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65" r:id="rId3"/>
  </p:sldMasterIdLst>
  <p:notesMasterIdLst>
    <p:notesMasterId r:id="rId39"/>
  </p:notesMasterIdLst>
  <p:sldIdLst>
    <p:sldId id="324" r:id="rId4"/>
    <p:sldId id="287" r:id="rId5"/>
    <p:sldId id="416" r:id="rId6"/>
    <p:sldId id="359" r:id="rId7"/>
    <p:sldId id="360" r:id="rId8"/>
    <p:sldId id="289" r:id="rId9"/>
    <p:sldId id="293" r:id="rId10"/>
    <p:sldId id="361" r:id="rId11"/>
    <p:sldId id="415" r:id="rId12"/>
    <p:sldId id="395" r:id="rId13"/>
    <p:sldId id="290" r:id="rId14"/>
    <p:sldId id="418" r:id="rId15"/>
    <p:sldId id="397" r:id="rId16"/>
    <p:sldId id="398" r:id="rId17"/>
    <p:sldId id="399" r:id="rId18"/>
    <p:sldId id="400" r:id="rId19"/>
    <p:sldId id="401" r:id="rId20"/>
    <p:sldId id="402" r:id="rId21"/>
    <p:sldId id="294" r:id="rId22"/>
    <p:sldId id="404" r:id="rId23"/>
    <p:sldId id="403" r:id="rId24"/>
    <p:sldId id="406" r:id="rId25"/>
    <p:sldId id="407" r:id="rId26"/>
    <p:sldId id="409" r:id="rId27"/>
    <p:sldId id="410" r:id="rId28"/>
    <p:sldId id="411" r:id="rId29"/>
    <p:sldId id="414" r:id="rId30"/>
    <p:sldId id="396" r:id="rId31"/>
    <p:sldId id="412" r:id="rId32"/>
    <p:sldId id="413" r:id="rId33"/>
    <p:sldId id="303" r:id="rId34"/>
    <p:sldId id="417" r:id="rId35"/>
    <p:sldId id="419" r:id="rId36"/>
    <p:sldId id="422" r:id="rId37"/>
    <p:sldId id="423" r:id="rId3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u" initials="q" lastIdx="6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A552B"/>
    <a:srgbClr val="42B768"/>
    <a:srgbClr val="ABABAE"/>
    <a:srgbClr val="4A7AD3"/>
    <a:srgbClr val="E85A4B"/>
    <a:srgbClr val="D9D9D9"/>
    <a:srgbClr val="00939F"/>
    <a:srgbClr val="394754"/>
    <a:srgbClr val="FFC8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2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F82D5-C359-43D1-A892-13561998A425}" type="datetimeFigureOut">
              <a:rPr lang="zh-CN" altLang="en-US" smtClean="0"/>
              <a:t>2023/1/24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2ACD1-9062-48A5-A6C4-03D2A2382A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189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6734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2ACD1-9062-48A5-A6C4-03D2A2382A51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659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5734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DD4-9382-4405-8ED2-14FD8D96A64D}" type="datetimeFigureOut">
              <a:rPr lang="zh-CN" altLang="en-US" smtClean="0"/>
              <a:t>2023/1/24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03E7A-A929-4279-9A47-2D7DAED594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DD4-9382-4405-8ED2-14FD8D96A64D}" type="datetimeFigureOut">
              <a:rPr lang="zh-CN" altLang="en-US" smtClean="0"/>
              <a:t>2023/1/24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03E7A-A929-4279-9A47-2D7DAED594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DD4-9382-4405-8ED2-14FD8D96A64D}" type="datetimeFigureOut">
              <a:rPr lang="zh-CN" altLang="en-US" smtClean="0"/>
              <a:t>2023/1/24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03E7A-A929-4279-9A47-2D7DAED594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DD4-9382-4405-8ED2-14FD8D96A64D}" type="datetimeFigureOut">
              <a:rPr lang="zh-CN" altLang="en-US" smtClean="0"/>
              <a:t>2023/1/24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03E7A-A929-4279-9A47-2D7DAED594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2023/1/24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694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2023/1/24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694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4975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442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9916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866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32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DD4-9382-4405-8ED2-14FD8D96A64D}" type="datetimeFigureOut">
              <a:rPr lang="zh-CN" altLang="en-US" smtClean="0"/>
              <a:t>2023/1/24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03E7A-A929-4279-9A47-2D7DAED594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575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5457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2608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456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0282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9756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692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DD4-9382-4405-8ED2-14FD8D96A64D}" type="datetimeFigureOut">
              <a:rPr lang="zh-CN" altLang="en-US" smtClean="0"/>
              <a:t>2023/1/24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03E7A-A929-4279-9A47-2D7DAED594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DD4-9382-4405-8ED2-14FD8D96A64D}" type="datetimeFigureOut">
              <a:rPr lang="zh-CN" altLang="en-US" smtClean="0"/>
              <a:t>2023/1/24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03E7A-A929-4279-9A47-2D7DAED594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DD4-9382-4405-8ED2-14FD8D96A64D}" type="datetimeFigureOut">
              <a:rPr lang="zh-CN" altLang="en-US" smtClean="0"/>
              <a:t>2023/1/24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03E7A-A929-4279-9A47-2D7DAED594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DD4-9382-4405-8ED2-14FD8D96A64D}" type="datetimeFigureOut">
              <a:rPr lang="zh-CN" altLang="en-US" smtClean="0"/>
              <a:t>2023/1/24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03E7A-A929-4279-9A47-2D7DAED594E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907704" y="6739570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www.ypppt.com/xiazai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/</a:t>
            </a:r>
            <a:endParaRPr lang="en-US" altLang="zh-CN" sz="100" dirty="0" smtClean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7329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DD4-9382-4405-8ED2-14FD8D96A64D}" type="datetimeFigureOut">
              <a:rPr lang="zh-CN" altLang="en-US" smtClean="0"/>
              <a:t>2023/1/24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03E7A-A929-4279-9A47-2D7DAED594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DD4-9382-4405-8ED2-14FD8D96A64D}" type="datetimeFigureOut">
              <a:rPr lang="zh-CN" altLang="en-US" smtClean="0"/>
              <a:t>2023/1/24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03E7A-A929-4279-9A47-2D7DAED594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9DD4-9382-4405-8ED2-14FD8D96A64D}" type="datetimeFigureOut">
              <a:rPr lang="zh-CN" altLang="en-US" smtClean="0"/>
              <a:t>2023/1/24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03E7A-A929-4279-9A47-2D7DAED594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99DD4-9382-4405-8ED2-14FD8D96A64D}" type="datetimeFigureOut">
              <a:rPr lang="zh-CN" altLang="en-US" smtClean="0"/>
              <a:t>2023/1/24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03E7A-A929-4279-9A47-2D7DAED594E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62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49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2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32.xml"/><Relationship Id="rId4" Type="http://schemas.openxmlformats.org/officeDocument/2006/relationships/tags" Target="../tags/tag3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tags" Target="../tags/tag46.xml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12" Type="http://schemas.openxmlformats.org/officeDocument/2006/relationships/tags" Target="../tags/tag45.xml"/><Relationship Id="rId17" Type="http://schemas.openxmlformats.org/officeDocument/2006/relationships/slideLayout" Target="../slideLayouts/slideLayout1.xml"/><Relationship Id="rId2" Type="http://schemas.openxmlformats.org/officeDocument/2006/relationships/tags" Target="../tags/tag35.xml"/><Relationship Id="rId16" Type="http://schemas.openxmlformats.org/officeDocument/2006/relationships/tags" Target="../tags/tag49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tags" Target="../tags/tag44.xml"/><Relationship Id="rId5" Type="http://schemas.openxmlformats.org/officeDocument/2006/relationships/tags" Target="../tags/tag38.xml"/><Relationship Id="rId15" Type="http://schemas.openxmlformats.org/officeDocument/2006/relationships/tags" Target="../tags/tag48.xml"/><Relationship Id="rId10" Type="http://schemas.openxmlformats.org/officeDocument/2006/relationships/tags" Target="../tags/tag43.xml"/><Relationship Id="rId4" Type="http://schemas.openxmlformats.org/officeDocument/2006/relationships/tags" Target="../tags/tag37.xml"/><Relationship Id="rId9" Type="http://schemas.openxmlformats.org/officeDocument/2006/relationships/tags" Target="../tags/tag42.xml"/><Relationship Id="rId14" Type="http://schemas.openxmlformats.org/officeDocument/2006/relationships/tags" Target="../tags/tag4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57.xml"/><Relationship Id="rId13" Type="http://schemas.openxmlformats.org/officeDocument/2006/relationships/tags" Target="../tags/tag62.xml"/><Relationship Id="rId3" Type="http://schemas.openxmlformats.org/officeDocument/2006/relationships/tags" Target="../tags/tag52.xml"/><Relationship Id="rId7" Type="http://schemas.openxmlformats.org/officeDocument/2006/relationships/tags" Target="../tags/tag56.xml"/><Relationship Id="rId12" Type="http://schemas.openxmlformats.org/officeDocument/2006/relationships/tags" Target="../tags/tag61.xml"/><Relationship Id="rId2" Type="http://schemas.openxmlformats.org/officeDocument/2006/relationships/tags" Target="../tags/tag51.xml"/><Relationship Id="rId16" Type="http://schemas.openxmlformats.org/officeDocument/2006/relationships/slideLayout" Target="../slideLayouts/slideLayout1.xml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11" Type="http://schemas.openxmlformats.org/officeDocument/2006/relationships/tags" Target="../tags/tag60.xml"/><Relationship Id="rId5" Type="http://schemas.openxmlformats.org/officeDocument/2006/relationships/tags" Target="../tags/tag54.xml"/><Relationship Id="rId15" Type="http://schemas.openxmlformats.org/officeDocument/2006/relationships/tags" Target="../tags/tag64.xml"/><Relationship Id="rId10" Type="http://schemas.openxmlformats.org/officeDocument/2006/relationships/tags" Target="../tags/tag59.xml"/><Relationship Id="rId4" Type="http://schemas.openxmlformats.org/officeDocument/2006/relationships/tags" Target="../tags/tag53.xml"/><Relationship Id="rId9" Type="http://schemas.openxmlformats.org/officeDocument/2006/relationships/tags" Target="../tags/tag58.xml"/><Relationship Id="rId14" Type="http://schemas.openxmlformats.org/officeDocument/2006/relationships/tags" Target="../tags/tag6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69.xml"/><Relationship Id="rId4" Type="http://schemas.openxmlformats.org/officeDocument/2006/relationships/tags" Target="../tags/tag6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ags" Target="../tags/tag71.xml"/><Relationship Id="rId4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763013" y="5377102"/>
            <a:ext cx="2006259" cy="41054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圆角矩形 45"/>
          <p:cNvSpPr/>
          <p:nvPr/>
        </p:nvSpPr>
        <p:spPr>
          <a:xfrm>
            <a:off x="3209713" y="5377102"/>
            <a:ext cx="2006259" cy="41054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637660" y="1756063"/>
            <a:ext cx="1244132" cy="1244132"/>
          </a:xfrm>
          <a:prstGeom prst="ellipse">
            <a:avLst/>
          </a:prstGeom>
          <a:solidFill>
            <a:srgbClr val="4A7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 b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</a:t>
            </a:r>
            <a:endParaRPr lang="zh-CN" altLang="en-US" sz="4800">
              <a:solidFill>
                <a:schemeClr val="bg1"/>
              </a:solidFill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2020456" y="1756063"/>
            <a:ext cx="1244132" cy="1244132"/>
          </a:xfrm>
          <a:prstGeom prst="ellipse">
            <a:avLst/>
          </a:prstGeom>
          <a:solidFill>
            <a:srgbClr val="42B7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 b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</a:t>
            </a:r>
            <a:endParaRPr lang="zh-CN" altLang="en-US" sz="4800">
              <a:solidFill>
                <a:schemeClr val="bg1"/>
              </a:solidFill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3403252" y="1756063"/>
            <a:ext cx="1244132" cy="124413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 b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endParaRPr lang="zh-CN" altLang="en-US" sz="4800">
              <a:solidFill>
                <a:schemeClr val="bg1"/>
              </a:solidFill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4787246" y="1756063"/>
            <a:ext cx="1244132" cy="124413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 b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endParaRPr lang="en-US" altLang="zh-CN" sz="4800" b="1" dirty="0" smtClean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Docer Falling Dust PPT demo"/>
          <p:cNvSpPr/>
          <p:nvPr>
            <p:custDataLst>
              <p:tags r:id="rId1"/>
            </p:custDataLst>
          </p:nvPr>
        </p:nvSpPr>
        <p:spPr>
          <a:xfrm>
            <a:off x="674050" y="3176589"/>
            <a:ext cx="57246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循环工作方法培训</a:t>
            </a:r>
            <a:endParaRPr lang="zh-CN" altLang="en-US" sz="54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Docer Falling Dust PPT demo"/>
          <p:cNvSpPr/>
          <p:nvPr>
            <p:custDataLst>
              <p:tags r:id="rId2"/>
            </p:custDataLst>
          </p:nvPr>
        </p:nvSpPr>
        <p:spPr>
          <a:xfrm>
            <a:off x="674050" y="5392646"/>
            <a:ext cx="2139288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Arial" panose="020B0604020202020204" pitchFamily="34" charset="0"/>
              </a:rPr>
              <a:t>汇报人</a:t>
            </a:r>
            <a:r>
              <a:rPr lang="zh-CN" altLang="en-US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Arial" panose="020B0604020202020204" pitchFamily="34" charset="0"/>
              </a:rPr>
              <a:t>：优品</a:t>
            </a:r>
            <a:r>
              <a:rPr lang="en-US" altLang="zh-CN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Arial" panose="020B0604020202020204" pitchFamily="34" charset="0"/>
              </a:rPr>
              <a:t>PPT</a:t>
            </a:r>
            <a:endParaRPr lang="zh-CN" altLang="en-US" kern="0" dirty="0" smtClean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7" name="Docer Falling Dust PPT demo"/>
          <p:cNvSpPr/>
          <p:nvPr>
            <p:custDataLst>
              <p:tags r:id="rId3"/>
            </p:custDataLst>
          </p:nvPr>
        </p:nvSpPr>
        <p:spPr>
          <a:xfrm>
            <a:off x="3087648" y="5392646"/>
            <a:ext cx="2318103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Arial" panose="020B0604020202020204" pitchFamily="34" charset="0"/>
              </a:rPr>
              <a:t>部门</a:t>
            </a:r>
            <a:r>
              <a:rPr lang="zh-CN" altLang="en-US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Arial" panose="020B0604020202020204" pitchFamily="34" charset="0"/>
              </a:rPr>
              <a:t>：优品</a:t>
            </a:r>
            <a:r>
              <a:rPr lang="en-US" altLang="zh-CN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Arial" panose="020B0604020202020204" pitchFamily="34" charset="0"/>
              </a:rPr>
              <a:t>PPT</a:t>
            </a:r>
            <a:endParaRPr lang="zh-CN" altLang="en-US" kern="0" dirty="0" smtClean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10" name="Docer Falling Dust PPT demo"/>
          <p:cNvGrpSpPr>
            <a:grpSpLocks noChangeAspect="1"/>
          </p:cNvGrpSpPr>
          <p:nvPr/>
        </p:nvGrpSpPr>
        <p:grpSpPr bwMode="auto">
          <a:xfrm>
            <a:off x="7023101" y="1222135"/>
            <a:ext cx="4378962" cy="4383689"/>
            <a:chOff x="4269" y="662"/>
            <a:chExt cx="2779" cy="2782"/>
          </a:xfrm>
        </p:grpSpPr>
        <p:sp>
          <p:nvSpPr>
            <p:cNvPr id="12" name="Freeform 5"/>
            <p:cNvSpPr/>
            <p:nvPr/>
          </p:nvSpPr>
          <p:spPr bwMode="auto">
            <a:xfrm>
              <a:off x="4394" y="662"/>
              <a:ext cx="1450" cy="1362"/>
            </a:xfrm>
            <a:custGeom>
              <a:avLst/>
              <a:gdLst>
                <a:gd name="T0" fmla="*/ 15432 w 18327"/>
                <a:gd name="T1" fmla="*/ 6519 h 17195"/>
                <a:gd name="T2" fmla="*/ 18327 w 18327"/>
                <a:gd name="T3" fmla="*/ 3328 h 17195"/>
                <a:gd name="T4" fmla="*/ 15321 w 18327"/>
                <a:gd name="T5" fmla="*/ 0 h 17195"/>
                <a:gd name="T6" fmla="*/ 15321 w 18327"/>
                <a:gd name="T7" fmla="*/ 1292 h 17195"/>
                <a:gd name="T8" fmla="*/ 0 w 18327"/>
                <a:gd name="T9" fmla="*/ 16795 h 17195"/>
                <a:gd name="T10" fmla="*/ 1746 w 18327"/>
                <a:gd name="T11" fmla="*/ 15219 h 17195"/>
                <a:gd name="T12" fmla="*/ 1766 w 18327"/>
                <a:gd name="T13" fmla="*/ 15236 h 17195"/>
                <a:gd name="T14" fmla="*/ 1746 w 18327"/>
                <a:gd name="T15" fmla="*/ 15219 h 17195"/>
                <a:gd name="T16" fmla="*/ 2984 w 18327"/>
                <a:gd name="T17" fmla="*/ 16341 h 17195"/>
                <a:gd name="T18" fmla="*/ 3924 w 18327"/>
                <a:gd name="T19" fmla="*/ 17195 h 17195"/>
                <a:gd name="T20" fmla="*/ 15432 w 18327"/>
                <a:gd name="T21" fmla="*/ 5512 h 17195"/>
                <a:gd name="T22" fmla="*/ 15458 w 18327"/>
                <a:gd name="T23" fmla="*/ 5515 h 17195"/>
                <a:gd name="T24" fmla="*/ 15432 w 18327"/>
                <a:gd name="T25" fmla="*/ 6519 h 17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27" h="17195">
                  <a:moveTo>
                    <a:pt x="15432" y="6519"/>
                  </a:moveTo>
                  <a:lnTo>
                    <a:pt x="18327" y="3328"/>
                  </a:lnTo>
                  <a:lnTo>
                    <a:pt x="15321" y="0"/>
                  </a:lnTo>
                  <a:lnTo>
                    <a:pt x="15321" y="1292"/>
                  </a:lnTo>
                  <a:cubicBezTo>
                    <a:pt x="15321" y="1292"/>
                    <a:pt x="559" y="2331"/>
                    <a:pt x="0" y="16795"/>
                  </a:cubicBezTo>
                  <a:lnTo>
                    <a:pt x="1746" y="15219"/>
                  </a:lnTo>
                  <a:lnTo>
                    <a:pt x="1766" y="15236"/>
                  </a:lnTo>
                  <a:lnTo>
                    <a:pt x="1746" y="15219"/>
                  </a:lnTo>
                  <a:lnTo>
                    <a:pt x="2984" y="16341"/>
                  </a:lnTo>
                  <a:lnTo>
                    <a:pt x="3924" y="17195"/>
                  </a:lnTo>
                  <a:cubicBezTo>
                    <a:pt x="4114" y="10886"/>
                    <a:pt x="9147" y="5794"/>
                    <a:pt x="15432" y="5512"/>
                  </a:cubicBezTo>
                  <a:cubicBezTo>
                    <a:pt x="15449" y="5511"/>
                    <a:pt x="15458" y="5510"/>
                    <a:pt x="15458" y="5515"/>
                  </a:cubicBezTo>
                  <a:lnTo>
                    <a:pt x="15432" y="6519"/>
                  </a:lnTo>
                  <a:close/>
                </a:path>
              </a:pathLst>
            </a:custGeom>
            <a:solidFill>
              <a:srgbClr val="4A7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Oval 6"/>
            <p:cNvSpPr>
              <a:spLocks noChangeArrowheads="1"/>
            </p:cNvSpPr>
            <p:nvPr/>
          </p:nvSpPr>
          <p:spPr bwMode="auto">
            <a:xfrm>
              <a:off x="4704" y="1098"/>
              <a:ext cx="1909" cy="191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7"/>
            <p:cNvSpPr/>
            <p:nvPr/>
          </p:nvSpPr>
          <p:spPr bwMode="auto">
            <a:xfrm>
              <a:off x="5676" y="2283"/>
              <a:ext cx="655" cy="725"/>
            </a:xfrm>
            <a:custGeom>
              <a:avLst/>
              <a:gdLst>
                <a:gd name="T0" fmla="*/ 0 w 8281"/>
                <a:gd name="T1" fmla="*/ 1138 h 9155"/>
                <a:gd name="T2" fmla="*/ 0 w 8281"/>
                <a:gd name="T3" fmla="*/ 9155 h 9155"/>
                <a:gd name="T4" fmla="*/ 8281 w 8281"/>
                <a:gd name="T5" fmla="*/ 5654 h 9155"/>
                <a:gd name="T6" fmla="*/ 2687 w 8281"/>
                <a:gd name="T7" fmla="*/ 0 h 9155"/>
                <a:gd name="T8" fmla="*/ 0 w 8281"/>
                <a:gd name="T9" fmla="*/ 1138 h 9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81" h="9155">
                  <a:moveTo>
                    <a:pt x="0" y="1138"/>
                  </a:moveTo>
                  <a:lnTo>
                    <a:pt x="0" y="9155"/>
                  </a:lnTo>
                  <a:cubicBezTo>
                    <a:pt x="3108" y="9052"/>
                    <a:pt x="5904" y="8001"/>
                    <a:pt x="8281" y="5654"/>
                  </a:cubicBezTo>
                  <a:lnTo>
                    <a:pt x="2687" y="0"/>
                  </a:lnTo>
                  <a:cubicBezTo>
                    <a:pt x="1985" y="661"/>
                    <a:pt x="1043" y="1085"/>
                    <a:pt x="0" y="1138"/>
                  </a:cubicBezTo>
                  <a:close/>
                </a:path>
              </a:pathLst>
            </a:custGeom>
            <a:solidFill>
              <a:srgbClr val="FFC826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5901" y="2053"/>
              <a:ext cx="712" cy="663"/>
            </a:xfrm>
            <a:custGeom>
              <a:avLst/>
              <a:gdLst>
                <a:gd name="T0" fmla="*/ 0 w 9001"/>
                <a:gd name="T1" fmla="*/ 2754 h 8375"/>
                <a:gd name="T2" fmla="*/ 5621 w 9001"/>
                <a:gd name="T3" fmla="*/ 8375 h 8375"/>
                <a:gd name="T4" fmla="*/ 9001 w 9001"/>
                <a:gd name="T5" fmla="*/ 43 h 8375"/>
                <a:gd name="T6" fmla="*/ 1113 w 9001"/>
                <a:gd name="T7" fmla="*/ 0 h 8375"/>
                <a:gd name="T8" fmla="*/ 1113 w 9001"/>
                <a:gd name="T9" fmla="*/ 3 h 8375"/>
                <a:gd name="T10" fmla="*/ 0 w 9001"/>
                <a:gd name="T11" fmla="*/ 2754 h 8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01" h="8375">
                  <a:moveTo>
                    <a:pt x="0" y="2754"/>
                  </a:moveTo>
                  <a:lnTo>
                    <a:pt x="5621" y="8375"/>
                  </a:lnTo>
                  <a:cubicBezTo>
                    <a:pt x="7746" y="6104"/>
                    <a:pt x="8980" y="3383"/>
                    <a:pt x="9001" y="43"/>
                  </a:cubicBezTo>
                  <a:lnTo>
                    <a:pt x="1113" y="0"/>
                  </a:lnTo>
                  <a:lnTo>
                    <a:pt x="1113" y="3"/>
                  </a:lnTo>
                  <a:cubicBezTo>
                    <a:pt x="1113" y="1065"/>
                    <a:pt x="690" y="2032"/>
                    <a:pt x="0" y="2754"/>
                  </a:cubicBezTo>
                  <a:close/>
                </a:path>
              </a:pathLst>
            </a:custGeom>
            <a:solidFill>
              <a:srgbClr val="FFC826">
                <a:alpha val="6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9"/>
            <p:cNvSpPr/>
            <p:nvPr/>
          </p:nvSpPr>
          <p:spPr bwMode="auto">
            <a:xfrm>
              <a:off x="5888" y="1380"/>
              <a:ext cx="724" cy="655"/>
            </a:xfrm>
            <a:custGeom>
              <a:avLst/>
              <a:gdLst>
                <a:gd name="T0" fmla="*/ 1264 w 9155"/>
                <a:gd name="T1" fmla="*/ 8281 h 8281"/>
                <a:gd name="T2" fmla="*/ 9155 w 9155"/>
                <a:gd name="T3" fmla="*/ 8281 h 8281"/>
                <a:gd name="T4" fmla="*/ 5654 w 9155"/>
                <a:gd name="T5" fmla="*/ 0 h 8281"/>
                <a:gd name="T6" fmla="*/ 0 w 9155"/>
                <a:gd name="T7" fmla="*/ 5593 h 8281"/>
                <a:gd name="T8" fmla="*/ 1264 w 9155"/>
                <a:gd name="T9" fmla="*/ 8281 h 8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55" h="8281">
                  <a:moveTo>
                    <a:pt x="1264" y="8281"/>
                  </a:moveTo>
                  <a:lnTo>
                    <a:pt x="9155" y="8281"/>
                  </a:lnTo>
                  <a:cubicBezTo>
                    <a:pt x="9052" y="5172"/>
                    <a:pt x="8001" y="2376"/>
                    <a:pt x="5654" y="0"/>
                  </a:cubicBezTo>
                  <a:lnTo>
                    <a:pt x="0" y="5593"/>
                  </a:lnTo>
                  <a:cubicBezTo>
                    <a:pt x="732" y="6281"/>
                    <a:pt x="1206" y="7228"/>
                    <a:pt x="1264" y="8281"/>
                  </a:cubicBezTo>
                  <a:close/>
                </a:path>
              </a:pathLst>
            </a:custGeom>
            <a:solidFill>
              <a:srgbClr val="42B768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5658" y="1098"/>
              <a:ext cx="663" cy="713"/>
            </a:xfrm>
            <a:custGeom>
              <a:avLst/>
              <a:gdLst>
                <a:gd name="T0" fmla="*/ 2744 w 8375"/>
                <a:gd name="T1" fmla="*/ 9010 h 9010"/>
                <a:gd name="T2" fmla="*/ 8375 w 8375"/>
                <a:gd name="T3" fmla="*/ 3379 h 9010"/>
                <a:gd name="T4" fmla="*/ 43 w 8375"/>
                <a:gd name="T5" fmla="*/ 0 h 9010"/>
                <a:gd name="T6" fmla="*/ 0 w 8375"/>
                <a:gd name="T7" fmla="*/ 8015 h 9010"/>
                <a:gd name="T8" fmla="*/ 3 w 8375"/>
                <a:gd name="T9" fmla="*/ 8015 h 9010"/>
                <a:gd name="T10" fmla="*/ 2744 w 8375"/>
                <a:gd name="T11" fmla="*/ 9010 h 9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75" h="9010">
                  <a:moveTo>
                    <a:pt x="2744" y="9010"/>
                  </a:moveTo>
                  <a:lnTo>
                    <a:pt x="8375" y="3379"/>
                  </a:lnTo>
                  <a:cubicBezTo>
                    <a:pt x="6104" y="1254"/>
                    <a:pt x="3383" y="21"/>
                    <a:pt x="43" y="0"/>
                  </a:cubicBezTo>
                  <a:lnTo>
                    <a:pt x="0" y="8015"/>
                  </a:lnTo>
                  <a:lnTo>
                    <a:pt x="3" y="8015"/>
                  </a:lnTo>
                  <a:cubicBezTo>
                    <a:pt x="1052" y="8015"/>
                    <a:pt x="2011" y="8390"/>
                    <a:pt x="2744" y="9010"/>
                  </a:cubicBezTo>
                  <a:close/>
                </a:path>
              </a:pathLst>
            </a:custGeom>
            <a:solidFill>
              <a:srgbClr val="42B768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4986" y="1098"/>
              <a:ext cx="655" cy="725"/>
            </a:xfrm>
            <a:custGeom>
              <a:avLst/>
              <a:gdLst>
                <a:gd name="T0" fmla="*/ 8281 w 8281"/>
                <a:gd name="T1" fmla="*/ 8017 h 9156"/>
                <a:gd name="T2" fmla="*/ 8281 w 8281"/>
                <a:gd name="T3" fmla="*/ 0 h 9156"/>
                <a:gd name="T4" fmla="*/ 0 w 8281"/>
                <a:gd name="T5" fmla="*/ 3502 h 9156"/>
                <a:gd name="T6" fmla="*/ 5593 w 8281"/>
                <a:gd name="T7" fmla="*/ 9156 h 9156"/>
                <a:gd name="T8" fmla="*/ 8281 w 8281"/>
                <a:gd name="T9" fmla="*/ 8017 h 9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81" h="9156">
                  <a:moveTo>
                    <a:pt x="8281" y="8017"/>
                  </a:moveTo>
                  <a:lnTo>
                    <a:pt x="8281" y="0"/>
                  </a:lnTo>
                  <a:cubicBezTo>
                    <a:pt x="5172" y="103"/>
                    <a:pt x="2376" y="1155"/>
                    <a:pt x="0" y="3502"/>
                  </a:cubicBezTo>
                  <a:lnTo>
                    <a:pt x="5593" y="9156"/>
                  </a:lnTo>
                  <a:cubicBezTo>
                    <a:pt x="6296" y="8494"/>
                    <a:pt x="7237" y="8070"/>
                    <a:pt x="8281" y="8017"/>
                  </a:cubicBezTo>
                  <a:close/>
                </a:path>
              </a:pathLst>
            </a:custGeom>
            <a:solidFill>
              <a:srgbClr val="4A7AD3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2"/>
            <p:cNvSpPr/>
            <p:nvPr/>
          </p:nvSpPr>
          <p:spPr bwMode="auto">
            <a:xfrm>
              <a:off x="4704" y="1390"/>
              <a:ext cx="712" cy="663"/>
            </a:xfrm>
            <a:custGeom>
              <a:avLst/>
              <a:gdLst>
                <a:gd name="T0" fmla="*/ 9000 w 9000"/>
                <a:gd name="T1" fmla="*/ 5621 h 8374"/>
                <a:gd name="T2" fmla="*/ 3379 w 9000"/>
                <a:gd name="T3" fmla="*/ 0 h 8374"/>
                <a:gd name="T4" fmla="*/ 0 w 9000"/>
                <a:gd name="T5" fmla="*/ 8331 h 8374"/>
                <a:gd name="T6" fmla="*/ 7888 w 9000"/>
                <a:gd name="T7" fmla="*/ 8374 h 8374"/>
                <a:gd name="T8" fmla="*/ 7888 w 9000"/>
                <a:gd name="T9" fmla="*/ 8372 h 8374"/>
                <a:gd name="T10" fmla="*/ 9000 w 9000"/>
                <a:gd name="T11" fmla="*/ 5621 h 8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00" h="8374">
                  <a:moveTo>
                    <a:pt x="9000" y="5621"/>
                  </a:moveTo>
                  <a:lnTo>
                    <a:pt x="3379" y="0"/>
                  </a:lnTo>
                  <a:cubicBezTo>
                    <a:pt x="1254" y="2271"/>
                    <a:pt x="21" y="4992"/>
                    <a:pt x="0" y="8331"/>
                  </a:cubicBezTo>
                  <a:lnTo>
                    <a:pt x="7888" y="8374"/>
                  </a:lnTo>
                  <a:lnTo>
                    <a:pt x="7888" y="8372"/>
                  </a:lnTo>
                  <a:cubicBezTo>
                    <a:pt x="7888" y="7310"/>
                    <a:pt x="8310" y="6343"/>
                    <a:pt x="9000" y="5621"/>
                  </a:cubicBezTo>
                  <a:close/>
                </a:path>
              </a:pathLst>
            </a:custGeom>
            <a:solidFill>
              <a:srgbClr val="4A7AD3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13"/>
            <p:cNvSpPr/>
            <p:nvPr/>
          </p:nvSpPr>
          <p:spPr bwMode="auto">
            <a:xfrm>
              <a:off x="4704" y="2070"/>
              <a:ext cx="725" cy="656"/>
            </a:xfrm>
            <a:custGeom>
              <a:avLst/>
              <a:gdLst>
                <a:gd name="T0" fmla="*/ 7891 w 9156"/>
                <a:gd name="T1" fmla="*/ 0 h 8281"/>
                <a:gd name="T2" fmla="*/ 0 w 9156"/>
                <a:gd name="T3" fmla="*/ 0 h 8281"/>
                <a:gd name="T4" fmla="*/ 3502 w 9156"/>
                <a:gd name="T5" fmla="*/ 8281 h 8281"/>
                <a:gd name="T6" fmla="*/ 9156 w 9156"/>
                <a:gd name="T7" fmla="*/ 2687 h 8281"/>
                <a:gd name="T8" fmla="*/ 7891 w 9156"/>
                <a:gd name="T9" fmla="*/ 0 h 8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56" h="8281">
                  <a:moveTo>
                    <a:pt x="7891" y="0"/>
                  </a:moveTo>
                  <a:lnTo>
                    <a:pt x="0" y="0"/>
                  </a:lnTo>
                  <a:cubicBezTo>
                    <a:pt x="103" y="3108"/>
                    <a:pt x="1155" y="5904"/>
                    <a:pt x="3502" y="8281"/>
                  </a:cubicBezTo>
                  <a:lnTo>
                    <a:pt x="9156" y="2687"/>
                  </a:lnTo>
                  <a:cubicBezTo>
                    <a:pt x="8423" y="1999"/>
                    <a:pt x="7950" y="1053"/>
                    <a:pt x="7891" y="0"/>
                  </a:cubicBezTo>
                  <a:close/>
                </a:path>
              </a:pathLst>
            </a:custGeom>
            <a:solidFill>
              <a:srgbClr val="E85A4B">
                <a:alpha val="68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4"/>
            <p:cNvSpPr/>
            <p:nvPr/>
          </p:nvSpPr>
          <p:spPr bwMode="auto">
            <a:xfrm>
              <a:off x="4996" y="2295"/>
              <a:ext cx="663" cy="713"/>
            </a:xfrm>
            <a:custGeom>
              <a:avLst/>
              <a:gdLst>
                <a:gd name="T0" fmla="*/ 5630 w 8375"/>
                <a:gd name="T1" fmla="*/ 0 h 9010"/>
                <a:gd name="T2" fmla="*/ 0 w 8375"/>
                <a:gd name="T3" fmla="*/ 5630 h 9010"/>
                <a:gd name="T4" fmla="*/ 8331 w 8375"/>
                <a:gd name="T5" fmla="*/ 9010 h 9010"/>
                <a:gd name="T6" fmla="*/ 8375 w 8375"/>
                <a:gd name="T7" fmla="*/ 995 h 9010"/>
                <a:gd name="T8" fmla="*/ 8372 w 8375"/>
                <a:gd name="T9" fmla="*/ 995 h 9010"/>
                <a:gd name="T10" fmla="*/ 5630 w 8375"/>
                <a:gd name="T11" fmla="*/ 0 h 9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75" h="9010">
                  <a:moveTo>
                    <a:pt x="5630" y="0"/>
                  </a:moveTo>
                  <a:lnTo>
                    <a:pt x="0" y="5630"/>
                  </a:lnTo>
                  <a:cubicBezTo>
                    <a:pt x="2271" y="7755"/>
                    <a:pt x="4992" y="8989"/>
                    <a:pt x="8331" y="9010"/>
                  </a:cubicBezTo>
                  <a:lnTo>
                    <a:pt x="8375" y="995"/>
                  </a:lnTo>
                  <a:lnTo>
                    <a:pt x="8372" y="995"/>
                  </a:lnTo>
                  <a:cubicBezTo>
                    <a:pt x="7323" y="995"/>
                    <a:pt x="6364" y="620"/>
                    <a:pt x="5630" y="0"/>
                  </a:cubicBezTo>
                  <a:close/>
                </a:path>
              </a:pathLst>
            </a:custGeom>
            <a:solidFill>
              <a:srgbClr val="E85A4B">
                <a:alpha val="68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Oval 15"/>
            <p:cNvSpPr>
              <a:spLocks noChangeArrowheads="1"/>
            </p:cNvSpPr>
            <p:nvPr/>
          </p:nvSpPr>
          <p:spPr bwMode="auto">
            <a:xfrm>
              <a:off x="5352" y="1758"/>
              <a:ext cx="613" cy="593"/>
            </a:xfrm>
            <a:prstGeom prst="ellipse">
              <a:avLst/>
            </a:prstGeom>
            <a:solidFill>
              <a:srgbClr val="ED6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5129" y="1364"/>
              <a:ext cx="449" cy="107"/>
            </a:xfrm>
            <a:custGeom>
              <a:avLst/>
              <a:gdLst>
                <a:gd name="T0" fmla="*/ 328 w 5677"/>
                <a:gd name="T1" fmla="*/ 726 h 1339"/>
                <a:gd name="T2" fmla="*/ 328 w 5677"/>
                <a:gd name="T3" fmla="*/ 470 h 1339"/>
                <a:gd name="T4" fmla="*/ 9 w 5677"/>
                <a:gd name="T5" fmla="*/ 406 h 1339"/>
                <a:gd name="T6" fmla="*/ 328 w 5677"/>
                <a:gd name="T7" fmla="*/ 198 h 1339"/>
                <a:gd name="T8" fmla="*/ 773 w 5677"/>
                <a:gd name="T9" fmla="*/ 198 h 1339"/>
                <a:gd name="T10" fmla="*/ 812 w 5677"/>
                <a:gd name="T11" fmla="*/ 470 h 1339"/>
                <a:gd name="T12" fmla="*/ 781 w 5677"/>
                <a:gd name="T13" fmla="*/ 726 h 1339"/>
                <a:gd name="T14" fmla="*/ 552 w 5677"/>
                <a:gd name="T15" fmla="*/ 1255 h 1339"/>
                <a:gd name="T16" fmla="*/ 620 w 5677"/>
                <a:gd name="T17" fmla="*/ 881 h 1339"/>
                <a:gd name="T18" fmla="*/ 328 w 5677"/>
                <a:gd name="T19" fmla="*/ 881 h 1339"/>
                <a:gd name="T20" fmla="*/ 1263 w 5677"/>
                <a:gd name="T21" fmla="*/ 13 h 1339"/>
                <a:gd name="T22" fmla="*/ 892 w 5677"/>
                <a:gd name="T23" fmla="*/ 1328 h 1339"/>
                <a:gd name="T24" fmla="*/ 1092 w 5677"/>
                <a:gd name="T25" fmla="*/ 13 h 1339"/>
                <a:gd name="T26" fmla="*/ 852 w 5677"/>
                <a:gd name="T27" fmla="*/ 1015 h 1339"/>
                <a:gd name="T28" fmla="*/ 2244 w 5677"/>
                <a:gd name="T29" fmla="*/ 161 h 1339"/>
                <a:gd name="T30" fmla="*/ 2543 w 5677"/>
                <a:gd name="T31" fmla="*/ 324 h 1339"/>
                <a:gd name="T32" fmla="*/ 1506 w 5677"/>
                <a:gd name="T33" fmla="*/ 161 h 1339"/>
                <a:gd name="T34" fmla="*/ 2679 w 5677"/>
                <a:gd name="T35" fmla="*/ 946 h 1339"/>
                <a:gd name="T36" fmla="*/ 2724 w 5677"/>
                <a:gd name="T37" fmla="*/ 1304 h 1339"/>
                <a:gd name="T38" fmla="*/ 1448 w 5677"/>
                <a:gd name="T39" fmla="*/ 1183 h 1339"/>
                <a:gd name="T40" fmla="*/ 2039 w 5677"/>
                <a:gd name="T41" fmla="*/ 1117 h 1339"/>
                <a:gd name="T42" fmla="*/ 2749 w 5677"/>
                <a:gd name="T43" fmla="*/ 472 h 1339"/>
                <a:gd name="T44" fmla="*/ 2679 w 5677"/>
                <a:gd name="T45" fmla="*/ 781 h 1339"/>
                <a:gd name="T46" fmla="*/ 2906 w 5677"/>
                <a:gd name="T47" fmla="*/ 252 h 1339"/>
                <a:gd name="T48" fmla="*/ 3226 w 5677"/>
                <a:gd name="T49" fmla="*/ 252 h 1339"/>
                <a:gd name="T50" fmla="*/ 3226 w 5677"/>
                <a:gd name="T51" fmla="*/ 582 h 1339"/>
                <a:gd name="T52" fmla="*/ 3226 w 5677"/>
                <a:gd name="T53" fmla="*/ 1335 h 1339"/>
                <a:gd name="T54" fmla="*/ 2897 w 5677"/>
                <a:gd name="T55" fmla="*/ 789 h 1339"/>
                <a:gd name="T56" fmla="*/ 3412 w 5677"/>
                <a:gd name="T57" fmla="*/ 261 h 1339"/>
                <a:gd name="T58" fmla="*/ 4220 w 5677"/>
                <a:gd name="T59" fmla="*/ 596 h 1339"/>
                <a:gd name="T60" fmla="*/ 3729 w 5677"/>
                <a:gd name="T61" fmla="*/ 1323 h 1339"/>
                <a:gd name="T62" fmla="*/ 3696 w 5677"/>
                <a:gd name="T63" fmla="*/ 1076 h 1339"/>
                <a:gd name="T64" fmla="*/ 3465 w 5677"/>
                <a:gd name="T65" fmla="*/ 681 h 1339"/>
                <a:gd name="T66" fmla="*/ 3465 w 5677"/>
                <a:gd name="T67" fmla="*/ 681 h 1339"/>
                <a:gd name="T68" fmla="*/ 3918 w 5677"/>
                <a:gd name="T69" fmla="*/ 749 h 1339"/>
                <a:gd name="T70" fmla="*/ 4994 w 5677"/>
                <a:gd name="T71" fmla="*/ 240 h 1339"/>
                <a:gd name="T72" fmla="*/ 5446 w 5677"/>
                <a:gd name="T73" fmla="*/ 181 h 1339"/>
                <a:gd name="T74" fmla="*/ 5389 w 5677"/>
                <a:gd name="T75" fmla="*/ 385 h 1339"/>
                <a:gd name="T76" fmla="*/ 5389 w 5677"/>
                <a:gd name="T77" fmla="*/ 667 h 1339"/>
                <a:gd name="T78" fmla="*/ 5389 w 5677"/>
                <a:gd name="T79" fmla="*/ 950 h 1339"/>
                <a:gd name="T80" fmla="*/ 4972 w 5677"/>
                <a:gd name="T81" fmla="*/ 1240 h 1339"/>
                <a:gd name="T82" fmla="*/ 4713 w 5677"/>
                <a:gd name="T83" fmla="*/ 700 h 1339"/>
                <a:gd name="T84" fmla="*/ 5206 w 5677"/>
                <a:gd name="T85" fmla="*/ 529 h 1339"/>
                <a:gd name="T86" fmla="*/ 4972 w 5677"/>
                <a:gd name="T87" fmla="*/ 812 h 1339"/>
                <a:gd name="T88" fmla="*/ 4972 w 5677"/>
                <a:gd name="T89" fmla="*/ 812 h 1339"/>
                <a:gd name="T90" fmla="*/ 4972 w 5677"/>
                <a:gd name="T91" fmla="*/ 950 h 1339"/>
                <a:gd name="T92" fmla="*/ 4542 w 5677"/>
                <a:gd name="T93" fmla="*/ 468 h 1339"/>
                <a:gd name="T94" fmla="*/ 4709 w 5677"/>
                <a:gd name="T95" fmla="*/ 713 h 1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677" h="1339">
                  <a:moveTo>
                    <a:pt x="213" y="1250"/>
                  </a:moveTo>
                  <a:lnTo>
                    <a:pt x="52" y="1250"/>
                  </a:lnTo>
                  <a:lnTo>
                    <a:pt x="52" y="726"/>
                  </a:lnTo>
                  <a:lnTo>
                    <a:pt x="328" y="726"/>
                  </a:lnTo>
                  <a:lnTo>
                    <a:pt x="328" y="623"/>
                  </a:lnTo>
                  <a:lnTo>
                    <a:pt x="0" y="623"/>
                  </a:lnTo>
                  <a:lnTo>
                    <a:pt x="0" y="470"/>
                  </a:lnTo>
                  <a:lnTo>
                    <a:pt x="328" y="470"/>
                  </a:lnTo>
                  <a:lnTo>
                    <a:pt x="328" y="351"/>
                  </a:lnTo>
                  <a:lnTo>
                    <a:pt x="184" y="351"/>
                  </a:lnTo>
                  <a:cubicBezTo>
                    <a:pt x="173" y="390"/>
                    <a:pt x="161" y="427"/>
                    <a:pt x="148" y="461"/>
                  </a:cubicBezTo>
                  <a:cubicBezTo>
                    <a:pt x="110" y="444"/>
                    <a:pt x="64" y="426"/>
                    <a:pt x="9" y="406"/>
                  </a:cubicBezTo>
                  <a:cubicBezTo>
                    <a:pt x="46" y="299"/>
                    <a:pt x="76" y="184"/>
                    <a:pt x="100" y="60"/>
                  </a:cubicBezTo>
                  <a:lnTo>
                    <a:pt x="246" y="90"/>
                  </a:lnTo>
                  <a:lnTo>
                    <a:pt x="223" y="198"/>
                  </a:lnTo>
                  <a:lnTo>
                    <a:pt x="328" y="198"/>
                  </a:lnTo>
                  <a:lnTo>
                    <a:pt x="328" y="12"/>
                  </a:lnTo>
                  <a:lnTo>
                    <a:pt x="505" y="12"/>
                  </a:lnTo>
                  <a:lnTo>
                    <a:pt x="505" y="198"/>
                  </a:lnTo>
                  <a:lnTo>
                    <a:pt x="773" y="198"/>
                  </a:lnTo>
                  <a:lnTo>
                    <a:pt x="773" y="351"/>
                  </a:lnTo>
                  <a:lnTo>
                    <a:pt x="505" y="351"/>
                  </a:lnTo>
                  <a:lnTo>
                    <a:pt x="505" y="470"/>
                  </a:lnTo>
                  <a:lnTo>
                    <a:pt x="812" y="470"/>
                  </a:lnTo>
                  <a:lnTo>
                    <a:pt x="812" y="623"/>
                  </a:lnTo>
                  <a:lnTo>
                    <a:pt x="505" y="623"/>
                  </a:lnTo>
                  <a:lnTo>
                    <a:pt x="505" y="726"/>
                  </a:lnTo>
                  <a:lnTo>
                    <a:pt x="781" y="726"/>
                  </a:lnTo>
                  <a:lnTo>
                    <a:pt x="781" y="1090"/>
                  </a:lnTo>
                  <a:cubicBezTo>
                    <a:pt x="781" y="1140"/>
                    <a:pt x="771" y="1179"/>
                    <a:pt x="750" y="1207"/>
                  </a:cubicBezTo>
                  <a:cubicBezTo>
                    <a:pt x="729" y="1236"/>
                    <a:pt x="696" y="1250"/>
                    <a:pt x="651" y="1252"/>
                  </a:cubicBezTo>
                  <a:cubicBezTo>
                    <a:pt x="605" y="1254"/>
                    <a:pt x="572" y="1254"/>
                    <a:pt x="552" y="1255"/>
                  </a:cubicBezTo>
                  <a:cubicBezTo>
                    <a:pt x="543" y="1206"/>
                    <a:pt x="530" y="1150"/>
                    <a:pt x="514" y="1087"/>
                  </a:cubicBezTo>
                  <a:cubicBezTo>
                    <a:pt x="538" y="1090"/>
                    <a:pt x="559" y="1091"/>
                    <a:pt x="580" y="1091"/>
                  </a:cubicBezTo>
                  <a:cubicBezTo>
                    <a:pt x="607" y="1091"/>
                    <a:pt x="620" y="1076"/>
                    <a:pt x="620" y="1047"/>
                  </a:cubicBezTo>
                  <a:lnTo>
                    <a:pt x="620" y="881"/>
                  </a:lnTo>
                  <a:lnTo>
                    <a:pt x="505" y="881"/>
                  </a:lnTo>
                  <a:lnTo>
                    <a:pt x="505" y="1338"/>
                  </a:lnTo>
                  <a:lnTo>
                    <a:pt x="328" y="1338"/>
                  </a:lnTo>
                  <a:lnTo>
                    <a:pt x="328" y="881"/>
                  </a:lnTo>
                  <a:lnTo>
                    <a:pt x="213" y="881"/>
                  </a:lnTo>
                  <a:lnTo>
                    <a:pt x="213" y="1250"/>
                  </a:lnTo>
                  <a:close/>
                  <a:moveTo>
                    <a:pt x="1092" y="13"/>
                  </a:moveTo>
                  <a:lnTo>
                    <a:pt x="1263" y="13"/>
                  </a:lnTo>
                  <a:lnTo>
                    <a:pt x="1263" y="1120"/>
                  </a:lnTo>
                  <a:cubicBezTo>
                    <a:pt x="1263" y="1188"/>
                    <a:pt x="1248" y="1238"/>
                    <a:pt x="1217" y="1272"/>
                  </a:cubicBezTo>
                  <a:cubicBezTo>
                    <a:pt x="1186" y="1306"/>
                    <a:pt x="1143" y="1324"/>
                    <a:pt x="1086" y="1325"/>
                  </a:cubicBezTo>
                  <a:cubicBezTo>
                    <a:pt x="1030" y="1327"/>
                    <a:pt x="965" y="1328"/>
                    <a:pt x="892" y="1328"/>
                  </a:cubicBezTo>
                  <a:cubicBezTo>
                    <a:pt x="885" y="1275"/>
                    <a:pt x="874" y="1212"/>
                    <a:pt x="857" y="1139"/>
                  </a:cubicBezTo>
                  <a:cubicBezTo>
                    <a:pt x="928" y="1144"/>
                    <a:pt x="983" y="1146"/>
                    <a:pt x="1022" y="1146"/>
                  </a:cubicBezTo>
                  <a:cubicBezTo>
                    <a:pt x="1069" y="1146"/>
                    <a:pt x="1092" y="1118"/>
                    <a:pt x="1092" y="1063"/>
                  </a:cubicBezTo>
                  <a:lnTo>
                    <a:pt x="1092" y="13"/>
                  </a:lnTo>
                  <a:close/>
                  <a:moveTo>
                    <a:pt x="852" y="118"/>
                  </a:moveTo>
                  <a:lnTo>
                    <a:pt x="1016" y="118"/>
                  </a:lnTo>
                  <a:lnTo>
                    <a:pt x="1016" y="1015"/>
                  </a:lnTo>
                  <a:lnTo>
                    <a:pt x="852" y="1015"/>
                  </a:lnTo>
                  <a:lnTo>
                    <a:pt x="852" y="118"/>
                  </a:lnTo>
                  <a:close/>
                  <a:moveTo>
                    <a:pt x="1982" y="55"/>
                  </a:moveTo>
                  <a:lnTo>
                    <a:pt x="2187" y="7"/>
                  </a:lnTo>
                  <a:cubicBezTo>
                    <a:pt x="2205" y="53"/>
                    <a:pt x="2224" y="104"/>
                    <a:pt x="2244" y="161"/>
                  </a:cubicBezTo>
                  <a:lnTo>
                    <a:pt x="2728" y="161"/>
                  </a:lnTo>
                  <a:lnTo>
                    <a:pt x="2728" y="425"/>
                  </a:lnTo>
                  <a:lnTo>
                    <a:pt x="2543" y="425"/>
                  </a:lnTo>
                  <a:lnTo>
                    <a:pt x="2543" y="324"/>
                  </a:lnTo>
                  <a:lnTo>
                    <a:pt x="1691" y="324"/>
                  </a:lnTo>
                  <a:lnTo>
                    <a:pt x="1691" y="425"/>
                  </a:lnTo>
                  <a:lnTo>
                    <a:pt x="1506" y="425"/>
                  </a:lnTo>
                  <a:lnTo>
                    <a:pt x="1506" y="161"/>
                  </a:lnTo>
                  <a:lnTo>
                    <a:pt x="2023" y="161"/>
                  </a:lnTo>
                  <a:lnTo>
                    <a:pt x="1982" y="55"/>
                  </a:lnTo>
                  <a:close/>
                  <a:moveTo>
                    <a:pt x="2679" y="781"/>
                  </a:moveTo>
                  <a:lnTo>
                    <a:pt x="2679" y="946"/>
                  </a:lnTo>
                  <a:lnTo>
                    <a:pt x="2231" y="946"/>
                  </a:lnTo>
                  <a:lnTo>
                    <a:pt x="2231" y="1128"/>
                  </a:lnTo>
                  <a:cubicBezTo>
                    <a:pt x="2377" y="1131"/>
                    <a:pt x="2561" y="1129"/>
                    <a:pt x="2782" y="1123"/>
                  </a:cubicBezTo>
                  <a:cubicBezTo>
                    <a:pt x="2757" y="1197"/>
                    <a:pt x="2738" y="1257"/>
                    <a:pt x="2724" y="1304"/>
                  </a:cubicBezTo>
                  <a:cubicBezTo>
                    <a:pt x="2406" y="1304"/>
                    <a:pt x="2175" y="1299"/>
                    <a:pt x="2031" y="1290"/>
                  </a:cubicBezTo>
                  <a:cubicBezTo>
                    <a:pt x="1886" y="1280"/>
                    <a:pt x="1785" y="1219"/>
                    <a:pt x="1726" y="1108"/>
                  </a:cubicBezTo>
                  <a:cubicBezTo>
                    <a:pt x="1680" y="1200"/>
                    <a:pt x="1625" y="1277"/>
                    <a:pt x="1560" y="1339"/>
                  </a:cubicBezTo>
                  <a:cubicBezTo>
                    <a:pt x="1519" y="1279"/>
                    <a:pt x="1482" y="1227"/>
                    <a:pt x="1448" y="1183"/>
                  </a:cubicBezTo>
                  <a:cubicBezTo>
                    <a:pt x="1560" y="1070"/>
                    <a:pt x="1632" y="909"/>
                    <a:pt x="1663" y="700"/>
                  </a:cubicBezTo>
                  <a:lnTo>
                    <a:pt x="1843" y="721"/>
                  </a:lnTo>
                  <a:cubicBezTo>
                    <a:pt x="1831" y="790"/>
                    <a:pt x="1816" y="854"/>
                    <a:pt x="1799" y="914"/>
                  </a:cubicBezTo>
                  <a:cubicBezTo>
                    <a:pt x="1844" y="1032"/>
                    <a:pt x="1925" y="1099"/>
                    <a:pt x="2039" y="1117"/>
                  </a:cubicBezTo>
                  <a:lnTo>
                    <a:pt x="2039" y="636"/>
                  </a:lnTo>
                  <a:lnTo>
                    <a:pt x="1485" y="636"/>
                  </a:lnTo>
                  <a:lnTo>
                    <a:pt x="1485" y="472"/>
                  </a:lnTo>
                  <a:lnTo>
                    <a:pt x="2749" y="472"/>
                  </a:lnTo>
                  <a:lnTo>
                    <a:pt x="2749" y="636"/>
                  </a:lnTo>
                  <a:lnTo>
                    <a:pt x="2231" y="636"/>
                  </a:lnTo>
                  <a:lnTo>
                    <a:pt x="2231" y="781"/>
                  </a:lnTo>
                  <a:lnTo>
                    <a:pt x="2679" y="781"/>
                  </a:lnTo>
                  <a:close/>
                  <a:moveTo>
                    <a:pt x="2897" y="789"/>
                  </a:moveTo>
                  <a:cubicBezTo>
                    <a:pt x="2966" y="670"/>
                    <a:pt x="3017" y="549"/>
                    <a:pt x="3050" y="427"/>
                  </a:cubicBezTo>
                  <a:lnTo>
                    <a:pt x="2906" y="427"/>
                  </a:lnTo>
                  <a:lnTo>
                    <a:pt x="2906" y="252"/>
                  </a:lnTo>
                  <a:lnTo>
                    <a:pt x="3061" y="252"/>
                  </a:lnTo>
                  <a:lnTo>
                    <a:pt x="3061" y="17"/>
                  </a:lnTo>
                  <a:lnTo>
                    <a:pt x="3226" y="17"/>
                  </a:lnTo>
                  <a:lnTo>
                    <a:pt x="3226" y="252"/>
                  </a:lnTo>
                  <a:lnTo>
                    <a:pt x="3354" y="252"/>
                  </a:lnTo>
                  <a:lnTo>
                    <a:pt x="3354" y="427"/>
                  </a:lnTo>
                  <a:lnTo>
                    <a:pt x="3226" y="427"/>
                  </a:lnTo>
                  <a:lnTo>
                    <a:pt x="3226" y="582"/>
                  </a:lnTo>
                  <a:cubicBezTo>
                    <a:pt x="3283" y="615"/>
                    <a:pt x="3338" y="646"/>
                    <a:pt x="3390" y="677"/>
                  </a:cubicBezTo>
                  <a:lnTo>
                    <a:pt x="3307" y="828"/>
                  </a:lnTo>
                  <a:cubicBezTo>
                    <a:pt x="3288" y="812"/>
                    <a:pt x="3261" y="792"/>
                    <a:pt x="3226" y="768"/>
                  </a:cubicBezTo>
                  <a:lnTo>
                    <a:pt x="3226" y="1335"/>
                  </a:lnTo>
                  <a:lnTo>
                    <a:pt x="3061" y="1335"/>
                  </a:lnTo>
                  <a:lnTo>
                    <a:pt x="3061" y="783"/>
                  </a:lnTo>
                  <a:cubicBezTo>
                    <a:pt x="3027" y="870"/>
                    <a:pt x="2986" y="954"/>
                    <a:pt x="2940" y="1035"/>
                  </a:cubicBezTo>
                  <a:cubicBezTo>
                    <a:pt x="2925" y="942"/>
                    <a:pt x="2911" y="860"/>
                    <a:pt x="2897" y="789"/>
                  </a:cubicBezTo>
                  <a:close/>
                  <a:moveTo>
                    <a:pt x="3412" y="87"/>
                  </a:moveTo>
                  <a:lnTo>
                    <a:pt x="4169" y="87"/>
                  </a:lnTo>
                  <a:lnTo>
                    <a:pt x="4169" y="261"/>
                  </a:lnTo>
                  <a:lnTo>
                    <a:pt x="3412" y="261"/>
                  </a:lnTo>
                  <a:lnTo>
                    <a:pt x="3412" y="87"/>
                  </a:lnTo>
                  <a:close/>
                  <a:moveTo>
                    <a:pt x="3358" y="422"/>
                  </a:moveTo>
                  <a:lnTo>
                    <a:pt x="4220" y="422"/>
                  </a:lnTo>
                  <a:lnTo>
                    <a:pt x="4220" y="596"/>
                  </a:lnTo>
                  <a:lnTo>
                    <a:pt x="3882" y="596"/>
                  </a:lnTo>
                  <a:lnTo>
                    <a:pt x="3882" y="1170"/>
                  </a:lnTo>
                  <a:cubicBezTo>
                    <a:pt x="3882" y="1218"/>
                    <a:pt x="3869" y="1255"/>
                    <a:pt x="3843" y="1280"/>
                  </a:cubicBezTo>
                  <a:cubicBezTo>
                    <a:pt x="3816" y="1306"/>
                    <a:pt x="3779" y="1320"/>
                    <a:pt x="3729" y="1323"/>
                  </a:cubicBezTo>
                  <a:cubicBezTo>
                    <a:pt x="3680" y="1327"/>
                    <a:pt x="3612" y="1328"/>
                    <a:pt x="3527" y="1328"/>
                  </a:cubicBezTo>
                  <a:cubicBezTo>
                    <a:pt x="3515" y="1256"/>
                    <a:pt x="3503" y="1194"/>
                    <a:pt x="3491" y="1142"/>
                  </a:cubicBezTo>
                  <a:cubicBezTo>
                    <a:pt x="3538" y="1146"/>
                    <a:pt x="3581" y="1149"/>
                    <a:pt x="3618" y="1149"/>
                  </a:cubicBezTo>
                  <a:cubicBezTo>
                    <a:pt x="3670" y="1149"/>
                    <a:pt x="3696" y="1124"/>
                    <a:pt x="3696" y="1076"/>
                  </a:cubicBezTo>
                  <a:lnTo>
                    <a:pt x="3696" y="596"/>
                  </a:lnTo>
                  <a:lnTo>
                    <a:pt x="3358" y="596"/>
                  </a:lnTo>
                  <a:lnTo>
                    <a:pt x="3358" y="422"/>
                  </a:lnTo>
                  <a:close/>
                  <a:moveTo>
                    <a:pt x="3465" y="681"/>
                  </a:moveTo>
                  <a:lnTo>
                    <a:pt x="3625" y="726"/>
                  </a:lnTo>
                  <a:cubicBezTo>
                    <a:pt x="3570" y="900"/>
                    <a:pt x="3515" y="1049"/>
                    <a:pt x="3457" y="1175"/>
                  </a:cubicBezTo>
                  <a:cubicBezTo>
                    <a:pt x="3401" y="1147"/>
                    <a:pt x="3348" y="1125"/>
                    <a:pt x="3299" y="1111"/>
                  </a:cubicBezTo>
                  <a:cubicBezTo>
                    <a:pt x="3358" y="990"/>
                    <a:pt x="3414" y="847"/>
                    <a:pt x="3465" y="681"/>
                  </a:cubicBezTo>
                  <a:close/>
                  <a:moveTo>
                    <a:pt x="4078" y="692"/>
                  </a:moveTo>
                  <a:cubicBezTo>
                    <a:pt x="4134" y="826"/>
                    <a:pt x="4188" y="968"/>
                    <a:pt x="4240" y="1116"/>
                  </a:cubicBezTo>
                  <a:lnTo>
                    <a:pt x="4075" y="1179"/>
                  </a:lnTo>
                  <a:cubicBezTo>
                    <a:pt x="4023" y="1021"/>
                    <a:pt x="3971" y="878"/>
                    <a:pt x="3918" y="749"/>
                  </a:cubicBezTo>
                  <a:lnTo>
                    <a:pt x="4078" y="692"/>
                  </a:lnTo>
                  <a:close/>
                  <a:moveTo>
                    <a:pt x="4893" y="12"/>
                  </a:moveTo>
                  <a:lnTo>
                    <a:pt x="5067" y="58"/>
                  </a:lnTo>
                  <a:cubicBezTo>
                    <a:pt x="5045" y="120"/>
                    <a:pt x="5020" y="181"/>
                    <a:pt x="4994" y="240"/>
                  </a:cubicBezTo>
                  <a:lnTo>
                    <a:pt x="5269" y="240"/>
                  </a:lnTo>
                  <a:cubicBezTo>
                    <a:pt x="5234" y="195"/>
                    <a:pt x="5193" y="147"/>
                    <a:pt x="5147" y="95"/>
                  </a:cubicBezTo>
                  <a:lnTo>
                    <a:pt x="5281" y="0"/>
                  </a:lnTo>
                  <a:cubicBezTo>
                    <a:pt x="5340" y="60"/>
                    <a:pt x="5395" y="120"/>
                    <a:pt x="5446" y="181"/>
                  </a:cubicBezTo>
                  <a:lnTo>
                    <a:pt x="5361" y="240"/>
                  </a:lnTo>
                  <a:lnTo>
                    <a:pt x="5662" y="240"/>
                  </a:lnTo>
                  <a:lnTo>
                    <a:pt x="5662" y="385"/>
                  </a:lnTo>
                  <a:lnTo>
                    <a:pt x="5389" y="385"/>
                  </a:lnTo>
                  <a:lnTo>
                    <a:pt x="5389" y="529"/>
                  </a:lnTo>
                  <a:lnTo>
                    <a:pt x="5651" y="529"/>
                  </a:lnTo>
                  <a:lnTo>
                    <a:pt x="5651" y="667"/>
                  </a:lnTo>
                  <a:lnTo>
                    <a:pt x="5389" y="667"/>
                  </a:lnTo>
                  <a:lnTo>
                    <a:pt x="5389" y="812"/>
                  </a:lnTo>
                  <a:lnTo>
                    <a:pt x="5651" y="812"/>
                  </a:lnTo>
                  <a:lnTo>
                    <a:pt x="5651" y="950"/>
                  </a:lnTo>
                  <a:lnTo>
                    <a:pt x="5389" y="950"/>
                  </a:lnTo>
                  <a:lnTo>
                    <a:pt x="5389" y="1098"/>
                  </a:lnTo>
                  <a:lnTo>
                    <a:pt x="5677" y="1098"/>
                  </a:lnTo>
                  <a:lnTo>
                    <a:pt x="5677" y="1240"/>
                  </a:lnTo>
                  <a:lnTo>
                    <a:pt x="4972" y="1240"/>
                  </a:lnTo>
                  <a:lnTo>
                    <a:pt x="4972" y="1336"/>
                  </a:lnTo>
                  <a:lnTo>
                    <a:pt x="4789" y="1336"/>
                  </a:lnTo>
                  <a:lnTo>
                    <a:pt x="4789" y="600"/>
                  </a:lnTo>
                  <a:cubicBezTo>
                    <a:pt x="4765" y="634"/>
                    <a:pt x="4740" y="667"/>
                    <a:pt x="4713" y="700"/>
                  </a:cubicBezTo>
                  <a:cubicBezTo>
                    <a:pt x="4684" y="631"/>
                    <a:pt x="4655" y="571"/>
                    <a:pt x="4627" y="520"/>
                  </a:cubicBezTo>
                  <a:cubicBezTo>
                    <a:pt x="4746" y="377"/>
                    <a:pt x="4835" y="208"/>
                    <a:pt x="4893" y="12"/>
                  </a:cubicBezTo>
                  <a:close/>
                  <a:moveTo>
                    <a:pt x="4972" y="529"/>
                  </a:moveTo>
                  <a:lnTo>
                    <a:pt x="5206" y="529"/>
                  </a:lnTo>
                  <a:lnTo>
                    <a:pt x="5206" y="385"/>
                  </a:lnTo>
                  <a:lnTo>
                    <a:pt x="4972" y="385"/>
                  </a:lnTo>
                  <a:lnTo>
                    <a:pt x="4972" y="529"/>
                  </a:lnTo>
                  <a:close/>
                  <a:moveTo>
                    <a:pt x="4972" y="812"/>
                  </a:moveTo>
                  <a:lnTo>
                    <a:pt x="5206" y="812"/>
                  </a:lnTo>
                  <a:lnTo>
                    <a:pt x="5206" y="667"/>
                  </a:lnTo>
                  <a:lnTo>
                    <a:pt x="4972" y="667"/>
                  </a:lnTo>
                  <a:lnTo>
                    <a:pt x="4972" y="812"/>
                  </a:lnTo>
                  <a:close/>
                  <a:moveTo>
                    <a:pt x="4972" y="1098"/>
                  </a:moveTo>
                  <a:lnTo>
                    <a:pt x="5206" y="1098"/>
                  </a:lnTo>
                  <a:lnTo>
                    <a:pt x="5206" y="950"/>
                  </a:lnTo>
                  <a:lnTo>
                    <a:pt x="4972" y="950"/>
                  </a:lnTo>
                  <a:lnTo>
                    <a:pt x="4972" y="1098"/>
                  </a:lnTo>
                  <a:close/>
                  <a:moveTo>
                    <a:pt x="4493" y="78"/>
                  </a:moveTo>
                  <a:cubicBezTo>
                    <a:pt x="4560" y="163"/>
                    <a:pt x="4630" y="257"/>
                    <a:pt x="4701" y="359"/>
                  </a:cubicBezTo>
                  <a:lnTo>
                    <a:pt x="4542" y="468"/>
                  </a:lnTo>
                  <a:cubicBezTo>
                    <a:pt x="4480" y="368"/>
                    <a:pt x="4414" y="270"/>
                    <a:pt x="4345" y="174"/>
                  </a:cubicBezTo>
                  <a:lnTo>
                    <a:pt x="4493" y="78"/>
                  </a:lnTo>
                  <a:close/>
                  <a:moveTo>
                    <a:pt x="4535" y="625"/>
                  </a:moveTo>
                  <a:cubicBezTo>
                    <a:pt x="4595" y="658"/>
                    <a:pt x="4653" y="687"/>
                    <a:pt x="4709" y="713"/>
                  </a:cubicBezTo>
                  <a:lnTo>
                    <a:pt x="4513" y="1285"/>
                  </a:lnTo>
                  <a:cubicBezTo>
                    <a:pt x="4464" y="1249"/>
                    <a:pt x="4409" y="1213"/>
                    <a:pt x="4346" y="1178"/>
                  </a:cubicBezTo>
                  <a:cubicBezTo>
                    <a:pt x="4408" y="1024"/>
                    <a:pt x="4471" y="840"/>
                    <a:pt x="4535" y="6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7"/>
            <p:cNvSpPr>
              <a:spLocks noEditPoints="1"/>
            </p:cNvSpPr>
            <p:nvPr/>
          </p:nvSpPr>
          <p:spPr bwMode="auto">
            <a:xfrm>
              <a:off x="5703" y="1389"/>
              <a:ext cx="451" cy="105"/>
            </a:xfrm>
            <a:custGeom>
              <a:avLst/>
              <a:gdLst>
                <a:gd name="T0" fmla="*/ 1124 w 5705"/>
                <a:gd name="T1" fmla="*/ 582 h 1327"/>
                <a:gd name="T2" fmla="*/ 872 w 5705"/>
                <a:gd name="T3" fmla="*/ 1285 h 1327"/>
                <a:gd name="T4" fmla="*/ 835 w 5705"/>
                <a:gd name="T5" fmla="*/ 1093 h 1327"/>
                <a:gd name="T6" fmla="*/ 583 w 5705"/>
                <a:gd name="T7" fmla="*/ 716 h 1327"/>
                <a:gd name="T8" fmla="*/ 167 w 5705"/>
                <a:gd name="T9" fmla="*/ 1327 h 1327"/>
                <a:gd name="T10" fmla="*/ 336 w 5705"/>
                <a:gd name="T11" fmla="*/ 928 h 1327"/>
                <a:gd name="T12" fmla="*/ 190 w 5705"/>
                <a:gd name="T13" fmla="*/ 609 h 1327"/>
                <a:gd name="T14" fmla="*/ 457 w 5705"/>
                <a:gd name="T15" fmla="*/ 0 h 1327"/>
                <a:gd name="T16" fmla="*/ 1069 w 5705"/>
                <a:gd name="T17" fmla="*/ 531 h 1327"/>
                <a:gd name="T18" fmla="*/ 1348 w 5705"/>
                <a:gd name="T19" fmla="*/ 490 h 1327"/>
                <a:gd name="T20" fmla="*/ 1473 w 5705"/>
                <a:gd name="T21" fmla="*/ 433 h 1327"/>
                <a:gd name="T22" fmla="*/ 1631 w 5705"/>
                <a:gd name="T23" fmla="*/ 10 h 1327"/>
                <a:gd name="T24" fmla="*/ 1947 w 5705"/>
                <a:gd name="T25" fmla="*/ 257 h 1327"/>
                <a:gd name="T26" fmla="*/ 1810 w 5705"/>
                <a:gd name="T27" fmla="*/ 556 h 1327"/>
                <a:gd name="T28" fmla="*/ 1810 w 5705"/>
                <a:gd name="T29" fmla="*/ 745 h 1327"/>
                <a:gd name="T30" fmla="*/ 1631 w 5705"/>
                <a:gd name="T31" fmla="*/ 805 h 1327"/>
                <a:gd name="T32" fmla="*/ 2719 w 5705"/>
                <a:gd name="T33" fmla="*/ 27 h 1327"/>
                <a:gd name="T34" fmla="*/ 2192 w 5705"/>
                <a:gd name="T35" fmla="*/ 477 h 1327"/>
                <a:gd name="T36" fmla="*/ 2572 w 5705"/>
                <a:gd name="T37" fmla="*/ 654 h 1327"/>
                <a:gd name="T38" fmla="*/ 2389 w 5705"/>
                <a:gd name="T39" fmla="*/ 654 h 1327"/>
                <a:gd name="T40" fmla="*/ 1867 w 5705"/>
                <a:gd name="T41" fmla="*/ 1170 h 1327"/>
                <a:gd name="T42" fmla="*/ 2719 w 5705"/>
                <a:gd name="T43" fmla="*/ 27 h 1327"/>
                <a:gd name="T44" fmla="*/ 4160 w 5705"/>
                <a:gd name="T45" fmla="*/ 45 h 1327"/>
                <a:gd name="T46" fmla="*/ 3983 w 5705"/>
                <a:gd name="T47" fmla="*/ 221 h 1327"/>
                <a:gd name="T48" fmla="*/ 3425 w 5705"/>
                <a:gd name="T49" fmla="*/ 888 h 1327"/>
                <a:gd name="T50" fmla="*/ 3069 w 5705"/>
                <a:gd name="T51" fmla="*/ 1007 h 1327"/>
                <a:gd name="T52" fmla="*/ 2939 w 5705"/>
                <a:gd name="T53" fmla="*/ 501 h 1327"/>
                <a:gd name="T54" fmla="*/ 2929 w 5705"/>
                <a:gd name="T55" fmla="*/ 241 h 1327"/>
                <a:gd name="T56" fmla="*/ 3386 w 5705"/>
                <a:gd name="T57" fmla="*/ 241 h 1327"/>
                <a:gd name="T58" fmla="*/ 3368 w 5705"/>
                <a:gd name="T59" fmla="*/ 501 h 1327"/>
                <a:gd name="T60" fmla="*/ 3243 w 5705"/>
                <a:gd name="T61" fmla="*/ 940 h 1327"/>
                <a:gd name="T62" fmla="*/ 2967 w 5705"/>
                <a:gd name="T63" fmla="*/ 1258 h 1327"/>
                <a:gd name="T64" fmla="*/ 4173 w 5705"/>
                <a:gd name="T65" fmla="*/ 1256 h 1327"/>
                <a:gd name="T66" fmla="*/ 3768 w 5705"/>
                <a:gd name="T67" fmla="*/ 1144 h 1327"/>
                <a:gd name="T68" fmla="*/ 3291 w 5705"/>
                <a:gd name="T69" fmla="*/ 1168 h 1327"/>
                <a:gd name="T70" fmla="*/ 3878 w 5705"/>
                <a:gd name="T71" fmla="*/ 303 h 1327"/>
                <a:gd name="T72" fmla="*/ 3937 w 5705"/>
                <a:gd name="T73" fmla="*/ 1080 h 1327"/>
                <a:gd name="T74" fmla="*/ 4075 w 5705"/>
                <a:gd name="T75" fmla="*/ 925 h 1327"/>
                <a:gd name="T76" fmla="*/ 5133 w 5705"/>
                <a:gd name="T77" fmla="*/ 555 h 1327"/>
                <a:gd name="T78" fmla="*/ 5144 w 5705"/>
                <a:gd name="T79" fmla="*/ 379 h 1327"/>
                <a:gd name="T80" fmla="*/ 5326 w 5705"/>
                <a:gd name="T81" fmla="*/ 379 h 1327"/>
                <a:gd name="T82" fmla="*/ 5358 w 5705"/>
                <a:gd name="T83" fmla="*/ 555 h 1327"/>
                <a:gd name="T84" fmla="*/ 5263 w 5705"/>
                <a:gd name="T85" fmla="*/ 760 h 1327"/>
                <a:gd name="T86" fmla="*/ 4842 w 5705"/>
                <a:gd name="T87" fmla="*/ 1321 h 1327"/>
                <a:gd name="T88" fmla="*/ 4428 w 5705"/>
                <a:gd name="T89" fmla="*/ 1068 h 1327"/>
                <a:gd name="T90" fmla="*/ 4662 w 5705"/>
                <a:gd name="T91" fmla="*/ 0 h 1327"/>
                <a:gd name="T92" fmla="*/ 5674 w 5705"/>
                <a:gd name="T93" fmla="*/ 221 h 1327"/>
                <a:gd name="T94" fmla="*/ 5499 w 5705"/>
                <a:gd name="T95" fmla="*/ 17 h 1327"/>
                <a:gd name="T96" fmla="*/ 4502 w 5705"/>
                <a:gd name="T97" fmla="*/ 579 h 1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705" h="1327">
                  <a:moveTo>
                    <a:pt x="1348" y="490"/>
                  </a:moveTo>
                  <a:cubicBezTo>
                    <a:pt x="1311" y="537"/>
                    <a:pt x="1268" y="594"/>
                    <a:pt x="1219" y="662"/>
                  </a:cubicBezTo>
                  <a:cubicBezTo>
                    <a:pt x="1186" y="636"/>
                    <a:pt x="1154" y="609"/>
                    <a:pt x="1124" y="582"/>
                  </a:cubicBezTo>
                  <a:cubicBezTo>
                    <a:pt x="1112" y="867"/>
                    <a:pt x="1102" y="1039"/>
                    <a:pt x="1096" y="1099"/>
                  </a:cubicBezTo>
                  <a:cubicBezTo>
                    <a:pt x="1089" y="1158"/>
                    <a:pt x="1067" y="1204"/>
                    <a:pt x="1029" y="1236"/>
                  </a:cubicBezTo>
                  <a:cubicBezTo>
                    <a:pt x="992" y="1269"/>
                    <a:pt x="939" y="1285"/>
                    <a:pt x="872" y="1285"/>
                  </a:cubicBezTo>
                  <a:cubicBezTo>
                    <a:pt x="780" y="1285"/>
                    <a:pt x="693" y="1284"/>
                    <a:pt x="611" y="1281"/>
                  </a:cubicBezTo>
                  <a:cubicBezTo>
                    <a:pt x="603" y="1207"/>
                    <a:pt x="593" y="1139"/>
                    <a:pt x="583" y="1079"/>
                  </a:cubicBezTo>
                  <a:cubicBezTo>
                    <a:pt x="699" y="1088"/>
                    <a:pt x="783" y="1093"/>
                    <a:pt x="835" y="1093"/>
                  </a:cubicBezTo>
                  <a:cubicBezTo>
                    <a:pt x="866" y="1093"/>
                    <a:pt x="885" y="1080"/>
                    <a:pt x="893" y="1052"/>
                  </a:cubicBezTo>
                  <a:cubicBezTo>
                    <a:pt x="902" y="1025"/>
                    <a:pt x="908" y="913"/>
                    <a:pt x="914" y="716"/>
                  </a:cubicBezTo>
                  <a:lnTo>
                    <a:pt x="583" y="716"/>
                  </a:lnTo>
                  <a:cubicBezTo>
                    <a:pt x="575" y="841"/>
                    <a:pt x="557" y="937"/>
                    <a:pt x="529" y="1004"/>
                  </a:cubicBezTo>
                  <a:cubicBezTo>
                    <a:pt x="501" y="1071"/>
                    <a:pt x="456" y="1132"/>
                    <a:pt x="396" y="1186"/>
                  </a:cubicBezTo>
                  <a:cubicBezTo>
                    <a:pt x="335" y="1240"/>
                    <a:pt x="259" y="1287"/>
                    <a:pt x="167" y="1327"/>
                  </a:cubicBezTo>
                  <a:cubicBezTo>
                    <a:pt x="112" y="1252"/>
                    <a:pt x="66" y="1196"/>
                    <a:pt x="28" y="1156"/>
                  </a:cubicBezTo>
                  <a:cubicBezTo>
                    <a:pt x="107" y="1125"/>
                    <a:pt x="173" y="1090"/>
                    <a:pt x="225" y="1051"/>
                  </a:cubicBezTo>
                  <a:cubicBezTo>
                    <a:pt x="276" y="1012"/>
                    <a:pt x="313" y="971"/>
                    <a:pt x="336" y="928"/>
                  </a:cubicBezTo>
                  <a:cubicBezTo>
                    <a:pt x="358" y="884"/>
                    <a:pt x="373" y="813"/>
                    <a:pt x="381" y="716"/>
                  </a:cubicBezTo>
                  <a:lnTo>
                    <a:pt x="190" y="716"/>
                  </a:lnTo>
                  <a:lnTo>
                    <a:pt x="190" y="609"/>
                  </a:lnTo>
                  <a:cubicBezTo>
                    <a:pt x="168" y="626"/>
                    <a:pt x="145" y="642"/>
                    <a:pt x="122" y="658"/>
                  </a:cubicBezTo>
                  <a:cubicBezTo>
                    <a:pt x="81" y="600"/>
                    <a:pt x="40" y="549"/>
                    <a:pt x="0" y="506"/>
                  </a:cubicBezTo>
                  <a:cubicBezTo>
                    <a:pt x="202" y="364"/>
                    <a:pt x="354" y="195"/>
                    <a:pt x="457" y="0"/>
                  </a:cubicBezTo>
                  <a:lnTo>
                    <a:pt x="636" y="77"/>
                  </a:lnTo>
                  <a:cubicBezTo>
                    <a:pt x="543" y="254"/>
                    <a:pt x="426" y="405"/>
                    <a:pt x="285" y="531"/>
                  </a:cubicBezTo>
                  <a:lnTo>
                    <a:pt x="1069" y="531"/>
                  </a:lnTo>
                  <a:cubicBezTo>
                    <a:pt x="932" y="398"/>
                    <a:pt x="818" y="251"/>
                    <a:pt x="729" y="88"/>
                  </a:cubicBezTo>
                  <a:lnTo>
                    <a:pt x="895" y="2"/>
                  </a:lnTo>
                  <a:cubicBezTo>
                    <a:pt x="1010" y="200"/>
                    <a:pt x="1160" y="363"/>
                    <a:pt x="1348" y="490"/>
                  </a:cubicBezTo>
                  <a:close/>
                  <a:moveTo>
                    <a:pt x="1461" y="805"/>
                  </a:moveTo>
                  <a:cubicBezTo>
                    <a:pt x="1541" y="674"/>
                    <a:pt x="1597" y="550"/>
                    <a:pt x="1629" y="433"/>
                  </a:cubicBezTo>
                  <a:lnTo>
                    <a:pt x="1473" y="433"/>
                  </a:lnTo>
                  <a:lnTo>
                    <a:pt x="1473" y="257"/>
                  </a:lnTo>
                  <a:lnTo>
                    <a:pt x="1631" y="257"/>
                  </a:lnTo>
                  <a:lnTo>
                    <a:pt x="1631" y="10"/>
                  </a:lnTo>
                  <a:lnTo>
                    <a:pt x="1810" y="10"/>
                  </a:lnTo>
                  <a:lnTo>
                    <a:pt x="1810" y="257"/>
                  </a:lnTo>
                  <a:lnTo>
                    <a:pt x="1947" y="257"/>
                  </a:lnTo>
                  <a:lnTo>
                    <a:pt x="1947" y="433"/>
                  </a:lnTo>
                  <a:lnTo>
                    <a:pt x="1810" y="433"/>
                  </a:lnTo>
                  <a:lnTo>
                    <a:pt x="1810" y="556"/>
                  </a:lnTo>
                  <a:cubicBezTo>
                    <a:pt x="1886" y="594"/>
                    <a:pt x="1949" y="628"/>
                    <a:pt x="1997" y="657"/>
                  </a:cubicBezTo>
                  <a:lnTo>
                    <a:pt x="1908" y="812"/>
                  </a:lnTo>
                  <a:cubicBezTo>
                    <a:pt x="1879" y="791"/>
                    <a:pt x="1847" y="768"/>
                    <a:pt x="1810" y="745"/>
                  </a:cubicBezTo>
                  <a:lnTo>
                    <a:pt x="1810" y="1316"/>
                  </a:lnTo>
                  <a:lnTo>
                    <a:pt x="1631" y="1316"/>
                  </a:lnTo>
                  <a:lnTo>
                    <a:pt x="1631" y="805"/>
                  </a:lnTo>
                  <a:cubicBezTo>
                    <a:pt x="1597" y="885"/>
                    <a:pt x="1557" y="963"/>
                    <a:pt x="1509" y="1041"/>
                  </a:cubicBezTo>
                  <a:cubicBezTo>
                    <a:pt x="1495" y="964"/>
                    <a:pt x="1479" y="886"/>
                    <a:pt x="1461" y="805"/>
                  </a:cubicBezTo>
                  <a:close/>
                  <a:moveTo>
                    <a:pt x="2719" y="27"/>
                  </a:moveTo>
                  <a:lnTo>
                    <a:pt x="2778" y="206"/>
                  </a:lnTo>
                  <a:cubicBezTo>
                    <a:pt x="2636" y="231"/>
                    <a:pt x="2441" y="254"/>
                    <a:pt x="2192" y="273"/>
                  </a:cubicBezTo>
                  <a:lnTo>
                    <a:pt x="2192" y="477"/>
                  </a:lnTo>
                  <a:lnTo>
                    <a:pt x="2793" y="477"/>
                  </a:lnTo>
                  <a:lnTo>
                    <a:pt x="2793" y="654"/>
                  </a:lnTo>
                  <a:lnTo>
                    <a:pt x="2572" y="654"/>
                  </a:lnTo>
                  <a:lnTo>
                    <a:pt x="2572" y="1309"/>
                  </a:lnTo>
                  <a:lnTo>
                    <a:pt x="2389" y="1309"/>
                  </a:lnTo>
                  <a:lnTo>
                    <a:pt x="2389" y="654"/>
                  </a:lnTo>
                  <a:lnTo>
                    <a:pt x="2192" y="654"/>
                  </a:lnTo>
                  <a:cubicBezTo>
                    <a:pt x="2192" y="937"/>
                    <a:pt x="2132" y="1161"/>
                    <a:pt x="2010" y="1324"/>
                  </a:cubicBezTo>
                  <a:cubicBezTo>
                    <a:pt x="1964" y="1266"/>
                    <a:pt x="1916" y="1214"/>
                    <a:pt x="1867" y="1170"/>
                  </a:cubicBezTo>
                  <a:cubicBezTo>
                    <a:pt x="1962" y="1047"/>
                    <a:pt x="2010" y="879"/>
                    <a:pt x="2010" y="665"/>
                  </a:cubicBezTo>
                  <a:lnTo>
                    <a:pt x="2010" y="98"/>
                  </a:lnTo>
                  <a:cubicBezTo>
                    <a:pt x="2310" y="82"/>
                    <a:pt x="2547" y="59"/>
                    <a:pt x="2719" y="27"/>
                  </a:cubicBezTo>
                  <a:close/>
                  <a:moveTo>
                    <a:pt x="3425" y="888"/>
                  </a:moveTo>
                  <a:lnTo>
                    <a:pt x="3425" y="45"/>
                  </a:lnTo>
                  <a:lnTo>
                    <a:pt x="4160" y="45"/>
                  </a:lnTo>
                  <a:lnTo>
                    <a:pt x="4160" y="878"/>
                  </a:lnTo>
                  <a:lnTo>
                    <a:pt x="3983" y="878"/>
                  </a:lnTo>
                  <a:lnTo>
                    <a:pt x="3983" y="221"/>
                  </a:lnTo>
                  <a:lnTo>
                    <a:pt x="3602" y="221"/>
                  </a:lnTo>
                  <a:lnTo>
                    <a:pt x="3602" y="888"/>
                  </a:lnTo>
                  <a:lnTo>
                    <a:pt x="3425" y="888"/>
                  </a:lnTo>
                  <a:close/>
                  <a:moveTo>
                    <a:pt x="2967" y="1258"/>
                  </a:moveTo>
                  <a:lnTo>
                    <a:pt x="2911" y="1063"/>
                  </a:lnTo>
                  <a:lnTo>
                    <a:pt x="3069" y="1007"/>
                  </a:lnTo>
                  <a:lnTo>
                    <a:pt x="3069" y="678"/>
                  </a:lnTo>
                  <a:lnTo>
                    <a:pt x="2939" y="678"/>
                  </a:lnTo>
                  <a:lnTo>
                    <a:pt x="2939" y="501"/>
                  </a:lnTo>
                  <a:lnTo>
                    <a:pt x="3069" y="501"/>
                  </a:lnTo>
                  <a:lnTo>
                    <a:pt x="3069" y="241"/>
                  </a:lnTo>
                  <a:lnTo>
                    <a:pt x="2929" y="241"/>
                  </a:lnTo>
                  <a:lnTo>
                    <a:pt x="2929" y="64"/>
                  </a:lnTo>
                  <a:lnTo>
                    <a:pt x="3386" y="64"/>
                  </a:lnTo>
                  <a:lnTo>
                    <a:pt x="3386" y="241"/>
                  </a:lnTo>
                  <a:lnTo>
                    <a:pt x="3243" y="241"/>
                  </a:lnTo>
                  <a:lnTo>
                    <a:pt x="3243" y="501"/>
                  </a:lnTo>
                  <a:lnTo>
                    <a:pt x="3368" y="501"/>
                  </a:lnTo>
                  <a:lnTo>
                    <a:pt x="3368" y="678"/>
                  </a:lnTo>
                  <a:lnTo>
                    <a:pt x="3243" y="678"/>
                  </a:lnTo>
                  <a:lnTo>
                    <a:pt x="3243" y="940"/>
                  </a:lnTo>
                  <a:cubicBezTo>
                    <a:pt x="3295" y="919"/>
                    <a:pt x="3339" y="899"/>
                    <a:pt x="3375" y="882"/>
                  </a:cubicBezTo>
                  <a:cubicBezTo>
                    <a:pt x="3379" y="956"/>
                    <a:pt x="3385" y="1020"/>
                    <a:pt x="3392" y="1073"/>
                  </a:cubicBezTo>
                  <a:cubicBezTo>
                    <a:pt x="3242" y="1135"/>
                    <a:pt x="3100" y="1197"/>
                    <a:pt x="2967" y="1258"/>
                  </a:cubicBezTo>
                  <a:close/>
                  <a:moveTo>
                    <a:pt x="4075" y="925"/>
                  </a:moveTo>
                  <a:cubicBezTo>
                    <a:pt x="4144" y="958"/>
                    <a:pt x="4201" y="982"/>
                    <a:pt x="4247" y="998"/>
                  </a:cubicBezTo>
                  <a:cubicBezTo>
                    <a:pt x="4227" y="1143"/>
                    <a:pt x="4203" y="1229"/>
                    <a:pt x="4173" y="1256"/>
                  </a:cubicBezTo>
                  <a:cubicBezTo>
                    <a:pt x="4144" y="1282"/>
                    <a:pt x="4110" y="1296"/>
                    <a:pt x="4070" y="1296"/>
                  </a:cubicBezTo>
                  <a:lnTo>
                    <a:pt x="3928" y="1296"/>
                  </a:lnTo>
                  <a:cubicBezTo>
                    <a:pt x="3822" y="1296"/>
                    <a:pt x="3768" y="1245"/>
                    <a:pt x="3768" y="1144"/>
                  </a:cubicBezTo>
                  <a:lnTo>
                    <a:pt x="3768" y="968"/>
                  </a:lnTo>
                  <a:cubicBezTo>
                    <a:pt x="3697" y="1108"/>
                    <a:pt x="3582" y="1227"/>
                    <a:pt x="3423" y="1324"/>
                  </a:cubicBezTo>
                  <a:cubicBezTo>
                    <a:pt x="3385" y="1274"/>
                    <a:pt x="3341" y="1222"/>
                    <a:pt x="3291" y="1168"/>
                  </a:cubicBezTo>
                  <a:cubicBezTo>
                    <a:pt x="3452" y="1087"/>
                    <a:pt x="3560" y="994"/>
                    <a:pt x="3615" y="890"/>
                  </a:cubicBezTo>
                  <a:cubicBezTo>
                    <a:pt x="3671" y="786"/>
                    <a:pt x="3698" y="590"/>
                    <a:pt x="3698" y="303"/>
                  </a:cubicBezTo>
                  <a:lnTo>
                    <a:pt x="3878" y="303"/>
                  </a:lnTo>
                  <a:cubicBezTo>
                    <a:pt x="3877" y="496"/>
                    <a:pt x="3862" y="656"/>
                    <a:pt x="3833" y="781"/>
                  </a:cubicBezTo>
                  <a:lnTo>
                    <a:pt x="3937" y="781"/>
                  </a:lnTo>
                  <a:lnTo>
                    <a:pt x="3937" y="1080"/>
                  </a:lnTo>
                  <a:cubicBezTo>
                    <a:pt x="3937" y="1119"/>
                    <a:pt x="3956" y="1139"/>
                    <a:pt x="3994" y="1139"/>
                  </a:cubicBezTo>
                  <a:cubicBezTo>
                    <a:pt x="4024" y="1139"/>
                    <a:pt x="4043" y="1129"/>
                    <a:pt x="4052" y="1109"/>
                  </a:cubicBezTo>
                  <a:cubicBezTo>
                    <a:pt x="4061" y="1088"/>
                    <a:pt x="4069" y="1027"/>
                    <a:pt x="4075" y="925"/>
                  </a:cubicBezTo>
                  <a:close/>
                  <a:moveTo>
                    <a:pt x="4842" y="0"/>
                  </a:moveTo>
                  <a:lnTo>
                    <a:pt x="4842" y="1147"/>
                  </a:lnTo>
                  <a:cubicBezTo>
                    <a:pt x="5005" y="1004"/>
                    <a:pt x="5102" y="807"/>
                    <a:pt x="5133" y="555"/>
                  </a:cubicBezTo>
                  <a:lnTo>
                    <a:pt x="4887" y="555"/>
                  </a:lnTo>
                  <a:lnTo>
                    <a:pt x="4887" y="379"/>
                  </a:lnTo>
                  <a:lnTo>
                    <a:pt x="5144" y="379"/>
                  </a:lnTo>
                  <a:cubicBezTo>
                    <a:pt x="5148" y="233"/>
                    <a:pt x="5150" y="107"/>
                    <a:pt x="5149" y="0"/>
                  </a:cubicBezTo>
                  <a:lnTo>
                    <a:pt x="5333" y="0"/>
                  </a:lnTo>
                  <a:cubicBezTo>
                    <a:pt x="5333" y="128"/>
                    <a:pt x="5330" y="254"/>
                    <a:pt x="5326" y="379"/>
                  </a:cubicBezTo>
                  <a:lnTo>
                    <a:pt x="5670" y="379"/>
                  </a:lnTo>
                  <a:lnTo>
                    <a:pt x="5670" y="555"/>
                  </a:lnTo>
                  <a:lnTo>
                    <a:pt x="5358" y="555"/>
                  </a:lnTo>
                  <a:cubicBezTo>
                    <a:pt x="5413" y="841"/>
                    <a:pt x="5529" y="1039"/>
                    <a:pt x="5705" y="1148"/>
                  </a:cubicBezTo>
                  <a:cubicBezTo>
                    <a:pt x="5661" y="1192"/>
                    <a:pt x="5616" y="1249"/>
                    <a:pt x="5570" y="1317"/>
                  </a:cubicBezTo>
                  <a:cubicBezTo>
                    <a:pt x="5423" y="1211"/>
                    <a:pt x="5321" y="1025"/>
                    <a:pt x="5263" y="760"/>
                  </a:cubicBezTo>
                  <a:cubicBezTo>
                    <a:pt x="5215" y="999"/>
                    <a:pt x="5115" y="1188"/>
                    <a:pt x="4963" y="1327"/>
                  </a:cubicBezTo>
                  <a:cubicBezTo>
                    <a:pt x="4925" y="1269"/>
                    <a:pt x="4885" y="1215"/>
                    <a:pt x="4842" y="1165"/>
                  </a:cubicBezTo>
                  <a:lnTo>
                    <a:pt x="4842" y="1321"/>
                  </a:lnTo>
                  <a:lnTo>
                    <a:pt x="4662" y="1321"/>
                  </a:lnTo>
                  <a:lnTo>
                    <a:pt x="4662" y="881"/>
                  </a:lnTo>
                  <a:cubicBezTo>
                    <a:pt x="4587" y="937"/>
                    <a:pt x="4509" y="1000"/>
                    <a:pt x="4428" y="1068"/>
                  </a:cubicBezTo>
                  <a:lnTo>
                    <a:pt x="4369" y="855"/>
                  </a:lnTo>
                  <a:cubicBezTo>
                    <a:pt x="4457" y="801"/>
                    <a:pt x="4555" y="732"/>
                    <a:pt x="4662" y="649"/>
                  </a:cubicBezTo>
                  <a:lnTo>
                    <a:pt x="4662" y="0"/>
                  </a:lnTo>
                  <a:lnTo>
                    <a:pt x="4842" y="0"/>
                  </a:lnTo>
                  <a:close/>
                  <a:moveTo>
                    <a:pt x="5499" y="17"/>
                  </a:moveTo>
                  <a:cubicBezTo>
                    <a:pt x="5550" y="70"/>
                    <a:pt x="5608" y="138"/>
                    <a:pt x="5674" y="221"/>
                  </a:cubicBezTo>
                  <a:lnTo>
                    <a:pt x="5535" y="329"/>
                  </a:lnTo>
                  <a:cubicBezTo>
                    <a:pt x="5475" y="242"/>
                    <a:pt x="5421" y="168"/>
                    <a:pt x="5371" y="108"/>
                  </a:cubicBezTo>
                  <a:lnTo>
                    <a:pt x="5499" y="17"/>
                  </a:lnTo>
                  <a:close/>
                  <a:moveTo>
                    <a:pt x="4531" y="171"/>
                  </a:moveTo>
                  <a:cubicBezTo>
                    <a:pt x="4577" y="278"/>
                    <a:pt x="4619" y="396"/>
                    <a:pt x="4659" y="523"/>
                  </a:cubicBezTo>
                  <a:lnTo>
                    <a:pt x="4502" y="579"/>
                  </a:lnTo>
                  <a:cubicBezTo>
                    <a:pt x="4469" y="458"/>
                    <a:pt x="4431" y="339"/>
                    <a:pt x="4388" y="221"/>
                  </a:cubicBezTo>
                  <a:lnTo>
                    <a:pt x="4531" y="1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6056" y="1773"/>
              <a:ext cx="445" cy="105"/>
            </a:xfrm>
            <a:custGeom>
              <a:avLst/>
              <a:gdLst>
                <a:gd name="T0" fmla="*/ 203 w 5624"/>
                <a:gd name="T1" fmla="*/ 6 h 1330"/>
                <a:gd name="T2" fmla="*/ 543 w 5624"/>
                <a:gd name="T3" fmla="*/ 251 h 1330"/>
                <a:gd name="T4" fmla="*/ 677 w 5624"/>
                <a:gd name="T5" fmla="*/ 0 h 1330"/>
                <a:gd name="T6" fmla="*/ 1302 w 5624"/>
                <a:gd name="T7" fmla="*/ 303 h 1330"/>
                <a:gd name="T8" fmla="*/ 920 w 5624"/>
                <a:gd name="T9" fmla="*/ 757 h 1330"/>
                <a:gd name="T10" fmla="*/ 963 w 5624"/>
                <a:gd name="T11" fmla="*/ 963 h 1330"/>
                <a:gd name="T12" fmla="*/ 1115 w 5624"/>
                <a:gd name="T13" fmla="*/ 1115 h 1330"/>
                <a:gd name="T14" fmla="*/ 1334 w 5624"/>
                <a:gd name="T15" fmla="*/ 972 h 1330"/>
                <a:gd name="T16" fmla="*/ 801 w 5624"/>
                <a:gd name="T17" fmla="*/ 1077 h 1330"/>
                <a:gd name="T18" fmla="*/ 749 w 5624"/>
                <a:gd name="T19" fmla="*/ 883 h 1330"/>
                <a:gd name="T20" fmla="*/ 499 w 5624"/>
                <a:gd name="T21" fmla="*/ 423 h 1330"/>
                <a:gd name="T22" fmla="*/ 571 w 5624"/>
                <a:gd name="T23" fmla="*/ 620 h 1330"/>
                <a:gd name="T24" fmla="*/ 392 w 5624"/>
                <a:gd name="T25" fmla="*/ 1150 h 1330"/>
                <a:gd name="T26" fmla="*/ 61 w 5624"/>
                <a:gd name="T27" fmla="*/ 1312 h 1330"/>
                <a:gd name="T28" fmla="*/ 187 w 5624"/>
                <a:gd name="T29" fmla="*/ 1128 h 1330"/>
                <a:gd name="T30" fmla="*/ 22 w 5624"/>
                <a:gd name="T31" fmla="*/ 865 h 1330"/>
                <a:gd name="T32" fmla="*/ 203 w 5624"/>
                <a:gd name="T33" fmla="*/ 423 h 1330"/>
                <a:gd name="T34" fmla="*/ 1047 w 5624"/>
                <a:gd name="T35" fmla="*/ 14 h 1330"/>
                <a:gd name="T36" fmla="*/ 935 w 5624"/>
                <a:gd name="T37" fmla="*/ 128 h 1330"/>
                <a:gd name="T38" fmla="*/ 2480 w 5624"/>
                <a:gd name="T39" fmla="*/ 124 h 1330"/>
                <a:gd name="T40" fmla="*/ 2221 w 5624"/>
                <a:gd name="T41" fmla="*/ 637 h 1330"/>
                <a:gd name="T42" fmla="*/ 2528 w 5624"/>
                <a:gd name="T43" fmla="*/ 754 h 1330"/>
                <a:gd name="T44" fmla="*/ 2528 w 5624"/>
                <a:gd name="T45" fmla="*/ 1322 h 1330"/>
                <a:gd name="T46" fmla="*/ 1527 w 5624"/>
                <a:gd name="T47" fmla="*/ 754 h 1330"/>
                <a:gd name="T48" fmla="*/ 2020 w 5624"/>
                <a:gd name="T49" fmla="*/ 1082 h 1330"/>
                <a:gd name="T50" fmla="*/ 1575 w 5624"/>
                <a:gd name="T51" fmla="*/ 124 h 1330"/>
                <a:gd name="T52" fmla="*/ 2020 w 5624"/>
                <a:gd name="T53" fmla="*/ 460 h 1330"/>
                <a:gd name="T54" fmla="*/ 2221 w 5624"/>
                <a:gd name="T55" fmla="*/ 460 h 1330"/>
                <a:gd name="T56" fmla="*/ 3565 w 5624"/>
                <a:gd name="T57" fmla="*/ 991 h 1330"/>
                <a:gd name="T58" fmla="*/ 3646 w 5624"/>
                <a:gd name="T59" fmla="*/ 1082 h 1330"/>
                <a:gd name="T60" fmla="*/ 3308 w 5624"/>
                <a:gd name="T61" fmla="*/ 313 h 1330"/>
                <a:gd name="T62" fmla="*/ 3224 w 5624"/>
                <a:gd name="T63" fmla="*/ 211 h 1330"/>
                <a:gd name="T64" fmla="*/ 2905 w 5624"/>
                <a:gd name="T65" fmla="*/ 1201 h 1330"/>
                <a:gd name="T66" fmla="*/ 4230 w 5624"/>
                <a:gd name="T67" fmla="*/ 54 h 1330"/>
                <a:gd name="T68" fmla="*/ 3724 w 5624"/>
                <a:gd name="T69" fmla="*/ 313 h 1330"/>
                <a:gd name="T70" fmla="*/ 3833 w 5624"/>
                <a:gd name="T71" fmla="*/ 874 h 1330"/>
                <a:gd name="T72" fmla="*/ 3670 w 5624"/>
                <a:gd name="T73" fmla="*/ 1307 h 1330"/>
                <a:gd name="T74" fmla="*/ 3305 w 5624"/>
                <a:gd name="T75" fmla="*/ 1280 h 1330"/>
                <a:gd name="T76" fmla="*/ 3976 w 5624"/>
                <a:gd name="T77" fmla="*/ 449 h 1330"/>
                <a:gd name="T78" fmla="*/ 3976 w 5624"/>
                <a:gd name="T79" fmla="*/ 531 h 1330"/>
                <a:gd name="T80" fmla="*/ 3976 w 5624"/>
                <a:gd name="T81" fmla="*/ 654 h 1330"/>
                <a:gd name="T82" fmla="*/ 3976 w 5624"/>
                <a:gd name="T83" fmla="*/ 738 h 1330"/>
                <a:gd name="T84" fmla="*/ 4094 w 5624"/>
                <a:gd name="T85" fmla="*/ 1273 h 1330"/>
                <a:gd name="T86" fmla="*/ 4437 w 5624"/>
                <a:gd name="T87" fmla="*/ 1319 h 1330"/>
                <a:gd name="T88" fmla="*/ 5624 w 5624"/>
                <a:gd name="T89" fmla="*/ 1318 h 1330"/>
                <a:gd name="T90" fmla="*/ 4625 w 5624"/>
                <a:gd name="T91" fmla="*/ 1257 h 1330"/>
                <a:gd name="T92" fmla="*/ 5435 w 5624"/>
                <a:gd name="T93" fmla="*/ 236 h 1330"/>
                <a:gd name="T94" fmla="*/ 5435 w 5624"/>
                <a:gd name="T95" fmla="*/ 1079 h 1330"/>
                <a:gd name="T96" fmla="*/ 5127 w 5624"/>
                <a:gd name="T97" fmla="*/ 263 h 1330"/>
                <a:gd name="T98" fmla="*/ 5395 w 5624"/>
                <a:gd name="T99" fmla="*/ 601 h 1330"/>
                <a:gd name="T100" fmla="*/ 5411 w 5624"/>
                <a:gd name="T101" fmla="*/ 891 h 1330"/>
                <a:gd name="T102" fmla="*/ 4740 w 5624"/>
                <a:gd name="T103" fmla="*/ 1054 h 1330"/>
                <a:gd name="T104" fmla="*/ 4666 w 5624"/>
                <a:gd name="T105" fmla="*/ 601 h 1330"/>
                <a:gd name="T106" fmla="*/ 4940 w 5624"/>
                <a:gd name="T107" fmla="*/ 263 h 1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624" h="1330">
                  <a:moveTo>
                    <a:pt x="23" y="251"/>
                  </a:moveTo>
                  <a:lnTo>
                    <a:pt x="203" y="251"/>
                  </a:lnTo>
                  <a:lnTo>
                    <a:pt x="203" y="6"/>
                  </a:lnTo>
                  <a:lnTo>
                    <a:pt x="392" y="6"/>
                  </a:lnTo>
                  <a:lnTo>
                    <a:pt x="392" y="251"/>
                  </a:lnTo>
                  <a:lnTo>
                    <a:pt x="543" y="251"/>
                  </a:lnTo>
                  <a:lnTo>
                    <a:pt x="543" y="370"/>
                  </a:lnTo>
                  <a:lnTo>
                    <a:pt x="697" y="357"/>
                  </a:lnTo>
                  <a:lnTo>
                    <a:pt x="677" y="0"/>
                  </a:lnTo>
                  <a:lnTo>
                    <a:pt x="870" y="0"/>
                  </a:lnTo>
                  <a:cubicBezTo>
                    <a:pt x="871" y="83"/>
                    <a:pt x="875" y="197"/>
                    <a:pt x="884" y="340"/>
                  </a:cubicBezTo>
                  <a:lnTo>
                    <a:pt x="1302" y="303"/>
                  </a:lnTo>
                  <a:lnTo>
                    <a:pt x="1318" y="471"/>
                  </a:lnTo>
                  <a:lnTo>
                    <a:pt x="896" y="508"/>
                  </a:lnTo>
                  <a:cubicBezTo>
                    <a:pt x="902" y="604"/>
                    <a:pt x="911" y="687"/>
                    <a:pt x="920" y="757"/>
                  </a:cubicBezTo>
                  <a:cubicBezTo>
                    <a:pt x="1007" y="684"/>
                    <a:pt x="1084" y="605"/>
                    <a:pt x="1149" y="519"/>
                  </a:cubicBezTo>
                  <a:lnTo>
                    <a:pt x="1295" y="633"/>
                  </a:lnTo>
                  <a:cubicBezTo>
                    <a:pt x="1199" y="756"/>
                    <a:pt x="1089" y="866"/>
                    <a:pt x="963" y="963"/>
                  </a:cubicBezTo>
                  <a:cubicBezTo>
                    <a:pt x="982" y="1021"/>
                    <a:pt x="1003" y="1062"/>
                    <a:pt x="1027" y="1087"/>
                  </a:cubicBezTo>
                  <a:cubicBezTo>
                    <a:pt x="1051" y="1112"/>
                    <a:pt x="1073" y="1124"/>
                    <a:pt x="1092" y="1124"/>
                  </a:cubicBezTo>
                  <a:cubicBezTo>
                    <a:pt x="1101" y="1124"/>
                    <a:pt x="1108" y="1121"/>
                    <a:pt x="1115" y="1115"/>
                  </a:cubicBezTo>
                  <a:cubicBezTo>
                    <a:pt x="1121" y="1109"/>
                    <a:pt x="1128" y="1088"/>
                    <a:pt x="1137" y="1054"/>
                  </a:cubicBezTo>
                  <a:cubicBezTo>
                    <a:pt x="1146" y="1020"/>
                    <a:pt x="1157" y="963"/>
                    <a:pt x="1169" y="881"/>
                  </a:cubicBezTo>
                  <a:cubicBezTo>
                    <a:pt x="1234" y="922"/>
                    <a:pt x="1288" y="952"/>
                    <a:pt x="1334" y="972"/>
                  </a:cubicBezTo>
                  <a:cubicBezTo>
                    <a:pt x="1312" y="1100"/>
                    <a:pt x="1284" y="1191"/>
                    <a:pt x="1251" y="1244"/>
                  </a:cubicBezTo>
                  <a:cubicBezTo>
                    <a:pt x="1218" y="1298"/>
                    <a:pt x="1170" y="1324"/>
                    <a:pt x="1106" y="1324"/>
                  </a:cubicBezTo>
                  <a:cubicBezTo>
                    <a:pt x="967" y="1324"/>
                    <a:pt x="865" y="1242"/>
                    <a:pt x="801" y="1077"/>
                  </a:cubicBezTo>
                  <a:cubicBezTo>
                    <a:pt x="721" y="1126"/>
                    <a:pt x="637" y="1171"/>
                    <a:pt x="549" y="1212"/>
                  </a:cubicBezTo>
                  <a:cubicBezTo>
                    <a:pt x="523" y="1166"/>
                    <a:pt x="487" y="1111"/>
                    <a:pt x="441" y="1047"/>
                  </a:cubicBezTo>
                  <a:cubicBezTo>
                    <a:pt x="553" y="997"/>
                    <a:pt x="656" y="943"/>
                    <a:pt x="749" y="883"/>
                  </a:cubicBezTo>
                  <a:cubicBezTo>
                    <a:pt x="731" y="786"/>
                    <a:pt x="717" y="666"/>
                    <a:pt x="708" y="524"/>
                  </a:cubicBezTo>
                  <a:lnTo>
                    <a:pt x="510" y="542"/>
                  </a:lnTo>
                  <a:lnTo>
                    <a:pt x="499" y="423"/>
                  </a:lnTo>
                  <a:lnTo>
                    <a:pt x="392" y="423"/>
                  </a:lnTo>
                  <a:lnTo>
                    <a:pt x="392" y="640"/>
                  </a:lnTo>
                  <a:lnTo>
                    <a:pt x="571" y="620"/>
                  </a:lnTo>
                  <a:cubicBezTo>
                    <a:pt x="565" y="692"/>
                    <a:pt x="562" y="750"/>
                    <a:pt x="563" y="795"/>
                  </a:cubicBezTo>
                  <a:lnTo>
                    <a:pt x="392" y="816"/>
                  </a:lnTo>
                  <a:lnTo>
                    <a:pt x="392" y="1150"/>
                  </a:lnTo>
                  <a:cubicBezTo>
                    <a:pt x="392" y="1198"/>
                    <a:pt x="381" y="1236"/>
                    <a:pt x="360" y="1262"/>
                  </a:cubicBezTo>
                  <a:cubicBezTo>
                    <a:pt x="338" y="1289"/>
                    <a:pt x="303" y="1304"/>
                    <a:pt x="253" y="1307"/>
                  </a:cubicBezTo>
                  <a:cubicBezTo>
                    <a:pt x="204" y="1310"/>
                    <a:pt x="140" y="1312"/>
                    <a:pt x="61" y="1312"/>
                  </a:cubicBezTo>
                  <a:cubicBezTo>
                    <a:pt x="49" y="1253"/>
                    <a:pt x="33" y="1195"/>
                    <a:pt x="13" y="1136"/>
                  </a:cubicBezTo>
                  <a:cubicBezTo>
                    <a:pt x="53" y="1139"/>
                    <a:pt x="90" y="1141"/>
                    <a:pt x="123" y="1141"/>
                  </a:cubicBezTo>
                  <a:cubicBezTo>
                    <a:pt x="156" y="1141"/>
                    <a:pt x="177" y="1137"/>
                    <a:pt x="187" y="1128"/>
                  </a:cubicBezTo>
                  <a:cubicBezTo>
                    <a:pt x="198" y="1119"/>
                    <a:pt x="203" y="1102"/>
                    <a:pt x="203" y="1078"/>
                  </a:cubicBezTo>
                  <a:lnTo>
                    <a:pt x="203" y="840"/>
                  </a:lnTo>
                  <a:lnTo>
                    <a:pt x="22" y="865"/>
                  </a:lnTo>
                  <a:lnTo>
                    <a:pt x="0" y="676"/>
                  </a:lnTo>
                  <a:lnTo>
                    <a:pt x="203" y="658"/>
                  </a:lnTo>
                  <a:lnTo>
                    <a:pt x="203" y="423"/>
                  </a:lnTo>
                  <a:lnTo>
                    <a:pt x="23" y="423"/>
                  </a:lnTo>
                  <a:lnTo>
                    <a:pt x="23" y="251"/>
                  </a:lnTo>
                  <a:close/>
                  <a:moveTo>
                    <a:pt x="1047" y="14"/>
                  </a:moveTo>
                  <a:cubicBezTo>
                    <a:pt x="1117" y="66"/>
                    <a:pt x="1188" y="125"/>
                    <a:pt x="1262" y="191"/>
                  </a:cubicBezTo>
                  <a:cubicBezTo>
                    <a:pt x="1210" y="240"/>
                    <a:pt x="1168" y="280"/>
                    <a:pt x="1136" y="313"/>
                  </a:cubicBezTo>
                  <a:cubicBezTo>
                    <a:pt x="1076" y="249"/>
                    <a:pt x="1009" y="187"/>
                    <a:pt x="935" y="128"/>
                  </a:cubicBezTo>
                  <a:lnTo>
                    <a:pt x="1047" y="14"/>
                  </a:lnTo>
                  <a:close/>
                  <a:moveTo>
                    <a:pt x="2480" y="460"/>
                  </a:moveTo>
                  <a:lnTo>
                    <a:pt x="2480" y="124"/>
                  </a:lnTo>
                  <a:lnTo>
                    <a:pt x="2668" y="124"/>
                  </a:lnTo>
                  <a:lnTo>
                    <a:pt x="2668" y="637"/>
                  </a:lnTo>
                  <a:lnTo>
                    <a:pt x="2221" y="637"/>
                  </a:lnTo>
                  <a:lnTo>
                    <a:pt x="2221" y="1082"/>
                  </a:lnTo>
                  <a:lnTo>
                    <a:pt x="2528" y="1082"/>
                  </a:lnTo>
                  <a:lnTo>
                    <a:pt x="2528" y="754"/>
                  </a:lnTo>
                  <a:lnTo>
                    <a:pt x="2716" y="754"/>
                  </a:lnTo>
                  <a:lnTo>
                    <a:pt x="2716" y="1322"/>
                  </a:lnTo>
                  <a:lnTo>
                    <a:pt x="2528" y="1322"/>
                  </a:lnTo>
                  <a:lnTo>
                    <a:pt x="2528" y="1259"/>
                  </a:lnTo>
                  <a:lnTo>
                    <a:pt x="1527" y="1259"/>
                  </a:lnTo>
                  <a:lnTo>
                    <a:pt x="1527" y="754"/>
                  </a:lnTo>
                  <a:lnTo>
                    <a:pt x="1715" y="754"/>
                  </a:lnTo>
                  <a:lnTo>
                    <a:pt x="1715" y="1082"/>
                  </a:lnTo>
                  <a:lnTo>
                    <a:pt x="2020" y="1082"/>
                  </a:lnTo>
                  <a:lnTo>
                    <a:pt x="2020" y="637"/>
                  </a:lnTo>
                  <a:lnTo>
                    <a:pt x="1575" y="637"/>
                  </a:lnTo>
                  <a:lnTo>
                    <a:pt x="1575" y="124"/>
                  </a:lnTo>
                  <a:lnTo>
                    <a:pt x="1763" y="124"/>
                  </a:lnTo>
                  <a:lnTo>
                    <a:pt x="1763" y="460"/>
                  </a:lnTo>
                  <a:lnTo>
                    <a:pt x="2020" y="460"/>
                  </a:lnTo>
                  <a:lnTo>
                    <a:pt x="2020" y="7"/>
                  </a:lnTo>
                  <a:lnTo>
                    <a:pt x="2221" y="7"/>
                  </a:lnTo>
                  <a:lnTo>
                    <a:pt x="2221" y="460"/>
                  </a:lnTo>
                  <a:lnTo>
                    <a:pt x="2480" y="460"/>
                  </a:lnTo>
                  <a:close/>
                  <a:moveTo>
                    <a:pt x="3415" y="890"/>
                  </a:moveTo>
                  <a:lnTo>
                    <a:pt x="3565" y="991"/>
                  </a:lnTo>
                  <a:cubicBezTo>
                    <a:pt x="3529" y="1039"/>
                    <a:pt x="3489" y="1086"/>
                    <a:pt x="3446" y="1134"/>
                  </a:cubicBezTo>
                  <a:cubicBezTo>
                    <a:pt x="3493" y="1139"/>
                    <a:pt x="3536" y="1141"/>
                    <a:pt x="3576" y="1141"/>
                  </a:cubicBezTo>
                  <a:cubicBezTo>
                    <a:pt x="3623" y="1141"/>
                    <a:pt x="3646" y="1121"/>
                    <a:pt x="3646" y="1082"/>
                  </a:cubicBezTo>
                  <a:lnTo>
                    <a:pt x="3646" y="874"/>
                  </a:lnTo>
                  <a:lnTo>
                    <a:pt x="3308" y="874"/>
                  </a:lnTo>
                  <a:lnTo>
                    <a:pt x="3308" y="313"/>
                  </a:lnTo>
                  <a:lnTo>
                    <a:pt x="3535" y="313"/>
                  </a:lnTo>
                  <a:cubicBezTo>
                    <a:pt x="3549" y="279"/>
                    <a:pt x="3562" y="245"/>
                    <a:pt x="3573" y="211"/>
                  </a:cubicBezTo>
                  <a:lnTo>
                    <a:pt x="3224" y="211"/>
                  </a:lnTo>
                  <a:lnTo>
                    <a:pt x="3224" y="609"/>
                  </a:lnTo>
                  <a:cubicBezTo>
                    <a:pt x="3224" y="934"/>
                    <a:pt x="3168" y="1174"/>
                    <a:pt x="3056" y="1330"/>
                  </a:cubicBezTo>
                  <a:cubicBezTo>
                    <a:pt x="3008" y="1281"/>
                    <a:pt x="2957" y="1238"/>
                    <a:pt x="2905" y="1201"/>
                  </a:cubicBezTo>
                  <a:cubicBezTo>
                    <a:pt x="2994" y="1082"/>
                    <a:pt x="3039" y="877"/>
                    <a:pt x="3039" y="585"/>
                  </a:cubicBezTo>
                  <a:lnTo>
                    <a:pt x="3039" y="54"/>
                  </a:lnTo>
                  <a:lnTo>
                    <a:pt x="4230" y="54"/>
                  </a:lnTo>
                  <a:lnTo>
                    <a:pt x="4230" y="211"/>
                  </a:lnTo>
                  <a:lnTo>
                    <a:pt x="3771" y="211"/>
                  </a:lnTo>
                  <a:cubicBezTo>
                    <a:pt x="3756" y="246"/>
                    <a:pt x="3740" y="280"/>
                    <a:pt x="3724" y="313"/>
                  </a:cubicBezTo>
                  <a:lnTo>
                    <a:pt x="4153" y="313"/>
                  </a:lnTo>
                  <a:lnTo>
                    <a:pt x="4153" y="874"/>
                  </a:lnTo>
                  <a:lnTo>
                    <a:pt x="3833" y="874"/>
                  </a:lnTo>
                  <a:lnTo>
                    <a:pt x="3833" y="1136"/>
                  </a:lnTo>
                  <a:cubicBezTo>
                    <a:pt x="3833" y="1190"/>
                    <a:pt x="3820" y="1231"/>
                    <a:pt x="3794" y="1260"/>
                  </a:cubicBezTo>
                  <a:cubicBezTo>
                    <a:pt x="3768" y="1289"/>
                    <a:pt x="3727" y="1305"/>
                    <a:pt x="3670" y="1307"/>
                  </a:cubicBezTo>
                  <a:cubicBezTo>
                    <a:pt x="3613" y="1310"/>
                    <a:pt x="3547" y="1311"/>
                    <a:pt x="3473" y="1310"/>
                  </a:cubicBezTo>
                  <a:cubicBezTo>
                    <a:pt x="3465" y="1250"/>
                    <a:pt x="3454" y="1194"/>
                    <a:pt x="3438" y="1143"/>
                  </a:cubicBezTo>
                  <a:cubicBezTo>
                    <a:pt x="3397" y="1188"/>
                    <a:pt x="3352" y="1234"/>
                    <a:pt x="3305" y="1280"/>
                  </a:cubicBezTo>
                  <a:lnTo>
                    <a:pt x="3170" y="1161"/>
                  </a:lnTo>
                  <a:cubicBezTo>
                    <a:pt x="3266" y="1072"/>
                    <a:pt x="3347" y="982"/>
                    <a:pt x="3415" y="890"/>
                  </a:cubicBezTo>
                  <a:close/>
                  <a:moveTo>
                    <a:pt x="3976" y="449"/>
                  </a:moveTo>
                  <a:lnTo>
                    <a:pt x="3485" y="449"/>
                  </a:lnTo>
                  <a:lnTo>
                    <a:pt x="3485" y="531"/>
                  </a:lnTo>
                  <a:lnTo>
                    <a:pt x="3976" y="531"/>
                  </a:lnTo>
                  <a:lnTo>
                    <a:pt x="3976" y="449"/>
                  </a:lnTo>
                  <a:close/>
                  <a:moveTo>
                    <a:pt x="3976" y="738"/>
                  </a:moveTo>
                  <a:lnTo>
                    <a:pt x="3976" y="654"/>
                  </a:lnTo>
                  <a:lnTo>
                    <a:pt x="3485" y="654"/>
                  </a:lnTo>
                  <a:lnTo>
                    <a:pt x="3485" y="738"/>
                  </a:lnTo>
                  <a:lnTo>
                    <a:pt x="3976" y="738"/>
                  </a:lnTo>
                  <a:close/>
                  <a:moveTo>
                    <a:pt x="4001" y="885"/>
                  </a:moveTo>
                  <a:cubicBezTo>
                    <a:pt x="4081" y="969"/>
                    <a:pt x="4163" y="1061"/>
                    <a:pt x="4246" y="1162"/>
                  </a:cubicBezTo>
                  <a:lnTo>
                    <a:pt x="4094" y="1273"/>
                  </a:lnTo>
                  <a:cubicBezTo>
                    <a:pt x="4021" y="1177"/>
                    <a:pt x="3944" y="1079"/>
                    <a:pt x="3862" y="980"/>
                  </a:cubicBezTo>
                  <a:lnTo>
                    <a:pt x="4001" y="885"/>
                  </a:lnTo>
                  <a:close/>
                  <a:moveTo>
                    <a:pt x="4437" y="1319"/>
                  </a:moveTo>
                  <a:lnTo>
                    <a:pt x="4437" y="58"/>
                  </a:lnTo>
                  <a:lnTo>
                    <a:pt x="5624" y="58"/>
                  </a:lnTo>
                  <a:lnTo>
                    <a:pt x="5624" y="1318"/>
                  </a:lnTo>
                  <a:lnTo>
                    <a:pt x="5435" y="1318"/>
                  </a:lnTo>
                  <a:lnTo>
                    <a:pt x="5435" y="1257"/>
                  </a:lnTo>
                  <a:lnTo>
                    <a:pt x="4625" y="1257"/>
                  </a:lnTo>
                  <a:lnTo>
                    <a:pt x="4625" y="1319"/>
                  </a:lnTo>
                  <a:lnTo>
                    <a:pt x="4437" y="1319"/>
                  </a:lnTo>
                  <a:close/>
                  <a:moveTo>
                    <a:pt x="5435" y="236"/>
                  </a:moveTo>
                  <a:lnTo>
                    <a:pt x="4625" y="236"/>
                  </a:lnTo>
                  <a:lnTo>
                    <a:pt x="4625" y="1079"/>
                  </a:lnTo>
                  <a:lnTo>
                    <a:pt x="5435" y="1079"/>
                  </a:lnTo>
                  <a:lnTo>
                    <a:pt x="5435" y="236"/>
                  </a:lnTo>
                  <a:close/>
                  <a:moveTo>
                    <a:pt x="4940" y="263"/>
                  </a:moveTo>
                  <a:lnTo>
                    <a:pt x="5127" y="263"/>
                  </a:lnTo>
                  <a:cubicBezTo>
                    <a:pt x="5126" y="326"/>
                    <a:pt x="5125" y="382"/>
                    <a:pt x="5122" y="432"/>
                  </a:cubicBezTo>
                  <a:lnTo>
                    <a:pt x="5395" y="432"/>
                  </a:lnTo>
                  <a:lnTo>
                    <a:pt x="5395" y="601"/>
                  </a:lnTo>
                  <a:lnTo>
                    <a:pt x="5108" y="601"/>
                  </a:lnTo>
                  <a:cubicBezTo>
                    <a:pt x="5105" y="625"/>
                    <a:pt x="5101" y="648"/>
                    <a:pt x="5095" y="671"/>
                  </a:cubicBezTo>
                  <a:cubicBezTo>
                    <a:pt x="5193" y="735"/>
                    <a:pt x="5298" y="808"/>
                    <a:pt x="5411" y="891"/>
                  </a:cubicBezTo>
                  <a:lnTo>
                    <a:pt x="5286" y="1054"/>
                  </a:lnTo>
                  <a:cubicBezTo>
                    <a:pt x="5211" y="984"/>
                    <a:pt x="5124" y="909"/>
                    <a:pt x="5025" y="829"/>
                  </a:cubicBezTo>
                  <a:cubicBezTo>
                    <a:pt x="4963" y="922"/>
                    <a:pt x="4868" y="997"/>
                    <a:pt x="4740" y="1054"/>
                  </a:cubicBezTo>
                  <a:cubicBezTo>
                    <a:pt x="4714" y="1009"/>
                    <a:pt x="4678" y="952"/>
                    <a:pt x="4631" y="883"/>
                  </a:cubicBezTo>
                  <a:cubicBezTo>
                    <a:pt x="4794" y="827"/>
                    <a:pt x="4889" y="733"/>
                    <a:pt x="4918" y="601"/>
                  </a:cubicBezTo>
                  <a:lnTo>
                    <a:pt x="4666" y="601"/>
                  </a:lnTo>
                  <a:lnTo>
                    <a:pt x="4666" y="432"/>
                  </a:lnTo>
                  <a:lnTo>
                    <a:pt x="4936" y="432"/>
                  </a:lnTo>
                  <a:cubicBezTo>
                    <a:pt x="4939" y="382"/>
                    <a:pt x="4940" y="326"/>
                    <a:pt x="4940" y="2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9"/>
            <p:cNvSpPr>
              <a:spLocks noEditPoints="1"/>
            </p:cNvSpPr>
            <p:nvPr/>
          </p:nvSpPr>
          <p:spPr bwMode="auto">
            <a:xfrm>
              <a:off x="6091" y="2235"/>
              <a:ext cx="221" cy="106"/>
            </a:xfrm>
            <a:custGeom>
              <a:avLst/>
              <a:gdLst>
                <a:gd name="T0" fmla="*/ 163 w 2786"/>
                <a:gd name="T1" fmla="*/ 243 h 1337"/>
                <a:gd name="T2" fmla="*/ 336 w 2786"/>
                <a:gd name="T3" fmla="*/ 6 h 1337"/>
                <a:gd name="T4" fmla="*/ 462 w 2786"/>
                <a:gd name="T5" fmla="*/ 243 h 1337"/>
                <a:gd name="T6" fmla="*/ 336 w 2786"/>
                <a:gd name="T7" fmla="*/ 417 h 1337"/>
                <a:gd name="T8" fmla="*/ 450 w 2786"/>
                <a:gd name="T9" fmla="*/ 590 h 1337"/>
                <a:gd name="T10" fmla="*/ 531 w 2786"/>
                <a:gd name="T11" fmla="*/ 571 h 1337"/>
                <a:gd name="T12" fmla="*/ 634 w 2786"/>
                <a:gd name="T13" fmla="*/ 417 h 1337"/>
                <a:gd name="T14" fmla="*/ 504 w 2786"/>
                <a:gd name="T15" fmla="*/ 243 h 1337"/>
                <a:gd name="T16" fmla="*/ 638 w 2786"/>
                <a:gd name="T17" fmla="*/ 6 h 1337"/>
                <a:gd name="T18" fmla="*/ 813 w 2786"/>
                <a:gd name="T19" fmla="*/ 243 h 1337"/>
                <a:gd name="T20" fmla="*/ 1123 w 2786"/>
                <a:gd name="T21" fmla="*/ 842 h 1337"/>
                <a:gd name="T22" fmla="*/ 1152 w 2786"/>
                <a:gd name="T23" fmla="*/ 1094 h 1337"/>
                <a:gd name="T24" fmla="*/ 1197 w 2786"/>
                <a:gd name="T25" fmla="*/ 870 h 1337"/>
                <a:gd name="T26" fmla="*/ 1275 w 2786"/>
                <a:gd name="T27" fmla="*/ 1243 h 1337"/>
                <a:gd name="T28" fmla="*/ 1014 w 2786"/>
                <a:gd name="T29" fmla="*/ 1243 h 1337"/>
                <a:gd name="T30" fmla="*/ 855 w 2786"/>
                <a:gd name="T31" fmla="*/ 1018 h 1337"/>
                <a:gd name="T32" fmla="*/ 492 w 2786"/>
                <a:gd name="T33" fmla="*/ 1337 h 1337"/>
                <a:gd name="T34" fmla="*/ 579 w 2786"/>
                <a:gd name="T35" fmla="*/ 813 h 1337"/>
                <a:gd name="T36" fmla="*/ 445 w 2786"/>
                <a:gd name="T37" fmla="*/ 767 h 1337"/>
                <a:gd name="T38" fmla="*/ 336 w 2786"/>
                <a:gd name="T39" fmla="*/ 1148 h 1337"/>
                <a:gd name="T40" fmla="*/ 58 w 2786"/>
                <a:gd name="T41" fmla="*/ 1322 h 1337"/>
                <a:gd name="T42" fmla="*/ 89 w 2786"/>
                <a:gd name="T43" fmla="*/ 1143 h 1337"/>
                <a:gd name="T44" fmla="*/ 163 w 2786"/>
                <a:gd name="T45" fmla="*/ 1078 h 1337"/>
                <a:gd name="T46" fmla="*/ 19 w 2786"/>
                <a:gd name="T47" fmla="*/ 874 h 1337"/>
                <a:gd name="T48" fmla="*/ 163 w 2786"/>
                <a:gd name="T49" fmla="*/ 652 h 1337"/>
                <a:gd name="T50" fmla="*/ 4 w 2786"/>
                <a:gd name="T51" fmla="*/ 417 h 1337"/>
                <a:gd name="T52" fmla="*/ 945 w 2786"/>
                <a:gd name="T53" fmla="*/ 860 h 1337"/>
                <a:gd name="T54" fmla="*/ 812 w 2786"/>
                <a:gd name="T55" fmla="*/ 417 h 1337"/>
                <a:gd name="T56" fmla="*/ 945 w 2786"/>
                <a:gd name="T57" fmla="*/ 860 h 1337"/>
                <a:gd name="T58" fmla="*/ 1950 w 2786"/>
                <a:gd name="T59" fmla="*/ 116 h 1337"/>
                <a:gd name="T60" fmla="*/ 1457 w 2786"/>
                <a:gd name="T61" fmla="*/ 307 h 1337"/>
                <a:gd name="T62" fmla="*/ 2030 w 2786"/>
                <a:gd name="T63" fmla="*/ 96 h 1337"/>
                <a:gd name="T64" fmla="*/ 2727 w 2786"/>
                <a:gd name="T65" fmla="*/ 270 h 1337"/>
                <a:gd name="T66" fmla="*/ 2030 w 2786"/>
                <a:gd name="T67" fmla="*/ 96 h 1337"/>
                <a:gd name="T68" fmla="*/ 1967 w 2786"/>
                <a:gd name="T69" fmla="*/ 449 h 1337"/>
                <a:gd name="T70" fmla="*/ 1839 w 2786"/>
                <a:gd name="T71" fmla="*/ 1314 h 1337"/>
                <a:gd name="T72" fmla="*/ 1652 w 2786"/>
                <a:gd name="T73" fmla="*/ 820 h 1337"/>
                <a:gd name="T74" fmla="*/ 1450 w 2786"/>
                <a:gd name="T75" fmla="*/ 751 h 1337"/>
                <a:gd name="T76" fmla="*/ 1986 w 2786"/>
                <a:gd name="T77" fmla="*/ 479 h 1337"/>
                <a:gd name="T78" fmla="*/ 2786 w 2786"/>
                <a:gd name="T79" fmla="*/ 653 h 1337"/>
                <a:gd name="T80" fmla="*/ 2577 w 2786"/>
                <a:gd name="T81" fmla="*/ 1085 h 1337"/>
                <a:gd name="T82" fmla="*/ 2386 w 2786"/>
                <a:gd name="T83" fmla="*/ 1311 h 1337"/>
                <a:gd name="T84" fmla="*/ 2065 w 2786"/>
                <a:gd name="T85" fmla="*/ 1132 h 1337"/>
                <a:gd name="T86" fmla="*/ 2383 w 2786"/>
                <a:gd name="T87" fmla="*/ 1038 h 1337"/>
                <a:gd name="T88" fmla="*/ 1986 w 2786"/>
                <a:gd name="T89" fmla="*/ 653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786" h="1337">
                  <a:moveTo>
                    <a:pt x="4" y="243"/>
                  </a:moveTo>
                  <a:lnTo>
                    <a:pt x="163" y="243"/>
                  </a:lnTo>
                  <a:lnTo>
                    <a:pt x="163" y="6"/>
                  </a:lnTo>
                  <a:lnTo>
                    <a:pt x="336" y="6"/>
                  </a:lnTo>
                  <a:lnTo>
                    <a:pt x="336" y="243"/>
                  </a:lnTo>
                  <a:lnTo>
                    <a:pt x="462" y="243"/>
                  </a:lnTo>
                  <a:lnTo>
                    <a:pt x="462" y="417"/>
                  </a:lnTo>
                  <a:lnTo>
                    <a:pt x="336" y="417"/>
                  </a:lnTo>
                  <a:lnTo>
                    <a:pt x="336" y="616"/>
                  </a:lnTo>
                  <a:lnTo>
                    <a:pt x="450" y="590"/>
                  </a:lnTo>
                  <a:lnTo>
                    <a:pt x="447" y="682"/>
                  </a:lnTo>
                  <a:lnTo>
                    <a:pt x="531" y="571"/>
                  </a:lnTo>
                  <a:lnTo>
                    <a:pt x="619" y="631"/>
                  </a:lnTo>
                  <a:cubicBezTo>
                    <a:pt x="628" y="564"/>
                    <a:pt x="633" y="493"/>
                    <a:pt x="634" y="417"/>
                  </a:cubicBezTo>
                  <a:lnTo>
                    <a:pt x="504" y="417"/>
                  </a:lnTo>
                  <a:lnTo>
                    <a:pt x="504" y="243"/>
                  </a:lnTo>
                  <a:lnTo>
                    <a:pt x="637" y="243"/>
                  </a:lnTo>
                  <a:cubicBezTo>
                    <a:pt x="638" y="173"/>
                    <a:pt x="638" y="94"/>
                    <a:pt x="638" y="6"/>
                  </a:cubicBezTo>
                  <a:lnTo>
                    <a:pt x="815" y="6"/>
                  </a:lnTo>
                  <a:cubicBezTo>
                    <a:pt x="815" y="80"/>
                    <a:pt x="814" y="159"/>
                    <a:pt x="813" y="243"/>
                  </a:cubicBezTo>
                  <a:lnTo>
                    <a:pt x="1120" y="243"/>
                  </a:lnTo>
                  <a:cubicBezTo>
                    <a:pt x="1118" y="494"/>
                    <a:pt x="1120" y="694"/>
                    <a:pt x="1123" y="842"/>
                  </a:cubicBezTo>
                  <a:cubicBezTo>
                    <a:pt x="1127" y="989"/>
                    <a:pt x="1131" y="1068"/>
                    <a:pt x="1135" y="1078"/>
                  </a:cubicBezTo>
                  <a:cubicBezTo>
                    <a:pt x="1140" y="1087"/>
                    <a:pt x="1145" y="1093"/>
                    <a:pt x="1152" y="1094"/>
                  </a:cubicBezTo>
                  <a:cubicBezTo>
                    <a:pt x="1165" y="1095"/>
                    <a:pt x="1174" y="1080"/>
                    <a:pt x="1180" y="1048"/>
                  </a:cubicBezTo>
                  <a:cubicBezTo>
                    <a:pt x="1185" y="1017"/>
                    <a:pt x="1191" y="958"/>
                    <a:pt x="1197" y="870"/>
                  </a:cubicBezTo>
                  <a:cubicBezTo>
                    <a:pt x="1248" y="904"/>
                    <a:pt x="1294" y="931"/>
                    <a:pt x="1336" y="951"/>
                  </a:cubicBezTo>
                  <a:cubicBezTo>
                    <a:pt x="1324" y="1089"/>
                    <a:pt x="1303" y="1187"/>
                    <a:pt x="1275" y="1243"/>
                  </a:cubicBezTo>
                  <a:cubicBezTo>
                    <a:pt x="1247" y="1299"/>
                    <a:pt x="1208" y="1327"/>
                    <a:pt x="1158" y="1327"/>
                  </a:cubicBezTo>
                  <a:cubicBezTo>
                    <a:pt x="1104" y="1327"/>
                    <a:pt x="1056" y="1299"/>
                    <a:pt x="1014" y="1243"/>
                  </a:cubicBezTo>
                  <a:cubicBezTo>
                    <a:pt x="972" y="1187"/>
                    <a:pt x="949" y="1067"/>
                    <a:pt x="945" y="883"/>
                  </a:cubicBezTo>
                  <a:lnTo>
                    <a:pt x="855" y="1018"/>
                  </a:lnTo>
                  <a:lnTo>
                    <a:pt x="736" y="927"/>
                  </a:lnTo>
                  <a:cubicBezTo>
                    <a:pt x="682" y="1085"/>
                    <a:pt x="601" y="1222"/>
                    <a:pt x="492" y="1337"/>
                  </a:cubicBezTo>
                  <a:cubicBezTo>
                    <a:pt x="443" y="1286"/>
                    <a:pt x="394" y="1237"/>
                    <a:pt x="342" y="1189"/>
                  </a:cubicBezTo>
                  <a:cubicBezTo>
                    <a:pt x="452" y="1095"/>
                    <a:pt x="531" y="970"/>
                    <a:pt x="579" y="813"/>
                  </a:cubicBezTo>
                  <a:cubicBezTo>
                    <a:pt x="533" y="780"/>
                    <a:pt x="488" y="749"/>
                    <a:pt x="445" y="721"/>
                  </a:cubicBezTo>
                  <a:cubicBezTo>
                    <a:pt x="445" y="736"/>
                    <a:pt x="445" y="751"/>
                    <a:pt x="445" y="767"/>
                  </a:cubicBezTo>
                  <a:lnTo>
                    <a:pt x="336" y="793"/>
                  </a:lnTo>
                  <a:lnTo>
                    <a:pt x="336" y="1148"/>
                  </a:lnTo>
                  <a:cubicBezTo>
                    <a:pt x="336" y="1193"/>
                    <a:pt x="324" y="1233"/>
                    <a:pt x="301" y="1268"/>
                  </a:cubicBezTo>
                  <a:cubicBezTo>
                    <a:pt x="278" y="1303"/>
                    <a:pt x="196" y="1321"/>
                    <a:pt x="58" y="1322"/>
                  </a:cubicBezTo>
                  <a:cubicBezTo>
                    <a:pt x="46" y="1266"/>
                    <a:pt x="31" y="1206"/>
                    <a:pt x="12" y="1140"/>
                  </a:cubicBezTo>
                  <a:cubicBezTo>
                    <a:pt x="41" y="1142"/>
                    <a:pt x="67" y="1143"/>
                    <a:pt x="89" y="1143"/>
                  </a:cubicBezTo>
                  <a:cubicBezTo>
                    <a:pt x="120" y="1143"/>
                    <a:pt x="141" y="1139"/>
                    <a:pt x="150" y="1130"/>
                  </a:cubicBezTo>
                  <a:cubicBezTo>
                    <a:pt x="159" y="1121"/>
                    <a:pt x="163" y="1104"/>
                    <a:pt x="163" y="1078"/>
                  </a:cubicBezTo>
                  <a:lnTo>
                    <a:pt x="163" y="837"/>
                  </a:lnTo>
                  <a:lnTo>
                    <a:pt x="19" y="874"/>
                  </a:lnTo>
                  <a:lnTo>
                    <a:pt x="0" y="681"/>
                  </a:lnTo>
                  <a:cubicBezTo>
                    <a:pt x="54" y="672"/>
                    <a:pt x="108" y="663"/>
                    <a:pt x="163" y="652"/>
                  </a:cubicBezTo>
                  <a:lnTo>
                    <a:pt x="163" y="417"/>
                  </a:lnTo>
                  <a:lnTo>
                    <a:pt x="4" y="417"/>
                  </a:lnTo>
                  <a:lnTo>
                    <a:pt x="4" y="243"/>
                  </a:lnTo>
                  <a:close/>
                  <a:moveTo>
                    <a:pt x="945" y="860"/>
                  </a:moveTo>
                  <a:cubicBezTo>
                    <a:pt x="940" y="720"/>
                    <a:pt x="939" y="572"/>
                    <a:pt x="941" y="417"/>
                  </a:cubicBezTo>
                  <a:lnTo>
                    <a:pt x="812" y="417"/>
                  </a:lnTo>
                  <a:cubicBezTo>
                    <a:pt x="812" y="534"/>
                    <a:pt x="802" y="643"/>
                    <a:pt x="783" y="745"/>
                  </a:cubicBezTo>
                  <a:cubicBezTo>
                    <a:pt x="840" y="785"/>
                    <a:pt x="894" y="823"/>
                    <a:pt x="945" y="860"/>
                  </a:cubicBezTo>
                  <a:close/>
                  <a:moveTo>
                    <a:pt x="1789" y="0"/>
                  </a:moveTo>
                  <a:cubicBezTo>
                    <a:pt x="1846" y="40"/>
                    <a:pt x="1900" y="78"/>
                    <a:pt x="1950" y="116"/>
                  </a:cubicBezTo>
                  <a:cubicBezTo>
                    <a:pt x="1856" y="225"/>
                    <a:pt x="1731" y="341"/>
                    <a:pt x="1576" y="466"/>
                  </a:cubicBezTo>
                  <a:cubicBezTo>
                    <a:pt x="1543" y="416"/>
                    <a:pt x="1503" y="363"/>
                    <a:pt x="1457" y="307"/>
                  </a:cubicBezTo>
                  <a:cubicBezTo>
                    <a:pt x="1607" y="193"/>
                    <a:pt x="1718" y="91"/>
                    <a:pt x="1789" y="0"/>
                  </a:cubicBezTo>
                  <a:close/>
                  <a:moveTo>
                    <a:pt x="2030" y="96"/>
                  </a:moveTo>
                  <a:lnTo>
                    <a:pt x="2727" y="96"/>
                  </a:lnTo>
                  <a:lnTo>
                    <a:pt x="2727" y="270"/>
                  </a:lnTo>
                  <a:lnTo>
                    <a:pt x="2030" y="270"/>
                  </a:lnTo>
                  <a:lnTo>
                    <a:pt x="2030" y="96"/>
                  </a:lnTo>
                  <a:close/>
                  <a:moveTo>
                    <a:pt x="1810" y="349"/>
                  </a:moveTo>
                  <a:lnTo>
                    <a:pt x="1967" y="449"/>
                  </a:lnTo>
                  <a:cubicBezTo>
                    <a:pt x="1928" y="507"/>
                    <a:pt x="1885" y="564"/>
                    <a:pt x="1839" y="619"/>
                  </a:cubicBezTo>
                  <a:lnTo>
                    <a:pt x="1839" y="1314"/>
                  </a:lnTo>
                  <a:lnTo>
                    <a:pt x="1652" y="1314"/>
                  </a:lnTo>
                  <a:lnTo>
                    <a:pt x="1652" y="820"/>
                  </a:lnTo>
                  <a:cubicBezTo>
                    <a:pt x="1611" y="860"/>
                    <a:pt x="1568" y="899"/>
                    <a:pt x="1524" y="937"/>
                  </a:cubicBezTo>
                  <a:cubicBezTo>
                    <a:pt x="1506" y="887"/>
                    <a:pt x="1481" y="825"/>
                    <a:pt x="1450" y="751"/>
                  </a:cubicBezTo>
                  <a:cubicBezTo>
                    <a:pt x="1588" y="632"/>
                    <a:pt x="1708" y="498"/>
                    <a:pt x="1810" y="349"/>
                  </a:cubicBezTo>
                  <a:close/>
                  <a:moveTo>
                    <a:pt x="1986" y="479"/>
                  </a:moveTo>
                  <a:lnTo>
                    <a:pt x="2786" y="479"/>
                  </a:lnTo>
                  <a:lnTo>
                    <a:pt x="2786" y="653"/>
                  </a:lnTo>
                  <a:lnTo>
                    <a:pt x="2577" y="653"/>
                  </a:lnTo>
                  <a:lnTo>
                    <a:pt x="2577" y="1085"/>
                  </a:lnTo>
                  <a:cubicBezTo>
                    <a:pt x="2577" y="1156"/>
                    <a:pt x="2560" y="1211"/>
                    <a:pt x="2527" y="1249"/>
                  </a:cubicBezTo>
                  <a:cubicBezTo>
                    <a:pt x="2494" y="1286"/>
                    <a:pt x="2447" y="1307"/>
                    <a:pt x="2386" y="1311"/>
                  </a:cubicBezTo>
                  <a:cubicBezTo>
                    <a:pt x="2325" y="1315"/>
                    <a:pt x="2234" y="1318"/>
                    <a:pt x="2115" y="1319"/>
                  </a:cubicBezTo>
                  <a:cubicBezTo>
                    <a:pt x="2102" y="1260"/>
                    <a:pt x="2086" y="1198"/>
                    <a:pt x="2065" y="1132"/>
                  </a:cubicBezTo>
                  <a:cubicBezTo>
                    <a:pt x="2158" y="1138"/>
                    <a:pt x="2231" y="1141"/>
                    <a:pt x="2285" y="1141"/>
                  </a:cubicBezTo>
                  <a:cubicBezTo>
                    <a:pt x="2350" y="1141"/>
                    <a:pt x="2383" y="1107"/>
                    <a:pt x="2383" y="1038"/>
                  </a:cubicBezTo>
                  <a:lnTo>
                    <a:pt x="2383" y="653"/>
                  </a:lnTo>
                  <a:lnTo>
                    <a:pt x="1986" y="653"/>
                  </a:lnTo>
                  <a:lnTo>
                    <a:pt x="1986" y="4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5730" y="2676"/>
              <a:ext cx="444" cy="107"/>
            </a:xfrm>
            <a:custGeom>
              <a:avLst/>
              <a:gdLst>
                <a:gd name="T0" fmla="*/ 1301 w 5619"/>
                <a:gd name="T1" fmla="*/ 962 h 1347"/>
                <a:gd name="T2" fmla="*/ 1225 w 5619"/>
                <a:gd name="T3" fmla="*/ 1332 h 1347"/>
                <a:gd name="T4" fmla="*/ 584 w 5619"/>
                <a:gd name="T5" fmla="*/ 962 h 1347"/>
                <a:gd name="T6" fmla="*/ 163 w 5619"/>
                <a:gd name="T7" fmla="*/ 651 h 1347"/>
                <a:gd name="T8" fmla="*/ 645 w 5619"/>
                <a:gd name="T9" fmla="*/ 796 h 1347"/>
                <a:gd name="T10" fmla="*/ 28 w 5619"/>
                <a:gd name="T11" fmla="*/ 142 h 1347"/>
                <a:gd name="T12" fmla="*/ 798 w 5619"/>
                <a:gd name="T13" fmla="*/ 142 h 1347"/>
                <a:gd name="T14" fmla="*/ 1084 w 5619"/>
                <a:gd name="T15" fmla="*/ 303 h 1347"/>
                <a:gd name="T16" fmla="*/ 352 w 5619"/>
                <a:gd name="T17" fmla="*/ 342 h 1347"/>
                <a:gd name="T18" fmla="*/ 352 w 5619"/>
                <a:gd name="T19" fmla="*/ 342 h 1347"/>
                <a:gd name="T20" fmla="*/ 2659 w 5619"/>
                <a:gd name="T21" fmla="*/ 939 h 1347"/>
                <a:gd name="T22" fmla="*/ 2215 w 5619"/>
                <a:gd name="T23" fmla="*/ 1296 h 1347"/>
                <a:gd name="T24" fmla="*/ 1963 w 5619"/>
                <a:gd name="T25" fmla="*/ 603 h 1347"/>
                <a:gd name="T26" fmla="*/ 1902 w 5619"/>
                <a:gd name="T27" fmla="*/ 379 h 1347"/>
                <a:gd name="T28" fmla="*/ 1941 w 5619"/>
                <a:gd name="T29" fmla="*/ 1068 h 1347"/>
                <a:gd name="T30" fmla="*/ 1629 w 5619"/>
                <a:gd name="T31" fmla="*/ 1135 h 1347"/>
                <a:gd name="T32" fmla="*/ 1535 w 5619"/>
                <a:gd name="T33" fmla="*/ 743 h 1347"/>
                <a:gd name="T34" fmla="*/ 1648 w 5619"/>
                <a:gd name="T35" fmla="*/ 219 h 1347"/>
                <a:gd name="T36" fmla="*/ 1764 w 5619"/>
                <a:gd name="T37" fmla="*/ 219 h 1347"/>
                <a:gd name="T38" fmla="*/ 2315 w 5619"/>
                <a:gd name="T39" fmla="*/ 20 h 1347"/>
                <a:gd name="T40" fmla="*/ 2164 w 5619"/>
                <a:gd name="T41" fmla="*/ 310 h 1347"/>
                <a:gd name="T42" fmla="*/ 2284 w 5619"/>
                <a:gd name="T43" fmla="*/ 540 h 1347"/>
                <a:gd name="T44" fmla="*/ 2700 w 5619"/>
                <a:gd name="T45" fmla="*/ 458 h 1347"/>
                <a:gd name="T46" fmla="*/ 2515 w 5619"/>
                <a:gd name="T47" fmla="*/ 826 h 1347"/>
                <a:gd name="T48" fmla="*/ 1725 w 5619"/>
                <a:gd name="T49" fmla="*/ 1125 h 1347"/>
                <a:gd name="T50" fmla="*/ 1634 w 5619"/>
                <a:gd name="T51" fmla="*/ 1120 h 1347"/>
                <a:gd name="T52" fmla="*/ 2198 w 5619"/>
                <a:gd name="T53" fmla="*/ 1079 h 1347"/>
                <a:gd name="T54" fmla="*/ 2612 w 5619"/>
                <a:gd name="T55" fmla="*/ 974 h 1347"/>
                <a:gd name="T56" fmla="*/ 2284 w 5619"/>
                <a:gd name="T57" fmla="*/ 1071 h 1347"/>
                <a:gd name="T58" fmla="*/ 2971 w 5619"/>
                <a:gd name="T59" fmla="*/ 97 h 1347"/>
                <a:gd name="T60" fmla="*/ 3679 w 5619"/>
                <a:gd name="T61" fmla="*/ 8 h 1347"/>
                <a:gd name="T62" fmla="*/ 4223 w 5619"/>
                <a:gd name="T63" fmla="*/ 595 h 1347"/>
                <a:gd name="T64" fmla="*/ 3679 w 5619"/>
                <a:gd name="T65" fmla="*/ 595 h 1347"/>
                <a:gd name="T66" fmla="*/ 3427 w 5619"/>
                <a:gd name="T67" fmla="*/ 1061 h 1347"/>
                <a:gd name="T68" fmla="*/ 3034 w 5619"/>
                <a:gd name="T69" fmla="*/ 631 h 1347"/>
                <a:gd name="T70" fmla="*/ 3212 w 5619"/>
                <a:gd name="T71" fmla="*/ 986 h 1347"/>
                <a:gd name="T72" fmla="*/ 4935 w 5619"/>
                <a:gd name="T73" fmla="*/ 288 h 1347"/>
                <a:gd name="T74" fmla="*/ 5619 w 5619"/>
                <a:gd name="T75" fmla="*/ 1155 h 1347"/>
                <a:gd name="T76" fmla="*/ 5254 w 5619"/>
                <a:gd name="T77" fmla="*/ 1141 h 1347"/>
                <a:gd name="T78" fmla="*/ 5437 w 5619"/>
                <a:gd name="T79" fmla="*/ 20 h 1347"/>
                <a:gd name="T80" fmla="*/ 4802 w 5619"/>
                <a:gd name="T81" fmla="*/ 987 h 1347"/>
                <a:gd name="T82" fmla="*/ 4978 w 5619"/>
                <a:gd name="T83" fmla="*/ 1043 h 1347"/>
                <a:gd name="T84" fmla="*/ 4957 w 5619"/>
                <a:gd name="T85" fmla="*/ 1324 h 1347"/>
                <a:gd name="T86" fmla="*/ 4592 w 5619"/>
                <a:gd name="T87" fmla="*/ 940 h 1347"/>
                <a:gd name="T88" fmla="*/ 4526 w 5619"/>
                <a:gd name="T89" fmla="*/ 374 h 1347"/>
                <a:gd name="T90" fmla="*/ 5061 w 5619"/>
                <a:gd name="T91" fmla="*/ 294 h 1347"/>
                <a:gd name="T92" fmla="*/ 4920 w 5619"/>
                <a:gd name="T93" fmla="*/ 531 h 1347"/>
                <a:gd name="T94" fmla="*/ 5318 w 5619"/>
                <a:gd name="T95" fmla="*/ 147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619" h="1347">
                  <a:moveTo>
                    <a:pt x="868" y="354"/>
                  </a:moveTo>
                  <a:cubicBezTo>
                    <a:pt x="863" y="539"/>
                    <a:pt x="851" y="686"/>
                    <a:pt x="834" y="796"/>
                  </a:cubicBezTo>
                  <a:lnTo>
                    <a:pt x="1301" y="796"/>
                  </a:lnTo>
                  <a:lnTo>
                    <a:pt x="1301" y="962"/>
                  </a:lnTo>
                  <a:lnTo>
                    <a:pt x="792" y="962"/>
                  </a:lnTo>
                  <a:cubicBezTo>
                    <a:pt x="790" y="968"/>
                    <a:pt x="787" y="976"/>
                    <a:pt x="781" y="986"/>
                  </a:cubicBezTo>
                  <a:cubicBezTo>
                    <a:pt x="954" y="1043"/>
                    <a:pt x="1125" y="1102"/>
                    <a:pt x="1295" y="1165"/>
                  </a:cubicBezTo>
                  <a:lnTo>
                    <a:pt x="1225" y="1332"/>
                  </a:lnTo>
                  <a:cubicBezTo>
                    <a:pt x="1045" y="1256"/>
                    <a:pt x="865" y="1185"/>
                    <a:pt x="686" y="1118"/>
                  </a:cubicBezTo>
                  <a:cubicBezTo>
                    <a:pt x="569" y="1228"/>
                    <a:pt x="390" y="1304"/>
                    <a:pt x="149" y="1347"/>
                  </a:cubicBezTo>
                  <a:cubicBezTo>
                    <a:pt x="105" y="1271"/>
                    <a:pt x="67" y="1211"/>
                    <a:pt x="35" y="1167"/>
                  </a:cubicBezTo>
                  <a:cubicBezTo>
                    <a:pt x="322" y="1126"/>
                    <a:pt x="505" y="1058"/>
                    <a:pt x="584" y="962"/>
                  </a:cubicBezTo>
                  <a:lnTo>
                    <a:pt x="0" y="962"/>
                  </a:lnTo>
                  <a:lnTo>
                    <a:pt x="0" y="796"/>
                  </a:lnTo>
                  <a:lnTo>
                    <a:pt x="424" y="796"/>
                  </a:lnTo>
                  <a:cubicBezTo>
                    <a:pt x="329" y="739"/>
                    <a:pt x="242" y="691"/>
                    <a:pt x="163" y="651"/>
                  </a:cubicBezTo>
                  <a:lnTo>
                    <a:pt x="246" y="521"/>
                  </a:lnTo>
                  <a:cubicBezTo>
                    <a:pt x="329" y="561"/>
                    <a:pt x="423" y="610"/>
                    <a:pt x="529" y="669"/>
                  </a:cubicBezTo>
                  <a:lnTo>
                    <a:pt x="445" y="796"/>
                  </a:lnTo>
                  <a:lnTo>
                    <a:pt x="645" y="796"/>
                  </a:lnTo>
                  <a:cubicBezTo>
                    <a:pt x="667" y="682"/>
                    <a:pt x="679" y="534"/>
                    <a:pt x="682" y="354"/>
                  </a:cubicBezTo>
                  <a:lnTo>
                    <a:pt x="868" y="354"/>
                  </a:lnTo>
                  <a:close/>
                  <a:moveTo>
                    <a:pt x="28" y="490"/>
                  </a:moveTo>
                  <a:lnTo>
                    <a:pt x="28" y="142"/>
                  </a:lnTo>
                  <a:lnTo>
                    <a:pt x="568" y="142"/>
                  </a:lnTo>
                  <a:cubicBezTo>
                    <a:pt x="551" y="98"/>
                    <a:pt x="536" y="61"/>
                    <a:pt x="523" y="30"/>
                  </a:cubicBezTo>
                  <a:lnTo>
                    <a:pt x="752" y="5"/>
                  </a:lnTo>
                  <a:cubicBezTo>
                    <a:pt x="765" y="42"/>
                    <a:pt x="780" y="88"/>
                    <a:pt x="798" y="142"/>
                  </a:cubicBezTo>
                  <a:lnTo>
                    <a:pt x="1271" y="142"/>
                  </a:lnTo>
                  <a:lnTo>
                    <a:pt x="1271" y="490"/>
                  </a:lnTo>
                  <a:lnTo>
                    <a:pt x="1084" y="490"/>
                  </a:lnTo>
                  <a:lnTo>
                    <a:pt x="1084" y="303"/>
                  </a:lnTo>
                  <a:lnTo>
                    <a:pt x="214" y="303"/>
                  </a:lnTo>
                  <a:lnTo>
                    <a:pt x="214" y="490"/>
                  </a:lnTo>
                  <a:lnTo>
                    <a:pt x="28" y="490"/>
                  </a:lnTo>
                  <a:close/>
                  <a:moveTo>
                    <a:pt x="352" y="342"/>
                  </a:moveTo>
                  <a:cubicBezTo>
                    <a:pt x="446" y="383"/>
                    <a:pt x="543" y="429"/>
                    <a:pt x="642" y="478"/>
                  </a:cubicBezTo>
                  <a:lnTo>
                    <a:pt x="558" y="615"/>
                  </a:lnTo>
                  <a:cubicBezTo>
                    <a:pt x="452" y="556"/>
                    <a:pt x="358" y="507"/>
                    <a:pt x="275" y="468"/>
                  </a:cubicBezTo>
                  <a:lnTo>
                    <a:pt x="352" y="342"/>
                  </a:lnTo>
                  <a:close/>
                  <a:moveTo>
                    <a:pt x="2700" y="458"/>
                  </a:moveTo>
                  <a:cubicBezTo>
                    <a:pt x="2700" y="520"/>
                    <a:pt x="2698" y="603"/>
                    <a:pt x="2693" y="708"/>
                  </a:cubicBezTo>
                  <a:cubicBezTo>
                    <a:pt x="2689" y="812"/>
                    <a:pt x="2685" y="873"/>
                    <a:pt x="2681" y="891"/>
                  </a:cubicBezTo>
                  <a:cubicBezTo>
                    <a:pt x="2677" y="908"/>
                    <a:pt x="2670" y="925"/>
                    <a:pt x="2659" y="939"/>
                  </a:cubicBezTo>
                  <a:cubicBezTo>
                    <a:pt x="2704" y="959"/>
                    <a:pt x="2745" y="975"/>
                    <a:pt x="2782" y="985"/>
                  </a:cubicBezTo>
                  <a:cubicBezTo>
                    <a:pt x="2772" y="1091"/>
                    <a:pt x="2750" y="1170"/>
                    <a:pt x="2717" y="1220"/>
                  </a:cubicBezTo>
                  <a:cubicBezTo>
                    <a:pt x="2685" y="1271"/>
                    <a:pt x="2624" y="1296"/>
                    <a:pt x="2536" y="1296"/>
                  </a:cubicBezTo>
                  <a:lnTo>
                    <a:pt x="2215" y="1296"/>
                  </a:lnTo>
                  <a:cubicBezTo>
                    <a:pt x="2095" y="1296"/>
                    <a:pt x="2034" y="1238"/>
                    <a:pt x="2034" y="1122"/>
                  </a:cubicBezTo>
                  <a:lnTo>
                    <a:pt x="2034" y="749"/>
                  </a:lnTo>
                  <a:lnTo>
                    <a:pt x="1994" y="757"/>
                  </a:lnTo>
                  <a:lnTo>
                    <a:pt x="1963" y="603"/>
                  </a:lnTo>
                  <a:lnTo>
                    <a:pt x="2034" y="589"/>
                  </a:lnTo>
                  <a:lnTo>
                    <a:pt x="2034" y="507"/>
                  </a:lnTo>
                  <a:cubicBezTo>
                    <a:pt x="1974" y="464"/>
                    <a:pt x="1922" y="431"/>
                    <a:pt x="1878" y="407"/>
                  </a:cubicBezTo>
                  <a:cubicBezTo>
                    <a:pt x="1886" y="399"/>
                    <a:pt x="1894" y="389"/>
                    <a:pt x="1902" y="379"/>
                  </a:cubicBezTo>
                  <a:lnTo>
                    <a:pt x="1707" y="379"/>
                  </a:lnTo>
                  <a:lnTo>
                    <a:pt x="1706" y="527"/>
                  </a:lnTo>
                  <a:lnTo>
                    <a:pt x="1957" y="527"/>
                  </a:lnTo>
                  <a:lnTo>
                    <a:pt x="1941" y="1068"/>
                  </a:lnTo>
                  <a:cubicBezTo>
                    <a:pt x="1939" y="1127"/>
                    <a:pt x="1929" y="1175"/>
                    <a:pt x="1911" y="1212"/>
                  </a:cubicBezTo>
                  <a:cubicBezTo>
                    <a:pt x="1893" y="1248"/>
                    <a:pt x="1869" y="1273"/>
                    <a:pt x="1841" y="1285"/>
                  </a:cubicBezTo>
                  <a:cubicBezTo>
                    <a:pt x="1812" y="1297"/>
                    <a:pt x="1753" y="1303"/>
                    <a:pt x="1662" y="1303"/>
                  </a:cubicBezTo>
                  <a:cubicBezTo>
                    <a:pt x="1653" y="1244"/>
                    <a:pt x="1642" y="1188"/>
                    <a:pt x="1629" y="1135"/>
                  </a:cubicBezTo>
                  <a:cubicBezTo>
                    <a:pt x="1606" y="1208"/>
                    <a:pt x="1578" y="1273"/>
                    <a:pt x="1544" y="1328"/>
                  </a:cubicBezTo>
                  <a:cubicBezTo>
                    <a:pt x="1504" y="1248"/>
                    <a:pt x="1467" y="1182"/>
                    <a:pt x="1434" y="1131"/>
                  </a:cubicBezTo>
                  <a:cubicBezTo>
                    <a:pt x="1463" y="1073"/>
                    <a:pt x="1485" y="1010"/>
                    <a:pt x="1502" y="942"/>
                  </a:cubicBezTo>
                  <a:cubicBezTo>
                    <a:pt x="1519" y="874"/>
                    <a:pt x="1530" y="808"/>
                    <a:pt x="1535" y="743"/>
                  </a:cubicBezTo>
                  <a:cubicBezTo>
                    <a:pt x="1540" y="678"/>
                    <a:pt x="1543" y="557"/>
                    <a:pt x="1544" y="379"/>
                  </a:cubicBezTo>
                  <a:lnTo>
                    <a:pt x="1455" y="379"/>
                  </a:lnTo>
                  <a:lnTo>
                    <a:pt x="1455" y="219"/>
                  </a:lnTo>
                  <a:lnTo>
                    <a:pt x="1648" y="219"/>
                  </a:lnTo>
                  <a:cubicBezTo>
                    <a:pt x="1627" y="161"/>
                    <a:pt x="1605" y="107"/>
                    <a:pt x="1581" y="55"/>
                  </a:cubicBezTo>
                  <a:lnTo>
                    <a:pt x="1765" y="0"/>
                  </a:lnTo>
                  <a:cubicBezTo>
                    <a:pt x="1796" y="67"/>
                    <a:pt x="1824" y="131"/>
                    <a:pt x="1848" y="192"/>
                  </a:cubicBezTo>
                  <a:lnTo>
                    <a:pt x="1764" y="219"/>
                  </a:lnTo>
                  <a:lnTo>
                    <a:pt x="1957" y="219"/>
                  </a:lnTo>
                  <a:lnTo>
                    <a:pt x="1957" y="309"/>
                  </a:lnTo>
                  <a:cubicBezTo>
                    <a:pt x="2020" y="221"/>
                    <a:pt x="2078" y="118"/>
                    <a:pt x="2132" y="0"/>
                  </a:cubicBezTo>
                  <a:lnTo>
                    <a:pt x="2315" y="20"/>
                  </a:lnTo>
                  <a:cubicBezTo>
                    <a:pt x="2294" y="64"/>
                    <a:pt x="2273" y="106"/>
                    <a:pt x="2253" y="146"/>
                  </a:cubicBezTo>
                  <a:lnTo>
                    <a:pt x="2742" y="146"/>
                  </a:lnTo>
                  <a:lnTo>
                    <a:pt x="2742" y="310"/>
                  </a:lnTo>
                  <a:lnTo>
                    <a:pt x="2164" y="310"/>
                  </a:lnTo>
                  <a:cubicBezTo>
                    <a:pt x="2136" y="358"/>
                    <a:pt x="2107" y="403"/>
                    <a:pt x="2079" y="445"/>
                  </a:cubicBezTo>
                  <a:lnTo>
                    <a:pt x="2198" y="445"/>
                  </a:lnTo>
                  <a:lnTo>
                    <a:pt x="2198" y="557"/>
                  </a:lnTo>
                  <a:lnTo>
                    <a:pt x="2284" y="540"/>
                  </a:lnTo>
                  <a:lnTo>
                    <a:pt x="2284" y="339"/>
                  </a:lnTo>
                  <a:lnTo>
                    <a:pt x="2431" y="339"/>
                  </a:lnTo>
                  <a:lnTo>
                    <a:pt x="2431" y="511"/>
                  </a:lnTo>
                  <a:lnTo>
                    <a:pt x="2700" y="458"/>
                  </a:lnTo>
                  <a:close/>
                  <a:moveTo>
                    <a:pt x="2541" y="642"/>
                  </a:moveTo>
                  <a:lnTo>
                    <a:pt x="2431" y="665"/>
                  </a:lnTo>
                  <a:lnTo>
                    <a:pt x="2431" y="830"/>
                  </a:lnTo>
                  <a:cubicBezTo>
                    <a:pt x="2477" y="831"/>
                    <a:pt x="2505" y="830"/>
                    <a:pt x="2515" y="826"/>
                  </a:cubicBezTo>
                  <a:cubicBezTo>
                    <a:pt x="2525" y="822"/>
                    <a:pt x="2532" y="811"/>
                    <a:pt x="2535" y="794"/>
                  </a:cubicBezTo>
                  <a:cubicBezTo>
                    <a:pt x="2539" y="776"/>
                    <a:pt x="2541" y="726"/>
                    <a:pt x="2541" y="642"/>
                  </a:cubicBezTo>
                  <a:close/>
                  <a:moveTo>
                    <a:pt x="1634" y="1120"/>
                  </a:moveTo>
                  <a:lnTo>
                    <a:pt x="1725" y="1125"/>
                  </a:lnTo>
                  <a:cubicBezTo>
                    <a:pt x="1760" y="1125"/>
                    <a:pt x="1780" y="1101"/>
                    <a:pt x="1785" y="1054"/>
                  </a:cubicBezTo>
                  <a:cubicBezTo>
                    <a:pt x="1790" y="1007"/>
                    <a:pt x="1794" y="883"/>
                    <a:pt x="1797" y="682"/>
                  </a:cubicBezTo>
                  <a:lnTo>
                    <a:pt x="1701" y="682"/>
                  </a:lnTo>
                  <a:cubicBezTo>
                    <a:pt x="1693" y="852"/>
                    <a:pt x="1671" y="998"/>
                    <a:pt x="1634" y="1120"/>
                  </a:cubicBezTo>
                  <a:close/>
                  <a:moveTo>
                    <a:pt x="2284" y="1071"/>
                  </a:moveTo>
                  <a:lnTo>
                    <a:pt x="2284" y="696"/>
                  </a:lnTo>
                  <a:lnTo>
                    <a:pt x="2198" y="714"/>
                  </a:lnTo>
                  <a:lnTo>
                    <a:pt x="2198" y="1079"/>
                  </a:lnTo>
                  <a:cubicBezTo>
                    <a:pt x="2198" y="1117"/>
                    <a:pt x="2218" y="1136"/>
                    <a:pt x="2257" y="1136"/>
                  </a:cubicBezTo>
                  <a:lnTo>
                    <a:pt x="2487" y="1136"/>
                  </a:lnTo>
                  <a:cubicBezTo>
                    <a:pt x="2526" y="1136"/>
                    <a:pt x="2554" y="1127"/>
                    <a:pt x="2571" y="1108"/>
                  </a:cubicBezTo>
                  <a:cubicBezTo>
                    <a:pt x="2589" y="1089"/>
                    <a:pt x="2602" y="1044"/>
                    <a:pt x="2612" y="974"/>
                  </a:cubicBezTo>
                  <a:cubicBezTo>
                    <a:pt x="2571" y="983"/>
                    <a:pt x="2521" y="989"/>
                    <a:pt x="2462" y="992"/>
                  </a:cubicBezTo>
                  <a:cubicBezTo>
                    <a:pt x="2453" y="934"/>
                    <a:pt x="2443" y="882"/>
                    <a:pt x="2431" y="835"/>
                  </a:cubicBezTo>
                  <a:lnTo>
                    <a:pt x="2431" y="1071"/>
                  </a:lnTo>
                  <a:lnTo>
                    <a:pt x="2284" y="1071"/>
                  </a:lnTo>
                  <a:close/>
                  <a:moveTo>
                    <a:pt x="3128" y="7"/>
                  </a:moveTo>
                  <a:cubicBezTo>
                    <a:pt x="3198" y="101"/>
                    <a:pt x="3257" y="184"/>
                    <a:pt x="3305" y="256"/>
                  </a:cubicBezTo>
                  <a:lnTo>
                    <a:pt x="3133" y="359"/>
                  </a:lnTo>
                  <a:cubicBezTo>
                    <a:pt x="3090" y="281"/>
                    <a:pt x="3036" y="193"/>
                    <a:pt x="2971" y="97"/>
                  </a:cubicBezTo>
                  <a:lnTo>
                    <a:pt x="3128" y="7"/>
                  </a:lnTo>
                  <a:close/>
                  <a:moveTo>
                    <a:pt x="3338" y="415"/>
                  </a:moveTo>
                  <a:lnTo>
                    <a:pt x="3679" y="415"/>
                  </a:lnTo>
                  <a:lnTo>
                    <a:pt x="3679" y="8"/>
                  </a:lnTo>
                  <a:lnTo>
                    <a:pt x="3880" y="8"/>
                  </a:lnTo>
                  <a:lnTo>
                    <a:pt x="3880" y="415"/>
                  </a:lnTo>
                  <a:lnTo>
                    <a:pt x="4223" y="415"/>
                  </a:lnTo>
                  <a:lnTo>
                    <a:pt x="4223" y="595"/>
                  </a:lnTo>
                  <a:lnTo>
                    <a:pt x="3880" y="595"/>
                  </a:lnTo>
                  <a:lnTo>
                    <a:pt x="3880" y="1332"/>
                  </a:lnTo>
                  <a:lnTo>
                    <a:pt x="3679" y="1332"/>
                  </a:lnTo>
                  <a:lnTo>
                    <a:pt x="3679" y="595"/>
                  </a:lnTo>
                  <a:lnTo>
                    <a:pt x="3338" y="595"/>
                  </a:lnTo>
                  <a:lnTo>
                    <a:pt x="3338" y="415"/>
                  </a:lnTo>
                  <a:close/>
                  <a:moveTo>
                    <a:pt x="3404" y="863"/>
                  </a:moveTo>
                  <a:cubicBezTo>
                    <a:pt x="3411" y="946"/>
                    <a:pt x="3419" y="1012"/>
                    <a:pt x="3427" y="1061"/>
                  </a:cubicBezTo>
                  <a:cubicBezTo>
                    <a:pt x="3255" y="1173"/>
                    <a:pt x="3146" y="1254"/>
                    <a:pt x="3100" y="1305"/>
                  </a:cubicBezTo>
                  <a:lnTo>
                    <a:pt x="3001" y="1174"/>
                  </a:lnTo>
                  <a:cubicBezTo>
                    <a:pt x="3023" y="1147"/>
                    <a:pt x="3034" y="1110"/>
                    <a:pt x="3034" y="1061"/>
                  </a:cubicBezTo>
                  <a:lnTo>
                    <a:pt x="3034" y="631"/>
                  </a:lnTo>
                  <a:lnTo>
                    <a:pt x="2897" y="631"/>
                  </a:lnTo>
                  <a:lnTo>
                    <a:pt x="2897" y="457"/>
                  </a:lnTo>
                  <a:lnTo>
                    <a:pt x="3212" y="457"/>
                  </a:lnTo>
                  <a:lnTo>
                    <a:pt x="3212" y="986"/>
                  </a:lnTo>
                  <a:cubicBezTo>
                    <a:pt x="3249" y="965"/>
                    <a:pt x="3313" y="924"/>
                    <a:pt x="3404" y="863"/>
                  </a:cubicBezTo>
                  <a:close/>
                  <a:moveTo>
                    <a:pt x="4853" y="9"/>
                  </a:moveTo>
                  <a:cubicBezTo>
                    <a:pt x="4918" y="58"/>
                    <a:pt x="4984" y="113"/>
                    <a:pt x="5051" y="176"/>
                  </a:cubicBezTo>
                  <a:lnTo>
                    <a:pt x="4935" y="288"/>
                  </a:lnTo>
                  <a:cubicBezTo>
                    <a:pt x="4878" y="228"/>
                    <a:pt x="4816" y="170"/>
                    <a:pt x="4747" y="113"/>
                  </a:cubicBezTo>
                  <a:lnTo>
                    <a:pt x="4853" y="9"/>
                  </a:lnTo>
                  <a:close/>
                  <a:moveTo>
                    <a:pt x="5619" y="20"/>
                  </a:moveTo>
                  <a:lnTo>
                    <a:pt x="5619" y="1155"/>
                  </a:lnTo>
                  <a:cubicBezTo>
                    <a:pt x="5619" y="1205"/>
                    <a:pt x="5608" y="1243"/>
                    <a:pt x="5584" y="1269"/>
                  </a:cubicBezTo>
                  <a:cubicBezTo>
                    <a:pt x="5560" y="1295"/>
                    <a:pt x="5518" y="1310"/>
                    <a:pt x="5458" y="1313"/>
                  </a:cubicBezTo>
                  <a:cubicBezTo>
                    <a:pt x="5399" y="1316"/>
                    <a:pt x="5346" y="1317"/>
                    <a:pt x="5299" y="1316"/>
                  </a:cubicBezTo>
                  <a:cubicBezTo>
                    <a:pt x="5288" y="1253"/>
                    <a:pt x="5272" y="1194"/>
                    <a:pt x="5254" y="1141"/>
                  </a:cubicBezTo>
                  <a:cubicBezTo>
                    <a:pt x="5294" y="1143"/>
                    <a:pt x="5332" y="1145"/>
                    <a:pt x="5366" y="1145"/>
                  </a:cubicBezTo>
                  <a:cubicBezTo>
                    <a:pt x="5395" y="1145"/>
                    <a:pt x="5415" y="1140"/>
                    <a:pt x="5424" y="1132"/>
                  </a:cubicBezTo>
                  <a:cubicBezTo>
                    <a:pt x="5433" y="1123"/>
                    <a:pt x="5437" y="1106"/>
                    <a:pt x="5437" y="1080"/>
                  </a:cubicBezTo>
                  <a:lnTo>
                    <a:pt x="5437" y="20"/>
                  </a:lnTo>
                  <a:lnTo>
                    <a:pt x="5619" y="20"/>
                  </a:lnTo>
                  <a:close/>
                  <a:moveTo>
                    <a:pt x="4920" y="531"/>
                  </a:moveTo>
                  <a:lnTo>
                    <a:pt x="5078" y="614"/>
                  </a:lnTo>
                  <a:cubicBezTo>
                    <a:pt x="5003" y="752"/>
                    <a:pt x="4911" y="876"/>
                    <a:pt x="4802" y="987"/>
                  </a:cubicBezTo>
                  <a:cubicBezTo>
                    <a:pt x="4819" y="1028"/>
                    <a:pt x="4841" y="1062"/>
                    <a:pt x="4867" y="1088"/>
                  </a:cubicBezTo>
                  <a:cubicBezTo>
                    <a:pt x="4892" y="1114"/>
                    <a:pt x="4915" y="1127"/>
                    <a:pt x="4934" y="1127"/>
                  </a:cubicBezTo>
                  <a:cubicBezTo>
                    <a:pt x="4939" y="1127"/>
                    <a:pt x="4946" y="1125"/>
                    <a:pt x="4953" y="1122"/>
                  </a:cubicBezTo>
                  <a:cubicBezTo>
                    <a:pt x="4960" y="1118"/>
                    <a:pt x="4968" y="1092"/>
                    <a:pt x="4978" y="1043"/>
                  </a:cubicBezTo>
                  <a:cubicBezTo>
                    <a:pt x="4987" y="994"/>
                    <a:pt x="4995" y="952"/>
                    <a:pt x="4999" y="917"/>
                  </a:cubicBezTo>
                  <a:cubicBezTo>
                    <a:pt x="5018" y="927"/>
                    <a:pt x="5072" y="953"/>
                    <a:pt x="5162" y="992"/>
                  </a:cubicBezTo>
                  <a:cubicBezTo>
                    <a:pt x="5137" y="1131"/>
                    <a:pt x="5110" y="1222"/>
                    <a:pt x="5079" y="1262"/>
                  </a:cubicBezTo>
                  <a:cubicBezTo>
                    <a:pt x="5048" y="1304"/>
                    <a:pt x="5008" y="1324"/>
                    <a:pt x="4957" y="1324"/>
                  </a:cubicBezTo>
                  <a:cubicBezTo>
                    <a:pt x="4824" y="1324"/>
                    <a:pt x="4723" y="1257"/>
                    <a:pt x="4655" y="1121"/>
                  </a:cubicBezTo>
                  <a:cubicBezTo>
                    <a:pt x="4590" y="1173"/>
                    <a:pt x="4521" y="1222"/>
                    <a:pt x="4447" y="1267"/>
                  </a:cubicBezTo>
                  <a:cubicBezTo>
                    <a:pt x="4415" y="1207"/>
                    <a:pt x="4380" y="1151"/>
                    <a:pt x="4344" y="1100"/>
                  </a:cubicBezTo>
                  <a:cubicBezTo>
                    <a:pt x="4435" y="1053"/>
                    <a:pt x="4518" y="1000"/>
                    <a:pt x="4592" y="940"/>
                  </a:cubicBezTo>
                  <a:cubicBezTo>
                    <a:pt x="4564" y="818"/>
                    <a:pt x="4544" y="686"/>
                    <a:pt x="4535" y="545"/>
                  </a:cubicBezTo>
                  <a:lnTo>
                    <a:pt x="4379" y="570"/>
                  </a:lnTo>
                  <a:lnTo>
                    <a:pt x="4349" y="401"/>
                  </a:lnTo>
                  <a:lnTo>
                    <a:pt x="4526" y="374"/>
                  </a:lnTo>
                  <a:lnTo>
                    <a:pt x="4508" y="21"/>
                  </a:lnTo>
                  <a:lnTo>
                    <a:pt x="4697" y="21"/>
                  </a:lnTo>
                  <a:cubicBezTo>
                    <a:pt x="4699" y="131"/>
                    <a:pt x="4703" y="239"/>
                    <a:pt x="4707" y="346"/>
                  </a:cubicBezTo>
                  <a:lnTo>
                    <a:pt x="5061" y="294"/>
                  </a:lnTo>
                  <a:lnTo>
                    <a:pt x="5087" y="457"/>
                  </a:lnTo>
                  <a:lnTo>
                    <a:pt x="4717" y="516"/>
                  </a:lnTo>
                  <a:cubicBezTo>
                    <a:pt x="4724" y="606"/>
                    <a:pt x="4735" y="697"/>
                    <a:pt x="4751" y="787"/>
                  </a:cubicBezTo>
                  <a:cubicBezTo>
                    <a:pt x="4818" y="710"/>
                    <a:pt x="4875" y="624"/>
                    <a:pt x="4920" y="531"/>
                  </a:cubicBezTo>
                  <a:close/>
                  <a:moveTo>
                    <a:pt x="5318" y="958"/>
                  </a:moveTo>
                  <a:lnTo>
                    <a:pt x="5141" y="958"/>
                  </a:lnTo>
                  <a:lnTo>
                    <a:pt x="5141" y="147"/>
                  </a:lnTo>
                  <a:lnTo>
                    <a:pt x="5318" y="147"/>
                  </a:lnTo>
                  <a:lnTo>
                    <a:pt x="5318" y="9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5146" y="2677"/>
              <a:ext cx="447" cy="105"/>
            </a:xfrm>
            <a:custGeom>
              <a:avLst/>
              <a:gdLst>
                <a:gd name="T0" fmla="*/ 606 w 5640"/>
                <a:gd name="T1" fmla="*/ 510 h 1329"/>
                <a:gd name="T2" fmla="*/ 340 w 5640"/>
                <a:gd name="T3" fmla="*/ 416 h 1329"/>
                <a:gd name="T4" fmla="*/ 413 w 5640"/>
                <a:gd name="T5" fmla="*/ 799 h 1329"/>
                <a:gd name="T6" fmla="*/ 169 w 5640"/>
                <a:gd name="T7" fmla="*/ 1329 h 1329"/>
                <a:gd name="T8" fmla="*/ 0 w 5640"/>
                <a:gd name="T9" fmla="*/ 772 h 1329"/>
                <a:gd name="T10" fmla="*/ 14 w 5640"/>
                <a:gd name="T11" fmla="*/ 242 h 1329"/>
                <a:gd name="T12" fmla="*/ 340 w 5640"/>
                <a:gd name="T13" fmla="*/ 11 h 1329"/>
                <a:gd name="T14" fmla="*/ 477 w 5640"/>
                <a:gd name="T15" fmla="*/ 373 h 1329"/>
                <a:gd name="T16" fmla="*/ 987 w 5640"/>
                <a:gd name="T17" fmla="*/ 46 h 1329"/>
                <a:gd name="T18" fmla="*/ 1156 w 5640"/>
                <a:gd name="T19" fmla="*/ 502 h 1329"/>
                <a:gd name="T20" fmla="*/ 960 w 5640"/>
                <a:gd name="T21" fmla="*/ 1120 h 1329"/>
                <a:gd name="T22" fmla="*/ 1130 w 5640"/>
                <a:gd name="T23" fmla="*/ 1120 h 1329"/>
                <a:gd name="T24" fmla="*/ 456 w 5640"/>
                <a:gd name="T25" fmla="*/ 1283 h 1329"/>
                <a:gd name="T26" fmla="*/ 754 w 5640"/>
                <a:gd name="T27" fmla="*/ 1038 h 1329"/>
                <a:gd name="T28" fmla="*/ 618 w 5640"/>
                <a:gd name="T29" fmla="*/ 685 h 1329"/>
                <a:gd name="T30" fmla="*/ 827 w 5640"/>
                <a:gd name="T31" fmla="*/ 1019 h 1329"/>
                <a:gd name="T32" fmla="*/ 884 w 5640"/>
                <a:gd name="T33" fmla="*/ 197 h 1329"/>
                <a:gd name="T34" fmla="*/ 884 w 5640"/>
                <a:gd name="T35" fmla="*/ 197 h 1329"/>
                <a:gd name="T36" fmla="*/ 1519 w 5640"/>
                <a:gd name="T37" fmla="*/ 607 h 1329"/>
                <a:gd name="T38" fmla="*/ 1508 w 5640"/>
                <a:gd name="T39" fmla="*/ 251 h 1329"/>
                <a:gd name="T40" fmla="*/ 2037 w 5640"/>
                <a:gd name="T41" fmla="*/ 0 h 1329"/>
                <a:gd name="T42" fmla="*/ 2741 w 5640"/>
                <a:gd name="T43" fmla="*/ 116 h 1329"/>
                <a:gd name="T44" fmla="*/ 2788 w 5640"/>
                <a:gd name="T45" fmla="*/ 425 h 1329"/>
                <a:gd name="T46" fmla="*/ 2621 w 5640"/>
                <a:gd name="T47" fmla="*/ 1051 h 1329"/>
                <a:gd name="T48" fmla="*/ 2210 w 5640"/>
                <a:gd name="T49" fmla="*/ 459 h 1329"/>
                <a:gd name="T50" fmla="*/ 1778 w 5640"/>
                <a:gd name="T51" fmla="*/ 487 h 1329"/>
                <a:gd name="T52" fmla="*/ 2444 w 5640"/>
                <a:gd name="T53" fmla="*/ 622 h 1329"/>
                <a:gd name="T54" fmla="*/ 2444 w 5640"/>
                <a:gd name="T55" fmla="*/ 707 h 1329"/>
                <a:gd name="T56" fmla="*/ 2444 w 5640"/>
                <a:gd name="T57" fmla="*/ 831 h 1329"/>
                <a:gd name="T58" fmla="*/ 2444 w 5640"/>
                <a:gd name="T59" fmla="*/ 916 h 1329"/>
                <a:gd name="T60" fmla="*/ 1481 w 5640"/>
                <a:gd name="T61" fmla="*/ 1123 h 1329"/>
                <a:gd name="T62" fmla="*/ 3149 w 5640"/>
                <a:gd name="T63" fmla="*/ 2 h 1329"/>
                <a:gd name="T64" fmla="*/ 2992 w 5640"/>
                <a:gd name="T65" fmla="*/ 92 h 1329"/>
                <a:gd name="T66" fmla="*/ 3699 w 5640"/>
                <a:gd name="T67" fmla="*/ 410 h 1329"/>
                <a:gd name="T68" fmla="*/ 3900 w 5640"/>
                <a:gd name="T69" fmla="*/ 410 h 1329"/>
                <a:gd name="T70" fmla="*/ 3900 w 5640"/>
                <a:gd name="T71" fmla="*/ 590 h 1329"/>
                <a:gd name="T72" fmla="*/ 3699 w 5640"/>
                <a:gd name="T73" fmla="*/ 590 h 1329"/>
                <a:gd name="T74" fmla="*/ 3425 w 5640"/>
                <a:gd name="T75" fmla="*/ 858 h 1329"/>
                <a:gd name="T76" fmla="*/ 3021 w 5640"/>
                <a:gd name="T77" fmla="*/ 1169 h 1329"/>
                <a:gd name="T78" fmla="*/ 2918 w 5640"/>
                <a:gd name="T79" fmla="*/ 626 h 1329"/>
                <a:gd name="T80" fmla="*/ 3233 w 5640"/>
                <a:gd name="T81" fmla="*/ 981 h 1329"/>
                <a:gd name="T82" fmla="*/ 5072 w 5640"/>
                <a:gd name="T83" fmla="*/ 171 h 1329"/>
                <a:gd name="T84" fmla="*/ 4873 w 5640"/>
                <a:gd name="T85" fmla="*/ 4 h 1329"/>
                <a:gd name="T86" fmla="*/ 5604 w 5640"/>
                <a:gd name="T87" fmla="*/ 1264 h 1329"/>
                <a:gd name="T88" fmla="*/ 5274 w 5640"/>
                <a:gd name="T89" fmla="*/ 1136 h 1329"/>
                <a:gd name="T90" fmla="*/ 5458 w 5640"/>
                <a:gd name="T91" fmla="*/ 1075 h 1329"/>
                <a:gd name="T92" fmla="*/ 4940 w 5640"/>
                <a:gd name="T93" fmla="*/ 526 h 1329"/>
                <a:gd name="T94" fmla="*/ 4887 w 5640"/>
                <a:gd name="T95" fmla="*/ 1083 h 1329"/>
                <a:gd name="T96" fmla="*/ 4998 w 5640"/>
                <a:gd name="T97" fmla="*/ 1038 h 1329"/>
                <a:gd name="T98" fmla="*/ 5099 w 5640"/>
                <a:gd name="T99" fmla="*/ 1257 h 1329"/>
                <a:gd name="T100" fmla="*/ 4467 w 5640"/>
                <a:gd name="T101" fmla="*/ 1262 h 1329"/>
                <a:gd name="T102" fmla="*/ 4555 w 5640"/>
                <a:gd name="T103" fmla="*/ 540 h 1329"/>
                <a:gd name="T104" fmla="*/ 4546 w 5640"/>
                <a:gd name="T105" fmla="*/ 369 h 1329"/>
                <a:gd name="T106" fmla="*/ 4728 w 5640"/>
                <a:gd name="T107" fmla="*/ 341 h 1329"/>
                <a:gd name="T108" fmla="*/ 4737 w 5640"/>
                <a:gd name="T109" fmla="*/ 511 h 1329"/>
                <a:gd name="T110" fmla="*/ 5338 w 5640"/>
                <a:gd name="T111" fmla="*/ 953 h 1329"/>
                <a:gd name="T112" fmla="*/ 5338 w 5640"/>
                <a:gd name="T113" fmla="*/ 142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640" h="1329">
                  <a:moveTo>
                    <a:pt x="1156" y="577"/>
                  </a:moveTo>
                  <a:lnTo>
                    <a:pt x="606" y="577"/>
                  </a:lnTo>
                  <a:lnTo>
                    <a:pt x="606" y="510"/>
                  </a:lnTo>
                  <a:cubicBezTo>
                    <a:pt x="576" y="536"/>
                    <a:pt x="544" y="561"/>
                    <a:pt x="512" y="585"/>
                  </a:cubicBezTo>
                  <a:cubicBezTo>
                    <a:pt x="480" y="520"/>
                    <a:pt x="449" y="463"/>
                    <a:pt x="420" y="416"/>
                  </a:cubicBezTo>
                  <a:lnTo>
                    <a:pt x="340" y="416"/>
                  </a:lnTo>
                  <a:lnTo>
                    <a:pt x="340" y="508"/>
                  </a:lnTo>
                  <a:cubicBezTo>
                    <a:pt x="403" y="558"/>
                    <a:pt x="465" y="610"/>
                    <a:pt x="524" y="664"/>
                  </a:cubicBezTo>
                  <a:lnTo>
                    <a:pt x="413" y="799"/>
                  </a:lnTo>
                  <a:cubicBezTo>
                    <a:pt x="390" y="769"/>
                    <a:pt x="365" y="739"/>
                    <a:pt x="340" y="711"/>
                  </a:cubicBezTo>
                  <a:lnTo>
                    <a:pt x="340" y="1329"/>
                  </a:lnTo>
                  <a:lnTo>
                    <a:pt x="169" y="1329"/>
                  </a:lnTo>
                  <a:lnTo>
                    <a:pt x="169" y="763"/>
                  </a:lnTo>
                  <a:cubicBezTo>
                    <a:pt x="133" y="851"/>
                    <a:pt x="92" y="935"/>
                    <a:pt x="43" y="1018"/>
                  </a:cubicBezTo>
                  <a:cubicBezTo>
                    <a:pt x="29" y="926"/>
                    <a:pt x="15" y="845"/>
                    <a:pt x="0" y="772"/>
                  </a:cubicBezTo>
                  <a:cubicBezTo>
                    <a:pt x="66" y="659"/>
                    <a:pt x="119" y="540"/>
                    <a:pt x="157" y="416"/>
                  </a:cubicBezTo>
                  <a:lnTo>
                    <a:pt x="14" y="416"/>
                  </a:lnTo>
                  <a:lnTo>
                    <a:pt x="14" y="242"/>
                  </a:lnTo>
                  <a:lnTo>
                    <a:pt x="169" y="242"/>
                  </a:lnTo>
                  <a:lnTo>
                    <a:pt x="169" y="11"/>
                  </a:lnTo>
                  <a:lnTo>
                    <a:pt x="340" y="11"/>
                  </a:lnTo>
                  <a:lnTo>
                    <a:pt x="340" y="242"/>
                  </a:lnTo>
                  <a:lnTo>
                    <a:pt x="477" y="242"/>
                  </a:lnTo>
                  <a:lnTo>
                    <a:pt x="477" y="373"/>
                  </a:lnTo>
                  <a:cubicBezTo>
                    <a:pt x="605" y="275"/>
                    <a:pt x="711" y="153"/>
                    <a:pt x="795" y="8"/>
                  </a:cubicBezTo>
                  <a:lnTo>
                    <a:pt x="1009" y="8"/>
                  </a:lnTo>
                  <a:lnTo>
                    <a:pt x="987" y="46"/>
                  </a:lnTo>
                  <a:cubicBezTo>
                    <a:pt x="1084" y="203"/>
                    <a:pt x="1204" y="321"/>
                    <a:pt x="1346" y="398"/>
                  </a:cubicBezTo>
                  <a:lnTo>
                    <a:pt x="1248" y="566"/>
                  </a:lnTo>
                  <a:cubicBezTo>
                    <a:pt x="1216" y="545"/>
                    <a:pt x="1185" y="524"/>
                    <a:pt x="1156" y="502"/>
                  </a:cubicBezTo>
                  <a:lnTo>
                    <a:pt x="1156" y="577"/>
                  </a:lnTo>
                  <a:close/>
                  <a:moveTo>
                    <a:pt x="456" y="1120"/>
                  </a:moveTo>
                  <a:lnTo>
                    <a:pt x="960" y="1120"/>
                  </a:lnTo>
                  <a:cubicBezTo>
                    <a:pt x="1017" y="956"/>
                    <a:pt x="1060" y="799"/>
                    <a:pt x="1087" y="649"/>
                  </a:cubicBezTo>
                  <a:lnTo>
                    <a:pt x="1266" y="692"/>
                  </a:lnTo>
                  <a:cubicBezTo>
                    <a:pt x="1234" y="803"/>
                    <a:pt x="1189" y="945"/>
                    <a:pt x="1130" y="1120"/>
                  </a:cubicBezTo>
                  <a:lnTo>
                    <a:pt x="1308" y="1120"/>
                  </a:lnTo>
                  <a:lnTo>
                    <a:pt x="1308" y="1283"/>
                  </a:lnTo>
                  <a:lnTo>
                    <a:pt x="456" y="1283"/>
                  </a:lnTo>
                  <a:lnTo>
                    <a:pt x="456" y="1120"/>
                  </a:lnTo>
                  <a:close/>
                  <a:moveTo>
                    <a:pt x="618" y="685"/>
                  </a:moveTo>
                  <a:cubicBezTo>
                    <a:pt x="669" y="800"/>
                    <a:pt x="714" y="917"/>
                    <a:pt x="754" y="1038"/>
                  </a:cubicBezTo>
                  <a:lnTo>
                    <a:pt x="595" y="1090"/>
                  </a:lnTo>
                  <a:cubicBezTo>
                    <a:pt x="564" y="977"/>
                    <a:pt x="523" y="861"/>
                    <a:pt x="474" y="741"/>
                  </a:cubicBezTo>
                  <a:lnTo>
                    <a:pt x="618" y="685"/>
                  </a:lnTo>
                  <a:close/>
                  <a:moveTo>
                    <a:pt x="898" y="622"/>
                  </a:moveTo>
                  <a:cubicBezTo>
                    <a:pt x="934" y="745"/>
                    <a:pt x="963" y="865"/>
                    <a:pt x="985" y="983"/>
                  </a:cubicBezTo>
                  <a:lnTo>
                    <a:pt x="827" y="1019"/>
                  </a:lnTo>
                  <a:cubicBezTo>
                    <a:pt x="815" y="931"/>
                    <a:pt x="790" y="811"/>
                    <a:pt x="752" y="658"/>
                  </a:cubicBezTo>
                  <a:lnTo>
                    <a:pt x="898" y="622"/>
                  </a:lnTo>
                  <a:close/>
                  <a:moveTo>
                    <a:pt x="884" y="197"/>
                  </a:moveTo>
                  <a:cubicBezTo>
                    <a:pt x="829" y="276"/>
                    <a:pt x="770" y="349"/>
                    <a:pt x="705" y="416"/>
                  </a:cubicBezTo>
                  <a:lnTo>
                    <a:pt x="1059" y="416"/>
                  </a:lnTo>
                  <a:cubicBezTo>
                    <a:pt x="998" y="354"/>
                    <a:pt x="939" y="281"/>
                    <a:pt x="884" y="197"/>
                  </a:cubicBezTo>
                  <a:close/>
                  <a:moveTo>
                    <a:pt x="1626" y="1051"/>
                  </a:moveTo>
                  <a:lnTo>
                    <a:pt x="1626" y="563"/>
                  </a:lnTo>
                  <a:cubicBezTo>
                    <a:pt x="1592" y="578"/>
                    <a:pt x="1556" y="593"/>
                    <a:pt x="1519" y="607"/>
                  </a:cubicBezTo>
                  <a:cubicBezTo>
                    <a:pt x="1502" y="553"/>
                    <a:pt x="1481" y="501"/>
                    <a:pt x="1457" y="451"/>
                  </a:cubicBezTo>
                  <a:cubicBezTo>
                    <a:pt x="1633" y="402"/>
                    <a:pt x="1777" y="335"/>
                    <a:pt x="1891" y="251"/>
                  </a:cubicBezTo>
                  <a:lnTo>
                    <a:pt x="1508" y="251"/>
                  </a:lnTo>
                  <a:lnTo>
                    <a:pt x="1508" y="116"/>
                  </a:lnTo>
                  <a:lnTo>
                    <a:pt x="2037" y="116"/>
                  </a:lnTo>
                  <a:lnTo>
                    <a:pt x="2037" y="0"/>
                  </a:lnTo>
                  <a:lnTo>
                    <a:pt x="2210" y="0"/>
                  </a:lnTo>
                  <a:lnTo>
                    <a:pt x="2210" y="116"/>
                  </a:lnTo>
                  <a:lnTo>
                    <a:pt x="2741" y="116"/>
                  </a:lnTo>
                  <a:lnTo>
                    <a:pt x="2741" y="251"/>
                  </a:lnTo>
                  <a:lnTo>
                    <a:pt x="2339" y="251"/>
                  </a:lnTo>
                  <a:cubicBezTo>
                    <a:pt x="2449" y="332"/>
                    <a:pt x="2599" y="390"/>
                    <a:pt x="2788" y="425"/>
                  </a:cubicBezTo>
                  <a:cubicBezTo>
                    <a:pt x="2768" y="473"/>
                    <a:pt x="2749" y="528"/>
                    <a:pt x="2729" y="590"/>
                  </a:cubicBezTo>
                  <a:cubicBezTo>
                    <a:pt x="2691" y="578"/>
                    <a:pt x="2655" y="566"/>
                    <a:pt x="2621" y="553"/>
                  </a:cubicBezTo>
                  <a:lnTo>
                    <a:pt x="2621" y="1051"/>
                  </a:lnTo>
                  <a:lnTo>
                    <a:pt x="1626" y="1051"/>
                  </a:lnTo>
                  <a:close/>
                  <a:moveTo>
                    <a:pt x="2210" y="292"/>
                  </a:moveTo>
                  <a:lnTo>
                    <a:pt x="2210" y="459"/>
                  </a:lnTo>
                  <a:lnTo>
                    <a:pt x="2037" y="459"/>
                  </a:lnTo>
                  <a:lnTo>
                    <a:pt x="2037" y="298"/>
                  </a:lnTo>
                  <a:cubicBezTo>
                    <a:pt x="1969" y="365"/>
                    <a:pt x="1883" y="428"/>
                    <a:pt x="1778" y="487"/>
                  </a:cubicBezTo>
                  <a:lnTo>
                    <a:pt x="2470" y="487"/>
                  </a:lnTo>
                  <a:cubicBezTo>
                    <a:pt x="2361" y="431"/>
                    <a:pt x="2275" y="366"/>
                    <a:pt x="2210" y="292"/>
                  </a:cubicBezTo>
                  <a:close/>
                  <a:moveTo>
                    <a:pt x="2444" y="622"/>
                  </a:moveTo>
                  <a:lnTo>
                    <a:pt x="1803" y="622"/>
                  </a:lnTo>
                  <a:lnTo>
                    <a:pt x="1803" y="707"/>
                  </a:lnTo>
                  <a:lnTo>
                    <a:pt x="2444" y="707"/>
                  </a:lnTo>
                  <a:lnTo>
                    <a:pt x="2444" y="622"/>
                  </a:lnTo>
                  <a:close/>
                  <a:moveTo>
                    <a:pt x="2444" y="916"/>
                  </a:moveTo>
                  <a:lnTo>
                    <a:pt x="2444" y="831"/>
                  </a:lnTo>
                  <a:lnTo>
                    <a:pt x="1803" y="831"/>
                  </a:lnTo>
                  <a:lnTo>
                    <a:pt x="1803" y="916"/>
                  </a:lnTo>
                  <a:lnTo>
                    <a:pt x="2444" y="916"/>
                  </a:lnTo>
                  <a:close/>
                  <a:moveTo>
                    <a:pt x="2764" y="1279"/>
                  </a:moveTo>
                  <a:lnTo>
                    <a:pt x="1481" y="1279"/>
                  </a:lnTo>
                  <a:lnTo>
                    <a:pt x="1481" y="1123"/>
                  </a:lnTo>
                  <a:lnTo>
                    <a:pt x="2764" y="1123"/>
                  </a:lnTo>
                  <a:lnTo>
                    <a:pt x="2764" y="1279"/>
                  </a:lnTo>
                  <a:close/>
                  <a:moveTo>
                    <a:pt x="3149" y="2"/>
                  </a:moveTo>
                  <a:cubicBezTo>
                    <a:pt x="3218" y="96"/>
                    <a:pt x="3277" y="179"/>
                    <a:pt x="3326" y="251"/>
                  </a:cubicBezTo>
                  <a:lnTo>
                    <a:pt x="3154" y="354"/>
                  </a:lnTo>
                  <a:cubicBezTo>
                    <a:pt x="3110" y="276"/>
                    <a:pt x="3056" y="188"/>
                    <a:pt x="2992" y="92"/>
                  </a:cubicBezTo>
                  <a:lnTo>
                    <a:pt x="3149" y="2"/>
                  </a:lnTo>
                  <a:close/>
                  <a:moveTo>
                    <a:pt x="3359" y="410"/>
                  </a:moveTo>
                  <a:lnTo>
                    <a:pt x="3699" y="410"/>
                  </a:lnTo>
                  <a:lnTo>
                    <a:pt x="3699" y="3"/>
                  </a:lnTo>
                  <a:lnTo>
                    <a:pt x="3900" y="3"/>
                  </a:lnTo>
                  <a:lnTo>
                    <a:pt x="3900" y="410"/>
                  </a:lnTo>
                  <a:lnTo>
                    <a:pt x="4243" y="410"/>
                  </a:lnTo>
                  <a:lnTo>
                    <a:pt x="4243" y="590"/>
                  </a:lnTo>
                  <a:lnTo>
                    <a:pt x="3900" y="590"/>
                  </a:lnTo>
                  <a:lnTo>
                    <a:pt x="3900" y="1327"/>
                  </a:lnTo>
                  <a:lnTo>
                    <a:pt x="3699" y="1327"/>
                  </a:lnTo>
                  <a:lnTo>
                    <a:pt x="3699" y="590"/>
                  </a:lnTo>
                  <a:lnTo>
                    <a:pt x="3359" y="590"/>
                  </a:lnTo>
                  <a:lnTo>
                    <a:pt x="3359" y="410"/>
                  </a:lnTo>
                  <a:close/>
                  <a:moveTo>
                    <a:pt x="3425" y="858"/>
                  </a:moveTo>
                  <a:cubicBezTo>
                    <a:pt x="3432" y="941"/>
                    <a:pt x="3439" y="1007"/>
                    <a:pt x="3447" y="1056"/>
                  </a:cubicBezTo>
                  <a:cubicBezTo>
                    <a:pt x="3276" y="1168"/>
                    <a:pt x="3167" y="1249"/>
                    <a:pt x="3120" y="1300"/>
                  </a:cubicBezTo>
                  <a:lnTo>
                    <a:pt x="3021" y="1169"/>
                  </a:lnTo>
                  <a:cubicBezTo>
                    <a:pt x="3044" y="1142"/>
                    <a:pt x="3055" y="1105"/>
                    <a:pt x="3055" y="1056"/>
                  </a:cubicBezTo>
                  <a:lnTo>
                    <a:pt x="3055" y="626"/>
                  </a:lnTo>
                  <a:lnTo>
                    <a:pt x="2918" y="626"/>
                  </a:lnTo>
                  <a:lnTo>
                    <a:pt x="2918" y="452"/>
                  </a:lnTo>
                  <a:lnTo>
                    <a:pt x="3233" y="452"/>
                  </a:lnTo>
                  <a:lnTo>
                    <a:pt x="3233" y="981"/>
                  </a:lnTo>
                  <a:cubicBezTo>
                    <a:pt x="3269" y="960"/>
                    <a:pt x="3334" y="919"/>
                    <a:pt x="3425" y="858"/>
                  </a:cubicBezTo>
                  <a:close/>
                  <a:moveTo>
                    <a:pt x="4873" y="4"/>
                  </a:moveTo>
                  <a:cubicBezTo>
                    <a:pt x="4939" y="53"/>
                    <a:pt x="5005" y="108"/>
                    <a:pt x="5072" y="171"/>
                  </a:cubicBezTo>
                  <a:lnTo>
                    <a:pt x="4955" y="283"/>
                  </a:lnTo>
                  <a:cubicBezTo>
                    <a:pt x="4899" y="223"/>
                    <a:pt x="4836" y="165"/>
                    <a:pt x="4768" y="108"/>
                  </a:cubicBezTo>
                  <a:lnTo>
                    <a:pt x="4873" y="4"/>
                  </a:lnTo>
                  <a:close/>
                  <a:moveTo>
                    <a:pt x="5640" y="15"/>
                  </a:moveTo>
                  <a:lnTo>
                    <a:pt x="5640" y="1150"/>
                  </a:lnTo>
                  <a:cubicBezTo>
                    <a:pt x="5640" y="1200"/>
                    <a:pt x="5628" y="1238"/>
                    <a:pt x="5604" y="1264"/>
                  </a:cubicBezTo>
                  <a:cubicBezTo>
                    <a:pt x="5580" y="1290"/>
                    <a:pt x="5538" y="1305"/>
                    <a:pt x="5479" y="1308"/>
                  </a:cubicBezTo>
                  <a:cubicBezTo>
                    <a:pt x="5419" y="1311"/>
                    <a:pt x="5366" y="1312"/>
                    <a:pt x="5320" y="1311"/>
                  </a:cubicBezTo>
                  <a:cubicBezTo>
                    <a:pt x="5308" y="1248"/>
                    <a:pt x="5293" y="1189"/>
                    <a:pt x="5274" y="1136"/>
                  </a:cubicBezTo>
                  <a:cubicBezTo>
                    <a:pt x="5315" y="1138"/>
                    <a:pt x="5352" y="1140"/>
                    <a:pt x="5386" y="1140"/>
                  </a:cubicBezTo>
                  <a:cubicBezTo>
                    <a:pt x="5416" y="1140"/>
                    <a:pt x="5435" y="1135"/>
                    <a:pt x="5444" y="1127"/>
                  </a:cubicBezTo>
                  <a:cubicBezTo>
                    <a:pt x="5453" y="1118"/>
                    <a:pt x="5458" y="1101"/>
                    <a:pt x="5458" y="1075"/>
                  </a:cubicBezTo>
                  <a:lnTo>
                    <a:pt x="5458" y="15"/>
                  </a:lnTo>
                  <a:lnTo>
                    <a:pt x="5640" y="15"/>
                  </a:lnTo>
                  <a:close/>
                  <a:moveTo>
                    <a:pt x="4940" y="526"/>
                  </a:moveTo>
                  <a:lnTo>
                    <a:pt x="5099" y="609"/>
                  </a:lnTo>
                  <a:cubicBezTo>
                    <a:pt x="5023" y="747"/>
                    <a:pt x="4931" y="871"/>
                    <a:pt x="4822" y="982"/>
                  </a:cubicBezTo>
                  <a:cubicBezTo>
                    <a:pt x="4840" y="1023"/>
                    <a:pt x="4861" y="1057"/>
                    <a:pt x="4887" y="1083"/>
                  </a:cubicBezTo>
                  <a:cubicBezTo>
                    <a:pt x="4913" y="1109"/>
                    <a:pt x="4935" y="1122"/>
                    <a:pt x="4954" y="1122"/>
                  </a:cubicBezTo>
                  <a:cubicBezTo>
                    <a:pt x="4960" y="1122"/>
                    <a:pt x="4966" y="1120"/>
                    <a:pt x="4973" y="1117"/>
                  </a:cubicBezTo>
                  <a:cubicBezTo>
                    <a:pt x="4980" y="1113"/>
                    <a:pt x="4989" y="1087"/>
                    <a:pt x="4998" y="1038"/>
                  </a:cubicBezTo>
                  <a:cubicBezTo>
                    <a:pt x="5008" y="989"/>
                    <a:pt x="5015" y="947"/>
                    <a:pt x="5019" y="912"/>
                  </a:cubicBezTo>
                  <a:cubicBezTo>
                    <a:pt x="5038" y="922"/>
                    <a:pt x="5093" y="948"/>
                    <a:pt x="5183" y="987"/>
                  </a:cubicBezTo>
                  <a:cubicBezTo>
                    <a:pt x="5158" y="1126"/>
                    <a:pt x="5130" y="1217"/>
                    <a:pt x="5099" y="1257"/>
                  </a:cubicBezTo>
                  <a:cubicBezTo>
                    <a:pt x="5068" y="1299"/>
                    <a:pt x="5028" y="1319"/>
                    <a:pt x="4978" y="1319"/>
                  </a:cubicBezTo>
                  <a:cubicBezTo>
                    <a:pt x="4844" y="1319"/>
                    <a:pt x="4743" y="1252"/>
                    <a:pt x="4675" y="1116"/>
                  </a:cubicBezTo>
                  <a:cubicBezTo>
                    <a:pt x="4610" y="1168"/>
                    <a:pt x="4541" y="1217"/>
                    <a:pt x="4467" y="1262"/>
                  </a:cubicBezTo>
                  <a:cubicBezTo>
                    <a:pt x="4435" y="1202"/>
                    <a:pt x="4401" y="1146"/>
                    <a:pt x="4364" y="1095"/>
                  </a:cubicBezTo>
                  <a:cubicBezTo>
                    <a:pt x="4456" y="1048"/>
                    <a:pt x="4539" y="995"/>
                    <a:pt x="4613" y="935"/>
                  </a:cubicBezTo>
                  <a:cubicBezTo>
                    <a:pt x="4584" y="813"/>
                    <a:pt x="4565" y="681"/>
                    <a:pt x="4555" y="540"/>
                  </a:cubicBezTo>
                  <a:lnTo>
                    <a:pt x="4399" y="565"/>
                  </a:lnTo>
                  <a:lnTo>
                    <a:pt x="4370" y="396"/>
                  </a:lnTo>
                  <a:lnTo>
                    <a:pt x="4546" y="369"/>
                  </a:lnTo>
                  <a:lnTo>
                    <a:pt x="4529" y="16"/>
                  </a:lnTo>
                  <a:lnTo>
                    <a:pt x="4718" y="16"/>
                  </a:lnTo>
                  <a:cubicBezTo>
                    <a:pt x="4720" y="126"/>
                    <a:pt x="4723" y="234"/>
                    <a:pt x="4728" y="341"/>
                  </a:cubicBezTo>
                  <a:lnTo>
                    <a:pt x="5081" y="289"/>
                  </a:lnTo>
                  <a:lnTo>
                    <a:pt x="5108" y="452"/>
                  </a:lnTo>
                  <a:lnTo>
                    <a:pt x="4737" y="511"/>
                  </a:lnTo>
                  <a:cubicBezTo>
                    <a:pt x="4744" y="601"/>
                    <a:pt x="4756" y="692"/>
                    <a:pt x="4771" y="782"/>
                  </a:cubicBezTo>
                  <a:cubicBezTo>
                    <a:pt x="4839" y="705"/>
                    <a:pt x="4895" y="619"/>
                    <a:pt x="4940" y="526"/>
                  </a:cubicBezTo>
                  <a:close/>
                  <a:moveTo>
                    <a:pt x="5338" y="953"/>
                  </a:moveTo>
                  <a:lnTo>
                    <a:pt x="5162" y="953"/>
                  </a:lnTo>
                  <a:lnTo>
                    <a:pt x="5162" y="142"/>
                  </a:lnTo>
                  <a:lnTo>
                    <a:pt x="5338" y="142"/>
                  </a:lnTo>
                  <a:lnTo>
                    <a:pt x="5338" y="9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2"/>
            <p:cNvSpPr>
              <a:spLocks noEditPoints="1"/>
            </p:cNvSpPr>
            <p:nvPr/>
          </p:nvSpPr>
          <p:spPr bwMode="auto">
            <a:xfrm>
              <a:off x="4819" y="2258"/>
              <a:ext cx="451" cy="106"/>
            </a:xfrm>
            <a:custGeom>
              <a:avLst/>
              <a:gdLst>
                <a:gd name="T0" fmla="*/ 163 w 5699"/>
                <a:gd name="T1" fmla="*/ 10 h 1341"/>
                <a:gd name="T2" fmla="*/ 462 w 5699"/>
                <a:gd name="T3" fmla="*/ 247 h 1341"/>
                <a:gd name="T4" fmla="*/ 336 w 5699"/>
                <a:gd name="T5" fmla="*/ 620 h 1341"/>
                <a:gd name="T6" fmla="*/ 530 w 5699"/>
                <a:gd name="T7" fmla="*/ 575 h 1341"/>
                <a:gd name="T8" fmla="*/ 503 w 5699"/>
                <a:gd name="T9" fmla="*/ 421 h 1341"/>
                <a:gd name="T10" fmla="*/ 637 w 5699"/>
                <a:gd name="T11" fmla="*/ 10 h 1341"/>
                <a:gd name="T12" fmla="*/ 1120 w 5699"/>
                <a:gd name="T13" fmla="*/ 247 h 1341"/>
                <a:gd name="T14" fmla="*/ 1152 w 5699"/>
                <a:gd name="T15" fmla="*/ 1098 h 1341"/>
                <a:gd name="T16" fmla="*/ 1336 w 5699"/>
                <a:gd name="T17" fmla="*/ 955 h 1341"/>
                <a:gd name="T18" fmla="*/ 1014 w 5699"/>
                <a:gd name="T19" fmla="*/ 1247 h 1341"/>
                <a:gd name="T20" fmla="*/ 735 w 5699"/>
                <a:gd name="T21" fmla="*/ 931 h 1341"/>
                <a:gd name="T22" fmla="*/ 579 w 5699"/>
                <a:gd name="T23" fmla="*/ 817 h 1341"/>
                <a:gd name="T24" fmla="*/ 336 w 5699"/>
                <a:gd name="T25" fmla="*/ 797 h 1341"/>
                <a:gd name="T26" fmla="*/ 57 w 5699"/>
                <a:gd name="T27" fmla="*/ 1326 h 1341"/>
                <a:gd name="T28" fmla="*/ 149 w 5699"/>
                <a:gd name="T29" fmla="*/ 1134 h 1341"/>
                <a:gd name="T30" fmla="*/ 18 w 5699"/>
                <a:gd name="T31" fmla="*/ 878 h 1341"/>
                <a:gd name="T32" fmla="*/ 163 w 5699"/>
                <a:gd name="T33" fmla="*/ 421 h 1341"/>
                <a:gd name="T34" fmla="*/ 944 w 5699"/>
                <a:gd name="T35" fmla="*/ 864 h 1341"/>
                <a:gd name="T36" fmla="*/ 783 w 5699"/>
                <a:gd name="T37" fmla="*/ 749 h 1341"/>
                <a:gd name="T38" fmla="*/ 1950 w 5699"/>
                <a:gd name="T39" fmla="*/ 120 h 1341"/>
                <a:gd name="T40" fmla="*/ 1789 w 5699"/>
                <a:gd name="T41" fmla="*/ 4 h 1341"/>
                <a:gd name="T42" fmla="*/ 2727 w 5699"/>
                <a:gd name="T43" fmla="*/ 274 h 1341"/>
                <a:gd name="T44" fmla="*/ 1810 w 5699"/>
                <a:gd name="T45" fmla="*/ 353 h 1341"/>
                <a:gd name="T46" fmla="*/ 1838 w 5699"/>
                <a:gd name="T47" fmla="*/ 1318 h 1341"/>
                <a:gd name="T48" fmla="*/ 1523 w 5699"/>
                <a:gd name="T49" fmla="*/ 941 h 1341"/>
                <a:gd name="T50" fmla="*/ 1986 w 5699"/>
                <a:gd name="T51" fmla="*/ 483 h 1341"/>
                <a:gd name="T52" fmla="*/ 2577 w 5699"/>
                <a:gd name="T53" fmla="*/ 657 h 1341"/>
                <a:gd name="T54" fmla="*/ 2385 w 5699"/>
                <a:gd name="T55" fmla="*/ 1315 h 1341"/>
                <a:gd name="T56" fmla="*/ 2285 w 5699"/>
                <a:gd name="T57" fmla="*/ 1145 h 1341"/>
                <a:gd name="T58" fmla="*/ 1986 w 5699"/>
                <a:gd name="T59" fmla="*/ 657 h 1341"/>
                <a:gd name="T60" fmla="*/ 3712 w 5699"/>
                <a:gd name="T61" fmla="*/ 480 h 1341"/>
                <a:gd name="T62" fmla="*/ 3461 w 5699"/>
                <a:gd name="T63" fmla="*/ 355 h 1341"/>
                <a:gd name="T64" fmla="*/ 3371 w 5699"/>
                <a:gd name="T65" fmla="*/ 912 h 1341"/>
                <a:gd name="T66" fmla="*/ 3122 w 5699"/>
                <a:gd name="T67" fmla="*/ 573 h 1341"/>
                <a:gd name="T68" fmla="*/ 3130 w 5699"/>
                <a:gd name="T69" fmla="*/ 0 h 1341"/>
                <a:gd name="T70" fmla="*/ 3221 w 5699"/>
                <a:gd name="T71" fmla="*/ 417 h 1341"/>
                <a:gd name="T72" fmla="*/ 3390 w 5699"/>
                <a:gd name="T73" fmla="*/ 175 h 1341"/>
                <a:gd name="T74" fmla="*/ 3900 w 5699"/>
                <a:gd name="T75" fmla="*/ 6 h 1341"/>
                <a:gd name="T76" fmla="*/ 4235 w 5699"/>
                <a:gd name="T77" fmla="*/ 334 h 1341"/>
                <a:gd name="T78" fmla="*/ 4194 w 5699"/>
                <a:gd name="T79" fmla="*/ 480 h 1341"/>
                <a:gd name="T80" fmla="*/ 3430 w 5699"/>
                <a:gd name="T81" fmla="*/ 480 h 1341"/>
                <a:gd name="T82" fmla="*/ 4178 w 5699"/>
                <a:gd name="T83" fmla="*/ 755 h 1341"/>
                <a:gd name="T84" fmla="*/ 3999 w 5699"/>
                <a:gd name="T85" fmla="*/ 1252 h 1341"/>
                <a:gd name="T86" fmla="*/ 3443 w 5699"/>
                <a:gd name="T87" fmla="*/ 1331 h 1341"/>
                <a:gd name="T88" fmla="*/ 3622 w 5699"/>
                <a:gd name="T89" fmla="*/ 1089 h 1341"/>
                <a:gd name="T90" fmla="*/ 2936 w 5699"/>
                <a:gd name="T91" fmla="*/ 1261 h 1341"/>
                <a:gd name="T92" fmla="*/ 3396 w 5699"/>
                <a:gd name="T93" fmla="*/ 1191 h 1341"/>
                <a:gd name="T94" fmla="*/ 4938 w 5699"/>
                <a:gd name="T95" fmla="*/ 775 h 1341"/>
                <a:gd name="T96" fmla="*/ 4509 w 5699"/>
                <a:gd name="T97" fmla="*/ 59 h 1341"/>
                <a:gd name="T98" fmla="*/ 5120 w 5699"/>
                <a:gd name="T99" fmla="*/ 684 h 1341"/>
                <a:gd name="T100" fmla="*/ 5666 w 5699"/>
                <a:gd name="T101" fmla="*/ 941 h 1341"/>
                <a:gd name="T102" fmla="*/ 5622 w 5699"/>
                <a:gd name="T103" fmla="*/ 1292 h 1341"/>
                <a:gd name="T104" fmla="*/ 4938 w 5699"/>
                <a:gd name="T105" fmla="*/ 1331 h 1341"/>
                <a:gd name="T106" fmla="*/ 4373 w 5699"/>
                <a:gd name="T107" fmla="*/ 1132 h 1341"/>
                <a:gd name="T108" fmla="*/ 4389 w 5699"/>
                <a:gd name="T109" fmla="*/ 775 h 1341"/>
                <a:gd name="T110" fmla="*/ 5120 w 5699"/>
                <a:gd name="T111" fmla="*/ 299 h 1341"/>
                <a:gd name="T112" fmla="*/ 4689 w 5699"/>
                <a:gd name="T113" fmla="*/ 299 h 1341"/>
                <a:gd name="T114" fmla="*/ 4689 w 5699"/>
                <a:gd name="T115" fmla="*/ 204 h 1341"/>
                <a:gd name="T116" fmla="*/ 5370 w 5699"/>
                <a:gd name="T117" fmla="*/ 444 h 1341"/>
                <a:gd name="T118" fmla="*/ 5370 w 5699"/>
                <a:gd name="T119" fmla="*/ 539 h 1341"/>
                <a:gd name="T120" fmla="*/ 4938 w 5699"/>
                <a:gd name="T121" fmla="*/ 444 h 1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99" h="1341">
                  <a:moveTo>
                    <a:pt x="3" y="247"/>
                  </a:moveTo>
                  <a:lnTo>
                    <a:pt x="163" y="247"/>
                  </a:lnTo>
                  <a:lnTo>
                    <a:pt x="163" y="10"/>
                  </a:lnTo>
                  <a:lnTo>
                    <a:pt x="336" y="10"/>
                  </a:lnTo>
                  <a:lnTo>
                    <a:pt x="336" y="247"/>
                  </a:lnTo>
                  <a:lnTo>
                    <a:pt x="462" y="247"/>
                  </a:lnTo>
                  <a:lnTo>
                    <a:pt x="462" y="421"/>
                  </a:lnTo>
                  <a:lnTo>
                    <a:pt x="336" y="421"/>
                  </a:lnTo>
                  <a:lnTo>
                    <a:pt x="336" y="620"/>
                  </a:lnTo>
                  <a:lnTo>
                    <a:pt x="450" y="594"/>
                  </a:lnTo>
                  <a:lnTo>
                    <a:pt x="446" y="686"/>
                  </a:lnTo>
                  <a:lnTo>
                    <a:pt x="530" y="575"/>
                  </a:lnTo>
                  <a:lnTo>
                    <a:pt x="619" y="635"/>
                  </a:lnTo>
                  <a:cubicBezTo>
                    <a:pt x="628" y="568"/>
                    <a:pt x="633" y="497"/>
                    <a:pt x="634" y="421"/>
                  </a:cubicBezTo>
                  <a:lnTo>
                    <a:pt x="503" y="421"/>
                  </a:lnTo>
                  <a:lnTo>
                    <a:pt x="503" y="247"/>
                  </a:lnTo>
                  <a:lnTo>
                    <a:pt x="637" y="247"/>
                  </a:lnTo>
                  <a:cubicBezTo>
                    <a:pt x="637" y="177"/>
                    <a:pt x="637" y="98"/>
                    <a:pt x="637" y="10"/>
                  </a:cubicBezTo>
                  <a:lnTo>
                    <a:pt x="814" y="10"/>
                  </a:lnTo>
                  <a:cubicBezTo>
                    <a:pt x="814" y="84"/>
                    <a:pt x="814" y="163"/>
                    <a:pt x="813" y="247"/>
                  </a:cubicBezTo>
                  <a:lnTo>
                    <a:pt x="1120" y="247"/>
                  </a:lnTo>
                  <a:cubicBezTo>
                    <a:pt x="1118" y="498"/>
                    <a:pt x="1119" y="698"/>
                    <a:pt x="1123" y="845"/>
                  </a:cubicBezTo>
                  <a:cubicBezTo>
                    <a:pt x="1127" y="993"/>
                    <a:pt x="1131" y="1072"/>
                    <a:pt x="1135" y="1082"/>
                  </a:cubicBezTo>
                  <a:cubicBezTo>
                    <a:pt x="1139" y="1091"/>
                    <a:pt x="1145" y="1097"/>
                    <a:pt x="1152" y="1098"/>
                  </a:cubicBezTo>
                  <a:cubicBezTo>
                    <a:pt x="1165" y="1099"/>
                    <a:pt x="1174" y="1084"/>
                    <a:pt x="1180" y="1052"/>
                  </a:cubicBezTo>
                  <a:cubicBezTo>
                    <a:pt x="1185" y="1021"/>
                    <a:pt x="1191" y="962"/>
                    <a:pt x="1196" y="874"/>
                  </a:cubicBezTo>
                  <a:cubicBezTo>
                    <a:pt x="1247" y="908"/>
                    <a:pt x="1294" y="935"/>
                    <a:pt x="1336" y="955"/>
                  </a:cubicBezTo>
                  <a:cubicBezTo>
                    <a:pt x="1323" y="1093"/>
                    <a:pt x="1303" y="1191"/>
                    <a:pt x="1275" y="1247"/>
                  </a:cubicBezTo>
                  <a:cubicBezTo>
                    <a:pt x="1247" y="1303"/>
                    <a:pt x="1207" y="1331"/>
                    <a:pt x="1157" y="1331"/>
                  </a:cubicBezTo>
                  <a:cubicBezTo>
                    <a:pt x="1104" y="1331"/>
                    <a:pt x="1056" y="1303"/>
                    <a:pt x="1014" y="1247"/>
                  </a:cubicBezTo>
                  <a:cubicBezTo>
                    <a:pt x="972" y="1191"/>
                    <a:pt x="949" y="1071"/>
                    <a:pt x="944" y="887"/>
                  </a:cubicBezTo>
                  <a:lnTo>
                    <a:pt x="855" y="1022"/>
                  </a:lnTo>
                  <a:lnTo>
                    <a:pt x="735" y="931"/>
                  </a:lnTo>
                  <a:cubicBezTo>
                    <a:pt x="682" y="1089"/>
                    <a:pt x="601" y="1226"/>
                    <a:pt x="491" y="1341"/>
                  </a:cubicBezTo>
                  <a:cubicBezTo>
                    <a:pt x="443" y="1290"/>
                    <a:pt x="393" y="1241"/>
                    <a:pt x="341" y="1193"/>
                  </a:cubicBezTo>
                  <a:cubicBezTo>
                    <a:pt x="451" y="1099"/>
                    <a:pt x="531" y="974"/>
                    <a:pt x="579" y="817"/>
                  </a:cubicBezTo>
                  <a:cubicBezTo>
                    <a:pt x="533" y="784"/>
                    <a:pt x="488" y="753"/>
                    <a:pt x="445" y="725"/>
                  </a:cubicBezTo>
                  <a:cubicBezTo>
                    <a:pt x="445" y="740"/>
                    <a:pt x="445" y="755"/>
                    <a:pt x="444" y="771"/>
                  </a:cubicBezTo>
                  <a:lnTo>
                    <a:pt x="336" y="797"/>
                  </a:lnTo>
                  <a:lnTo>
                    <a:pt x="336" y="1152"/>
                  </a:lnTo>
                  <a:cubicBezTo>
                    <a:pt x="336" y="1197"/>
                    <a:pt x="324" y="1237"/>
                    <a:pt x="301" y="1272"/>
                  </a:cubicBezTo>
                  <a:cubicBezTo>
                    <a:pt x="277" y="1307"/>
                    <a:pt x="196" y="1325"/>
                    <a:pt x="57" y="1326"/>
                  </a:cubicBezTo>
                  <a:cubicBezTo>
                    <a:pt x="45" y="1270"/>
                    <a:pt x="30" y="1210"/>
                    <a:pt x="12" y="1144"/>
                  </a:cubicBezTo>
                  <a:cubicBezTo>
                    <a:pt x="40" y="1146"/>
                    <a:pt x="66" y="1147"/>
                    <a:pt x="88" y="1147"/>
                  </a:cubicBezTo>
                  <a:cubicBezTo>
                    <a:pt x="120" y="1147"/>
                    <a:pt x="140" y="1143"/>
                    <a:pt x="149" y="1134"/>
                  </a:cubicBezTo>
                  <a:cubicBezTo>
                    <a:pt x="158" y="1125"/>
                    <a:pt x="163" y="1108"/>
                    <a:pt x="163" y="1082"/>
                  </a:cubicBezTo>
                  <a:lnTo>
                    <a:pt x="163" y="841"/>
                  </a:lnTo>
                  <a:lnTo>
                    <a:pt x="18" y="878"/>
                  </a:lnTo>
                  <a:lnTo>
                    <a:pt x="0" y="685"/>
                  </a:lnTo>
                  <a:cubicBezTo>
                    <a:pt x="53" y="676"/>
                    <a:pt x="108" y="667"/>
                    <a:pt x="163" y="656"/>
                  </a:cubicBezTo>
                  <a:lnTo>
                    <a:pt x="163" y="421"/>
                  </a:lnTo>
                  <a:lnTo>
                    <a:pt x="3" y="421"/>
                  </a:lnTo>
                  <a:lnTo>
                    <a:pt x="3" y="247"/>
                  </a:lnTo>
                  <a:close/>
                  <a:moveTo>
                    <a:pt x="944" y="864"/>
                  </a:moveTo>
                  <a:cubicBezTo>
                    <a:pt x="940" y="723"/>
                    <a:pt x="938" y="576"/>
                    <a:pt x="940" y="421"/>
                  </a:cubicBezTo>
                  <a:lnTo>
                    <a:pt x="812" y="421"/>
                  </a:lnTo>
                  <a:cubicBezTo>
                    <a:pt x="811" y="538"/>
                    <a:pt x="802" y="647"/>
                    <a:pt x="783" y="749"/>
                  </a:cubicBezTo>
                  <a:cubicBezTo>
                    <a:pt x="840" y="789"/>
                    <a:pt x="894" y="827"/>
                    <a:pt x="944" y="864"/>
                  </a:cubicBezTo>
                  <a:close/>
                  <a:moveTo>
                    <a:pt x="1789" y="4"/>
                  </a:moveTo>
                  <a:cubicBezTo>
                    <a:pt x="1846" y="44"/>
                    <a:pt x="1899" y="82"/>
                    <a:pt x="1950" y="120"/>
                  </a:cubicBezTo>
                  <a:cubicBezTo>
                    <a:pt x="1856" y="229"/>
                    <a:pt x="1731" y="345"/>
                    <a:pt x="1576" y="470"/>
                  </a:cubicBezTo>
                  <a:cubicBezTo>
                    <a:pt x="1542" y="420"/>
                    <a:pt x="1503" y="367"/>
                    <a:pt x="1456" y="311"/>
                  </a:cubicBezTo>
                  <a:cubicBezTo>
                    <a:pt x="1606" y="197"/>
                    <a:pt x="1717" y="95"/>
                    <a:pt x="1789" y="4"/>
                  </a:cubicBezTo>
                  <a:close/>
                  <a:moveTo>
                    <a:pt x="2030" y="100"/>
                  </a:moveTo>
                  <a:lnTo>
                    <a:pt x="2727" y="100"/>
                  </a:lnTo>
                  <a:lnTo>
                    <a:pt x="2727" y="274"/>
                  </a:lnTo>
                  <a:lnTo>
                    <a:pt x="2030" y="274"/>
                  </a:lnTo>
                  <a:lnTo>
                    <a:pt x="2030" y="100"/>
                  </a:lnTo>
                  <a:close/>
                  <a:moveTo>
                    <a:pt x="1810" y="353"/>
                  </a:moveTo>
                  <a:lnTo>
                    <a:pt x="1967" y="453"/>
                  </a:lnTo>
                  <a:cubicBezTo>
                    <a:pt x="1928" y="511"/>
                    <a:pt x="1885" y="567"/>
                    <a:pt x="1838" y="623"/>
                  </a:cubicBezTo>
                  <a:lnTo>
                    <a:pt x="1838" y="1318"/>
                  </a:lnTo>
                  <a:lnTo>
                    <a:pt x="1652" y="1318"/>
                  </a:lnTo>
                  <a:lnTo>
                    <a:pt x="1652" y="824"/>
                  </a:lnTo>
                  <a:cubicBezTo>
                    <a:pt x="1611" y="864"/>
                    <a:pt x="1568" y="903"/>
                    <a:pt x="1523" y="941"/>
                  </a:cubicBezTo>
                  <a:cubicBezTo>
                    <a:pt x="1505" y="891"/>
                    <a:pt x="1481" y="829"/>
                    <a:pt x="1450" y="755"/>
                  </a:cubicBezTo>
                  <a:cubicBezTo>
                    <a:pt x="1587" y="636"/>
                    <a:pt x="1707" y="502"/>
                    <a:pt x="1810" y="353"/>
                  </a:cubicBezTo>
                  <a:close/>
                  <a:moveTo>
                    <a:pt x="1986" y="483"/>
                  </a:moveTo>
                  <a:lnTo>
                    <a:pt x="2786" y="483"/>
                  </a:lnTo>
                  <a:lnTo>
                    <a:pt x="2786" y="657"/>
                  </a:lnTo>
                  <a:lnTo>
                    <a:pt x="2577" y="657"/>
                  </a:lnTo>
                  <a:lnTo>
                    <a:pt x="2577" y="1089"/>
                  </a:lnTo>
                  <a:cubicBezTo>
                    <a:pt x="2577" y="1160"/>
                    <a:pt x="2560" y="1215"/>
                    <a:pt x="2527" y="1253"/>
                  </a:cubicBezTo>
                  <a:cubicBezTo>
                    <a:pt x="2493" y="1290"/>
                    <a:pt x="2446" y="1311"/>
                    <a:pt x="2385" y="1315"/>
                  </a:cubicBezTo>
                  <a:cubicBezTo>
                    <a:pt x="2324" y="1319"/>
                    <a:pt x="2234" y="1322"/>
                    <a:pt x="2114" y="1323"/>
                  </a:cubicBezTo>
                  <a:cubicBezTo>
                    <a:pt x="2102" y="1264"/>
                    <a:pt x="2085" y="1202"/>
                    <a:pt x="2065" y="1136"/>
                  </a:cubicBezTo>
                  <a:cubicBezTo>
                    <a:pt x="2158" y="1142"/>
                    <a:pt x="2231" y="1145"/>
                    <a:pt x="2285" y="1145"/>
                  </a:cubicBezTo>
                  <a:cubicBezTo>
                    <a:pt x="2350" y="1145"/>
                    <a:pt x="2382" y="1110"/>
                    <a:pt x="2382" y="1042"/>
                  </a:cubicBezTo>
                  <a:lnTo>
                    <a:pt x="2382" y="657"/>
                  </a:lnTo>
                  <a:lnTo>
                    <a:pt x="1986" y="657"/>
                  </a:lnTo>
                  <a:lnTo>
                    <a:pt x="1986" y="483"/>
                  </a:lnTo>
                  <a:close/>
                  <a:moveTo>
                    <a:pt x="3430" y="480"/>
                  </a:moveTo>
                  <a:lnTo>
                    <a:pt x="3712" y="480"/>
                  </a:lnTo>
                  <a:lnTo>
                    <a:pt x="3712" y="334"/>
                  </a:lnTo>
                  <a:lnTo>
                    <a:pt x="3416" y="334"/>
                  </a:lnTo>
                  <a:lnTo>
                    <a:pt x="3461" y="355"/>
                  </a:lnTo>
                  <a:cubicBezTo>
                    <a:pt x="3350" y="524"/>
                    <a:pt x="3255" y="662"/>
                    <a:pt x="3176" y="768"/>
                  </a:cubicBezTo>
                  <a:cubicBezTo>
                    <a:pt x="3240" y="760"/>
                    <a:pt x="3309" y="753"/>
                    <a:pt x="3382" y="746"/>
                  </a:cubicBezTo>
                  <a:cubicBezTo>
                    <a:pt x="3377" y="806"/>
                    <a:pt x="3373" y="862"/>
                    <a:pt x="3371" y="912"/>
                  </a:cubicBezTo>
                  <a:cubicBezTo>
                    <a:pt x="3176" y="933"/>
                    <a:pt x="3043" y="953"/>
                    <a:pt x="2972" y="972"/>
                  </a:cubicBezTo>
                  <a:lnTo>
                    <a:pt x="2920" y="822"/>
                  </a:lnTo>
                  <a:cubicBezTo>
                    <a:pt x="2977" y="772"/>
                    <a:pt x="3044" y="689"/>
                    <a:pt x="3122" y="573"/>
                  </a:cubicBezTo>
                  <a:cubicBezTo>
                    <a:pt x="3055" y="578"/>
                    <a:pt x="2997" y="584"/>
                    <a:pt x="2948" y="590"/>
                  </a:cubicBezTo>
                  <a:lnTo>
                    <a:pt x="2898" y="437"/>
                  </a:lnTo>
                  <a:cubicBezTo>
                    <a:pt x="2969" y="351"/>
                    <a:pt x="3046" y="205"/>
                    <a:pt x="3130" y="0"/>
                  </a:cubicBezTo>
                  <a:lnTo>
                    <a:pt x="3307" y="66"/>
                  </a:lnTo>
                  <a:cubicBezTo>
                    <a:pt x="3236" y="198"/>
                    <a:pt x="3167" y="317"/>
                    <a:pt x="3098" y="422"/>
                  </a:cubicBezTo>
                  <a:lnTo>
                    <a:pt x="3221" y="417"/>
                  </a:lnTo>
                  <a:lnTo>
                    <a:pt x="3302" y="279"/>
                  </a:lnTo>
                  <a:lnTo>
                    <a:pt x="3390" y="321"/>
                  </a:lnTo>
                  <a:lnTo>
                    <a:pt x="3390" y="175"/>
                  </a:lnTo>
                  <a:lnTo>
                    <a:pt x="3712" y="175"/>
                  </a:lnTo>
                  <a:lnTo>
                    <a:pt x="3712" y="6"/>
                  </a:lnTo>
                  <a:lnTo>
                    <a:pt x="3900" y="6"/>
                  </a:lnTo>
                  <a:lnTo>
                    <a:pt x="3900" y="175"/>
                  </a:lnTo>
                  <a:lnTo>
                    <a:pt x="4235" y="175"/>
                  </a:lnTo>
                  <a:lnTo>
                    <a:pt x="4235" y="334"/>
                  </a:lnTo>
                  <a:lnTo>
                    <a:pt x="3900" y="334"/>
                  </a:lnTo>
                  <a:lnTo>
                    <a:pt x="3900" y="480"/>
                  </a:lnTo>
                  <a:lnTo>
                    <a:pt x="4194" y="480"/>
                  </a:lnTo>
                  <a:lnTo>
                    <a:pt x="4194" y="640"/>
                  </a:lnTo>
                  <a:lnTo>
                    <a:pt x="3430" y="640"/>
                  </a:lnTo>
                  <a:lnTo>
                    <a:pt x="3430" y="480"/>
                  </a:lnTo>
                  <a:close/>
                  <a:moveTo>
                    <a:pt x="3443" y="1331"/>
                  </a:moveTo>
                  <a:lnTo>
                    <a:pt x="3443" y="755"/>
                  </a:lnTo>
                  <a:lnTo>
                    <a:pt x="4178" y="755"/>
                  </a:lnTo>
                  <a:lnTo>
                    <a:pt x="4178" y="1331"/>
                  </a:lnTo>
                  <a:lnTo>
                    <a:pt x="3999" y="1331"/>
                  </a:lnTo>
                  <a:lnTo>
                    <a:pt x="3999" y="1252"/>
                  </a:lnTo>
                  <a:lnTo>
                    <a:pt x="3622" y="1252"/>
                  </a:lnTo>
                  <a:lnTo>
                    <a:pt x="3622" y="1331"/>
                  </a:lnTo>
                  <a:lnTo>
                    <a:pt x="3443" y="1331"/>
                  </a:lnTo>
                  <a:close/>
                  <a:moveTo>
                    <a:pt x="3999" y="918"/>
                  </a:moveTo>
                  <a:lnTo>
                    <a:pt x="3622" y="918"/>
                  </a:lnTo>
                  <a:lnTo>
                    <a:pt x="3622" y="1089"/>
                  </a:lnTo>
                  <a:lnTo>
                    <a:pt x="3999" y="1089"/>
                  </a:lnTo>
                  <a:lnTo>
                    <a:pt x="3999" y="918"/>
                  </a:lnTo>
                  <a:close/>
                  <a:moveTo>
                    <a:pt x="2936" y="1261"/>
                  </a:moveTo>
                  <a:lnTo>
                    <a:pt x="2906" y="1074"/>
                  </a:lnTo>
                  <a:cubicBezTo>
                    <a:pt x="3061" y="1054"/>
                    <a:pt x="3226" y="1031"/>
                    <a:pt x="3402" y="1004"/>
                  </a:cubicBezTo>
                  <a:cubicBezTo>
                    <a:pt x="3397" y="1079"/>
                    <a:pt x="3395" y="1141"/>
                    <a:pt x="3396" y="1191"/>
                  </a:cubicBezTo>
                  <a:cubicBezTo>
                    <a:pt x="3236" y="1213"/>
                    <a:pt x="3083" y="1237"/>
                    <a:pt x="2936" y="1261"/>
                  </a:cubicBezTo>
                  <a:close/>
                  <a:moveTo>
                    <a:pt x="4389" y="775"/>
                  </a:moveTo>
                  <a:lnTo>
                    <a:pt x="4938" y="775"/>
                  </a:lnTo>
                  <a:lnTo>
                    <a:pt x="4938" y="684"/>
                  </a:lnTo>
                  <a:lnTo>
                    <a:pt x="4509" y="684"/>
                  </a:lnTo>
                  <a:lnTo>
                    <a:pt x="4509" y="59"/>
                  </a:lnTo>
                  <a:lnTo>
                    <a:pt x="5549" y="59"/>
                  </a:lnTo>
                  <a:lnTo>
                    <a:pt x="5549" y="684"/>
                  </a:lnTo>
                  <a:lnTo>
                    <a:pt x="5120" y="684"/>
                  </a:lnTo>
                  <a:lnTo>
                    <a:pt x="5120" y="775"/>
                  </a:lnTo>
                  <a:lnTo>
                    <a:pt x="5666" y="775"/>
                  </a:lnTo>
                  <a:lnTo>
                    <a:pt x="5666" y="941"/>
                  </a:lnTo>
                  <a:lnTo>
                    <a:pt x="5240" y="941"/>
                  </a:lnTo>
                  <a:cubicBezTo>
                    <a:pt x="5383" y="1031"/>
                    <a:pt x="5536" y="1088"/>
                    <a:pt x="5699" y="1113"/>
                  </a:cubicBezTo>
                  <a:cubicBezTo>
                    <a:pt x="5665" y="1180"/>
                    <a:pt x="5640" y="1240"/>
                    <a:pt x="5622" y="1292"/>
                  </a:cubicBezTo>
                  <a:cubicBezTo>
                    <a:pt x="5413" y="1230"/>
                    <a:pt x="5246" y="1135"/>
                    <a:pt x="5120" y="1009"/>
                  </a:cubicBezTo>
                  <a:lnTo>
                    <a:pt x="5120" y="1331"/>
                  </a:lnTo>
                  <a:lnTo>
                    <a:pt x="4938" y="1331"/>
                  </a:lnTo>
                  <a:lnTo>
                    <a:pt x="4938" y="1019"/>
                  </a:lnTo>
                  <a:cubicBezTo>
                    <a:pt x="4824" y="1132"/>
                    <a:pt x="4667" y="1225"/>
                    <a:pt x="4465" y="1299"/>
                  </a:cubicBezTo>
                  <a:cubicBezTo>
                    <a:pt x="4437" y="1245"/>
                    <a:pt x="4407" y="1190"/>
                    <a:pt x="4373" y="1132"/>
                  </a:cubicBezTo>
                  <a:cubicBezTo>
                    <a:pt x="4563" y="1089"/>
                    <a:pt x="4714" y="1026"/>
                    <a:pt x="4827" y="941"/>
                  </a:cubicBezTo>
                  <a:lnTo>
                    <a:pt x="4389" y="941"/>
                  </a:lnTo>
                  <a:lnTo>
                    <a:pt x="4389" y="775"/>
                  </a:lnTo>
                  <a:close/>
                  <a:moveTo>
                    <a:pt x="5370" y="204"/>
                  </a:moveTo>
                  <a:lnTo>
                    <a:pt x="5120" y="204"/>
                  </a:lnTo>
                  <a:lnTo>
                    <a:pt x="5120" y="299"/>
                  </a:lnTo>
                  <a:lnTo>
                    <a:pt x="5370" y="299"/>
                  </a:lnTo>
                  <a:lnTo>
                    <a:pt x="5370" y="204"/>
                  </a:lnTo>
                  <a:close/>
                  <a:moveTo>
                    <a:pt x="4689" y="299"/>
                  </a:moveTo>
                  <a:lnTo>
                    <a:pt x="4938" y="299"/>
                  </a:lnTo>
                  <a:lnTo>
                    <a:pt x="4938" y="204"/>
                  </a:lnTo>
                  <a:lnTo>
                    <a:pt x="4689" y="204"/>
                  </a:lnTo>
                  <a:lnTo>
                    <a:pt x="4689" y="299"/>
                  </a:lnTo>
                  <a:close/>
                  <a:moveTo>
                    <a:pt x="5370" y="539"/>
                  </a:moveTo>
                  <a:lnTo>
                    <a:pt x="5370" y="444"/>
                  </a:lnTo>
                  <a:lnTo>
                    <a:pt x="5120" y="444"/>
                  </a:lnTo>
                  <a:lnTo>
                    <a:pt x="5120" y="539"/>
                  </a:lnTo>
                  <a:lnTo>
                    <a:pt x="5370" y="539"/>
                  </a:lnTo>
                  <a:close/>
                  <a:moveTo>
                    <a:pt x="4689" y="539"/>
                  </a:moveTo>
                  <a:lnTo>
                    <a:pt x="4938" y="539"/>
                  </a:lnTo>
                  <a:lnTo>
                    <a:pt x="4938" y="444"/>
                  </a:lnTo>
                  <a:lnTo>
                    <a:pt x="4689" y="444"/>
                  </a:lnTo>
                  <a:lnTo>
                    <a:pt x="4689" y="5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4819" y="1818"/>
              <a:ext cx="452" cy="106"/>
            </a:xfrm>
            <a:custGeom>
              <a:avLst/>
              <a:gdLst>
                <a:gd name="T0" fmla="*/ 466 w 5712"/>
                <a:gd name="T1" fmla="*/ 0 h 1331"/>
                <a:gd name="T2" fmla="*/ 878 w 5712"/>
                <a:gd name="T3" fmla="*/ 8 h 1331"/>
                <a:gd name="T4" fmla="*/ 1166 w 5712"/>
                <a:gd name="T5" fmla="*/ 761 h 1331"/>
                <a:gd name="T6" fmla="*/ 537 w 5712"/>
                <a:gd name="T7" fmla="*/ 832 h 1331"/>
                <a:gd name="T8" fmla="*/ 968 w 5712"/>
                <a:gd name="T9" fmla="*/ 386 h 1331"/>
                <a:gd name="T10" fmla="*/ 968 w 5712"/>
                <a:gd name="T11" fmla="*/ 386 h 1331"/>
                <a:gd name="T12" fmla="*/ 819 w 5712"/>
                <a:gd name="T13" fmla="*/ 1310 h 1331"/>
                <a:gd name="T14" fmla="*/ 490 w 5712"/>
                <a:gd name="T15" fmla="*/ 831 h 1331"/>
                <a:gd name="T16" fmla="*/ 850 w 5712"/>
                <a:gd name="T17" fmla="*/ 1123 h 1331"/>
                <a:gd name="T18" fmla="*/ 291 w 5712"/>
                <a:gd name="T19" fmla="*/ 898 h 1331"/>
                <a:gd name="T20" fmla="*/ 1209 w 5712"/>
                <a:gd name="T21" fmla="*/ 844 h 1331"/>
                <a:gd name="T22" fmla="*/ 1209 w 5712"/>
                <a:gd name="T23" fmla="*/ 844 h 1331"/>
                <a:gd name="T24" fmla="*/ 1965 w 5712"/>
                <a:gd name="T25" fmla="*/ 334 h 1331"/>
                <a:gd name="T26" fmla="*/ 1920 w 5712"/>
                <a:gd name="T27" fmla="*/ 912 h 1331"/>
                <a:gd name="T28" fmla="*/ 1497 w 5712"/>
                <a:gd name="T29" fmla="*/ 590 h 1331"/>
                <a:gd name="T30" fmla="*/ 1647 w 5712"/>
                <a:gd name="T31" fmla="*/ 422 h 1331"/>
                <a:gd name="T32" fmla="*/ 1939 w 5712"/>
                <a:gd name="T33" fmla="*/ 174 h 1331"/>
                <a:gd name="T34" fmla="*/ 2448 w 5712"/>
                <a:gd name="T35" fmla="*/ 174 h 1331"/>
                <a:gd name="T36" fmla="*/ 2448 w 5712"/>
                <a:gd name="T37" fmla="*/ 480 h 1331"/>
                <a:gd name="T38" fmla="*/ 1979 w 5712"/>
                <a:gd name="T39" fmla="*/ 480 h 1331"/>
                <a:gd name="T40" fmla="*/ 2727 w 5712"/>
                <a:gd name="T41" fmla="*/ 1331 h 1331"/>
                <a:gd name="T42" fmla="*/ 2171 w 5712"/>
                <a:gd name="T43" fmla="*/ 1331 h 1331"/>
                <a:gd name="T44" fmla="*/ 2171 w 5712"/>
                <a:gd name="T45" fmla="*/ 1089 h 1331"/>
                <a:gd name="T46" fmla="*/ 1455 w 5712"/>
                <a:gd name="T47" fmla="*/ 1074 h 1331"/>
                <a:gd name="T48" fmla="*/ 3101 w 5712"/>
                <a:gd name="T49" fmla="*/ 422 h 1331"/>
                <a:gd name="T50" fmla="*/ 3155 w 5712"/>
                <a:gd name="T51" fmla="*/ 765 h 1331"/>
                <a:gd name="T52" fmla="*/ 2919 w 5712"/>
                <a:gd name="T53" fmla="*/ 798 h 1331"/>
                <a:gd name="T54" fmla="*/ 3142 w 5712"/>
                <a:gd name="T55" fmla="*/ 0 h 1331"/>
                <a:gd name="T56" fmla="*/ 4126 w 5712"/>
                <a:gd name="T57" fmla="*/ 217 h 1331"/>
                <a:gd name="T58" fmla="*/ 3839 w 5712"/>
                <a:gd name="T59" fmla="*/ 508 h 1331"/>
                <a:gd name="T60" fmla="*/ 3446 w 5712"/>
                <a:gd name="T61" fmla="*/ 229 h 1331"/>
                <a:gd name="T62" fmla="*/ 4176 w 5712"/>
                <a:gd name="T63" fmla="*/ 731 h 1331"/>
                <a:gd name="T64" fmla="*/ 4232 w 5712"/>
                <a:gd name="T65" fmla="*/ 1131 h 1331"/>
                <a:gd name="T66" fmla="*/ 2936 w 5712"/>
                <a:gd name="T67" fmla="*/ 1251 h 1331"/>
                <a:gd name="T68" fmla="*/ 3718 w 5712"/>
                <a:gd name="T69" fmla="*/ 1131 h 1331"/>
                <a:gd name="T70" fmla="*/ 4587 w 5712"/>
                <a:gd name="T71" fmla="*/ 282 h 1331"/>
                <a:gd name="T72" fmla="*/ 4386 w 5712"/>
                <a:gd name="T73" fmla="*/ 241 h 1331"/>
                <a:gd name="T74" fmla="*/ 4885 w 5712"/>
                <a:gd name="T75" fmla="*/ 617 h 1331"/>
                <a:gd name="T76" fmla="*/ 4455 w 5712"/>
                <a:gd name="T77" fmla="*/ 1122 h 1331"/>
                <a:gd name="T78" fmla="*/ 4382 w 5712"/>
                <a:gd name="T79" fmla="*/ 777 h 1331"/>
                <a:gd name="T80" fmla="*/ 5022 w 5712"/>
                <a:gd name="T81" fmla="*/ 583 h 1331"/>
                <a:gd name="T82" fmla="*/ 5185 w 5712"/>
                <a:gd name="T83" fmla="*/ 19 h 1331"/>
                <a:gd name="T84" fmla="*/ 5619 w 5712"/>
                <a:gd name="T85" fmla="*/ 574 h 1331"/>
                <a:gd name="T86" fmla="*/ 5350 w 5712"/>
                <a:gd name="T87" fmla="*/ 1126 h 1331"/>
                <a:gd name="T88" fmla="*/ 5676 w 5712"/>
                <a:gd name="T89" fmla="*/ 1126 h 1331"/>
                <a:gd name="T90" fmla="*/ 5043 w 5712"/>
                <a:gd name="T91" fmla="*/ 685 h 1331"/>
                <a:gd name="T92" fmla="*/ 5043 w 5712"/>
                <a:gd name="T93" fmla="*/ 685 h 1331"/>
                <a:gd name="T94" fmla="*/ 5150 w 5712"/>
                <a:gd name="T95" fmla="*/ 662 h 1331"/>
                <a:gd name="T96" fmla="*/ 4673 w 5712"/>
                <a:gd name="T97" fmla="*/ 1016 h 1331"/>
                <a:gd name="T98" fmla="*/ 5103 w 5712"/>
                <a:gd name="T99" fmla="*/ 425 h 1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712" h="1331">
                  <a:moveTo>
                    <a:pt x="174" y="220"/>
                  </a:moveTo>
                  <a:lnTo>
                    <a:pt x="398" y="220"/>
                  </a:lnTo>
                  <a:cubicBezTo>
                    <a:pt x="366" y="165"/>
                    <a:pt x="333" y="113"/>
                    <a:pt x="300" y="63"/>
                  </a:cubicBezTo>
                  <a:lnTo>
                    <a:pt x="466" y="0"/>
                  </a:lnTo>
                  <a:cubicBezTo>
                    <a:pt x="507" y="55"/>
                    <a:pt x="551" y="116"/>
                    <a:pt x="599" y="184"/>
                  </a:cubicBezTo>
                  <a:lnTo>
                    <a:pt x="507" y="220"/>
                  </a:lnTo>
                  <a:lnTo>
                    <a:pt x="731" y="220"/>
                  </a:lnTo>
                  <a:cubicBezTo>
                    <a:pt x="781" y="154"/>
                    <a:pt x="829" y="83"/>
                    <a:pt x="878" y="8"/>
                  </a:cubicBezTo>
                  <a:lnTo>
                    <a:pt x="1077" y="49"/>
                  </a:lnTo>
                  <a:lnTo>
                    <a:pt x="941" y="220"/>
                  </a:lnTo>
                  <a:lnTo>
                    <a:pt x="1166" y="220"/>
                  </a:lnTo>
                  <a:lnTo>
                    <a:pt x="1166" y="761"/>
                  </a:lnTo>
                  <a:lnTo>
                    <a:pt x="697" y="761"/>
                  </a:lnTo>
                  <a:cubicBezTo>
                    <a:pt x="749" y="809"/>
                    <a:pt x="803" y="862"/>
                    <a:pt x="859" y="921"/>
                  </a:cubicBezTo>
                  <a:lnTo>
                    <a:pt x="722" y="1040"/>
                  </a:lnTo>
                  <a:cubicBezTo>
                    <a:pt x="659" y="965"/>
                    <a:pt x="597" y="896"/>
                    <a:pt x="537" y="832"/>
                  </a:cubicBezTo>
                  <a:lnTo>
                    <a:pt x="621" y="761"/>
                  </a:lnTo>
                  <a:lnTo>
                    <a:pt x="174" y="761"/>
                  </a:lnTo>
                  <a:lnTo>
                    <a:pt x="174" y="220"/>
                  </a:lnTo>
                  <a:close/>
                  <a:moveTo>
                    <a:pt x="968" y="386"/>
                  </a:moveTo>
                  <a:lnTo>
                    <a:pt x="372" y="386"/>
                  </a:lnTo>
                  <a:lnTo>
                    <a:pt x="372" y="595"/>
                  </a:lnTo>
                  <a:lnTo>
                    <a:pt x="968" y="595"/>
                  </a:lnTo>
                  <a:lnTo>
                    <a:pt x="968" y="386"/>
                  </a:lnTo>
                  <a:close/>
                  <a:moveTo>
                    <a:pt x="911" y="955"/>
                  </a:moveTo>
                  <a:cubicBezTo>
                    <a:pt x="983" y="994"/>
                    <a:pt x="1041" y="1024"/>
                    <a:pt x="1085" y="1044"/>
                  </a:cubicBezTo>
                  <a:cubicBezTo>
                    <a:pt x="1052" y="1172"/>
                    <a:pt x="1014" y="1249"/>
                    <a:pt x="971" y="1273"/>
                  </a:cubicBezTo>
                  <a:cubicBezTo>
                    <a:pt x="928" y="1297"/>
                    <a:pt x="877" y="1310"/>
                    <a:pt x="819" y="1310"/>
                  </a:cubicBezTo>
                  <a:lnTo>
                    <a:pt x="514" y="1310"/>
                  </a:lnTo>
                  <a:cubicBezTo>
                    <a:pt x="380" y="1310"/>
                    <a:pt x="313" y="1245"/>
                    <a:pt x="313" y="1115"/>
                  </a:cubicBezTo>
                  <a:lnTo>
                    <a:pt x="313" y="831"/>
                  </a:lnTo>
                  <a:lnTo>
                    <a:pt x="490" y="831"/>
                  </a:lnTo>
                  <a:lnTo>
                    <a:pt x="490" y="1068"/>
                  </a:lnTo>
                  <a:cubicBezTo>
                    <a:pt x="490" y="1116"/>
                    <a:pt x="519" y="1139"/>
                    <a:pt x="576" y="1139"/>
                  </a:cubicBezTo>
                  <a:lnTo>
                    <a:pt x="778" y="1139"/>
                  </a:lnTo>
                  <a:cubicBezTo>
                    <a:pt x="807" y="1139"/>
                    <a:pt x="831" y="1134"/>
                    <a:pt x="850" y="1123"/>
                  </a:cubicBezTo>
                  <a:cubicBezTo>
                    <a:pt x="870" y="1112"/>
                    <a:pt x="882" y="1094"/>
                    <a:pt x="888" y="1070"/>
                  </a:cubicBezTo>
                  <a:cubicBezTo>
                    <a:pt x="894" y="1045"/>
                    <a:pt x="901" y="1007"/>
                    <a:pt x="911" y="955"/>
                  </a:cubicBezTo>
                  <a:close/>
                  <a:moveTo>
                    <a:pt x="124" y="842"/>
                  </a:moveTo>
                  <a:lnTo>
                    <a:pt x="291" y="898"/>
                  </a:lnTo>
                  <a:cubicBezTo>
                    <a:pt x="246" y="1027"/>
                    <a:pt x="203" y="1140"/>
                    <a:pt x="162" y="1239"/>
                  </a:cubicBezTo>
                  <a:lnTo>
                    <a:pt x="0" y="1167"/>
                  </a:lnTo>
                  <a:cubicBezTo>
                    <a:pt x="47" y="1066"/>
                    <a:pt x="89" y="957"/>
                    <a:pt x="124" y="842"/>
                  </a:cubicBezTo>
                  <a:close/>
                  <a:moveTo>
                    <a:pt x="1209" y="844"/>
                  </a:moveTo>
                  <a:cubicBezTo>
                    <a:pt x="1256" y="955"/>
                    <a:pt x="1299" y="1062"/>
                    <a:pt x="1339" y="1166"/>
                  </a:cubicBezTo>
                  <a:lnTo>
                    <a:pt x="1166" y="1231"/>
                  </a:lnTo>
                  <a:cubicBezTo>
                    <a:pt x="1127" y="1114"/>
                    <a:pt x="1086" y="1006"/>
                    <a:pt x="1043" y="906"/>
                  </a:cubicBezTo>
                  <a:lnTo>
                    <a:pt x="1209" y="844"/>
                  </a:lnTo>
                  <a:close/>
                  <a:moveTo>
                    <a:pt x="1979" y="480"/>
                  </a:moveTo>
                  <a:lnTo>
                    <a:pt x="2261" y="480"/>
                  </a:lnTo>
                  <a:lnTo>
                    <a:pt x="2261" y="334"/>
                  </a:lnTo>
                  <a:lnTo>
                    <a:pt x="1965" y="334"/>
                  </a:lnTo>
                  <a:lnTo>
                    <a:pt x="2010" y="355"/>
                  </a:lnTo>
                  <a:cubicBezTo>
                    <a:pt x="1899" y="524"/>
                    <a:pt x="1804" y="662"/>
                    <a:pt x="1725" y="768"/>
                  </a:cubicBezTo>
                  <a:cubicBezTo>
                    <a:pt x="1789" y="760"/>
                    <a:pt x="1858" y="753"/>
                    <a:pt x="1931" y="745"/>
                  </a:cubicBezTo>
                  <a:cubicBezTo>
                    <a:pt x="1926" y="806"/>
                    <a:pt x="1922" y="861"/>
                    <a:pt x="1920" y="912"/>
                  </a:cubicBezTo>
                  <a:cubicBezTo>
                    <a:pt x="1725" y="933"/>
                    <a:pt x="1592" y="953"/>
                    <a:pt x="1521" y="972"/>
                  </a:cubicBezTo>
                  <a:lnTo>
                    <a:pt x="1469" y="822"/>
                  </a:lnTo>
                  <a:cubicBezTo>
                    <a:pt x="1525" y="772"/>
                    <a:pt x="1593" y="689"/>
                    <a:pt x="1671" y="573"/>
                  </a:cubicBezTo>
                  <a:cubicBezTo>
                    <a:pt x="1604" y="577"/>
                    <a:pt x="1546" y="583"/>
                    <a:pt x="1497" y="590"/>
                  </a:cubicBezTo>
                  <a:lnTo>
                    <a:pt x="1447" y="437"/>
                  </a:lnTo>
                  <a:cubicBezTo>
                    <a:pt x="1518" y="350"/>
                    <a:pt x="1595" y="205"/>
                    <a:pt x="1679" y="0"/>
                  </a:cubicBezTo>
                  <a:lnTo>
                    <a:pt x="1856" y="66"/>
                  </a:lnTo>
                  <a:cubicBezTo>
                    <a:pt x="1785" y="198"/>
                    <a:pt x="1716" y="317"/>
                    <a:pt x="1647" y="422"/>
                  </a:cubicBezTo>
                  <a:lnTo>
                    <a:pt x="1770" y="416"/>
                  </a:lnTo>
                  <a:lnTo>
                    <a:pt x="1851" y="279"/>
                  </a:lnTo>
                  <a:lnTo>
                    <a:pt x="1939" y="321"/>
                  </a:lnTo>
                  <a:lnTo>
                    <a:pt x="1939" y="174"/>
                  </a:lnTo>
                  <a:lnTo>
                    <a:pt x="2261" y="174"/>
                  </a:lnTo>
                  <a:lnTo>
                    <a:pt x="2261" y="6"/>
                  </a:lnTo>
                  <a:lnTo>
                    <a:pt x="2448" y="6"/>
                  </a:lnTo>
                  <a:lnTo>
                    <a:pt x="2448" y="174"/>
                  </a:lnTo>
                  <a:lnTo>
                    <a:pt x="2784" y="174"/>
                  </a:lnTo>
                  <a:lnTo>
                    <a:pt x="2784" y="334"/>
                  </a:lnTo>
                  <a:lnTo>
                    <a:pt x="2448" y="334"/>
                  </a:lnTo>
                  <a:lnTo>
                    <a:pt x="2448" y="480"/>
                  </a:lnTo>
                  <a:lnTo>
                    <a:pt x="2743" y="480"/>
                  </a:lnTo>
                  <a:lnTo>
                    <a:pt x="2743" y="640"/>
                  </a:lnTo>
                  <a:lnTo>
                    <a:pt x="1979" y="640"/>
                  </a:lnTo>
                  <a:lnTo>
                    <a:pt x="1979" y="480"/>
                  </a:lnTo>
                  <a:close/>
                  <a:moveTo>
                    <a:pt x="1991" y="1331"/>
                  </a:moveTo>
                  <a:lnTo>
                    <a:pt x="1991" y="755"/>
                  </a:lnTo>
                  <a:lnTo>
                    <a:pt x="2727" y="755"/>
                  </a:lnTo>
                  <a:lnTo>
                    <a:pt x="2727" y="1331"/>
                  </a:lnTo>
                  <a:lnTo>
                    <a:pt x="2547" y="1331"/>
                  </a:lnTo>
                  <a:lnTo>
                    <a:pt x="2547" y="1252"/>
                  </a:lnTo>
                  <a:lnTo>
                    <a:pt x="2171" y="1252"/>
                  </a:lnTo>
                  <a:lnTo>
                    <a:pt x="2171" y="1331"/>
                  </a:lnTo>
                  <a:lnTo>
                    <a:pt x="1991" y="1331"/>
                  </a:lnTo>
                  <a:close/>
                  <a:moveTo>
                    <a:pt x="2547" y="918"/>
                  </a:moveTo>
                  <a:lnTo>
                    <a:pt x="2171" y="918"/>
                  </a:lnTo>
                  <a:lnTo>
                    <a:pt x="2171" y="1089"/>
                  </a:lnTo>
                  <a:lnTo>
                    <a:pt x="2547" y="1089"/>
                  </a:lnTo>
                  <a:lnTo>
                    <a:pt x="2547" y="918"/>
                  </a:lnTo>
                  <a:close/>
                  <a:moveTo>
                    <a:pt x="1485" y="1261"/>
                  </a:moveTo>
                  <a:lnTo>
                    <a:pt x="1455" y="1074"/>
                  </a:lnTo>
                  <a:cubicBezTo>
                    <a:pt x="1610" y="1054"/>
                    <a:pt x="1775" y="1031"/>
                    <a:pt x="1951" y="1004"/>
                  </a:cubicBezTo>
                  <a:cubicBezTo>
                    <a:pt x="1946" y="1079"/>
                    <a:pt x="1944" y="1141"/>
                    <a:pt x="1945" y="1190"/>
                  </a:cubicBezTo>
                  <a:cubicBezTo>
                    <a:pt x="1785" y="1213"/>
                    <a:pt x="1632" y="1236"/>
                    <a:pt x="1485" y="1261"/>
                  </a:cubicBezTo>
                  <a:close/>
                  <a:moveTo>
                    <a:pt x="3101" y="422"/>
                  </a:moveTo>
                  <a:lnTo>
                    <a:pt x="3214" y="418"/>
                  </a:lnTo>
                  <a:cubicBezTo>
                    <a:pt x="3247" y="365"/>
                    <a:pt x="3281" y="309"/>
                    <a:pt x="3315" y="248"/>
                  </a:cubicBezTo>
                  <a:lnTo>
                    <a:pt x="3476" y="328"/>
                  </a:lnTo>
                  <a:cubicBezTo>
                    <a:pt x="3341" y="523"/>
                    <a:pt x="3233" y="669"/>
                    <a:pt x="3155" y="765"/>
                  </a:cubicBezTo>
                  <a:cubicBezTo>
                    <a:pt x="3244" y="759"/>
                    <a:pt x="3317" y="753"/>
                    <a:pt x="3374" y="747"/>
                  </a:cubicBezTo>
                  <a:cubicBezTo>
                    <a:pt x="3367" y="810"/>
                    <a:pt x="3364" y="865"/>
                    <a:pt x="3364" y="910"/>
                  </a:cubicBezTo>
                  <a:cubicBezTo>
                    <a:pt x="3174" y="923"/>
                    <a:pt x="3040" y="936"/>
                    <a:pt x="2960" y="952"/>
                  </a:cubicBezTo>
                  <a:lnTo>
                    <a:pt x="2919" y="798"/>
                  </a:lnTo>
                  <a:cubicBezTo>
                    <a:pt x="2978" y="742"/>
                    <a:pt x="3041" y="667"/>
                    <a:pt x="3109" y="573"/>
                  </a:cubicBezTo>
                  <a:cubicBezTo>
                    <a:pt x="3049" y="578"/>
                    <a:pt x="2999" y="583"/>
                    <a:pt x="2958" y="590"/>
                  </a:cubicBezTo>
                  <a:lnTo>
                    <a:pt x="2896" y="437"/>
                  </a:lnTo>
                  <a:cubicBezTo>
                    <a:pt x="2979" y="337"/>
                    <a:pt x="3061" y="191"/>
                    <a:pt x="3142" y="0"/>
                  </a:cubicBezTo>
                  <a:lnTo>
                    <a:pt x="3320" y="63"/>
                  </a:lnTo>
                  <a:cubicBezTo>
                    <a:pt x="3245" y="201"/>
                    <a:pt x="3172" y="320"/>
                    <a:pt x="3101" y="422"/>
                  </a:cubicBezTo>
                  <a:close/>
                  <a:moveTo>
                    <a:pt x="4126" y="69"/>
                  </a:moveTo>
                  <a:lnTo>
                    <a:pt x="4126" y="217"/>
                  </a:lnTo>
                  <a:cubicBezTo>
                    <a:pt x="4080" y="281"/>
                    <a:pt x="4029" y="340"/>
                    <a:pt x="3973" y="395"/>
                  </a:cubicBezTo>
                  <a:cubicBezTo>
                    <a:pt x="4064" y="441"/>
                    <a:pt x="4156" y="488"/>
                    <a:pt x="4247" y="538"/>
                  </a:cubicBezTo>
                  <a:lnTo>
                    <a:pt x="4140" y="690"/>
                  </a:lnTo>
                  <a:cubicBezTo>
                    <a:pt x="4034" y="622"/>
                    <a:pt x="3934" y="562"/>
                    <a:pt x="3839" y="508"/>
                  </a:cubicBezTo>
                  <a:cubicBezTo>
                    <a:pt x="3726" y="593"/>
                    <a:pt x="3596" y="662"/>
                    <a:pt x="3451" y="717"/>
                  </a:cubicBezTo>
                  <a:cubicBezTo>
                    <a:pt x="3420" y="658"/>
                    <a:pt x="3390" y="604"/>
                    <a:pt x="3358" y="555"/>
                  </a:cubicBezTo>
                  <a:cubicBezTo>
                    <a:pt x="3591" y="475"/>
                    <a:pt x="3773" y="366"/>
                    <a:pt x="3906" y="229"/>
                  </a:cubicBezTo>
                  <a:lnTo>
                    <a:pt x="3446" y="229"/>
                  </a:lnTo>
                  <a:lnTo>
                    <a:pt x="3446" y="69"/>
                  </a:lnTo>
                  <a:lnTo>
                    <a:pt x="4126" y="69"/>
                  </a:lnTo>
                  <a:close/>
                  <a:moveTo>
                    <a:pt x="3449" y="731"/>
                  </a:moveTo>
                  <a:lnTo>
                    <a:pt x="4176" y="731"/>
                  </a:lnTo>
                  <a:lnTo>
                    <a:pt x="4176" y="891"/>
                  </a:lnTo>
                  <a:lnTo>
                    <a:pt x="3909" y="891"/>
                  </a:lnTo>
                  <a:lnTo>
                    <a:pt x="3909" y="1131"/>
                  </a:lnTo>
                  <a:lnTo>
                    <a:pt x="4232" y="1131"/>
                  </a:lnTo>
                  <a:lnTo>
                    <a:pt x="4232" y="1292"/>
                  </a:lnTo>
                  <a:lnTo>
                    <a:pt x="3380" y="1292"/>
                  </a:lnTo>
                  <a:lnTo>
                    <a:pt x="3380" y="1194"/>
                  </a:lnTo>
                  <a:cubicBezTo>
                    <a:pt x="3223" y="1209"/>
                    <a:pt x="3076" y="1228"/>
                    <a:pt x="2936" y="1251"/>
                  </a:cubicBezTo>
                  <a:lnTo>
                    <a:pt x="2908" y="1063"/>
                  </a:lnTo>
                  <a:cubicBezTo>
                    <a:pt x="3054" y="1052"/>
                    <a:pt x="3215" y="1033"/>
                    <a:pt x="3392" y="1007"/>
                  </a:cubicBezTo>
                  <a:cubicBezTo>
                    <a:pt x="3389" y="1046"/>
                    <a:pt x="3387" y="1087"/>
                    <a:pt x="3387" y="1131"/>
                  </a:cubicBezTo>
                  <a:lnTo>
                    <a:pt x="3718" y="1131"/>
                  </a:lnTo>
                  <a:lnTo>
                    <a:pt x="3718" y="891"/>
                  </a:lnTo>
                  <a:lnTo>
                    <a:pt x="3449" y="891"/>
                  </a:lnTo>
                  <a:lnTo>
                    <a:pt x="3449" y="731"/>
                  </a:lnTo>
                  <a:close/>
                  <a:moveTo>
                    <a:pt x="4587" y="282"/>
                  </a:moveTo>
                  <a:lnTo>
                    <a:pt x="4551" y="617"/>
                  </a:lnTo>
                  <a:lnTo>
                    <a:pt x="4648" y="617"/>
                  </a:lnTo>
                  <a:lnTo>
                    <a:pt x="4678" y="241"/>
                  </a:lnTo>
                  <a:lnTo>
                    <a:pt x="4386" y="241"/>
                  </a:lnTo>
                  <a:lnTo>
                    <a:pt x="4386" y="81"/>
                  </a:lnTo>
                  <a:lnTo>
                    <a:pt x="4851" y="81"/>
                  </a:lnTo>
                  <a:lnTo>
                    <a:pt x="4807" y="617"/>
                  </a:lnTo>
                  <a:lnTo>
                    <a:pt x="4885" y="617"/>
                  </a:lnTo>
                  <a:cubicBezTo>
                    <a:pt x="4876" y="874"/>
                    <a:pt x="4868" y="1038"/>
                    <a:pt x="4861" y="1107"/>
                  </a:cubicBezTo>
                  <a:cubicBezTo>
                    <a:pt x="4854" y="1215"/>
                    <a:pt x="4813" y="1278"/>
                    <a:pt x="4738" y="1295"/>
                  </a:cubicBezTo>
                  <a:cubicBezTo>
                    <a:pt x="4701" y="1300"/>
                    <a:pt x="4616" y="1303"/>
                    <a:pt x="4482" y="1303"/>
                  </a:cubicBezTo>
                  <a:cubicBezTo>
                    <a:pt x="4473" y="1238"/>
                    <a:pt x="4464" y="1177"/>
                    <a:pt x="4455" y="1122"/>
                  </a:cubicBezTo>
                  <a:cubicBezTo>
                    <a:pt x="4510" y="1128"/>
                    <a:pt x="4569" y="1132"/>
                    <a:pt x="4633" y="1134"/>
                  </a:cubicBezTo>
                  <a:cubicBezTo>
                    <a:pt x="4678" y="1134"/>
                    <a:pt x="4703" y="1113"/>
                    <a:pt x="4707" y="1070"/>
                  </a:cubicBezTo>
                  <a:cubicBezTo>
                    <a:pt x="4712" y="1011"/>
                    <a:pt x="4717" y="913"/>
                    <a:pt x="4721" y="777"/>
                  </a:cubicBezTo>
                  <a:lnTo>
                    <a:pt x="4382" y="777"/>
                  </a:lnTo>
                  <a:lnTo>
                    <a:pt x="4429" y="282"/>
                  </a:lnTo>
                  <a:lnTo>
                    <a:pt x="4587" y="282"/>
                  </a:lnTo>
                  <a:close/>
                  <a:moveTo>
                    <a:pt x="5532" y="583"/>
                  </a:moveTo>
                  <a:lnTo>
                    <a:pt x="5022" y="583"/>
                  </a:lnTo>
                  <a:lnTo>
                    <a:pt x="5022" y="508"/>
                  </a:lnTo>
                  <a:cubicBezTo>
                    <a:pt x="4990" y="537"/>
                    <a:pt x="4958" y="565"/>
                    <a:pt x="4924" y="593"/>
                  </a:cubicBezTo>
                  <a:cubicBezTo>
                    <a:pt x="4898" y="537"/>
                    <a:pt x="4869" y="481"/>
                    <a:pt x="4837" y="424"/>
                  </a:cubicBezTo>
                  <a:cubicBezTo>
                    <a:pt x="4981" y="317"/>
                    <a:pt x="5098" y="183"/>
                    <a:pt x="5185" y="19"/>
                  </a:cubicBezTo>
                  <a:lnTo>
                    <a:pt x="5389" y="19"/>
                  </a:lnTo>
                  <a:lnTo>
                    <a:pt x="5359" y="67"/>
                  </a:lnTo>
                  <a:cubicBezTo>
                    <a:pt x="5464" y="220"/>
                    <a:pt x="5581" y="334"/>
                    <a:pt x="5712" y="408"/>
                  </a:cubicBezTo>
                  <a:cubicBezTo>
                    <a:pt x="5681" y="458"/>
                    <a:pt x="5650" y="513"/>
                    <a:pt x="5619" y="574"/>
                  </a:cubicBezTo>
                  <a:cubicBezTo>
                    <a:pt x="5589" y="554"/>
                    <a:pt x="5560" y="533"/>
                    <a:pt x="5532" y="511"/>
                  </a:cubicBezTo>
                  <a:lnTo>
                    <a:pt x="5532" y="583"/>
                  </a:lnTo>
                  <a:close/>
                  <a:moveTo>
                    <a:pt x="4892" y="1126"/>
                  </a:moveTo>
                  <a:lnTo>
                    <a:pt x="5350" y="1126"/>
                  </a:lnTo>
                  <a:cubicBezTo>
                    <a:pt x="5403" y="963"/>
                    <a:pt x="5442" y="807"/>
                    <a:pt x="5469" y="657"/>
                  </a:cubicBezTo>
                  <a:lnTo>
                    <a:pt x="5635" y="700"/>
                  </a:lnTo>
                  <a:cubicBezTo>
                    <a:pt x="5600" y="837"/>
                    <a:pt x="5558" y="979"/>
                    <a:pt x="5509" y="1126"/>
                  </a:cubicBezTo>
                  <a:lnTo>
                    <a:pt x="5676" y="1126"/>
                  </a:lnTo>
                  <a:lnTo>
                    <a:pt x="5676" y="1287"/>
                  </a:lnTo>
                  <a:lnTo>
                    <a:pt x="4892" y="1287"/>
                  </a:lnTo>
                  <a:lnTo>
                    <a:pt x="4892" y="1126"/>
                  </a:lnTo>
                  <a:close/>
                  <a:moveTo>
                    <a:pt x="5043" y="685"/>
                  </a:moveTo>
                  <a:cubicBezTo>
                    <a:pt x="5087" y="796"/>
                    <a:pt x="5129" y="915"/>
                    <a:pt x="5170" y="1043"/>
                  </a:cubicBezTo>
                  <a:lnTo>
                    <a:pt x="5024" y="1095"/>
                  </a:lnTo>
                  <a:cubicBezTo>
                    <a:pt x="4997" y="992"/>
                    <a:pt x="4957" y="873"/>
                    <a:pt x="4906" y="736"/>
                  </a:cubicBezTo>
                  <a:lnTo>
                    <a:pt x="5043" y="685"/>
                  </a:lnTo>
                  <a:close/>
                  <a:moveTo>
                    <a:pt x="5292" y="630"/>
                  </a:moveTo>
                  <a:cubicBezTo>
                    <a:pt x="5324" y="751"/>
                    <a:pt x="5351" y="870"/>
                    <a:pt x="5374" y="989"/>
                  </a:cubicBezTo>
                  <a:lnTo>
                    <a:pt x="5225" y="1025"/>
                  </a:lnTo>
                  <a:cubicBezTo>
                    <a:pt x="5207" y="914"/>
                    <a:pt x="5182" y="793"/>
                    <a:pt x="5150" y="662"/>
                  </a:cubicBezTo>
                  <a:lnTo>
                    <a:pt x="5292" y="630"/>
                  </a:lnTo>
                  <a:close/>
                  <a:moveTo>
                    <a:pt x="4359" y="890"/>
                  </a:moveTo>
                  <a:cubicBezTo>
                    <a:pt x="4458" y="881"/>
                    <a:pt x="4561" y="870"/>
                    <a:pt x="4670" y="855"/>
                  </a:cubicBezTo>
                  <a:cubicBezTo>
                    <a:pt x="4671" y="912"/>
                    <a:pt x="4672" y="965"/>
                    <a:pt x="4673" y="1016"/>
                  </a:cubicBezTo>
                  <a:cubicBezTo>
                    <a:pt x="4573" y="1029"/>
                    <a:pt x="4476" y="1043"/>
                    <a:pt x="4381" y="1059"/>
                  </a:cubicBezTo>
                  <a:lnTo>
                    <a:pt x="4359" y="890"/>
                  </a:lnTo>
                  <a:close/>
                  <a:moveTo>
                    <a:pt x="5265" y="219"/>
                  </a:moveTo>
                  <a:cubicBezTo>
                    <a:pt x="5224" y="283"/>
                    <a:pt x="5170" y="352"/>
                    <a:pt x="5103" y="425"/>
                  </a:cubicBezTo>
                  <a:lnTo>
                    <a:pt x="5440" y="425"/>
                  </a:lnTo>
                  <a:cubicBezTo>
                    <a:pt x="5375" y="357"/>
                    <a:pt x="5317" y="288"/>
                    <a:pt x="5265" y="2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24"/>
            <p:cNvSpPr/>
            <p:nvPr/>
          </p:nvSpPr>
          <p:spPr bwMode="auto">
            <a:xfrm>
              <a:off x="4269" y="1867"/>
              <a:ext cx="1360" cy="1452"/>
            </a:xfrm>
            <a:custGeom>
              <a:avLst/>
              <a:gdLst>
                <a:gd name="T0" fmla="*/ 6519 w 17195"/>
                <a:gd name="T1" fmla="*/ 2895 h 18326"/>
                <a:gd name="T2" fmla="*/ 3328 w 17195"/>
                <a:gd name="T3" fmla="*/ 0 h 18326"/>
                <a:gd name="T4" fmla="*/ 0 w 17195"/>
                <a:gd name="T5" fmla="*/ 3005 h 18326"/>
                <a:gd name="T6" fmla="*/ 1292 w 17195"/>
                <a:gd name="T7" fmla="*/ 3005 h 18326"/>
                <a:gd name="T8" fmla="*/ 16795 w 17195"/>
                <a:gd name="T9" fmla="*/ 18326 h 18326"/>
                <a:gd name="T10" fmla="*/ 15295 w 17195"/>
                <a:gd name="T11" fmla="*/ 16665 h 18326"/>
                <a:gd name="T12" fmla="*/ 15236 w 17195"/>
                <a:gd name="T13" fmla="*/ 16561 h 18326"/>
                <a:gd name="T14" fmla="*/ 15219 w 17195"/>
                <a:gd name="T15" fmla="*/ 16580 h 18326"/>
                <a:gd name="T16" fmla="*/ 16341 w 17195"/>
                <a:gd name="T17" fmla="*/ 15343 h 18326"/>
                <a:gd name="T18" fmla="*/ 17195 w 17195"/>
                <a:gd name="T19" fmla="*/ 14402 h 18326"/>
                <a:gd name="T20" fmla="*/ 5512 w 17195"/>
                <a:gd name="T21" fmla="*/ 2894 h 18326"/>
                <a:gd name="T22" fmla="*/ 5515 w 17195"/>
                <a:gd name="T23" fmla="*/ 2869 h 18326"/>
                <a:gd name="T24" fmla="*/ 6519 w 17195"/>
                <a:gd name="T25" fmla="*/ 2895 h 18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195" h="18326">
                  <a:moveTo>
                    <a:pt x="6519" y="2895"/>
                  </a:moveTo>
                  <a:lnTo>
                    <a:pt x="3328" y="0"/>
                  </a:lnTo>
                  <a:lnTo>
                    <a:pt x="0" y="3005"/>
                  </a:lnTo>
                  <a:lnTo>
                    <a:pt x="1292" y="3005"/>
                  </a:lnTo>
                  <a:cubicBezTo>
                    <a:pt x="1292" y="3005"/>
                    <a:pt x="2331" y="17767"/>
                    <a:pt x="16795" y="18326"/>
                  </a:cubicBezTo>
                  <a:lnTo>
                    <a:pt x="15295" y="16665"/>
                  </a:lnTo>
                  <a:lnTo>
                    <a:pt x="15236" y="16561"/>
                  </a:lnTo>
                  <a:lnTo>
                    <a:pt x="15219" y="16580"/>
                  </a:lnTo>
                  <a:lnTo>
                    <a:pt x="16341" y="15343"/>
                  </a:lnTo>
                  <a:lnTo>
                    <a:pt x="17195" y="14402"/>
                  </a:lnTo>
                  <a:cubicBezTo>
                    <a:pt x="10886" y="14213"/>
                    <a:pt x="5794" y="9180"/>
                    <a:pt x="5512" y="2894"/>
                  </a:cubicBezTo>
                  <a:cubicBezTo>
                    <a:pt x="5511" y="2878"/>
                    <a:pt x="5510" y="2869"/>
                    <a:pt x="5515" y="2869"/>
                  </a:cubicBezTo>
                  <a:lnTo>
                    <a:pt x="6519" y="2895"/>
                  </a:lnTo>
                  <a:close/>
                </a:path>
              </a:pathLst>
            </a:custGeom>
            <a:solidFill>
              <a:srgbClr val="E85A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5"/>
            <p:cNvSpPr>
              <a:spLocks noEditPoints="1"/>
            </p:cNvSpPr>
            <p:nvPr/>
          </p:nvSpPr>
          <p:spPr bwMode="auto">
            <a:xfrm>
              <a:off x="4775" y="2716"/>
              <a:ext cx="232" cy="238"/>
            </a:xfrm>
            <a:custGeom>
              <a:avLst/>
              <a:gdLst>
                <a:gd name="T0" fmla="*/ 2932 w 2932"/>
                <a:gd name="T1" fmla="*/ 3006 h 3006"/>
                <a:gd name="T2" fmla="*/ 2234 w 2932"/>
                <a:gd name="T3" fmla="*/ 3006 h 3006"/>
                <a:gd name="T4" fmla="*/ 2008 w 2932"/>
                <a:gd name="T5" fmla="*/ 2317 h 3006"/>
                <a:gd name="T6" fmla="*/ 916 w 2932"/>
                <a:gd name="T7" fmla="*/ 2317 h 3006"/>
                <a:gd name="T8" fmla="*/ 695 w 2932"/>
                <a:gd name="T9" fmla="*/ 3006 h 3006"/>
                <a:gd name="T10" fmla="*/ 0 w 2932"/>
                <a:gd name="T11" fmla="*/ 3006 h 3006"/>
                <a:gd name="T12" fmla="*/ 1100 w 2932"/>
                <a:gd name="T13" fmla="*/ 0 h 3006"/>
                <a:gd name="T14" fmla="*/ 1853 w 2932"/>
                <a:gd name="T15" fmla="*/ 0 h 3006"/>
                <a:gd name="T16" fmla="*/ 2932 w 2932"/>
                <a:gd name="T17" fmla="*/ 3006 h 3006"/>
                <a:gd name="T18" fmla="*/ 1857 w 2932"/>
                <a:gd name="T19" fmla="*/ 1822 h 3006"/>
                <a:gd name="T20" fmla="*/ 1516 w 2932"/>
                <a:gd name="T21" fmla="*/ 780 h 3006"/>
                <a:gd name="T22" fmla="*/ 1469 w 2932"/>
                <a:gd name="T23" fmla="*/ 518 h 3006"/>
                <a:gd name="T24" fmla="*/ 1452 w 2932"/>
                <a:gd name="T25" fmla="*/ 518 h 3006"/>
                <a:gd name="T26" fmla="*/ 1399 w 2932"/>
                <a:gd name="T27" fmla="*/ 772 h 3006"/>
                <a:gd name="T28" fmla="*/ 1056 w 2932"/>
                <a:gd name="T29" fmla="*/ 1822 h 3006"/>
                <a:gd name="T30" fmla="*/ 1857 w 2932"/>
                <a:gd name="T31" fmla="*/ 1822 h 3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32" h="3006">
                  <a:moveTo>
                    <a:pt x="2932" y="3006"/>
                  </a:moveTo>
                  <a:lnTo>
                    <a:pt x="2234" y="3006"/>
                  </a:lnTo>
                  <a:lnTo>
                    <a:pt x="2008" y="2317"/>
                  </a:lnTo>
                  <a:lnTo>
                    <a:pt x="916" y="2317"/>
                  </a:lnTo>
                  <a:lnTo>
                    <a:pt x="695" y="3006"/>
                  </a:lnTo>
                  <a:lnTo>
                    <a:pt x="0" y="3006"/>
                  </a:lnTo>
                  <a:lnTo>
                    <a:pt x="1100" y="0"/>
                  </a:lnTo>
                  <a:lnTo>
                    <a:pt x="1853" y="0"/>
                  </a:lnTo>
                  <a:lnTo>
                    <a:pt x="2932" y="3006"/>
                  </a:lnTo>
                  <a:close/>
                  <a:moveTo>
                    <a:pt x="1857" y="1822"/>
                  </a:moveTo>
                  <a:lnTo>
                    <a:pt x="1516" y="780"/>
                  </a:lnTo>
                  <a:cubicBezTo>
                    <a:pt x="1494" y="714"/>
                    <a:pt x="1479" y="627"/>
                    <a:pt x="1469" y="518"/>
                  </a:cubicBezTo>
                  <a:lnTo>
                    <a:pt x="1452" y="518"/>
                  </a:lnTo>
                  <a:cubicBezTo>
                    <a:pt x="1444" y="606"/>
                    <a:pt x="1427" y="691"/>
                    <a:pt x="1399" y="772"/>
                  </a:cubicBezTo>
                  <a:lnTo>
                    <a:pt x="1056" y="1822"/>
                  </a:lnTo>
                  <a:lnTo>
                    <a:pt x="1857" y="18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6"/>
            <p:cNvSpPr/>
            <p:nvPr/>
          </p:nvSpPr>
          <p:spPr bwMode="auto">
            <a:xfrm>
              <a:off x="5473" y="2082"/>
              <a:ext cx="1449" cy="1362"/>
            </a:xfrm>
            <a:custGeom>
              <a:avLst/>
              <a:gdLst>
                <a:gd name="T0" fmla="*/ 2895 w 18326"/>
                <a:gd name="T1" fmla="*/ 10675 h 17195"/>
                <a:gd name="T2" fmla="*/ 0 w 18326"/>
                <a:gd name="T3" fmla="*/ 13866 h 17195"/>
                <a:gd name="T4" fmla="*/ 3005 w 18326"/>
                <a:gd name="T5" fmla="*/ 17195 h 17195"/>
                <a:gd name="T6" fmla="*/ 3005 w 18326"/>
                <a:gd name="T7" fmla="*/ 15903 h 17195"/>
                <a:gd name="T8" fmla="*/ 18326 w 18326"/>
                <a:gd name="T9" fmla="*/ 399 h 17195"/>
                <a:gd name="T10" fmla="*/ 16580 w 18326"/>
                <a:gd name="T11" fmla="*/ 1976 h 17195"/>
                <a:gd name="T12" fmla="*/ 16561 w 18326"/>
                <a:gd name="T13" fmla="*/ 1958 h 17195"/>
                <a:gd name="T14" fmla="*/ 16580 w 18326"/>
                <a:gd name="T15" fmla="*/ 1976 h 17195"/>
                <a:gd name="T16" fmla="*/ 15343 w 18326"/>
                <a:gd name="T17" fmla="*/ 853 h 17195"/>
                <a:gd name="T18" fmla="*/ 14402 w 18326"/>
                <a:gd name="T19" fmla="*/ 0 h 17195"/>
                <a:gd name="T20" fmla="*/ 2894 w 18326"/>
                <a:gd name="T21" fmla="*/ 11682 h 17195"/>
                <a:gd name="T22" fmla="*/ 2869 w 18326"/>
                <a:gd name="T23" fmla="*/ 11679 h 17195"/>
                <a:gd name="T24" fmla="*/ 2895 w 18326"/>
                <a:gd name="T25" fmla="*/ 10675 h 17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26" h="17195">
                  <a:moveTo>
                    <a:pt x="2895" y="10675"/>
                  </a:moveTo>
                  <a:lnTo>
                    <a:pt x="0" y="13866"/>
                  </a:lnTo>
                  <a:lnTo>
                    <a:pt x="3005" y="17195"/>
                  </a:lnTo>
                  <a:lnTo>
                    <a:pt x="3005" y="15903"/>
                  </a:lnTo>
                  <a:cubicBezTo>
                    <a:pt x="3005" y="15903"/>
                    <a:pt x="17767" y="14863"/>
                    <a:pt x="18326" y="399"/>
                  </a:cubicBezTo>
                  <a:lnTo>
                    <a:pt x="16580" y="1976"/>
                  </a:lnTo>
                  <a:lnTo>
                    <a:pt x="16561" y="1958"/>
                  </a:lnTo>
                  <a:lnTo>
                    <a:pt x="16580" y="1976"/>
                  </a:lnTo>
                  <a:lnTo>
                    <a:pt x="15343" y="853"/>
                  </a:lnTo>
                  <a:lnTo>
                    <a:pt x="14402" y="0"/>
                  </a:lnTo>
                  <a:cubicBezTo>
                    <a:pt x="14213" y="6309"/>
                    <a:pt x="9180" y="11401"/>
                    <a:pt x="2894" y="11682"/>
                  </a:cubicBezTo>
                  <a:cubicBezTo>
                    <a:pt x="2878" y="11683"/>
                    <a:pt x="2869" y="11684"/>
                    <a:pt x="2869" y="11679"/>
                  </a:cubicBezTo>
                  <a:lnTo>
                    <a:pt x="2895" y="10675"/>
                  </a:lnTo>
                  <a:close/>
                </a:path>
              </a:pathLst>
            </a:custGeom>
            <a:solidFill>
              <a:srgbClr val="FFC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27"/>
            <p:cNvSpPr/>
            <p:nvPr/>
          </p:nvSpPr>
          <p:spPr bwMode="auto">
            <a:xfrm>
              <a:off x="6318" y="2769"/>
              <a:ext cx="185" cy="246"/>
            </a:xfrm>
            <a:custGeom>
              <a:avLst/>
              <a:gdLst>
                <a:gd name="T0" fmla="*/ 2333 w 2333"/>
                <a:gd name="T1" fmla="*/ 2948 h 3109"/>
                <a:gd name="T2" fmla="*/ 1477 w 2333"/>
                <a:gd name="T3" fmla="*/ 3109 h 3109"/>
                <a:gd name="T4" fmla="*/ 398 w 2333"/>
                <a:gd name="T5" fmla="*/ 2702 h 3109"/>
                <a:gd name="T6" fmla="*/ 0 w 2333"/>
                <a:gd name="T7" fmla="*/ 1618 h 3109"/>
                <a:gd name="T8" fmla="*/ 446 w 2333"/>
                <a:gd name="T9" fmla="*/ 453 h 3109"/>
                <a:gd name="T10" fmla="*/ 1595 w 2333"/>
                <a:gd name="T11" fmla="*/ 0 h 3109"/>
                <a:gd name="T12" fmla="*/ 2333 w 2333"/>
                <a:gd name="T13" fmla="*/ 115 h 3109"/>
                <a:gd name="T14" fmla="*/ 2333 w 2333"/>
                <a:gd name="T15" fmla="*/ 733 h 3109"/>
                <a:gd name="T16" fmla="*/ 1642 w 2333"/>
                <a:gd name="T17" fmla="*/ 555 h 3109"/>
                <a:gd name="T18" fmla="*/ 937 w 2333"/>
                <a:gd name="T19" fmla="*/ 836 h 3109"/>
                <a:gd name="T20" fmla="*/ 673 w 2333"/>
                <a:gd name="T21" fmla="*/ 1572 h 3109"/>
                <a:gd name="T22" fmla="*/ 924 w 2333"/>
                <a:gd name="T23" fmla="*/ 2284 h 3109"/>
                <a:gd name="T24" fmla="*/ 1601 w 2333"/>
                <a:gd name="T25" fmla="*/ 2554 h 3109"/>
                <a:gd name="T26" fmla="*/ 2333 w 2333"/>
                <a:gd name="T27" fmla="*/ 2360 h 3109"/>
                <a:gd name="T28" fmla="*/ 2333 w 2333"/>
                <a:gd name="T29" fmla="*/ 2948 h 3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33" h="3109">
                  <a:moveTo>
                    <a:pt x="2333" y="2948"/>
                  </a:moveTo>
                  <a:cubicBezTo>
                    <a:pt x="2114" y="3055"/>
                    <a:pt x="1829" y="3109"/>
                    <a:pt x="1477" y="3109"/>
                  </a:cubicBezTo>
                  <a:cubicBezTo>
                    <a:pt x="1024" y="3109"/>
                    <a:pt x="665" y="2974"/>
                    <a:pt x="398" y="2702"/>
                  </a:cubicBezTo>
                  <a:cubicBezTo>
                    <a:pt x="133" y="2431"/>
                    <a:pt x="0" y="2070"/>
                    <a:pt x="0" y="1618"/>
                  </a:cubicBezTo>
                  <a:cubicBezTo>
                    <a:pt x="0" y="1143"/>
                    <a:pt x="148" y="755"/>
                    <a:pt x="446" y="453"/>
                  </a:cubicBezTo>
                  <a:cubicBezTo>
                    <a:pt x="742" y="151"/>
                    <a:pt x="1125" y="0"/>
                    <a:pt x="1595" y="0"/>
                  </a:cubicBezTo>
                  <a:cubicBezTo>
                    <a:pt x="1889" y="0"/>
                    <a:pt x="2135" y="38"/>
                    <a:pt x="2333" y="115"/>
                  </a:cubicBezTo>
                  <a:lnTo>
                    <a:pt x="2333" y="733"/>
                  </a:lnTo>
                  <a:cubicBezTo>
                    <a:pt x="2129" y="614"/>
                    <a:pt x="1899" y="555"/>
                    <a:pt x="1642" y="555"/>
                  </a:cubicBezTo>
                  <a:cubicBezTo>
                    <a:pt x="1348" y="555"/>
                    <a:pt x="1113" y="649"/>
                    <a:pt x="937" y="836"/>
                  </a:cubicBezTo>
                  <a:cubicBezTo>
                    <a:pt x="761" y="1024"/>
                    <a:pt x="673" y="1269"/>
                    <a:pt x="673" y="1572"/>
                  </a:cubicBezTo>
                  <a:cubicBezTo>
                    <a:pt x="673" y="1867"/>
                    <a:pt x="757" y="2105"/>
                    <a:pt x="924" y="2284"/>
                  </a:cubicBezTo>
                  <a:cubicBezTo>
                    <a:pt x="1091" y="2464"/>
                    <a:pt x="1317" y="2554"/>
                    <a:pt x="1601" y="2554"/>
                  </a:cubicBezTo>
                  <a:cubicBezTo>
                    <a:pt x="1869" y="2554"/>
                    <a:pt x="2113" y="2489"/>
                    <a:pt x="2333" y="2360"/>
                  </a:cubicBezTo>
                  <a:lnTo>
                    <a:pt x="2333" y="29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28"/>
            <p:cNvSpPr/>
            <p:nvPr/>
          </p:nvSpPr>
          <p:spPr bwMode="auto">
            <a:xfrm>
              <a:off x="5687" y="787"/>
              <a:ext cx="1361" cy="1452"/>
            </a:xfrm>
            <a:custGeom>
              <a:avLst/>
              <a:gdLst>
                <a:gd name="T0" fmla="*/ 10675 w 17195"/>
                <a:gd name="T1" fmla="*/ 15432 h 18327"/>
                <a:gd name="T2" fmla="*/ 13866 w 17195"/>
                <a:gd name="T3" fmla="*/ 18327 h 18327"/>
                <a:gd name="T4" fmla="*/ 17195 w 17195"/>
                <a:gd name="T5" fmla="*/ 15321 h 18327"/>
                <a:gd name="T6" fmla="*/ 15903 w 17195"/>
                <a:gd name="T7" fmla="*/ 15321 h 18327"/>
                <a:gd name="T8" fmla="*/ 399 w 17195"/>
                <a:gd name="T9" fmla="*/ 0 h 18327"/>
                <a:gd name="T10" fmla="*/ 1976 w 17195"/>
                <a:gd name="T11" fmla="*/ 1746 h 18327"/>
                <a:gd name="T12" fmla="*/ 1939 w 17195"/>
                <a:gd name="T13" fmla="*/ 1704 h 18327"/>
                <a:gd name="T14" fmla="*/ 1973 w 17195"/>
                <a:gd name="T15" fmla="*/ 1741 h 18327"/>
                <a:gd name="T16" fmla="*/ 853 w 17195"/>
                <a:gd name="T17" fmla="*/ 2984 h 18327"/>
                <a:gd name="T18" fmla="*/ 0 w 17195"/>
                <a:gd name="T19" fmla="*/ 3924 h 18327"/>
                <a:gd name="T20" fmla="*/ 11682 w 17195"/>
                <a:gd name="T21" fmla="*/ 15432 h 18327"/>
                <a:gd name="T22" fmla="*/ 11679 w 17195"/>
                <a:gd name="T23" fmla="*/ 15458 h 18327"/>
                <a:gd name="T24" fmla="*/ 10675 w 17195"/>
                <a:gd name="T25" fmla="*/ 15432 h 18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195" h="18327">
                  <a:moveTo>
                    <a:pt x="10675" y="15432"/>
                  </a:moveTo>
                  <a:lnTo>
                    <a:pt x="13866" y="18327"/>
                  </a:lnTo>
                  <a:lnTo>
                    <a:pt x="17195" y="15321"/>
                  </a:lnTo>
                  <a:lnTo>
                    <a:pt x="15903" y="15321"/>
                  </a:lnTo>
                  <a:cubicBezTo>
                    <a:pt x="15903" y="15321"/>
                    <a:pt x="14863" y="559"/>
                    <a:pt x="399" y="0"/>
                  </a:cubicBezTo>
                  <a:lnTo>
                    <a:pt x="1976" y="1746"/>
                  </a:lnTo>
                  <a:lnTo>
                    <a:pt x="1939" y="1704"/>
                  </a:lnTo>
                  <a:lnTo>
                    <a:pt x="1973" y="1741"/>
                  </a:lnTo>
                  <a:lnTo>
                    <a:pt x="853" y="2984"/>
                  </a:lnTo>
                  <a:lnTo>
                    <a:pt x="0" y="3924"/>
                  </a:lnTo>
                  <a:cubicBezTo>
                    <a:pt x="6309" y="4114"/>
                    <a:pt x="11401" y="9147"/>
                    <a:pt x="11682" y="15432"/>
                  </a:cubicBezTo>
                  <a:cubicBezTo>
                    <a:pt x="11683" y="15449"/>
                    <a:pt x="11684" y="15458"/>
                    <a:pt x="11679" y="15458"/>
                  </a:cubicBezTo>
                  <a:lnTo>
                    <a:pt x="10675" y="15432"/>
                  </a:lnTo>
                  <a:close/>
                </a:path>
              </a:pathLst>
            </a:custGeom>
            <a:solidFill>
              <a:srgbClr val="42B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29"/>
            <p:cNvSpPr>
              <a:spLocks noEditPoints="1"/>
            </p:cNvSpPr>
            <p:nvPr/>
          </p:nvSpPr>
          <p:spPr bwMode="auto">
            <a:xfrm>
              <a:off x="6455" y="1228"/>
              <a:ext cx="209" cy="238"/>
            </a:xfrm>
            <a:custGeom>
              <a:avLst/>
              <a:gdLst>
                <a:gd name="T0" fmla="*/ 0 w 2640"/>
                <a:gd name="T1" fmla="*/ 3006 h 3006"/>
                <a:gd name="T2" fmla="*/ 0 w 2640"/>
                <a:gd name="T3" fmla="*/ 0 h 3006"/>
                <a:gd name="T4" fmla="*/ 1039 w 2640"/>
                <a:gd name="T5" fmla="*/ 0 h 3006"/>
                <a:gd name="T6" fmla="*/ 2640 w 2640"/>
                <a:gd name="T7" fmla="*/ 1465 h 3006"/>
                <a:gd name="T8" fmla="*/ 2191 w 2640"/>
                <a:gd name="T9" fmla="*/ 2584 h 3006"/>
                <a:gd name="T10" fmla="*/ 1035 w 2640"/>
                <a:gd name="T11" fmla="*/ 3006 h 3006"/>
                <a:gd name="T12" fmla="*/ 0 w 2640"/>
                <a:gd name="T13" fmla="*/ 3006 h 3006"/>
                <a:gd name="T14" fmla="*/ 641 w 2640"/>
                <a:gd name="T15" fmla="*/ 524 h 3006"/>
                <a:gd name="T16" fmla="*/ 641 w 2640"/>
                <a:gd name="T17" fmla="*/ 2482 h 3006"/>
                <a:gd name="T18" fmla="*/ 990 w 2640"/>
                <a:gd name="T19" fmla="*/ 2482 h 3006"/>
                <a:gd name="T20" fmla="*/ 1706 w 2640"/>
                <a:gd name="T21" fmla="*/ 2210 h 3006"/>
                <a:gd name="T22" fmla="*/ 1966 w 2640"/>
                <a:gd name="T23" fmla="*/ 1474 h 3006"/>
                <a:gd name="T24" fmla="*/ 1694 w 2640"/>
                <a:gd name="T25" fmla="*/ 775 h 3006"/>
                <a:gd name="T26" fmla="*/ 988 w 2640"/>
                <a:gd name="T27" fmla="*/ 524 h 3006"/>
                <a:gd name="T28" fmla="*/ 641 w 2640"/>
                <a:gd name="T29" fmla="*/ 524 h 3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40" h="3006">
                  <a:moveTo>
                    <a:pt x="0" y="3006"/>
                  </a:moveTo>
                  <a:lnTo>
                    <a:pt x="0" y="0"/>
                  </a:lnTo>
                  <a:lnTo>
                    <a:pt x="1039" y="0"/>
                  </a:lnTo>
                  <a:cubicBezTo>
                    <a:pt x="2106" y="0"/>
                    <a:pt x="2640" y="488"/>
                    <a:pt x="2640" y="1465"/>
                  </a:cubicBezTo>
                  <a:cubicBezTo>
                    <a:pt x="2640" y="1929"/>
                    <a:pt x="2490" y="2302"/>
                    <a:pt x="2191" y="2584"/>
                  </a:cubicBezTo>
                  <a:cubicBezTo>
                    <a:pt x="1892" y="2865"/>
                    <a:pt x="1507" y="3006"/>
                    <a:pt x="1035" y="3006"/>
                  </a:cubicBezTo>
                  <a:lnTo>
                    <a:pt x="0" y="3006"/>
                  </a:lnTo>
                  <a:close/>
                  <a:moveTo>
                    <a:pt x="641" y="524"/>
                  </a:moveTo>
                  <a:lnTo>
                    <a:pt x="641" y="2482"/>
                  </a:lnTo>
                  <a:lnTo>
                    <a:pt x="990" y="2482"/>
                  </a:lnTo>
                  <a:cubicBezTo>
                    <a:pt x="1294" y="2482"/>
                    <a:pt x="1533" y="2391"/>
                    <a:pt x="1706" y="2210"/>
                  </a:cubicBezTo>
                  <a:cubicBezTo>
                    <a:pt x="1879" y="2029"/>
                    <a:pt x="1966" y="1783"/>
                    <a:pt x="1966" y="1474"/>
                  </a:cubicBezTo>
                  <a:cubicBezTo>
                    <a:pt x="1966" y="1175"/>
                    <a:pt x="1875" y="942"/>
                    <a:pt x="1694" y="775"/>
                  </a:cubicBezTo>
                  <a:cubicBezTo>
                    <a:pt x="1514" y="607"/>
                    <a:pt x="1278" y="524"/>
                    <a:pt x="988" y="524"/>
                  </a:cubicBezTo>
                  <a:lnTo>
                    <a:pt x="641" y="5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92" y="1202"/>
              <a:ext cx="170" cy="238"/>
            </a:xfrm>
            <a:custGeom>
              <a:avLst/>
              <a:gdLst>
                <a:gd name="T0" fmla="*/ 641 w 2156"/>
                <a:gd name="T1" fmla="*/ 1958 h 3006"/>
                <a:gd name="T2" fmla="*/ 641 w 2156"/>
                <a:gd name="T3" fmla="*/ 3006 h 3006"/>
                <a:gd name="T4" fmla="*/ 0 w 2156"/>
                <a:gd name="T5" fmla="*/ 3006 h 3006"/>
                <a:gd name="T6" fmla="*/ 0 w 2156"/>
                <a:gd name="T7" fmla="*/ 0 h 3006"/>
                <a:gd name="T8" fmla="*/ 1035 w 2156"/>
                <a:gd name="T9" fmla="*/ 0 h 3006"/>
                <a:gd name="T10" fmla="*/ 2156 w 2156"/>
                <a:gd name="T11" fmla="*/ 951 h 3006"/>
                <a:gd name="T12" fmla="*/ 1818 w 2156"/>
                <a:gd name="T13" fmla="*/ 1691 h 3006"/>
                <a:gd name="T14" fmla="*/ 971 w 2156"/>
                <a:gd name="T15" fmla="*/ 1958 h 3006"/>
                <a:gd name="T16" fmla="*/ 641 w 2156"/>
                <a:gd name="T17" fmla="*/ 1958 h 3006"/>
                <a:gd name="T18" fmla="*/ 641 w 2156"/>
                <a:gd name="T19" fmla="*/ 497 h 3006"/>
                <a:gd name="T20" fmla="*/ 641 w 2156"/>
                <a:gd name="T21" fmla="*/ 1467 h 3006"/>
                <a:gd name="T22" fmla="*/ 918 w 2156"/>
                <a:gd name="T23" fmla="*/ 1467 h 3006"/>
                <a:gd name="T24" fmla="*/ 1483 w 2156"/>
                <a:gd name="T25" fmla="*/ 976 h 3006"/>
                <a:gd name="T26" fmla="*/ 924 w 2156"/>
                <a:gd name="T27" fmla="*/ 497 h 3006"/>
                <a:gd name="T28" fmla="*/ 641 w 2156"/>
                <a:gd name="T29" fmla="*/ 497 h 3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56" h="3006">
                  <a:moveTo>
                    <a:pt x="641" y="1958"/>
                  </a:moveTo>
                  <a:lnTo>
                    <a:pt x="641" y="3006"/>
                  </a:lnTo>
                  <a:lnTo>
                    <a:pt x="0" y="3006"/>
                  </a:lnTo>
                  <a:lnTo>
                    <a:pt x="0" y="0"/>
                  </a:lnTo>
                  <a:lnTo>
                    <a:pt x="1035" y="0"/>
                  </a:lnTo>
                  <a:cubicBezTo>
                    <a:pt x="1783" y="0"/>
                    <a:pt x="2156" y="317"/>
                    <a:pt x="2156" y="951"/>
                  </a:cubicBezTo>
                  <a:cubicBezTo>
                    <a:pt x="2156" y="1259"/>
                    <a:pt x="2044" y="1506"/>
                    <a:pt x="1818" y="1691"/>
                  </a:cubicBezTo>
                  <a:cubicBezTo>
                    <a:pt x="1592" y="1877"/>
                    <a:pt x="1310" y="1966"/>
                    <a:pt x="971" y="1958"/>
                  </a:cubicBezTo>
                  <a:lnTo>
                    <a:pt x="641" y="1958"/>
                  </a:lnTo>
                  <a:close/>
                  <a:moveTo>
                    <a:pt x="641" y="497"/>
                  </a:moveTo>
                  <a:lnTo>
                    <a:pt x="641" y="1467"/>
                  </a:lnTo>
                  <a:lnTo>
                    <a:pt x="918" y="1467"/>
                  </a:lnTo>
                  <a:cubicBezTo>
                    <a:pt x="1295" y="1467"/>
                    <a:pt x="1483" y="1304"/>
                    <a:pt x="1483" y="976"/>
                  </a:cubicBezTo>
                  <a:cubicBezTo>
                    <a:pt x="1483" y="657"/>
                    <a:pt x="1296" y="497"/>
                    <a:pt x="924" y="497"/>
                  </a:cubicBezTo>
                  <a:lnTo>
                    <a:pt x="641" y="4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5455" y="864"/>
              <a:ext cx="203" cy="99"/>
            </a:xfrm>
            <a:custGeom>
              <a:avLst/>
              <a:gdLst>
                <a:gd name="T0" fmla="*/ 384 w 2567"/>
                <a:gd name="T1" fmla="*/ 235 h 1250"/>
                <a:gd name="T2" fmla="*/ 70 w 2567"/>
                <a:gd name="T3" fmla="*/ 85 h 1250"/>
                <a:gd name="T4" fmla="*/ 416 w 2567"/>
                <a:gd name="T5" fmla="*/ 386 h 1250"/>
                <a:gd name="T6" fmla="*/ 737 w 2567"/>
                <a:gd name="T7" fmla="*/ 2 h 1250"/>
                <a:gd name="T8" fmla="*/ 926 w 2567"/>
                <a:gd name="T9" fmla="*/ 386 h 1250"/>
                <a:gd name="T10" fmla="*/ 1250 w 2567"/>
                <a:gd name="T11" fmla="*/ 555 h 1250"/>
                <a:gd name="T12" fmla="*/ 926 w 2567"/>
                <a:gd name="T13" fmla="*/ 1250 h 1250"/>
                <a:gd name="T14" fmla="*/ 737 w 2567"/>
                <a:gd name="T15" fmla="*/ 555 h 1250"/>
                <a:gd name="T16" fmla="*/ 416 w 2567"/>
                <a:gd name="T17" fmla="*/ 386 h 1250"/>
                <a:gd name="T18" fmla="*/ 499 w 2567"/>
                <a:gd name="T19" fmla="*/ 995 h 1250"/>
                <a:gd name="T20" fmla="*/ 97 w 2567"/>
                <a:gd name="T21" fmla="*/ 1101 h 1250"/>
                <a:gd name="T22" fmla="*/ 129 w 2567"/>
                <a:gd name="T23" fmla="*/ 589 h 1250"/>
                <a:gd name="T24" fmla="*/ 0 w 2567"/>
                <a:gd name="T25" fmla="*/ 425 h 1250"/>
                <a:gd name="T26" fmla="*/ 297 w 2567"/>
                <a:gd name="T27" fmla="*/ 924 h 1250"/>
                <a:gd name="T28" fmla="*/ 1844 w 2567"/>
                <a:gd name="T29" fmla="*/ 3 h 1250"/>
                <a:gd name="T30" fmla="*/ 1921 w 2567"/>
                <a:gd name="T31" fmla="*/ 266 h 1250"/>
                <a:gd name="T32" fmla="*/ 1844 w 2567"/>
                <a:gd name="T33" fmla="*/ 3 h 1250"/>
                <a:gd name="T34" fmla="*/ 2567 w 2567"/>
                <a:gd name="T35" fmla="*/ 1084 h 1250"/>
                <a:gd name="T36" fmla="*/ 2415 w 2567"/>
                <a:gd name="T37" fmla="*/ 1232 h 1250"/>
                <a:gd name="T38" fmla="*/ 2222 w 2567"/>
                <a:gd name="T39" fmla="*/ 1069 h 1250"/>
                <a:gd name="T40" fmla="*/ 2382 w 2567"/>
                <a:gd name="T41" fmla="*/ 1061 h 1250"/>
                <a:gd name="T42" fmla="*/ 2395 w 2567"/>
                <a:gd name="T43" fmla="*/ 13 h 1250"/>
                <a:gd name="T44" fmla="*/ 1907 w 2567"/>
                <a:gd name="T45" fmla="*/ 494 h 1250"/>
                <a:gd name="T46" fmla="*/ 1796 w 2567"/>
                <a:gd name="T47" fmla="*/ 925 h 1250"/>
                <a:gd name="T48" fmla="*/ 1920 w 2567"/>
                <a:gd name="T49" fmla="*/ 1056 h 1250"/>
                <a:gd name="T50" fmla="*/ 1962 w 2567"/>
                <a:gd name="T51" fmla="*/ 978 h 1250"/>
                <a:gd name="T52" fmla="*/ 2136 w 2567"/>
                <a:gd name="T53" fmla="*/ 929 h 1250"/>
                <a:gd name="T54" fmla="*/ 1943 w 2567"/>
                <a:gd name="T55" fmla="*/ 1243 h 1250"/>
                <a:gd name="T56" fmla="*/ 1461 w 2567"/>
                <a:gd name="T57" fmla="*/ 1188 h 1250"/>
                <a:gd name="T58" fmla="*/ 1598 w 2567"/>
                <a:gd name="T59" fmla="*/ 881 h 1250"/>
                <a:gd name="T60" fmla="*/ 1397 w 2567"/>
                <a:gd name="T61" fmla="*/ 531 h 1250"/>
                <a:gd name="T62" fmla="*/ 1536 w 2567"/>
                <a:gd name="T63" fmla="*/ 347 h 1250"/>
                <a:gd name="T64" fmla="*/ 1697 w 2567"/>
                <a:gd name="T65" fmla="*/ 14 h 1250"/>
                <a:gd name="T66" fmla="*/ 2040 w 2567"/>
                <a:gd name="T67" fmla="*/ 271 h 1250"/>
                <a:gd name="T68" fmla="*/ 1716 w 2567"/>
                <a:gd name="T69" fmla="*/ 481 h 1250"/>
                <a:gd name="T70" fmla="*/ 1907 w 2567"/>
                <a:gd name="T71" fmla="*/ 494 h 1250"/>
                <a:gd name="T72" fmla="*/ 2116 w 2567"/>
                <a:gd name="T73" fmla="*/ 898 h 1250"/>
                <a:gd name="T74" fmla="*/ 2282 w 2567"/>
                <a:gd name="T75" fmla="*/ 133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567" h="1250">
                  <a:moveTo>
                    <a:pt x="217" y="0"/>
                  </a:moveTo>
                  <a:cubicBezTo>
                    <a:pt x="283" y="89"/>
                    <a:pt x="339" y="167"/>
                    <a:pt x="384" y="235"/>
                  </a:cubicBezTo>
                  <a:lnTo>
                    <a:pt x="223" y="333"/>
                  </a:lnTo>
                  <a:cubicBezTo>
                    <a:pt x="181" y="259"/>
                    <a:pt x="130" y="176"/>
                    <a:pt x="70" y="85"/>
                  </a:cubicBezTo>
                  <a:lnTo>
                    <a:pt x="217" y="0"/>
                  </a:lnTo>
                  <a:close/>
                  <a:moveTo>
                    <a:pt x="416" y="386"/>
                  </a:moveTo>
                  <a:lnTo>
                    <a:pt x="737" y="386"/>
                  </a:lnTo>
                  <a:lnTo>
                    <a:pt x="737" y="2"/>
                  </a:lnTo>
                  <a:lnTo>
                    <a:pt x="926" y="2"/>
                  </a:lnTo>
                  <a:lnTo>
                    <a:pt x="926" y="386"/>
                  </a:lnTo>
                  <a:lnTo>
                    <a:pt x="1250" y="386"/>
                  </a:lnTo>
                  <a:lnTo>
                    <a:pt x="1250" y="555"/>
                  </a:lnTo>
                  <a:lnTo>
                    <a:pt x="926" y="555"/>
                  </a:lnTo>
                  <a:lnTo>
                    <a:pt x="926" y="1250"/>
                  </a:lnTo>
                  <a:lnTo>
                    <a:pt x="737" y="1250"/>
                  </a:lnTo>
                  <a:lnTo>
                    <a:pt x="737" y="555"/>
                  </a:lnTo>
                  <a:lnTo>
                    <a:pt x="416" y="555"/>
                  </a:lnTo>
                  <a:lnTo>
                    <a:pt x="416" y="386"/>
                  </a:lnTo>
                  <a:close/>
                  <a:moveTo>
                    <a:pt x="478" y="808"/>
                  </a:moveTo>
                  <a:cubicBezTo>
                    <a:pt x="484" y="886"/>
                    <a:pt x="492" y="948"/>
                    <a:pt x="499" y="995"/>
                  </a:cubicBezTo>
                  <a:cubicBezTo>
                    <a:pt x="338" y="1100"/>
                    <a:pt x="235" y="1177"/>
                    <a:pt x="191" y="1225"/>
                  </a:cubicBezTo>
                  <a:lnTo>
                    <a:pt x="97" y="1101"/>
                  </a:lnTo>
                  <a:cubicBezTo>
                    <a:pt x="118" y="1076"/>
                    <a:pt x="129" y="1040"/>
                    <a:pt x="129" y="995"/>
                  </a:cubicBezTo>
                  <a:lnTo>
                    <a:pt x="129" y="589"/>
                  </a:lnTo>
                  <a:lnTo>
                    <a:pt x="0" y="589"/>
                  </a:lnTo>
                  <a:lnTo>
                    <a:pt x="0" y="425"/>
                  </a:lnTo>
                  <a:lnTo>
                    <a:pt x="297" y="425"/>
                  </a:lnTo>
                  <a:lnTo>
                    <a:pt x="297" y="924"/>
                  </a:lnTo>
                  <a:cubicBezTo>
                    <a:pt x="331" y="904"/>
                    <a:pt x="392" y="865"/>
                    <a:pt x="478" y="808"/>
                  </a:cubicBezTo>
                  <a:close/>
                  <a:moveTo>
                    <a:pt x="1844" y="3"/>
                  </a:moveTo>
                  <a:cubicBezTo>
                    <a:pt x="1905" y="48"/>
                    <a:pt x="1968" y="101"/>
                    <a:pt x="2031" y="160"/>
                  </a:cubicBezTo>
                  <a:lnTo>
                    <a:pt x="1921" y="266"/>
                  </a:lnTo>
                  <a:cubicBezTo>
                    <a:pt x="1868" y="209"/>
                    <a:pt x="1809" y="154"/>
                    <a:pt x="1744" y="100"/>
                  </a:cubicBezTo>
                  <a:lnTo>
                    <a:pt x="1844" y="3"/>
                  </a:lnTo>
                  <a:close/>
                  <a:moveTo>
                    <a:pt x="2567" y="13"/>
                  </a:moveTo>
                  <a:lnTo>
                    <a:pt x="2567" y="1084"/>
                  </a:lnTo>
                  <a:cubicBezTo>
                    <a:pt x="2567" y="1130"/>
                    <a:pt x="2556" y="1166"/>
                    <a:pt x="2533" y="1190"/>
                  </a:cubicBezTo>
                  <a:cubicBezTo>
                    <a:pt x="2510" y="1215"/>
                    <a:pt x="2471" y="1229"/>
                    <a:pt x="2415" y="1232"/>
                  </a:cubicBezTo>
                  <a:cubicBezTo>
                    <a:pt x="2359" y="1235"/>
                    <a:pt x="2309" y="1236"/>
                    <a:pt x="2265" y="1235"/>
                  </a:cubicBezTo>
                  <a:cubicBezTo>
                    <a:pt x="2254" y="1175"/>
                    <a:pt x="2240" y="1120"/>
                    <a:pt x="2222" y="1069"/>
                  </a:cubicBezTo>
                  <a:cubicBezTo>
                    <a:pt x="2260" y="1072"/>
                    <a:pt x="2295" y="1073"/>
                    <a:pt x="2327" y="1073"/>
                  </a:cubicBezTo>
                  <a:cubicBezTo>
                    <a:pt x="2356" y="1073"/>
                    <a:pt x="2374" y="1069"/>
                    <a:pt x="2382" y="1061"/>
                  </a:cubicBezTo>
                  <a:cubicBezTo>
                    <a:pt x="2391" y="1053"/>
                    <a:pt x="2395" y="1037"/>
                    <a:pt x="2395" y="1013"/>
                  </a:cubicBezTo>
                  <a:lnTo>
                    <a:pt x="2395" y="13"/>
                  </a:lnTo>
                  <a:lnTo>
                    <a:pt x="2567" y="13"/>
                  </a:lnTo>
                  <a:close/>
                  <a:moveTo>
                    <a:pt x="1907" y="494"/>
                  </a:moveTo>
                  <a:lnTo>
                    <a:pt x="2056" y="573"/>
                  </a:lnTo>
                  <a:cubicBezTo>
                    <a:pt x="1985" y="703"/>
                    <a:pt x="1898" y="820"/>
                    <a:pt x="1796" y="925"/>
                  </a:cubicBezTo>
                  <a:cubicBezTo>
                    <a:pt x="1812" y="964"/>
                    <a:pt x="1833" y="995"/>
                    <a:pt x="1857" y="1020"/>
                  </a:cubicBezTo>
                  <a:cubicBezTo>
                    <a:pt x="1881" y="1044"/>
                    <a:pt x="1902" y="1056"/>
                    <a:pt x="1920" y="1056"/>
                  </a:cubicBezTo>
                  <a:cubicBezTo>
                    <a:pt x="1925" y="1056"/>
                    <a:pt x="1931" y="1055"/>
                    <a:pt x="1938" y="1052"/>
                  </a:cubicBezTo>
                  <a:cubicBezTo>
                    <a:pt x="1945" y="1048"/>
                    <a:pt x="1953" y="1024"/>
                    <a:pt x="1962" y="978"/>
                  </a:cubicBezTo>
                  <a:cubicBezTo>
                    <a:pt x="1971" y="931"/>
                    <a:pt x="1977" y="892"/>
                    <a:pt x="1982" y="859"/>
                  </a:cubicBezTo>
                  <a:cubicBezTo>
                    <a:pt x="1999" y="868"/>
                    <a:pt x="2051" y="892"/>
                    <a:pt x="2136" y="929"/>
                  </a:cubicBezTo>
                  <a:cubicBezTo>
                    <a:pt x="2112" y="1061"/>
                    <a:pt x="2086" y="1146"/>
                    <a:pt x="2057" y="1184"/>
                  </a:cubicBezTo>
                  <a:cubicBezTo>
                    <a:pt x="2028" y="1223"/>
                    <a:pt x="1990" y="1243"/>
                    <a:pt x="1943" y="1243"/>
                  </a:cubicBezTo>
                  <a:cubicBezTo>
                    <a:pt x="1817" y="1243"/>
                    <a:pt x="1721" y="1179"/>
                    <a:pt x="1657" y="1051"/>
                  </a:cubicBezTo>
                  <a:cubicBezTo>
                    <a:pt x="1596" y="1101"/>
                    <a:pt x="1531" y="1146"/>
                    <a:pt x="1461" y="1188"/>
                  </a:cubicBezTo>
                  <a:cubicBezTo>
                    <a:pt x="1431" y="1132"/>
                    <a:pt x="1398" y="1080"/>
                    <a:pt x="1364" y="1032"/>
                  </a:cubicBezTo>
                  <a:cubicBezTo>
                    <a:pt x="1450" y="987"/>
                    <a:pt x="1528" y="937"/>
                    <a:pt x="1598" y="881"/>
                  </a:cubicBezTo>
                  <a:cubicBezTo>
                    <a:pt x="1571" y="765"/>
                    <a:pt x="1553" y="641"/>
                    <a:pt x="1544" y="508"/>
                  </a:cubicBezTo>
                  <a:lnTo>
                    <a:pt x="1397" y="531"/>
                  </a:lnTo>
                  <a:lnTo>
                    <a:pt x="1369" y="372"/>
                  </a:lnTo>
                  <a:lnTo>
                    <a:pt x="1536" y="347"/>
                  </a:lnTo>
                  <a:lnTo>
                    <a:pt x="1519" y="14"/>
                  </a:lnTo>
                  <a:lnTo>
                    <a:pt x="1697" y="14"/>
                  </a:lnTo>
                  <a:cubicBezTo>
                    <a:pt x="1699" y="117"/>
                    <a:pt x="1702" y="220"/>
                    <a:pt x="1707" y="321"/>
                  </a:cubicBezTo>
                  <a:lnTo>
                    <a:pt x="2040" y="271"/>
                  </a:lnTo>
                  <a:lnTo>
                    <a:pt x="2065" y="425"/>
                  </a:lnTo>
                  <a:lnTo>
                    <a:pt x="1716" y="481"/>
                  </a:lnTo>
                  <a:cubicBezTo>
                    <a:pt x="1722" y="566"/>
                    <a:pt x="1733" y="651"/>
                    <a:pt x="1748" y="736"/>
                  </a:cubicBezTo>
                  <a:cubicBezTo>
                    <a:pt x="1811" y="663"/>
                    <a:pt x="1864" y="582"/>
                    <a:pt x="1907" y="494"/>
                  </a:cubicBezTo>
                  <a:close/>
                  <a:moveTo>
                    <a:pt x="2282" y="898"/>
                  </a:moveTo>
                  <a:lnTo>
                    <a:pt x="2116" y="898"/>
                  </a:lnTo>
                  <a:lnTo>
                    <a:pt x="2116" y="133"/>
                  </a:lnTo>
                  <a:lnTo>
                    <a:pt x="2282" y="133"/>
                  </a:lnTo>
                  <a:lnTo>
                    <a:pt x="2282" y="8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458" y="981"/>
              <a:ext cx="197" cy="53"/>
            </a:xfrm>
            <a:custGeom>
              <a:avLst/>
              <a:gdLst>
                <a:gd name="T0" fmla="*/ 142 w 2495"/>
                <a:gd name="T1" fmla="*/ 434 h 666"/>
                <a:gd name="T2" fmla="*/ 142 w 2495"/>
                <a:gd name="T3" fmla="*/ 666 h 666"/>
                <a:gd name="T4" fmla="*/ 0 w 2495"/>
                <a:gd name="T5" fmla="*/ 666 h 666"/>
                <a:gd name="T6" fmla="*/ 0 w 2495"/>
                <a:gd name="T7" fmla="*/ 0 h 666"/>
                <a:gd name="T8" fmla="*/ 229 w 2495"/>
                <a:gd name="T9" fmla="*/ 0 h 666"/>
                <a:gd name="T10" fmla="*/ 478 w 2495"/>
                <a:gd name="T11" fmla="*/ 211 h 666"/>
                <a:gd name="T12" fmla="*/ 403 w 2495"/>
                <a:gd name="T13" fmla="*/ 375 h 666"/>
                <a:gd name="T14" fmla="*/ 215 w 2495"/>
                <a:gd name="T15" fmla="*/ 434 h 666"/>
                <a:gd name="T16" fmla="*/ 142 w 2495"/>
                <a:gd name="T17" fmla="*/ 434 h 666"/>
                <a:gd name="T18" fmla="*/ 142 w 2495"/>
                <a:gd name="T19" fmla="*/ 110 h 666"/>
                <a:gd name="T20" fmla="*/ 142 w 2495"/>
                <a:gd name="T21" fmla="*/ 325 h 666"/>
                <a:gd name="T22" fmla="*/ 203 w 2495"/>
                <a:gd name="T23" fmla="*/ 325 h 666"/>
                <a:gd name="T24" fmla="*/ 328 w 2495"/>
                <a:gd name="T25" fmla="*/ 216 h 666"/>
                <a:gd name="T26" fmla="*/ 204 w 2495"/>
                <a:gd name="T27" fmla="*/ 110 h 666"/>
                <a:gd name="T28" fmla="*/ 142 w 2495"/>
                <a:gd name="T29" fmla="*/ 110 h 666"/>
                <a:gd name="T30" fmla="*/ 1022 w 2495"/>
                <a:gd name="T31" fmla="*/ 666 h 666"/>
                <a:gd name="T32" fmla="*/ 631 w 2495"/>
                <a:gd name="T33" fmla="*/ 666 h 666"/>
                <a:gd name="T34" fmla="*/ 631 w 2495"/>
                <a:gd name="T35" fmla="*/ 0 h 666"/>
                <a:gd name="T36" fmla="*/ 773 w 2495"/>
                <a:gd name="T37" fmla="*/ 0 h 666"/>
                <a:gd name="T38" fmla="*/ 773 w 2495"/>
                <a:gd name="T39" fmla="*/ 550 h 666"/>
                <a:gd name="T40" fmla="*/ 1022 w 2495"/>
                <a:gd name="T41" fmla="*/ 550 h 666"/>
                <a:gd name="T42" fmla="*/ 1022 w 2495"/>
                <a:gd name="T43" fmla="*/ 666 h 666"/>
                <a:gd name="T44" fmla="*/ 1766 w 2495"/>
                <a:gd name="T45" fmla="*/ 666 h 666"/>
                <a:gd name="T46" fmla="*/ 1611 w 2495"/>
                <a:gd name="T47" fmla="*/ 666 h 666"/>
                <a:gd name="T48" fmla="*/ 1561 w 2495"/>
                <a:gd name="T49" fmla="*/ 514 h 666"/>
                <a:gd name="T50" fmla="*/ 1319 w 2495"/>
                <a:gd name="T51" fmla="*/ 514 h 666"/>
                <a:gd name="T52" fmla="*/ 1270 w 2495"/>
                <a:gd name="T53" fmla="*/ 666 h 666"/>
                <a:gd name="T54" fmla="*/ 1116 w 2495"/>
                <a:gd name="T55" fmla="*/ 666 h 666"/>
                <a:gd name="T56" fmla="*/ 1360 w 2495"/>
                <a:gd name="T57" fmla="*/ 0 h 666"/>
                <a:gd name="T58" fmla="*/ 1527 w 2495"/>
                <a:gd name="T59" fmla="*/ 0 h 666"/>
                <a:gd name="T60" fmla="*/ 1766 w 2495"/>
                <a:gd name="T61" fmla="*/ 666 h 666"/>
                <a:gd name="T62" fmla="*/ 1527 w 2495"/>
                <a:gd name="T63" fmla="*/ 404 h 666"/>
                <a:gd name="T64" fmla="*/ 1452 w 2495"/>
                <a:gd name="T65" fmla="*/ 173 h 666"/>
                <a:gd name="T66" fmla="*/ 1441 w 2495"/>
                <a:gd name="T67" fmla="*/ 115 h 666"/>
                <a:gd name="T68" fmla="*/ 1438 w 2495"/>
                <a:gd name="T69" fmla="*/ 115 h 666"/>
                <a:gd name="T70" fmla="*/ 1426 w 2495"/>
                <a:gd name="T71" fmla="*/ 171 h 666"/>
                <a:gd name="T72" fmla="*/ 1350 w 2495"/>
                <a:gd name="T73" fmla="*/ 404 h 666"/>
                <a:gd name="T74" fmla="*/ 1527 w 2495"/>
                <a:gd name="T75" fmla="*/ 404 h 666"/>
                <a:gd name="T76" fmla="*/ 2495 w 2495"/>
                <a:gd name="T77" fmla="*/ 666 h 666"/>
                <a:gd name="T78" fmla="*/ 2350 w 2495"/>
                <a:gd name="T79" fmla="*/ 666 h 666"/>
                <a:gd name="T80" fmla="*/ 2067 w 2495"/>
                <a:gd name="T81" fmla="*/ 235 h 666"/>
                <a:gd name="T82" fmla="*/ 2036 w 2495"/>
                <a:gd name="T83" fmla="*/ 181 h 666"/>
                <a:gd name="T84" fmla="*/ 2033 w 2495"/>
                <a:gd name="T85" fmla="*/ 181 h 666"/>
                <a:gd name="T86" fmla="*/ 2037 w 2495"/>
                <a:gd name="T87" fmla="*/ 287 h 666"/>
                <a:gd name="T88" fmla="*/ 2037 w 2495"/>
                <a:gd name="T89" fmla="*/ 666 h 666"/>
                <a:gd name="T90" fmla="*/ 1903 w 2495"/>
                <a:gd name="T91" fmla="*/ 666 h 666"/>
                <a:gd name="T92" fmla="*/ 1903 w 2495"/>
                <a:gd name="T93" fmla="*/ 0 h 666"/>
                <a:gd name="T94" fmla="*/ 2058 w 2495"/>
                <a:gd name="T95" fmla="*/ 0 h 666"/>
                <a:gd name="T96" fmla="*/ 2330 w 2495"/>
                <a:gd name="T97" fmla="*/ 419 h 666"/>
                <a:gd name="T98" fmla="*/ 2363 w 2495"/>
                <a:gd name="T99" fmla="*/ 472 h 666"/>
                <a:gd name="T100" fmla="*/ 2365 w 2495"/>
                <a:gd name="T101" fmla="*/ 472 h 666"/>
                <a:gd name="T102" fmla="*/ 2361 w 2495"/>
                <a:gd name="T103" fmla="*/ 380 h 666"/>
                <a:gd name="T104" fmla="*/ 2361 w 2495"/>
                <a:gd name="T105" fmla="*/ 0 h 666"/>
                <a:gd name="T106" fmla="*/ 2495 w 2495"/>
                <a:gd name="T107" fmla="*/ 0 h 666"/>
                <a:gd name="T108" fmla="*/ 2495 w 2495"/>
                <a:gd name="T109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95" h="666">
                  <a:moveTo>
                    <a:pt x="142" y="434"/>
                  </a:moveTo>
                  <a:lnTo>
                    <a:pt x="142" y="666"/>
                  </a:lnTo>
                  <a:lnTo>
                    <a:pt x="0" y="666"/>
                  </a:lnTo>
                  <a:lnTo>
                    <a:pt x="0" y="0"/>
                  </a:lnTo>
                  <a:lnTo>
                    <a:pt x="229" y="0"/>
                  </a:lnTo>
                  <a:cubicBezTo>
                    <a:pt x="395" y="0"/>
                    <a:pt x="478" y="70"/>
                    <a:pt x="478" y="211"/>
                  </a:cubicBezTo>
                  <a:cubicBezTo>
                    <a:pt x="478" y="279"/>
                    <a:pt x="453" y="334"/>
                    <a:pt x="403" y="375"/>
                  </a:cubicBezTo>
                  <a:cubicBezTo>
                    <a:pt x="352" y="416"/>
                    <a:pt x="290" y="436"/>
                    <a:pt x="215" y="434"/>
                  </a:cubicBezTo>
                  <a:lnTo>
                    <a:pt x="142" y="434"/>
                  </a:lnTo>
                  <a:close/>
                  <a:moveTo>
                    <a:pt x="142" y="110"/>
                  </a:moveTo>
                  <a:lnTo>
                    <a:pt x="142" y="325"/>
                  </a:lnTo>
                  <a:lnTo>
                    <a:pt x="203" y="325"/>
                  </a:lnTo>
                  <a:cubicBezTo>
                    <a:pt x="287" y="325"/>
                    <a:pt x="328" y="289"/>
                    <a:pt x="328" y="216"/>
                  </a:cubicBezTo>
                  <a:cubicBezTo>
                    <a:pt x="328" y="145"/>
                    <a:pt x="287" y="110"/>
                    <a:pt x="204" y="110"/>
                  </a:cubicBezTo>
                  <a:lnTo>
                    <a:pt x="142" y="110"/>
                  </a:lnTo>
                  <a:close/>
                  <a:moveTo>
                    <a:pt x="1022" y="666"/>
                  </a:moveTo>
                  <a:lnTo>
                    <a:pt x="631" y="666"/>
                  </a:lnTo>
                  <a:lnTo>
                    <a:pt x="631" y="0"/>
                  </a:lnTo>
                  <a:lnTo>
                    <a:pt x="773" y="0"/>
                  </a:lnTo>
                  <a:lnTo>
                    <a:pt x="773" y="550"/>
                  </a:lnTo>
                  <a:lnTo>
                    <a:pt x="1022" y="550"/>
                  </a:lnTo>
                  <a:lnTo>
                    <a:pt x="1022" y="666"/>
                  </a:lnTo>
                  <a:close/>
                  <a:moveTo>
                    <a:pt x="1766" y="666"/>
                  </a:moveTo>
                  <a:lnTo>
                    <a:pt x="1611" y="666"/>
                  </a:lnTo>
                  <a:lnTo>
                    <a:pt x="1561" y="514"/>
                  </a:lnTo>
                  <a:lnTo>
                    <a:pt x="1319" y="514"/>
                  </a:lnTo>
                  <a:lnTo>
                    <a:pt x="1270" y="666"/>
                  </a:lnTo>
                  <a:lnTo>
                    <a:pt x="1116" y="666"/>
                  </a:lnTo>
                  <a:lnTo>
                    <a:pt x="1360" y="0"/>
                  </a:lnTo>
                  <a:lnTo>
                    <a:pt x="1527" y="0"/>
                  </a:lnTo>
                  <a:lnTo>
                    <a:pt x="1766" y="666"/>
                  </a:lnTo>
                  <a:close/>
                  <a:moveTo>
                    <a:pt x="1527" y="404"/>
                  </a:moveTo>
                  <a:lnTo>
                    <a:pt x="1452" y="173"/>
                  </a:lnTo>
                  <a:cubicBezTo>
                    <a:pt x="1447" y="158"/>
                    <a:pt x="1443" y="139"/>
                    <a:pt x="1441" y="115"/>
                  </a:cubicBezTo>
                  <a:lnTo>
                    <a:pt x="1438" y="115"/>
                  </a:lnTo>
                  <a:cubicBezTo>
                    <a:pt x="1436" y="134"/>
                    <a:pt x="1432" y="153"/>
                    <a:pt x="1426" y="171"/>
                  </a:cubicBezTo>
                  <a:lnTo>
                    <a:pt x="1350" y="404"/>
                  </a:lnTo>
                  <a:lnTo>
                    <a:pt x="1527" y="404"/>
                  </a:lnTo>
                  <a:close/>
                  <a:moveTo>
                    <a:pt x="2495" y="666"/>
                  </a:moveTo>
                  <a:lnTo>
                    <a:pt x="2350" y="666"/>
                  </a:lnTo>
                  <a:lnTo>
                    <a:pt x="2067" y="235"/>
                  </a:lnTo>
                  <a:cubicBezTo>
                    <a:pt x="2053" y="213"/>
                    <a:pt x="2042" y="195"/>
                    <a:pt x="2036" y="181"/>
                  </a:cubicBezTo>
                  <a:lnTo>
                    <a:pt x="2033" y="181"/>
                  </a:lnTo>
                  <a:cubicBezTo>
                    <a:pt x="2036" y="204"/>
                    <a:pt x="2037" y="239"/>
                    <a:pt x="2037" y="287"/>
                  </a:cubicBezTo>
                  <a:lnTo>
                    <a:pt x="2037" y="666"/>
                  </a:lnTo>
                  <a:lnTo>
                    <a:pt x="1903" y="666"/>
                  </a:lnTo>
                  <a:lnTo>
                    <a:pt x="1903" y="0"/>
                  </a:lnTo>
                  <a:lnTo>
                    <a:pt x="2058" y="0"/>
                  </a:lnTo>
                  <a:lnTo>
                    <a:pt x="2330" y="419"/>
                  </a:lnTo>
                  <a:cubicBezTo>
                    <a:pt x="2348" y="447"/>
                    <a:pt x="2359" y="464"/>
                    <a:pt x="2363" y="472"/>
                  </a:cubicBezTo>
                  <a:lnTo>
                    <a:pt x="2365" y="472"/>
                  </a:lnTo>
                  <a:cubicBezTo>
                    <a:pt x="2362" y="456"/>
                    <a:pt x="2361" y="425"/>
                    <a:pt x="2361" y="380"/>
                  </a:cubicBezTo>
                  <a:lnTo>
                    <a:pt x="2361" y="0"/>
                  </a:lnTo>
                  <a:lnTo>
                    <a:pt x="2495" y="0"/>
                  </a:lnTo>
                  <a:lnTo>
                    <a:pt x="2495" y="6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33"/>
            <p:cNvSpPr>
              <a:spLocks noEditPoints="1"/>
            </p:cNvSpPr>
            <p:nvPr/>
          </p:nvSpPr>
          <p:spPr bwMode="auto">
            <a:xfrm>
              <a:off x="6681" y="1866"/>
              <a:ext cx="207" cy="100"/>
            </a:xfrm>
            <a:custGeom>
              <a:avLst/>
              <a:gdLst>
                <a:gd name="T0" fmla="*/ 786 w 2624"/>
                <a:gd name="T1" fmla="*/ 751 h 1270"/>
                <a:gd name="T2" fmla="*/ 1227 w 2624"/>
                <a:gd name="T3" fmla="*/ 908 h 1270"/>
                <a:gd name="T4" fmla="*/ 737 w 2624"/>
                <a:gd name="T5" fmla="*/ 930 h 1270"/>
                <a:gd name="T6" fmla="*/ 1155 w 2624"/>
                <a:gd name="T7" fmla="*/ 1256 h 1270"/>
                <a:gd name="T8" fmla="*/ 141 w 2624"/>
                <a:gd name="T9" fmla="*/ 1270 h 1270"/>
                <a:gd name="T10" fmla="*/ 551 w 2624"/>
                <a:gd name="T11" fmla="*/ 908 h 1270"/>
                <a:gd name="T12" fmla="*/ 0 w 2624"/>
                <a:gd name="T13" fmla="*/ 751 h 1270"/>
                <a:gd name="T14" fmla="*/ 154 w 2624"/>
                <a:gd name="T15" fmla="*/ 614 h 1270"/>
                <a:gd name="T16" fmla="*/ 499 w 2624"/>
                <a:gd name="T17" fmla="*/ 631 h 1270"/>
                <a:gd name="T18" fmla="*/ 608 w 2624"/>
                <a:gd name="T19" fmla="*/ 751 h 1270"/>
                <a:gd name="T20" fmla="*/ 819 w 2624"/>
                <a:gd name="T21" fmla="*/ 334 h 1270"/>
                <a:gd name="T22" fmla="*/ 27 w 2624"/>
                <a:gd name="T23" fmla="*/ 134 h 1270"/>
                <a:gd name="T24" fmla="*/ 493 w 2624"/>
                <a:gd name="T25" fmla="*/ 28 h 1270"/>
                <a:gd name="T26" fmla="*/ 752 w 2624"/>
                <a:gd name="T27" fmla="*/ 134 h 1270"/>
                <a:gd name="T28" fmla="*/ 1198 w 2624"/>
                <a:gd name="T29" fmla="*/ 463 h 1270"/>
                <a:gd name="T30" fmla="*/ 1023 w 2624"/>
                <a:gd name="T31" fmla="*/ 286 h 1270"/>
                <a:gd name="T32" fmla="*/ 202 w 2624"/>
                <a:gd name="T33" fmla="*/ 463 h 1270"/>
                <a:gd name="T34" fmla="*/ 333 w 2624"/>
                <a:gd name="T35" fmla="*/ 322 h 1270"/>
                <a:gd name="T36" fmla="*/ 526 w 2624"/>
                <a:gd name="T37" fmla="*/ 580 h 1270"/>
                <a:gd name="T38" fmla="*/ 333 w 2624"/>
                <a:gd name="T39" fmla="*/ 322 h 1270"/>
                <a:gd name="T40" fmla="*/ 2540 w 2624"/>
                <a:gd name="T41" fmla="*/ 667 h 1270"/>
                <a:gd name="T42" fmla="*/ 2508 w 2624"/>
                <a:gd name="T43" fmla="*/ 885 h 1270"/>
                <a:gd name="T44" fmla="*/ 2563 w 2624"/>
                <a:gd name="T45" fmla="*/ 1151 h 1270"/>
                <a:gd name="T46" fmla="*/ 2089 w 2624"/>
                <a:gd name="T47" fmla="*/ 1222 h 1270"/>
                <a:gd name="T48" fmla="*/ 1919 w 2624"/>
                <a:gd name="T49" fmla="*/ 707 h 1270"/>
                <a:gd name="T50" fmla="*/ 1852 w 2624"/>
                <a:gd name="T51" fmla="*/ 569 h 1270"/>
                <a:gd name="T52" fmla="*/ 1919 w 2624"/>
                <a:gd name="T53" fmla="*/ 478 h 1270"/>
                <a:gd name="T54" fmla="*/ 1793 w 2624"/>
                <a:gd name="T55" fmla="*/ 358 h 1270"/>
                <a:gd name="T56" fmla="*/ 1609 w 2624"/>
                <a:gd name="T57" fmla="*/ 497 h 1270"/>
                <a:gd name="T58" fmla="*/ 1831 w 2624"/>
                <a:gd name="T59" fmla="*/ 1007 h 1270"/>
                <a:gd name="T60" fmla="*/ 1736 w 2624"/>
                <a:gd name="T61" fmla="*/ 1211 h 1270"/>
                <a:gd name="T62" fmla="*/ 1536 w 2624"/>
                <a:gd name="T63" fmla="*/ 1071 h 1270"/>
                <a:gd name="T64" fmla="*/ 1352 w 2624"/>
                <a:gd name="T65" fmla="*/ 1067 h 1270"/>
                <a:gd name="T66" fmla="*/ 1448 w 2624"/>
                <a:gd name="T67" fmla="*/ 701 h 1270"/>
                <a:gd name="T68" fmla="*/ 1373 w 2624"/>
                <a:gd name="T69" fmla="*/ 358 h 1270"/>
                <a:gd name="T70" fmla="*/ 1555 w 2624"/>
                <a:gd name="T71" fmla="*/ 206 h 1270"/>
                <a:gd name="T72" fmla="*/ 1665 w 2624"/>
                <a:gd name="T73" fmla="*/ 0 h 1270"/>
                <a:gd name="T74" fmla="*/ 1664 w 2624"/>
                <a:gd name="T75" fmla="*/ 206 h 1270"/>
                <a:gd name="T76" fmla="*/ 1845 w 2624"/>
                <a:gd name="T77" fmla="*/ 291 h 1270"/>
                <a:gd name="T78" fmla="*/ 2183 w 2624"/>
                <a:gd name="T79" fmla="*/ 19 h 1270"/>
                <a:gd name="T80" fmla="*/ 2586 w 2624"/>
                <a:gd name="T81" fmla="*/ 138 h 1270"/>
                <a:gd name="T82" fmla="*/ 2041 w 2624"/>
                <a:gd name="T83" fmla="*/ 292 h 1270"/>
                <a:gd name="T84" fmla="*/ 2073 w 2624"/>
                <a:gd name="T85" fmla="*/ 420 h 1270"/>
                <a:gd name="T86" fmla="*/ 2154 w 2624"/>
                <a:gd name="T87" fmla="*/ 509 h 1270"/>
                <a:gd name="T88" fmla="*/ 2293 w 2624"/>
                <a:gd name="T89" fmla="*/ 320 h 1270"/>
                <a:gd name="T90" fmla="*/ 2547 w 2624"/>
                <a:gd name="T91" fmla="*/ 432 h 1270"/>
                <a:gd name="T92" fmla="*/ 2293 w 2624"/>
                <a:gd name="T93" fmla="*/ 628 h 1270"/>
                <a:gd name="T94" fmla="*/ 2372 w 2624"/>
                <a:gd name="T95" fmla="*/ 779 h 1270"/>
                <a:gd name="T96" fmla="*/ 2396 w 2624"/>
                <a:gd name="T97" fmla="*/ 605 h 1270"/>
                <a:gd name="T98" fmla="*/ 1627 w 2624"/>
                <a:gd name="T99" fmla="*/ 1061 h 1270"/>
                <a:gd name="T100" fmla="*/ 1695 w 2624"/>
                <a:gd name="T101" fmla="*/ 643 h 1270"/>
                <a:gd name="T102" fmla="*/ 1541 w 2624"/>
                <a:gd name="T103" fmla="*/ 1057 h 1270"/>
                <a:gd name="T104" fmla="*/ 2154 w 2624"/>
                <a:gd name="T105" fmla="*/ 657 h 1270"/>
                <a:gd name="T106" fmla="*/ 2073 w 2624"/>
                <a:gd name="T107" fmla="*/ 1017 h 1270"/>
                <a:gd name="T108" fmla="*/ 2346 w 2624"/>
                <a:gd name="T109" fmla="*/ 1072 h 1270"/>
                <a:gd name="T110" fmla="*/ 2463 w 2624"/>
                <a:gd name="T111" fmla="*/ 919 h 1270"/>
                <a:gd name="T112" fmla="*/ 2293 w 2624"/>
                <a:gd name="T113" fmla="*/ 787 h 1270"/>
                <a:gd name="T114" fmla="*/ 2154 w 2624"/>
                <a:gd name="T115" fmla="*/ 1010 h 1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24" h="1270">
                  <a:moveTo>
                    <a:pt x="819" y="334"/>
                  </a:moveTo>
                  <a:cubicBezTo>
                    <a:pt x="814" y="508"/>
                    <a:pt x="803" y="647"/>
                    <a:pt x="786" y="751"/>
                  </a:cubicBezTo>
                  <a:lnTo>
                    <a:pt x="1227" y="751"/>
                  </a:lnTo>
                  <a:lnTo>
                    <a:pt x="1227" y="908"/>
                  </a:lnTo>
                  <a:lnTo>
                    <a:pt x="747" y="908"/>
                  </a:lnTo>
                  <a:cubicBezTo>
                    <a:pt x="745" y="913"/>
                    <a:pt x="742" y="920"/>
                    <a:pt x="737" y="930"/>
                  </a:cubicBezTo>
                  <a:cubicBezTo>
                    <a:pt x="900" y="983"/>
                    <a:pt x="1061" y="1039"/>
                    <a:pt x="1221" y="1098"/>
                  </a:cubicBezTo>
                  <a:lnTo>
                    <a:pt x="1155" y="1256"/>
                  </a:lnTo>
                  <a:cubicBezTo>
                    <a:pt x="985" y="1185"/>
                    <a:pt x="816" y="1117"/>
                    <a:pt x="647" y="1054"/>
                  </a:cubicBezTo>
                  <a:cubicBezTo>
                    <a:pt x="537" y="1158"/>
                    <a:pt x="368" y="1230"/>
                    <a:pt x="141" y="1270"/>
                  </a:cubicBezTo>
                  <a:cubicBezTo>
                    <a:pt x="99" y="1199"/>
                    <a:pt x="63" y="1142"/>
                    <a:pt x="33" y="1101"/>
                  </a:cubicBezTo>
                  <a:cubicBezTo>
                    <a:pt x="303" y="1062"/>
                    <a:pt x="476" y="998"/>
                    <a:pt x="551" y="908"/>
                  </a:cubicBezTo>
                  <a:lnTo>
                    <a:pt x="0" y="908"/>
                  </a:lnTo>
                  <a:lnTo>
                    <a:pt x="0" y="751"/>
                  </a:lnTo>
                  <a:lnTo>
                    <a:pt x="400" y="751"/>
                  </a:lnTo>
                  <a:cubicBezTo>
                    <a:pt x="310" y="697"/>
                    <a:pt x="229" y="651"/>
                    <a:pt x="154" y="614"/>
                  </a:cubicBezTo>
                  <a:lnTo>
                    <a:pt x="233" y="492"/>
                  </a:lnTo>
                  <a:cubicBezTo>
                    <a:pt x="310" y="529"/>
                    <a:pt x="399" y="575"/>
                    <a:pt x="499" y="631"/>
                  </a:cubicBezTo>
                  <a:lnTo>
                    <a:pt x="420" y="751"/>
                  </a:lnTo>
                  <a:lnTo>
                    <a:pt x="608" y="751"/>
                  </a:lnTo>
                  <a:cubicBezTo>
                    <a:pt x="629" y="643"/>
                    <a:pt x="641" y="504"/>
                    <a:pt x="644" y="334"/>
                  </a:cubicBezTo>
                  <a:lnTo>
                    <a:pt x="819" y="334"/>
                  </a:lnTo>
                  <a:close/>
                  <a:moveTo>
                    <a:pt x="27" y="463"/>
                  </a:moveTo>
                  <a:lnTo>
                    <a:pt x="27" y="134"/>
                  </a:lnTo>
                  <a:lnTo>
                    <a:pt x="536" y="134"/>
                  </a:lnTo>
                  <a:cubicBezTo>
                    <a:pt x="520" y="93"/>
                    <a:pt x="506" y="57"/>
                    <a:pt x="493" y="28"/>
                  </a:cubicBezTo>
                  <a:lnTo>
                    <a:pt x="709" y="5"/>
                  </a:lnTo>
                  <a:cubicBezTo>
                    <a:pt x="722" y="40"/>
                    <a:pt x="736" y="83"/>
                    <a:pt x="752" y="134"/>
                  </a:cubicBezTo>
                  <a:lnTo>
                    <a:pt x="1198" y="134"/>
                  </a:lnTo>
                  <a:lnTo>
                    <a:pt x="1198" y="463"/>
                  </a:lnTo>
                  <a:lnTo>
                    <a:pt x="1023" y="463"/>
                  </a:lnTo>
                  <a:lnTo>
                    <a:pt x="1023" y="286"/>
                  </a:lnTo>
                  <a:lnTo>
                    <a:pt x="202" y="286"/>
                  </a:lnTo>
                  <a:lnTo>
                    <a:pt x="202" y="463"/>
                  </a:lnTo>
                  <a:lnTo>
                    <a:pt x="27" y="463"/>
                  </a:lnTo>
                  <a:close/>
                  <a:moveTo>
                    <a:pt x="333" y="322"/>
                  </a:moveTo>
                  <a:cubicBezTo>
                    <a:pt x="421" y="361"/>
                    <a:pt x="512" y="404"/>
                    <a:pt x="606" y="451"/>
                  </a:cubicBezTo>
                  <a:lnTo>
                    <a:pt x="526" y="580"/>
                  </a:lnTo>
                  <a:cubicBezTo>
                    <a:pt x="427" y="525"/>
                    <a:pt x="338" y="478"/>
                    <a:pt x="259" y="441"/>
                  </a:cubicBezTo>
                  <a:lnTo>
                    <a:pt x="333" y="322"/>
                  </a:lnTo>
                  <a:close/>
                  <a:moveTo>
                    <a:pt x="2547" y="432"/>
                  </a:moveTo>
                  <a:cubicBezTo>
                    <a:pt x="2546" y="491"/>
                    <a:pt x="2544" y="569"/>
                    <a:pt x="2540" y="667"/>
                  </a:cubicBezTo>
                  <a:cubicBezTo>
                    <a:pt x="2536" y="766"/>
                    <a:pt x="2532" y="823"/>
                    <a:pt x="2528" y="840"/>
                  </a:cubicBezTo>
                  <a:cubicBezTo>
                    <a:pt x="2524" y="857"/>
                    <a:pt x="2518" y="872"/>
                    <a:pt x="2508" y="885"/>
                  </a:cubicBezTo>
                  <a:cubicBezTo>
                    <a:pt x="2550" y="905"/>
                    <a:pt x="2589" y="919"/>
                    <a:pt x="2624" y="929"/>
                  </a:cubicBezTo>
                  <a:cubicBezTo>
                    <a:pt x="2614" y="1029"/>
                    <a:pt x="2593" y="1103"/>
                    <a:pt x="2563" y="1151"/>
                  </a:cubicBezTo>
                  <a:cubicBezTo>
                    <a:pt x="2532" y="1198"/>
                    <a:pt x="2475" y="1222"/>
                    <a:pt x="2391" y="1222"/>
                  </a:cubicBezTo>
                  <a:lnTo>
                    <a:pt x="2089" y="1222"/>
                  </a:lnTo>
                  <a:cubicBezTo>
                    <a:pt x="1976" y="1222"/>
                    <a:pt x="1919" y="1167"/>
                    <a:pt x="1919" y="1058"/>
                  </a:cubicBezTo>
                  <a:lnTo>
                    <a:pt x="1919" y="707"/>
                  </a:lnTo>
                  <a:lnTo>
                    <a:pt x="1881" y="714"/>
                  </a:lnTo>
                  <a:lnTo>
                    <a:pt x="1852" y="569"/>
                  </a:lnTo>
                  <a:lnTo>
                    <a:pt x="1919" y="556"/>
                  </a:lnTo>
                  <a:lnTo>
                    <a:pt x="1919" y="478"/>
                  </a:lnTo>
                  <a:cubicBezTo>
                    <a:pt x="1862" y="437"/>
                    <a:pt x="1812" y="406"/>
                    <a:pt x="1771" y="384"/>
                  </a:cubicBezTo>
                  <a:cubicBezTo>
                    <a:pt x="1778" y="376"/>
                    <a:pt x="1786" y="367"/>
                    <a:pt x="1793" y="358"/>
                  </a:cubicBezTo>
                  <a:lnTo>
                    <a:pt x="1610" y="358"/>
                  </a:lnTo>
                  <a:lnTo>
                    <a:pt x="1609" y="497"/>
                  </a:lnTo>
                  <a:lnTo>
                    <a:pt x="1845" y="497"/>
                  </a:lnTo>
                  <a:lnTo>
                    <a:pt x="1831" y="1007"/>
                  </a:lnTo>
                  <a:cubicBezTo>
                    <a:pt x="1829" y="1063"/>
                    <a:pt x="1820" y="1108"/>
                    <a:pt x="1802" y="1143"/>
                  </a:cubicBezTo>
                  <a:cubicBezTo>
                    <a:pt x="1785" y="1177"/>
                    <a:pt x="1763" y="1200"/>
                    <a:pt x="1736" y="1211"/>
                  </a:cubicBezTo>
                  <a:cubicBezTo>
                    <a:pt x="1709" y="1223"/>
                    <a:pt x="1653" y="1229"/>
                    <a:pt x="1567" y="1229"/>
                  </a:cubicBezTo>
                  <a:cubicBezTo>
                    <a:pt x="1559" y="1173"/>
                    <a:pt x="1549" y="1121"/>
                    <a:pt x="1536" y="1071"/>
                  </a:cubicBezTo>
                  <a:cubicBezTo>
                    <a:pt x="1515" y="1140"/>
                    <a:pt x="1488" y="1200"/>
                    <a:pt x="1456" y="1252"/>
                  </a:cubicBezTo>
                  <a:cubicBezTo>
                    <a:pt x="1418" y="1177"/>
                    <a:pt x="1384" y="1115"/>
                    <a:pt x="1352" y="1067"/>
                  </a:cubicBezTo>
                  <a:cubicBezTo>
                    <a:pt x="1379" y="1012"/>
                    <a:pt x="1401" y="953"/>
                    <a:pt x="1417" y="889"/>
                  </a:cubicBezTo>
                  <a:cubicBezTo>
                    <a:pt x="1433" y="825"/>
                    <a:pt x="1443" y="762"/>
                    <a:pt x="1448" y="701"/>
                  </a:cubicBezTo>
                  <a:cubicBezTo>
                    <a:pt x="1452" y="639"/>
                    <a:pt x="1455" y="525"/>
                    <a:pt x="1456" y="358"/>
                  </a:cubicBezTo>
                  <a:lnTo>
                    <a:pt x="1373" y="358"/>
                  </a:lnTo>
                  <a:lnTo>
                    <a:pt x="1373" y="206"/>
                  </a:lnTo>
                  <a:lnTo>
                    <a:pt x="1555" y="206"/>
                  </a:lnTo>
                  <a:cubicBezTo>
                    <a:pt x="1535" y="152"/>
                    <a:pt x="1514" y="101"/>
                    <a:pt x="1492" y="52"/>
                  </a:cubicBezTo>
                  <a:lnTo>
                    <a:pt x="1665" y="0"/>
                  </a:lnTo>
                  <a:cubicBezTo>
                    <a:pt x="1694" y="63"/>
                    <a:pt x="1720" y="124"/>
                    <a:pt x="1743" y="181"/>
                  </a:cubicBezTo>
                  <a:lnTo>
                    <a:pt x="1664" y="206"/>
                  </a:lnTo>
                  <a:lnTo>
                    <a:pt x="1845" y="206"/>
                  </a:lnTo>
                  <a:lnTo>
                    <a:pt x="1845" y="291"/>
                  </a:lnTo>
                  <a:cubicBezTo>
                    <a:pt x="1905" y="209"/>
                    <a:pt x="1960" y="112"/>
                    <a:pt x="2011" y="0"/>
                  </a:cubicBezTo>
                  <a:lnTo>
                    <a:pt x="2183" y="19"/>
                  </a:lnTo>
                  <a:cubicBezTo>
                    <a:pt x="2163" y="60"/>
                    <a:pt x="2144" y="100"/>
                    <a:pt x="2125" y="138"/>
                  </a:cubicBezTo>
                  <a:lnTo>
                    <a:pt x="2586" y="138"/>
                  </a:lnTo>
                  <a:lnTo>
                    <a:pt x="2586" y="292"/>
                  </a:lnTo>
                  <a:lnTo>
                    <a:pt x="2041" y="292"/>
                  </a:lnTo>
                  <a:cubicBezTo>
                    <a:pt x="2014" y="338"/>
                    <a:pt x="1987" y="380"/>
                    <a:pt x="1960" y="420"/>
                  </a:cubicBezTo>
                  <a:lnTo>
                    <a:pt x="2073" y="420"/>
                  </a:lnTo>
                  <a:lnTo>
                    <a:pt x="2073" y="525"/>
                  </a:lnTo>
                  <a:lnTo>
                    <a:pt x="2154" y="509"/>
                  </a:lnTo>
                  <a:lnTo>
                    <a:pt x="2154" y="320"/>
                  </a:lnTo>
                  <a:lnTo>
                    <a:pt x="2293" y="320"/>
                  </a:lnTo>
                  <a:lnTo>
                    <a:pt x="2293" y="482"/>
                  </a:lnTo>
                  <a:lnTo>
                    <a:pt x="2547" y="432"/>
                  </a:lnTo>
                  <a:close/>
                  <a:moveTo>
                    <a:pt x="2396" y="605"/>
                  </a:moveTo>
                  <a:lnTo>
                    <a:pt x="2293" y="628"/>
                  </a:lnTo>
                  <a:lnTo>
                    <a:pt x="2293" y="783"/>
                  </a:lnTo>
                  <a:cubicBezTo>
                    <a:pt x="2336" y="784"/>
                    <a:pt x="2362" y="783"/>
                    <a:pt x="2372" y="779"/>
                  </a:cubicBezTo>
                  <a:cubicBezTo>
                    <a:pt x="2381" y="775"/>
                    <a:pt x="2387" y="765"/>
                    <a:pt x="2391" y="749"/>
                  </a:cubicBezTo>
                  <a:cubicBezTo>
                    <a:pt x="2395" y="732"/>
                    <a:pt x="2396" y="684"/>
                    <a:pt x="2396" y="605"/>
                  </a:cubicBezTo>
                  <a:close/>
                  <a:moveTo>
                    <a:pt x="1541" y="1057"/>
                  </a:moveTo>
                  <a:lnTo>
                    <a:pt x="1627" y="1061"/>
                  </a:lnTo>
                  <a:cubicBezTo>
                    <a:pt x="1660" y="1061"/>
                    <a:pt x="1679" y="1038"/>
                    <a:pt x="1683" y="994"/>
                  </a:cubicBezTo>
                  <a:cubicBezTo>
                    <a:pt x="1688" y="950"/>
                    <a:pt x="1692" y="833"/>
                    <a:pt x="1695" y="643"/>
                  </a:cubicBezTo>
                  <a:lnTo>
                    <a:pt x="1605" y="643"/>
                  </a:lnTo>
                  <a:cubicBezTo>
                    <a:pt x="1597" y="804"/>
                    <a:pt x="1576" y="942"/>
                    <a:pt x="1541" y="1057"/>
                  </a:cubicBezTo>
                  <a:close/>
                  <a:moveTo>
                    <a:pt x="2154" y="1010"/>
                  </a:moveTo>
                  <a:lnTo>
                    <a:pt x="2154" y="657"/>
                  </a:lnTo>
                  <a:lnTo>
                    <a:pt x="2073" y="674"/>
                  </a:lnTo>
                  <a:lnTo>
                    <a:pt x="2073" y="1017"/>
                  </a:lnTo>
                  <a:cubicBezTo>
                    <a:pt x="2073" y="1054"/>
                    <a:pt x="2091" y="1072"/>
                    <a:pt x="2128" y="1072"/>
                  </a:cubicBezTo>
                  <a:lnTo>
                    <a:pt x="2346" y="1072"/>
                  </a:lnTo>
                  <a:cubicBezTo>
                    <a:pt x="2382" y="1072"/>
                    <a:pt x="2408" y="1063"/>
                    <a:pt x="2425" y="1045"/>
                  </a:cubicBezTo>
                  <a:cubicBezTo>
                    <a:pt x="2441" y="1027"/>
                    <a:pt x="2454" y="985"/>
                    <a:pt x="2463" y="919"/>
                  </a:cubicBezTo>
                  <a:cubicBezTo>
                    <a:pt x="2425" y="927"/>
                    <a:pt x="2377" y="933"/>
                    <a:pt x="2322" y="935"/>
                  </a:cubicBezTo>
                  <a:cubicBezTo>
                    <a:pt x="2313" y="881"/>
                    <a:pt x="2304" y="832"/>
                    <a:pt x="2293" y="787"/>
                  </a:cubicBezTo>
                  <a:lnTo>
                    <a:pt x="2293" y="1010"/>
                  </a:lnTo>
                  <a:lnTo>
                    <a:pt x="2154" y="10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6731" y="1982"/>
              <a:ext cx="107" cy="55"/>
            </a:xfrm>
            <a:custGeom>
              <a:avLst/>
              <a:gdLst>
                <a:gd name="T0" fmla="*/ 0 w 1358"/>
                <a:gd name="T1" fmla="*/ 677 h 689"/>
                <a:gd name="T2" fmla="*/ 0 w 1358"/>
                <a:gd name="T3" fmla="*/ 11 h 689"/>
                <a:gd name="T4" fmla="*/ 230 w 1358"/>
                <a:gd name="T5" fmla="*/ 11 h 689"/>
                <a:gd name="T6" fmla="*/ 585 w 1358"/>
                <a:gd name="T7" fmla="*/ 336 h 689"/>
                <a:gd name="T8" fmla="*/ 486 w 1358"/>
                <a:gd name="T9" fmla="*/ 584 h 689"/>
                <a:gd name="T10" fmla="*/ 229 w 1358"/>
                <a:gd name="T11" fmla="*/ 677 h 689"/>
                <a:gd name="T12" fmla="*/ 0 w 1358"/>
                <a:gd name="T13" fmla="*/ 677 h 689"/>
                <a:gd name="T14" fmla="*/ 142 w 1358"/>
                <a:gd name="T15" fmla="*/ 127 h 689"/>
                <a:gd name="T16" fmla="*/ 142 w 1358"/>
                <a:gd name="T17" fmla="*/ 561 h 689"/>
                <a:gd name="T18" fmla="*/ 219 w 1358"/>
                <a:gd name="T19" fmla="*/ 561 h 689"/>
                <a:gd name="T20" fmla="*/ 378 w 1358"/>
                <a:gd name="T21" fmla="*/ 501 h 689"/>
                <a:gd name="T22" fmla="*/ 436 w 1358"/>
                <a:gd name="T23" fmla="*/ 338 h 689"/>
                <a:gd name="T24" fmla="*/ 375 w 1358"/>
                <a:gd name="T25" fmla="*/ 183 h 689"/>
                <a:gd name="T26" fmla="*/ 219 w 1358"/>
                <a:gd name="T27" fmla="*/ 127 h 689"/>
                <a:gd name="T28" fmla="*/ 142 w 1358"/>
                <a:gd name="T29" fmla="*/ 127 h 689"/>
                <a:gd name="T30" fmla="*/ 708 w 1358"/>
                <a:gd name="T31" fmla="*/ 353 h 689"/>
                <a:gd name="T32" fmla="*/ 800 w 1358"/>
                <a:gd name="T33" fmla="*/ 98 h 689"/>
                <a:gd name="T34" fmla="*/ 1041 w 1358"/>
                <a:gd name="T35" fmla="*/ 0 h 689"/>
                <a:gd name="T36" fmla="*/ 1271 w 1358"/>
                <a:gd name="T37" fmla="*/ 95 h 689"/>
                <a:gd name="T38" fmla="*/ 1358 w 1358"/>
                <a:gd name="T39" fmla="*/ 339 h 689"/>
                <a:gd name="T40" fmla="*/ 1268 w 1358"/>
                <a:gd name="T41" fmla="*/ 592 h 689"/>
                <a:gd name="T42" fmla="*/ 1030 w 1358"/>
                <a:gd name="T43" fmla="*/ 689 h 689"/>
                <a:gd name="T44" fmla="*/ 798 w 1358"/>
                <a:gd name="T45" fmla="*/ 595 h 689"/>
                <a:gd name="T46" fmla="*/ 708 w 1358"/>
                <a:gd name="T47" fmla="*/ 353 h 689"/>
                <a:gd name="T48" fmla="*/ 857 w 1358"/>
                <a:gd name="T49" fmla="*/ 345 h 689"/>
                <a:gd name="T50" fmla="*/ 904 w 1358"/>
                <a:gd name="T51" fmla="*/ 504 h 689"/>
                <a:gd name="T52" fmla="*/ 1033 w 1358"/>
                <a:gd name="T53" fmla="*/ 566 h 689"/>
                <a:gd name="T54" fmla="*/ 1163 w 1358"/>
                <a:gd name="T55" fmla="*/ 507 h 689"/>
                <a:gd name="T56" fmla="*/ 1209 w 1358"/>
                <a:gd name="T57" fmla="*/ 348 h 689"/>
                <a:gd name="T58" fmla="*/ 1164 w 1358"/>
                <a:gd name="T59" fmla="*/ 183 h 689"/>
                <a:gd name="T60" fmla="*/ 1037 w 1358"/>
                <a:gd name="T61" fmla="*/ 123 h 689"/>
                <a:gd name="T62" fmla="*/ 905 w 1358"/>
                <a:gd name="T63" fmla="*/ 185 h 689"/>
                <a:gd name="T64" fmla="*/ 857 w 1358"/>
                <a:gd name="T65" fmla="*/ 345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58" h="689">
                  <a:moveTo>
                    <a:pt x="0" y="677"/>
                  </a:moveTo>
                  <a:lnTo>
                    <a:pt x="0" y="11"/>
                  </a:lnTo>
                  <a:lnTo>
                    <a:pt x="230" y="11"/>
                  </a:lnTo>
                  <a:cubicBezTo>
                    <a:pt x="467" y="11"/>
                    <a:pt x="585" y="119"/>
                    <a:pt x="585" y="336"/>
                  </a:cubicBezTo>
                  <a:cubicBezTo>
                    <a:pt x="585" y="439"/>
                    <a:pt x="552" y="521"/>
                    <a:pt x="486" y="584"/>
                  </a:cubicBezTo>
                  <a:cubicBezTo>
                    <a:pt x="419" y="646"/>
                    <a:pt x="334" y="677"/>
                    <a:pt x="229" y="677"/>
                  </a:cubicBezTo>
                  <a:lnTo>
                    <a:pt x="0" y="677"/>
                  </a:lnTo>
                  <a:close/>
                  <a:moveTo>
                    <a:pt x="142" y="127"/>
                  </a:moveTo>
                  <a:lnTo>
                    <a:pt x="142" y="561"/>
                  </a:lnTo>
                  <a:lnTo>
                    <a:pt x="219" y="561"/>
                  </a:lnTo>
                  <a:cubicBezTo>
                    <a:pt x="287" y="561"/>
                    <a:pt x="340" y="541"/>
                    <a:pt x="378" y="501"/>
                  </a:cubicBezTo>
                  <a:cubicBezTo>
                    <a:pt x="416" y="461"/>
                    <a:pt x="436" y="406"/>
                    <a:pt x="436" y="338"/>
                  </a:cubicBezTo>
                  <a:cubicBezTo>
                    <a:pt x="436" y="272"/>
                    <a:pt x="416" y="220"/>
                    <a:pt x="375" y="183"/>
                  </a:cubicBezTo>
                  <a:cubicBezTo>
                    <a:pt x="335" y="146"/>
                    <a:pt x="283" y="127"/>
                    <a:pt x="219" y="127"/>
                  </a:cubicBezTo>
                  <a:lnTo>
                    <a:pt x="142" y="127"/>
                  </a:lnTo>
                  <a:close/>
                  <a:moveTo>
                    <a:pt x="708" y="353"/>
                  </a:moveTo>
                  <a:cubicBezTo>
                    <a:pt x="708" y="249"/>
                    <a:pt x="739" y="164"/>
                    <a:pt x="800" y="98"/>
                  </a:cubicBezTo>
                  <a:cubicBezTo>
                    <a:pt x="860" y="33"/>
                    <a:pt x="941" y="0"/>
                    <a:pt x="1041" y="0"/>
                  </a:cubicBezTo>
                  <a:cubicBezTo>
                    <a:pt x="1136" y="0"/>
                    <a:pt x="1213" y="31"/>
                    <a:pt x="1271" y="95"/>
                  </a:cubicBezTo>
                  <a:cubicBezTo>
                    <a:pt x="1329" y="158"/>
                    <a:pt x="1358" y="240"/>
                    <a:pt x="1358" y="339"/>
                  </a:cubicBezTo>
                  <a:cubicBezTo>
                    <a:pt x="1358" y="443"/>
                    <a:pt x="1328" y="527"/>
                    <a:pt x="1268" y="592"/>
                  </a:cubicBezTo>
                  <a:cubicBezTo>
                    <a:pt x="1207" y="657"/>
                    <a:pt x="1128" y="689"/>
                    <a:pt x="1030" y="689"/>
                  </a:cubicBezTo>
                  <a:cubicBezTo>
                    <a:pt x="935" y="689"/>
                    <a:pt x="857" y="658"/>
                    <a:pt x="798" y="595"/>
                  </a:cubicBezTo>
                  <a:cubicBezTo>
                    <a:pt x="738" y="532"/>
                    <a:pt x="708" y="452"/>
                    <a:pt x="708" y="353"/>
                  </a:cubicBezTo>
                  <a:close/>
                  <a:moveTo>
                    <a:pt x="857" y="345"/>
                  </a:moveTo>
                  <a:cubicBezTo>
                    <a:pt x="857" y="410"/>
                    <a:pt x="873" y="463"/>
                    <a:pt x="904" y="504"/>
                  </a:cubicBezTo>
                  <a:cubicBezTo>
                    <a:pt x="936" y="545"/>
                    <a:pt x="978" y="566"/>
                    <a:pt x="1033" y="566"/>
                  </a:cubicBezTo>
                  <a:cubicBezTo>
                    <a:pt x="1089" y="566"/>
                    <a:pt x="1132" y="546"/>
                    <a:pt x="1163" y="507"/>
                  </a:cubicBezTo>
                  <a:cubicBezTo>
                    <a:pt x="1194" y="467"/>
                    <a:pt x="1209" y="414"/>
                    <a:pt x="1209" y="348"/>
                  </a:cubicBezTo>
                  <a:cubicBezTo>
                    <a:pt x="1209" y="278"/>
                    <a:pt x="1194" y="224"/>
                    <a:pt x="1164" y="183"/>
                  </a:cubicBezTo>
                  <a:cubicBezTo>
                    <a:pt x="1134" y="143"/>
                    <a:pt x="1092" y="123"/>
                    <a:pt x="1037" y="123"/>
                  </a:cubicBezTo>
                  <a:cubicBezTo>
                    <a:pt x="981" y="123"/>
                    <a:pt x="937" y="143"/>
                    <a:pt x="905" y="185"/>
                  </a:cubicBezTo>
                  <a:cubicBezTo>
                    <a:pt x="873" y="226"/>
                    <a:pt x="857" y="280"/>
                    <a:pt x="857" y="3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35"/>
            <p:cNvSpPr>
              <a:spLocks noEditPoints="1"/>
            </p:cNvSpPr>
            <p:nvPr/>
          </p:nvSpPr>
          <p:spPr bwMode="auto">
            <a:xfrm>
              <a:off x="5625" y="3091"/>
              <a:ext cx="208" cy="99"/>
            </a:xfrm>
            <a:custGeom>
              <a:avLst/>
              <a:gdLst>
                <a:gd name="T0" fmla="*/ 571 w 2628"/>
                <a:gd name="T1" fmla="*/ 543 h 1252"/>
                <a:gd name="T2" fmla="*/ 483 w 2628"/>
                <a:gd name="T3" fmla="*/ 551 h 1252"/>
                <a:gd name="T4" fmla="*/ 320 w 2628"/>
                <a:gd name="T5" fmla="*/ 392 h 1252"/>
                <a:gd name="T6" fmla="*/ 494 w 2628"/>
                <a:gd name="T7" fmla="*/ 625 h 1252"/>
                <a:gd name="T8" fmla="*/ 320 w 2628"/>
                <a:gd name="T9" fmla="*/ 670 h 1252"/>
                <a:gd name="T10" fmla="*/ 159 w 2628"/>
                <a:gd name="T11" fmla="*/ 1252 h 1252"/>
                <a:gd name="T12" fmla="*/ 40 w 2628"/>
                <a:gd name="T13" fmla="*/ 959 h 1252"/>
                <a:gd name="T14" fmla="*/ 148 w 2628"/>
                <a:gd name="T15" fmla="*/ 392 h 1252"/>
                <a:gd name="T16" fmla="*/ 12 w 2628"/>
                <a:gd name="T17" fmla="*/ 227 h 1252"/>
                <a:gd name="T18" fmla="*/ 159 w 2628"/>
                <a:gd name="T19" fmla="*/ 10 h 1252"/>
                <a:gd name="T20" fmla="*/ 320 w 2628"/>
                <a:gd name="T21" fmla="*/ 227 h 1252"/>
                <a:gd name="T22" fmla="*/ 450 w 2628"/>
                <a:gd name="T23" fmla="*/ 351 h 1252"/>
                <a:gd name="T24" fmla="*/ 951 w 2628"/>
                <a:gd name="T25" fmla="*/ 7 h 1252"/>
                <a:gd name="T26" fmla="*/ 1269 w 2628"/>
                <a:gd name="T27" fmla="*/ 375 h 1252"/>
                <a:gd name="T28" fmla="*/ 1089 w 2628"/>
                <a:gd name="T29" fmla="*/ 472 h 1252"/>
                <a:gd name="T30" fmla="*/ 430 w 2628"/>
                <a:gd name="T31" fmla="*/ 1055 h 1252"/>
                <a:gd name="T32" fmla="*/ 1025 w 2628"/>
                <a:gd name="T33" fmla="*/ 611 h 1252"/>
                <a:gd name="T34" fmla="*/ 1065 w 2628"/>
                <a:gd name="T35" fmla="*/ 1055 h 1252"/>
                <a:gd name="T36" fmla="*/ 1233 w 2628"/>
                <a:gd name="T37" fmla="*/ 1209 h 1252"/>
                <a:gd name="T38" fmla="*/ 430 w 2628"/>
                <a:gd name="T39" fmla="*/ 1055 h 1252"/>
                <a:gd name="T40" fmla="*/ 710 w 2628"/>
                <a:gd name="T41" fmla="*/ 978 h 1252"/>
                <a:gd name="T42" fmla="*/ 446 w 2628"/>
                <a:gd name="T43" fmla="*/ 699 h 1252"/>
                <a:gd name="T44" fmla="*/ 846 w 2628"/>
                <a:gd name="T45" fmla="*/ 586 h 1252"/>
                <a:gd name="T46" fmla="*/ 780 w 2628"/>
                <a:gd name="T47" fmla="*/ 960 h 1252"/>
                <a:gd name="T48" fmla="*/ 846 w 2628"/>
                <a:gd name="T49" fmla="*/ 586 h 1252"/>
                <a:gd name="T50" fmla="*/ 664 w 2628"/>
                <a:gd name="T51" fmla="*/ 392 h 1252"/>
                <a:gd name="T52" fmla="*/ 833 w 2628"/>
                <a:gd name="T53" fmla="*/ 185 h 1252"/>
                <a:gd name="T54" fmla="*/ 1533 w 2628"/>
                <a:gd name="T55" fmla="*/ 530 h 1252"/>
                <a:gd name="T56" fmla="*/ 1374 w 2628"/>
                <a:gd name="T57" fmla="*/ 424 h 1252"/>
                <a:gd name="T58" fmla="*/ 1422 w 2628"/>
                <a:gd name="T59" fmla="*/ 236 h 1252"/>
                <a:gd name="T60" fmla="*/ 1921 w 2628"/>
                <a:gd name="T61" fmla="*/ 108 h 1252"/>
                <a:gd name="T62" fmla="*/ 2084 w 2628"/>
                <a:gd name="T63" fmla="*/ 0 h 1252"/>
                <a:gd name="T64" fmla="*/ 2584 w 2628"/>
                <a:gd name="T65" fmla="*/ 108 h 1252"/>
                <a:gd name="T66" fmla="*/ 2205 w 2628"/>
                <a:gd name="T67" fmla="*/ 236 h 1252"/>
                <a:gd name="T68" fmla="*/ 2573 w 2628"/>
                <a:gd name="T69" fmla="*/ 556 h 1252"/>
                <a:gd name="T70" fmla="*/ 2470 w 2628"/>
                <a:gd name="T71" fmla="*/ 991 h 1252"/>
                <a:gd name="T72" fmla="*/ 2084 w 2628"/>
                <a:gd name="T73" fmla="*/ 275 h 1252"/>
                <a:gd name="T74" fmla="*/ 1921 w 2628"/>
                <a:gd name="T75" fmla="*/ 432 h 1252"/>
                <a:gd name="T76" fmla="*/ 1676 w 2628"/>
                <a:gd name="T77" fmla="*/ 458 h 1252"/>
                <a:gd name="T78" fmla="*/ 2084 w 2628"/>
                <a:gd name="T79" fmla="*/ 275 h 1252"/>
                <a:gd name="T80" fmla="*/ 1700 w 2628"/>
                <a:gd name="T81" fmla="*/ 586 h 1252"/>
                <a:gd name="T82" fmla="*/ 2304 w 2628"/>
                <a:gd name="T83" fmla="*/ 666 h 1252"/>
                <a:gd name="T84" fmla="*/ 2304 w 2628"/>
                <a:gd name="T85" fmla="*/ 863 h 1252"/>
                <a:gd name="T86" fmla="*/ 1700 w 2628"/>
                <a:gd name="T87" fmla="*/ 783 h 1252"/>
                <a:gd name="T88" fmla="*/ 2304 w 2628"/>
                <a:gd name="T89" fmla="*/ 863 h 1252"/>
                <a:gd name="T90" fmla="*/ 1396 w 2628"/>
                <a:gd name="T91" fmla="*/ 1205 h 1252"/>
                <a:gd name="T92" fmla="*/ 2606 w 2628"/>
                <a:gd name="T93" fmla="*/ 1059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28" h="1252">
                  <a:moveTo>
                    <a:pt x="1089" y="543"/>
                  </a:moveTo>
                  <a:lnTo>
                    <a:pt x="571" y="543"/>
                  </a:lnTo>
                  <a:lnTo>
                    <a:pt x="571" y="480"/>
                  </a:lnTo>
                  <a:cubicBezTo>
                    <a:pt x="542" y="504"/>
                    <a:pt x="513" y="528"/>
                    <a:pt x="483" y="551"/>
                  </a:cubicBezTo>
                  <a:cubicBezTo>
                    <a:pt x="452" y="489"/>
                    <a:pt x="423" y="436"/>
                    <a:pt x="395" y="392"/>
                  </a:cubicBezTo>
                  <a:lnTo>
                    <a:pt x="320" y="392"/>
                  </a:lnTo>
                  <a:lnTo>
                    <a:pt x="320" y="479"/>
                  </a:lnTo>
                  <a:cubicBezTo>
                    <a:pt x="379" y="526"/>
                    <a:pt x="438" y="575"/>
                    <a:pt x="494" y="625"/>
                  </a:cubicBezTo>
                  <a:lnTo>
                    <a:pt x="389" y="753"/>
                  </a:lnTo>
                  <a:cubicBezTo>
                    <a:pt x="367" y="724"/>
                    <a:pt x="344" y="697"/>
                    <a:pt x="320" y="670"/>
                  </a:cubicBezTo>
                  <a:lnTo>
                    <a:pt x="320" y="1252"/>
                  </a:lnTo>
                  <a:lnTo>
                    <a:pt x="159" y="1252"/>
                  </a:lnTo>
                  <a:lnTo>
                    <a:pt x="159" y="719"/>
                  </a:lnTo>
                  <a:cubicBezTo>
                    <a:pt x="125" y="801"/>
                    <a:pt x="86" y="881"/>
                    <a:pt x="40" y="959"/>
                  </a:cubicBezTo>
                  <a:cubicBezTo>
                    <a:pt x="27" y="873"/>
                    <a:pt x="13" y="796"/>
                    <a:pt x="0" y="728"/>
                  </a:cubicBezTo>
                  <a:cubicBezTo>
                    <a:pt x="62" y="621"/>
                    <a:pt x="111" y="509"/>
                    <a:pt x="148" y="392"/>
                  </a:cubicBezTo>
                  <a:lnTo>
                    <a:pt x="12" y="392"/>
                  </a:lnTo>
                  <a:lnTo>
                    <a:pt x="12" y="227"/>
                  </a:lnTo>
                  <a:lnTo>
                    <a:pt x="159" y="227"/>
                  </a:lnTo>
                  <a:lnTo>
                    <a:pt x="159" y="10"/>
                  </a:lnTo>
                  <a:lnTo>
                    <a:pt x="320" y="10"/>
                  </a:lnTo>
                  <a:lnTo>
                    <a:pt x="320" y="227"/>
                  </a:lnTo>
                  <a:lnTo>
                    <a:pt x="450" y="227"/>
                  </a:lnTo>
                  <a:lnTo>
                    <a:pt x="450" y="351"/>
                  </a:lnTo>
                  <a:cubicBezTo>
                    <a:pt x="570" y="258"/>
                    <a:pt x="670" y="144"/>
                    <a:pt x="749" y="7"/>
                  </a:cubicBezTo>
                  <a:lnTo>
                    <a:pt x="951" y="7"/>
                  </a:lnTo>
                  <a:lnTo>
                    <a:pt x="930" y="43"/>
                  </a:lnTo>
                  <a:cubicBezTo>
                    <a:pt x="1022" y="191"/>
                    <a:pt x="1135" y="302"/>
                    <a:pt x="1269" y="375"/>
                  </a:cubicBezTo>
                  <a:lnTo>
                    <a:pt x="1176" y="533"/>
                  </a:lnTo>
                  <a:cubicBezTo>
                    <a:pt x="1146" y="514"/>
                    <a:pt x="1117" y="493"/>
                    <a:pt x="1089" y="472"/>
                  </a:cubicBezTo>
                  <a:lnTo>
                    <a:pt x="1089" y="543"/>
                  </a:lnTo>
                  <a:close/>
                  <a:moveTo>
                    <a:pt x="430" y="1055"/>
                  </a:moveTo>
                  <a:lnTo>
                    <a:pt x="905" y="1055"/>
                  </a:lnTo>
                  <a:cubicBezTo>
                    <a:pt x="959" y="901"/>
                    <a:pt x="999" y="753"/>
                    <a:pt x="1025" y="611"/>
                  </a:cubicBezTo>
                  <a:lnTo>
                    <a:pt x="1193" y="652"/>
                  </a:lnTo>
                  <a:cubicBezTo>
                    <a:pt x="1163" y="756"/>
                    <a:pt x="1121" y="891"/>
                    <a:pt x="1065" y="1055"/>
                  </a:cubicBezTo>
                  <a:lnTo>
                    <a:pt x="1233" y="1055"/>
                  </a:lnTo>
                  <a:lnTo>
                    <a:pt x="1233" y="1209"/>
                  </a:lnTo>
                  <a:lnTo>
                    <a:pt x="430" y="1209"/>
                  </a:lnTo>
                  <a:lnTo>
                    <a:pt x="430" y="1055"/>
                  </a:lnTo>
                  <a:close/>
                  <a:moveTo>
                    <a:pt x="582" y="645"/>
                  </a:moveTo>
                  <a:cubicBezTo>
                    <a:pt x="630" y="753"/>
                    <a:pt x="673" y="864"/>
                    <a:pt x="710" y="978"/>
                  </a:cubicBezTo>
                  <a:lnTo>
                    <a:pt x="561" y="1027"/>
                  </a:lnTo>
                  <a:cubicBezTo>
                    <a:pt x="531" y="921"/>
                    <a:pt x="493" y="812"/>
                    <a:pt x="446" y="699"/>
                  </a:cubicBezTo>
                  <a:lnTo>
                    <a:pt x="582" y="645"/>
                  </a:lnTo>
                  <a:close/>
                  <a:moveTo>
                    <a:pt x="846" y="586"/>
                  </a:moveTo>
                  <a:cubicBezTo>
                    <a:pt x="880" y="702"/>
                    <a:pt x="908" y="815"/>
                    <a:pt x="929" y="926"/>
                  </a:cubicBezTo>
                  <a:lnTo>
                    <a:pt x="780" y="960"/>
                  </a:lnTo>
                  <a:cubicBezTo>
                    <a:pt x="768" y="878"/>
                    <a:pt x="744" y="764"/>
                    <a:pt x="709" y="620"/>
                  </a:cubicBezTo>
                  <a:lnTo>
                    <a:pt x="846" y="586"/>
                  </a:lnTo>
                  <a:close/>
                  <a:moveTo>
                    <a:pt x="833" y="185"/>
                  </a:moveTo>
                  <a:cubicBezTo>
                    <a:pt x="781" y="260"/>
                    <a:pt x="725" y="328"/>
                    <a:pt x="664" y="392"/>
                  </a:cubicBezTo>
                  <a:lnTo>
                    <a:pt x="998" y="392"/>
                  </a:lnTo>
                  <a:cubicBezTo>
                    <a:pt x="940" y="333"/>
                    <a:pt x="885" y="265"/>
                    <a:pt x="833" y="185"/>
                  </a:cubicBezTo>
                  <a:close/>
                  <a:moveTo>
                    <a:pt x="1533" y="991"/>
                  </a:moveTo>
                  <a:lnTo>
                    <a:pt x="1533" y="530"/>
                  </a:lnTo>
                  <a:cubicBezTo>
                    <a:pt x="1500" y="545"/>
                    <a:pt x="1467" y="559"/>
                    <a:pt x="1432" y="572"/>
                  </a:cubicBezTo>
                  <a:cubicBezTo>
                    <a:pt x="1416" y="521"/>
                    <a:pt x="1396" y="472"/>
                    <a:pt x="1374" y="424"/>
                  </a:cubicBezTo>
                  <a:cubicBezTo>
                    <a:pt x="1539" y="378"/>
                    <a:pt x="1675" y="315"/>
                    <a:pt x="1782" y="236"/>
                  </a:cubicBezTo>
                  <a:lnTo>
                    <a:pt x="1422" y="236"/>
                  </a:lnTo>
                  <a:lnTo>
                    <a:pt x="1422" y="108"/>
                  </a:lnTo>
                  <a:lnTo>
                    <a:pt x="1921" y="108"/>
                  </a:lnTo>
                  <a:lnTo>
                    <a:pt x="1921" y="0"/>
                  </a:lnTo>
                  <a:lnTo>
                    <a:pt x="2084" y="0"/>
                  </a:lnTo>
                  <a:lnTo>
                    <a:pt x="2084" y="108"/>
                  </a:lnTo>
                  <a:lnTo>
                    <a:pt x="2584" y="108"/>
                  </a:lnTo>
                  <a:lnTo>
                    <a:pt x="2584" y="236"/>
                  </a:lnTo>
                  <a:lnTo>
                    <a:pt x="2205" y="236"/>
                  </a:lnTo>
                  <a:cubicBezTo>
                    <a:pt x="2309" y="313"/>
                    <a:pt x="2450" y="367"/>
                    <a:pt x="2628" y="400"/>
                  </a:cubicBezTo>
                  <a:cubicBezTo>
                    <a:pt x="2610" y="445"/>
                    <a:pt x="2591" y="497"/>
                    <a:pt x="2573" y="556"/>
                  </a:cubicBezTo>
                  <a:cubicBezTo>
                    <a:pt x="2537" y="545"/>
                    <a:pt x="2503" y="533"/>
                    <a:pt x="2470" y="521"/>
                  </a:cubicBezTo>
                  <a:lnTo>
                    <a:pt x="2470" y="991"/>
                  </a:lnTo>
                  <a:lnTo>
                    <a:pt x="1533" y="991"/>
                  </a:lnTo>
                  <a:close/>
                  <a:moveTo>
                    <a:pt x="2084" y="275"/>
                  </a:moveTo>
                  <a:lnTo>
                    <a:pt x="2084" y="432"/>
                  </a:lnTo>
                  <a:lnTo>
                    <a:pt x="1921" y="432"/>
                  </a:lnTo>
                  <a:lnTo>
                    <a:pt x="1921" y="280"/>
                  </a:lnTo>
                  <a:cubicBezTo>
                    <a:pt x="1856" y="344"/>
                    <a:pt x="1775" y="403"/>
                    <a:pt x="1676" y="458"/>
                  </a:cubicBezTo>
                  <a:lnTo>
                    <a:pt x="2328" y="458"/>
                  </a:lnTo>
                  <a:cubicBezTo>
                    <a:pt x="2226" y="406"/>
                    <a:pt x="2144" y="345"/>
                    <a:pt x="2084" y="275"/>
                  </a:cubicBezTo>
                  <a:close/>
                  <a:moveTo>
                    <a:pt x="2304" y="586"/>
                  </a:moveTo>
                  <a:lnTo>
                    <a:pt x="1700" y="586"/>
                  </a:lnTo>
                  <a:lnTo>
                    <a:pt x="1700" y="666"/>
                  </a:lnTo>
                  <a:lnTo>
                    <a:pt x="2304" y="666"/>
                  </a:lnTo>
                  <a:lnTo>
                    <a:pt x="2304" y="586"/>
                  </a:lnTo>
                  <a:close/>
                  <a:moveTo>
                    <a:pt x="2304" y="863"/>
                  </a:moveTo>
                  <a:lnTo>
                    <a:pt x="2304" y="783"/>
                  </a:lnTo>
                  <a:lnTo>
                    <a:pt x="1700" y="783"/>
                  </a:lnTo>
                  <a:lnTo>
                    <a:pt x="1700" y="863"/>
                  </a:lnTo>
                  <a:lnTo>
                    <a:pt x="2304" y="863"/>
                  </a:lnTo>
                  <a:close/>
                  <a:moveTo>
                    <a:pt x="2606" y="1205"/>
                  </a:moveTo>
                  <a:lnTo>
                    <a:pt x="1396" y="1205"/>
                  </a:lnTo>
                  <a:lnTo>
                    <a:pt x="1396" y="1059"/>
                  </a:lnTo>
                  <a:lnTo>
                    <a:pt x="2606" y="1059"/>
                  </a:lnTo>
                  <a:lnTo>
                    <a:pt x="2606" y="12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36"/>
            <p:cNvSpPr>
              <a:spLocks noEditPoints="1"/>
            </p:cNvSpPr>
            <p:nvPr/>
          </p:nvSpPr>
          <p:spPr bwMode="auto">
            <a:xfrm>
              <a:off x="5607" y="3207"/>
              <a:ext cx="248" cy="55"/>
            </a:xfrm>
            <a:custGeom>
              <a:avLst/>
              <a:gdLst>
                <a:gd name="T0" fmla="*/ 185 w 3138"/>
                <a:gd name="T1" fmla="*/ 577 h 690"/>
                <a:gd name="T2" fmla="*/ 302 w 3138"/>
                <a:gd name="T3" fmla="*/ 505 h 690"/>
                <a:gd name="T4" fmla="*/ 156 w 3138"/>
                <a:gd name="T5" fmla="*/ 389 h 690"/>
                <a:gd name="T6" fmla="*/ 71 w 3138"/>
                <a:gd name="T7" fmla="*/ 52 h 690"/>
                <a:gd name="T8" fmla="*/ 422 w 3138"/>
                <a:gd name="T9" fmla="*/ 26 h 690"/>
                <a:gd name="T10" fmla="*/ 265 w 3138"/>
                <a:gd name="T11" fmla="*/ 113 h 690"/>
                <a:gd name="T12" fmla="*/ 150 w 3138"/>
                <a:gd name="T13" fmla="*/ 184 h 690"/>
                <a:gd name="T14" fmla="*/ 278 w 3138"/>
                <a:gd name="T15" fmla="*/ 290 h 690"/>
                <a:gd name="T16" fmla="*/ 451 w 3138"/>
                <a:gd name="T17" fmla="*/ 493 h 690"/>
                <a:gd name="T18" fmla="*/ 190 w 3138"/>
                <a:gd name="T19" fmla="*/ 690 h 690"/>
                <a:gd name="T20" fmla="*/ 2 w 3138"/>
                <a:gd name="T21" fmla="*/ 510 h 690"/>
                <a:gd name="T22" fmla="*/ 1042 w 3138"/>
                <a:gd name="T23" fmla="*/ 678 h 690"/>
                <a:gd name="T24" fmla="*/ 758 w 3138"/>
                <a:gd name="T25" fmla="*/ 403 h 690"/>
                <a:gd name="T26" fmla="*/ 616 w 3138"/>
                <a:gd name="T27" fmla="*/ 678 h 690"/>
                <a:gd name="T28" fmla="*/ 758 w 3138"/>
                <a:gd name="T29" fmla="*/ 11 h 690"/>
                <a:gd name="T30" fmla="*/ 1042 w 3138"/>
                <a:gd name="T31" fmla="*/ 280 h 690"/>
                <a:gd name="T32" fmla="*/ 1184 w 3138"/>
                <a:gd name="T33" fmla="*/ 11 h 690"/>
                <a:gd name="T34" fmla="*/ 1787 w 3138"/>
                <a:gd name="T35" fmla="*/ 678 h 690"/>
                <a:gd name="T36" fmla="*/ 1392 w 3138"/>
                <a:gd name="T37" fmla="*/ 11 h 690"/>
                <a:gd name="T38" fmla="*/ 1771 w 3138"/>
                <a:gd name="T39" fmla="*/ 128 h 690"/>
                <a:gd name="T40" fmla="*/ 1534 w 3138"/>
                <a:gd name="T41" fmla="*/ 285 h 690"/>
                <a:gd name="T42" fmla="*/ 1754 w 3138"/>
                <a:gd name="T43" fmla="*/ 400 h 690"/>
                <a:gd name="T44" fmla="*/ 1534 w 3138"/>
                <a:gd name="T45" fmla="*/ 562 h 690"/>
                <a:gd name="T46" fmla="*/ 1787 w 3138"/>
                <a:gd name="T47" fmla="*/ 678 h 690"/>
                <a:gd name="T48" fmla="*/ 2234 w 3138"/>
                <a:gd name="T49" fmla="*/ 690 h 690"/>
                <a:gd name="T50" fmla="*/ 1907 w 3138"/>
                <a:gd name="T51" fmla="*/ 359 h 690"/>
                <a:gd name="T52" fmla="*/ 2260 w 3138"/>
                <a:gd name="T53" fmla="*/ 0 h 690"/>
                <a:gd name="T54" fmla="*/ 2424 w 3138"/>
                <a:gd name="T55" fmla="*/ 163 h 690"/>
                <a:gd name="T56" fmla="*/ 2114 w 3138"/>
                <a:gd name="T57" fmla="*/ 186 h 690"/>
                <a:gd name="T58" fmla="*/ 2111 w 3138"/>
                <a:gd name="T59" fmla="*/ 507 h 690"/>
                <a:gd name="T60" fmla="*/ 2424 w 3138"/>
                <a:gd name="T61" fmla="*/ 523 h 690"/>
                <a:gd name="T62" fmla="*/ 3138 w 3138"/>
                <a:gd name="T63" fmla="*/ 678 h 690"/>
                <a:gd name="T64" fmla="*/ 2756 w 3138"/>
                <a:gd name="T65" fmla="*/ 387 h 690"/>
                <a:gd name="T66" fmla="*/ 2736 w 3138"/>
                <a:gd name="T67" fmla="*/ 352 h 690"/>
                <a:gd name="T68" fmla="*/ 2594 w 3138"/>
                <a:gd name="T69" fmla="*/ 678 h 690"/>
                <a:gd name="T70" fmla="*/ 2736 w 3138"/>
                <a:gd name="T71" fmla="*/ 11 h 690"/>
                <a:gd name="T72" fmla="*/ 2738 w 3138"/>
                <a:gd name="T73" fmla="*/ 326 h 690"/>
                <a:gd name="T74" fmla="*/ 2948 w 3138"/>
                <a:gd name="T75" fmla="*/ 11 h 690"/>
                <a:gd name="T76" fmla="*/ 2880 w 3138"/>
                <a:gd name="T77" fmla="*/ 329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138" h="690">
                  <a:moveTo>
                    <a:pt x="2" y="510"/>
                  </a:moveTo>
                  <a:cubicBezTo>
                    <a:pt x="56" y="555"/>
                    <a:pt x="117" y="577"/>
                    <a:pt x="185" y="577"/>
                  </a:cubicBezTo>
                  <a:cubicBezTo>
                    <a:pt x="224" y="577"/>
                    <a:pt x="253" y="570"/>
                    <a:pt x="273" y="557"/>
                  </a:cubicBezTo>
                  <a:cubicBezTo>
                    <a:pt x="292" y="543"/>
                    <a:pt x="302" y="526"/>
                    <a:pt x="302" y="505"/>
                  </a:cubicBezTo>
                  <a:cubicBezTo>
                    <a:pt x="302" y="487"/>
                    <a:pt x="294" y="470"/>
                    <a:pt x="279" y="454"/>
                  </a:cubicBezTo>
                  <a:cubicBezTo>
                    <a:pt x="263" y="438"/>
                    <a:pt x="222" y="416"/>
                    <a:pt x="156" y="389"/>
                  </a:cubicBezTo>
                  <a:cubicBezTo>
                    <a:pt x="52" y="345"/>
                    <a:pt x="0" y="280"/>
                    <a:pt x="0" y="196"/>
                  </a:cubicBezTo>
                  <a:cubicBezTo>
                    <a:pt x="0" y="134"/>
                    <a:pt x="24" y="86"/>
                    <a:pt x="71" y="52"/>
                  </a:cubicBezTo>
                  <a:cubicBezTo>
                    <a:pt x="118" y="17"/>
                    <a:pt x="180" y="0"/>
                    <a:pt x="258" y="0"/>
                  </a:cubicBezTo>
                  <a:cubicBezTo>
                    <a:pt x="323" y="0"/>
                    <a:pt x="378" y="9"/>
                    <a:pt x="422" y="26"/>
                  </a:cubicBezTo>
                  <a:lnTo>
                    <a:pt x="422" y="159"/>
                  </a:lnTo>
                  <a:cubicBezTo>
                    <a:pt x="377" y="129"/>
                    <a:pt x="325" y="113"/>
                    <a:pt x="265" y="113"/>
                  </a:cubicBezTo>
                  <a:cubicBezTo>
                    <a:pt x="230" y="113"/>
                    <a:pt x="202" y="120"/>
                    <a:pt x="181" y="133"/>
                  </a:cubicBezTo>
                  <a:cubicBezTo>
                    <a:pt x="160" y="145"/>
                    <a:pt x="150" y="162"/>
                    <a:pt x="150" y="184"/>
                  </a:cubicBezTo>
                  <a:cubicBezTo>
                    <a:pt x="150" y="201"/>
                    <a:pt x="157" y="217"/>
                    <a:pt x="171" y="231"/>
                  </a:cubicBezTo>
                  <a:cubicBezTo>
                    <a:pt x="186" y="246"/>
                    <a:pt x="221" y="266"/>
                    <a:pt x="278" y="290"/>
                  </a:cubicBezTo>
                  <a:cubicBezTo>
                    <a:pt x="344" y="319"/>
                    <a:pt x="389" y="349"/>
                    <a:pt x="414" y="380"/>
                  </a:cubicBezTo>
                  <a:cubicBezTo>
                    <a:pt x="439" y="412"/>
                    <a:pt x="451" y="449"/>
                    <a:pt x="451" y="493"/>
                  </a:cubicBezTo>
                  <a:cubicBezTo>
                    <a:pt x="451" y="557"/>
                    <a:pt x="429" y="606"/>
                    <a:pt x="383" y="639"/>
                  </a:cubicBezTo>
                  <a:cubicBezTo>
                    <a:pt x="338" y="673"/>
                    <a:pt x="274" y="690"/>
                    <a:pt x="190" y="690"/>
                  </a:cubicBezTo>
                  <a:cubicBezTo>
                    <a:pt x="114" y="690"/>
                    <a:pt x="51" y="677"/>
                    <a:pt x="2" y="653"/>
                  </a:cubicBezTo>
                  <a:lnTo>
                    <a:pt x="2" y="510"/>
                  </a:lnTo>
                  <a:close/>
                  <a:moveTo>
                    <a:pt x="1184" y="678"/>
                  </a:moveTo>
                  <a:lnTo>
                    <a:pt x="1042" y="678"/>
                  </a:lnTo>
                  <a:lnTo>
                    <a:pt x="1042" y="403"/>
                  </a:lnTo>
                  <a:lnTo>
                    <a:pt x="758" y="403"/>
                  </a:lnTo>
                  <a:lnTo>
                    <a:pt x="758" y="678"/>
                  </a:lnTo>
                  <a:lnTo>
                    <a:pt x="616" y="678"/>
                  </a:lnTo>
                  <a:lnTo>
                    <a:pt x="616" y="11"/>
                  </a:lnTo>
                  <a:lnTo>
                    <a:pt x="758" y="11"/>
                  </a:lnTo>
                  <a:lnTo>
                    <a:pt x="758" y="280"/>
                  </a:lnTo>
                  <a:lnTo>
                    <a:pt x="1042" y="280"/>
                  </a:lnTo>
                  <a:lnTo>
                    <a:pt x="1042" y="11"/>
                  </a:lnTo>
                  <a:lnTo>
                    <a:pt x="1184" y="11"/>
                  </a:lnTo>
                  <a:lnTo>
                    <a:pt x="1184" y="678"/>
                  </a:lnTo>
                  <a:close/>
                  <a:moveTo>
                    <a:pt x="1787" y="678"/>
                  </a:moveTo>
                  <a:lnTo>
                    <a:pt x="1392" y="678"/>
                  </a:lnTo>
                  <a:lnTo>
                    <a:pt x="1392" y="11"/>
                  </a:lnTo>
                  <a:lnTo>
                    <a:pt x="1771" y="11"/>
                  </a:lnTo>
                  <a:lnTo>
                    <a:pt x="1771" y="128"/>
                  </a:lnTo>
                  <a:lnTo>
                    <a:pt x="1534" y="128"/>
                  </a:lnTo>
                  <a:lnTo>
                    <a:pt x="1534" y="285"/>
                  </a:lnTo>
                  <a:lnTo>
                    <a:pt x="1754" y="285"/>
                  </a:lnTo>
                  <a:lnTo>
                    <a:pt x="1754" y="400"/>
                  </a:lnTo>
                  <a:lnTo>
                    <a:pt x="1534" y="400"/>
                  </a:lnTo>
                  <a:lnTo>
                    <a:pt x="1534" y="562"/>
                  </a:lnTo>
                  <a:lnTo>
                    <a:pt x="1787" y="562"/>
                  </a:lnTo>
                  <a:lnTo>
                    <a:pt x="1787" y="678"/>
                  </a:lnTo>
                  <a:close/>
                  <a:moveTo>
                    <a:pt x="2424" y="654"/>
                  </a:moveTo>
                  <a:cubicBezTo>
                    <a:pt x="2375" y="678"/>
                    <a:pt x="2312" y="690"/>
                    <a:pt x="2234" y="690"/>
                  </a:cubicBezTo>
                  <a:cubicBezTo>
                    <a:pt x="2134" y="690"/>
                    <a:pt x="2054" y="660"/>
                    <a:pt x="1995" y="599"/>
                  </a:cubicBezTo>
                  <a:cubicBezTo>
                    <a:pt x="1936" y="539"/>
                    <a:pt x="1907" y="459"/>
                    <a:pt x="1907" y="359"/>
                  </a:cubicBezTo>
                  <a:cubicBezTo>
                    <a:pt x="1907" y="254"/>
                    <a:pt x="1939" y="168"/>
                    <a:pt x="2005" y="101"/>
                  </a:cubicBezTo>
                  <a:cubicBezTo>
                    <a:pt x="2071" y="34"/>
                    <a:pt x="2156" y="0"/>
                    <a:pt x="2260" y="0"/>
                  </a:cubicBezTo>
                  <a:cubicBezTo>
                    <a:pt x="2325" y="0"/>
                    <a:pt x="2380" y="9"/>
                    <a:pt x="2424" y="26"/>
                  </a:cubicBezTo>
                  <a:lnTo>
                    <a:pt x="2424" y="163"/>
                  </a:lnTo>
                  <a:cubicBezTo>
                    <a:pt x="2379" y="136"/>
                    <a:pt x="2328" y="123"/>
                    <a:pt x="2271" y="123"/>
                  </a:cubicBezTo>
                  <a:cubicBezTo>
                    <a:pt x="2205" y="123"/>
                    <a:pt x="2153" y="144"/>
                    <a:pt x="2114" y="186"/>
                  </a:cubicBezTo>
                  <a:cubicBezTo>
                    <a:pt x="2075" y="227"/>
                    <a:pt x="2056" y="282"/>
                    <a:pt x="2056" y="349"/>
                  </a:cubicBezTo>
                  <a:cubicBezTo>
                    <a:pt x="2056" y="414"/>
                    <a:pt x="2074" y="467"/>
                    <a:pt x="2111" y="507"/>
                  </a:cubicBezTo>
                  <a:cubicBezTo>
                    <a:pt x="2148" y="547"/>
                    <a:pt x="2199" y="566"/>
                    <a:pt x="2262" y="566"/>
                  </a:cubicBezTo>
                  <a:cubicBezTo>
                    <a:pt x="2321" y="566"/>
                    <a:pt x="2375" y="552"/>
                    <a:pt x="2424" y="523"/>
                  </a:cubicBezTo>
                  <a:lnTo>
                    <a:pt x="2424" y="654"/>
                  </a:lnTo>
                  <a:close/>
                  <a:moveTo>
                    <a:pt x="3138" y="678"/>
                  </a:moveTo>
                  <a:lnTo>
                    <a:pt x="2958" y="678"/>
                  </a:lnTo>
                  <a:lnTo>
                    <a:pt x="2756" y="387"/>
                  </a:lnTo>
                  <a:cubicBezTo>
                    <a:pt x="2751" y="379"/>
                    <a:pt x="2745" y="368"/>
                    <a:pt x="2738" y="352"/>
                  </a:cubicBezTo>
                  <a:lnTo>
                    <a:pt x="2736" y="352"/>
                  </a:lnTo>
                  <a:lnTo>
                    <a:pt x="2736" y="678"/>
                  </a:lnTo>
                  <a:lnTo>
                    <a:pt x="2594" y="678"/>
                  </a:lnTo>
                  <a:lnTo>
                    <a:pt x="2594" y="11"/>
                  </a:lnTo>
                  <a:lnTo>
                    <a:pt x="2736" y="11"/>
                  </a:lnTo>
                  <a:lnTo>
                    <a:pt x="2736" y="326"/>
                  </a:lnTo>
                  <a:lnTo>
                    <a:pt x="2738" y="326"/>
                  </a:lnTo>
                  <a:cubicBezTo>
                    <a:pt x="2745" y="313"/>
                    <a:pt x="2751" y="301"/>
                    <a:pt x="2757" y="291"/>
                  </a:cubicBezTo>
                  <a:lnTo>
                    <a:pt x="2948" y="11"/>
                  </a:lnTo>
                  <a:lnTo>
                    <a:pt x="3118" y="11"/>
                  </a:lnTo>
                  <a:lnTo>
                    <a:pt x="2880" y="329"/>
                  </a:lnTo>
                  <a:lnTo>
                    <a:pt x="3138" y="6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4446" y="2032"/>
              <a:ext cx="209" cy="100"/>
            </a:xfrm>
            <a:custGeom>
              <a:avLst/>
              <a:gdLst>
                <a:gd name="T0" fmla="*/ 371 w 2640"/>
                <a:gd name="T1" fmla="*/ 21 h 1259"/>
                <a:gd name="T2" fmla="*/ 636 w 2640"/>
                <a:gd name="T3" fmla="*/ 220 h 1259"/>
                <a:gd name="T4" fmla="*/ 598 w 2640"/>
                <a:gd name="T5" fmla="*/ 603 h 1259"/>
                <a:gd name="T6" fmla="*/ 986 w 2640"/>
                <a:gd name="T7" fmla="*/ 1049 h 1259"/>
                <a:gd name="T8" fmla="*/ 1206 w 2640"/>
                <a:gd name="T9" fmla="*/ 1226 h 1259"/>
                <a:gd name="T10" fmla="*/ 574 w 2640"/>
                <a:gd name="T11" fmla="*/ 1158 h 1259"/>
                <a:gd name="T12" fmla="*/ 120 w 2640"/>
                <a:gd name="T13" fmla="*/ 1259 h 1259"/>
                <a:gd name="T14" fmla="*/ 266 w 2640"/>
                <a:gd name="T15" fmla="*/ 910 h 1259"/>
                <a:gd name="T16" fmla="*/ 87 w 2640"/>
                <a:gd name="T17" fmla="*/ 816 h 1259"/>
                <a:gd name="T18" fmla="*/ 208 w 2640"/>
                <a:gd name="T19" fmla="*/ 0 h 1259"/>
                <a:gd name="T20" fmla="*/ 471 w 2640"/>
                <a:gd name="T21" fmla="*/ 377 h 1259"/>
                <a:gd name="T22" fmla="*/ 258 w 2640"/>
                <a:gd name="T23" fmla="*/ 454 h 1259"/>
                <a:gd name="T24" fmla="*/ 739 w 2640"/>
                <a:gd name="T25" fmla="*/ 13 h 1259"/>
                <a:gd name="T26" fmla="*/ 911 w 2640"/>
                <a:gd name="T27" fmla="*/ 1008 h 1259"/>
                <a:gd name="T28" fmla="*/ 739 w 2640"/>
                <a:gd name="T29" fmla="*/ 13 h 1259"/>
                <a:gd name="T30" fmla="*/ 1267 w 2640"/>
                <a:gd name="T31" fmla="*/ 594 h 1259"/>
                <a:gd name="T32" fmla="*/ 912 w 2640"/>
                <a:gd name="T33" fmla="*/ 378 h 1259"/>
                <a:gd name="T34" fmla="*/ 1414 w 2640"/>
                <a:gd name="T35" fmla="*/ 1185 h 1259"/>
                <a:gd name="T36" fmla="*/ 1529 w 2640"/>
                <a:gd name="T37" fmla="*/ 971 h 1259"/>
                <a:gd name="T38" fmla="*/ 1407 w 2640"/>
                <a:gd name="T39" fmla="*/ 660 h 1259"/>
                <a:gd name="T40" fmla="*/ 1529 w 2640"/>
                <a:gd name="T41" fmla="*/ 503 h 1259"/>
                <a:gd name="T42" fmla="*/ 1402 w 2640"/>
                <a:gd name="T43" fmla="*/ 238 h 1259"/>
                <a:gd name="T44" fmla="*/ 1817 w 2640"/>
                <a:gd name="T45" fmla="*/ 79 h 1259"/>
                <a:gd name="T46" fmla="*/ 1690 w 2640"/>
                <a:gd name="T47" fmla="*/ 238 h 1259"/>
                <a:gd name="T48" fmla="*/ 1808 w 2640"/>
                <a:gd name="T49" fmla="*/ 503 h 1259"/>
                <a:gd name="T50" fmla="*/ 1690 w 2640"/>
                <a:gd name="T51" fmla="*/ 660 h 1259"/>
                <a:gd name="T52" fmla="*/ 1822 w 2640"/>
                <a:gd name="T53" fmla="*/ 893 h 1259"/>
                <a:gd name="T54" fmla="*/ 2134 w 2640"/>
                <a:gd name="T55" fmla="*/ 1066 h 1259"/>
                <a:gd name="T56" fmla="*/ 1846 w 2640"/>
                <a:gd name="T57" fmla="*/ 956 h 1259"/>
                <a:gd name="T58" fmla="*/ 2134 w 2640"/>
                <a:gd name="T59" fmla="*/ 812 h 1259"/>
                <a:gd name="T60" fmla="*/ 1852 w 2640"/>
                <a:gd name="T61" fmla="*/ 721 h 1259"/>
                <a:gd name="T62" fmla="*/ 2578 w 2640"/>
                <a:gd name="T63" fmla="*/ 65 h 1259"/>
                <a:gd name="T64" fmla="*/ 2296 w 2640"/>
                <a:gd name="T65" fmla="*/ 721 h 1259"/>
                <a:gd name="T66" fmla="*/ 2584 w 2640"/>
                <a:gd name="T67" fmla="*/ 812 h 1259"/>
                <a:gd name="T68" fmla="*/ 2296 w 2640"/>
                <a:gd name="T69" fmla="*/ 956 h 1259"/>
                <a:gd name="T70" fmla="*/ 2640 w 2640"/>
                <a:gd name="T71" fmla="*/ 1066 h 1259"/>
                <a:gd name="T72" fmla="*/ 1773 w 2640"/>
                <a:gd name="T73" fmla="*/ 1210 h 1259"/>
                <a:gd name="T74" fmla="*/ 1414 w 2640"/>
                <a:gd name="T75" fmla="*/ 1185 h 1259"/>
                <a:gd name="T76" fmla="*/ 2296 w 2640"/>
                <a:gd name="T77" fmla="*/ 206 h 1259"/>
                <a:gd name="T78" fmla="*/ 2420 w 2640"/>
                <a:gd name="T79" fmla="*/ 327 h 1259"/>
                <a:gd name="T80" fmla="*/ 2010 w 2640"/>
                <a:gd name="T81" fmla="*/ 327 h 1259"/>
                <a:gd name="T82" fmla="*/ 2134 w 2640"/>
                <a:gd name="T83" fmla="*/ 206 h 1259"/>
                <a:gd name="T84" fmla="*/ 2010 w 2640"/>
                <a:gd name="T85" fmla="*/ 327 h 1259"/>
                <a:gd name="T86" fmla="*/ 2420 w 2640"/>
                <a:gd name="T87" fmla="*/ 458 h 1259"/>
                <a:gd name="T88" fmla="*/ 2296 w 2640"/>
                <a:gd name="T89" fmla="*/ 579 h 1259"/>
                <a:gd name="T90" fmla="*/ 2010 w 2640"/>
                <a:gd name="T91" fmla="*/ 579 h 1259"/>
                <a:gd name="T92" fmla="*/ 2134 w 2640"/>
                <a:gd name="T93" fmla="*/ 458 h 1259"/>
                <a:gd name="T94" fmla="*/ 2010 w 2640"/>
                <a:gd name="T95" fmla="*/ 579 h 1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640" h="1259">
                  <a:moveTo>
                    <a:pt x="208" y="0"/>
                  </a:moveTo>
                  <a:lnTo>
                    <a:pt x="371" y="21"/>
                  </a:lnTo>
                  <a:cubicBezTo>
                    <a:pt x="358" y="90"/>
                    <a:pt x="343" y="157"/>
                    <a:pt x="328" y="220"/>
                  </a:cubicBezTo>
                  <a:lnTo>
                    <a:pt x="636" y="220"/>
                  </a:lnTo>
                  <a:lnTo>
                    <a:pt x="636" y="372"/>
                  </a:lnTo>
                  <a:cubicBezTo>
                    <a:pt x="636" y="419"/>
                    <a:pt x="624" y="496"/>
                    <a:pt x="598" y="603"/>
                  </a:cubicBezTo>
                  <a:cubicBezTo>
                    <a:pt x="573" y="710"/>
                    <a:pt x="531" y="812"/>
                    <a:pt x="473" y="909"/>
                  </a:cubicBezTo>
                  <a:cubicBezTo>
                    <a:pt x="583" y="1003"/>
                    <a:pt x="754" y="1049"/>
                    <a:pt x="986" y="1049"/>
                  </a:cubicBezTo>
                  <a:cubicBezTo>
                    <a:pt x="1088" y="1049"/>
                    <a:pt x="1182" y="1046"/>
                    <a:pt x="1270" y="1039"/>
                  </a:cubicBezTo>
                  <a:cubicBezTo>
                    <a:pt x="1248" y="1089"/>
                    <a:pt x="1227" y="1151"/>
                    <a:pt x="1206" y="1226"/>
                  </a:cubicBezTo>
                  <a:cubicBezTo>
                    <a:pt x="1006" y="1224"/>
                    <a:pt x="869" y="1219"/>
                    <a:pt x="797" y="1212"/>
                  </a:cubicBezTo>
                  <a:cubicBezTo>
                    <a:pt x="724" y="1205"/>
                    <a:pt x="650" y="1187"/>
                    <a:pt x="574" y="1158"/>
                  </a:cubicBezTo>
                  <a:cubicBezTo>
                    <a:pt x="498" y="1129"/>
                    <a:pt x="432" y="1090"/>
                    <a:pt x="377" y="1041"/>
                  </a:cubicBezTo>
                  <a:cubicBezTo>
                    <a:pt x="306" y="1124"/>
                    <a:pt x="220" y="1197"/>
                    <a:pt x="120" y="1259"/>
                  </a:cubicBezTo>
                  <a:cubicBezTo>
                    <a:pt x="68" y="1190"/>
                    <a:pt x="30" y="1143"/>
                    <a:pt x="5" y="1119"/>
                  </a:cubicBezTo>
                  <a:cubicBezTo>
                    <a:pt x="110" y="1060"/>
                    <a:pt x="197" y="990"/>
                    <a:pt x="266" y="910"/>
                  </a:cubicBezTo>
                  <a:cubicBezTo>
                    <a:pt x="227" y="848"/>
                    <a:pt x="192" y="771"/>
                    <a:pt x="163" y="681"/>
                  </a:cubicBezTo>
                  <a:cubicBezTo>
                    <a:pt x="139" y="729"/>
                    <a:pt x="113" y="774"/>
                    <a:pt x="87" y="816"/>
                  </a:cubicBezTo>
                  <a:cubicBezTo>
                    <a:pt x="61" y="749"/>
                    <a:pt x="32" y="685"/>
                    <a:pt x="0" y="625"/>
                  </a:cubicBezTo>
                  <a:cubicBezTo>
                    <a:pt x="91" y="473"/>
                    <a:pt x="161" y="265"/>
                    <a:pt x="208" y="0"/>
                  </a:cubicBezTo>
                  <a:close/>
                  <a:moveTo>
                    <a:pt x="363" y="773"/>
                  </a:moveTo>
                  <a:cubicBezTo>
                    <a:pt x="427" y="657"/>
                    <a:pt x="463" y="525"/>
                    <a:pt x="471" y="377"/>
                  </a:cubicBezTo>
                  <a:lnTo>
                    <a:pt x="283" y="377"/>
                  </a:lnTo>
                  <a:cubicBezTo>
                    <a:pt x="275" y="403"/>
                    <a:pt x="267" y="429"/>
                    <a:pt x="258" y="454"/>
                  </a:cubicBezTo>
                  <a:cubicBezTo>
                    <a:pt x="282" y="584"/>
                    <a:pt x="317" y="690"/>
                    <a:pt x="363" y="773"/>
                  </a:cubicBezTo>
                  <a:close/>
                  <a:moveTo>
                    <a:pt x="739" y="13"/>
                  </a:moveTo>
                  <a:lnTo>
                    <a:pt x="911" y="13"/>
                  </a:lnTo>
                  <a:lnTo>
                    <a:pt x="911" y="1008"/>
                  </a:lnTo>
                  <a:lnTo>
                    <a:pt x="739" y="1008"/>
                  </a:lnTo>
                  <a:lnTo>
                    <a:pt x="739" y="13"/>
                  </a:lnTo>
                  <a:close/>
                  <a:moveTo>
                    <a:pt x="1041" y="292"/>
                  </a:moveTo>
                  <a:cubicBezTo>
                    <a:pt x="1115" y="383"/>
                    <a:pt x="1191" y="484"/>
                    <a:pt x="1267" y="594"/>
                  </a:cubicBezTo>
                  <a:lnTo>
                    <a:pt x="1119" y="697"/>
                  </a:lnTo>
                  <a:cubicBezTo>
                    <a:pt x="1059" y="593"/>
                    <a:pt x="990" y="487"/>
                    <a:pt x="912" y="378"/>
                  </a:cubicBezTo>
                  <a:lnTo>
                    <a:pt x="1041" y="292"/>
                  </a:lnTo>
                  <a:close/>
                  <a:moveTo>
                    <a:pt x="1414" y="1185"/>
                  </a:moveTo>
                  <a:lnTo>
                    <a:pt x="1378" y="1005"/>
                  </a:lnTo>
                  <a:lnTo>
                    <a:pt x="1529" y="971"/>
                  </a:lnTo>
                  <a:lnTo>
                    <a:pt x="1529" y="660"/>
                  </a:lnTo>
                  <a:lnTo>
                    <a:pt x="1407" y="660"/>
                  </a:lnTo>
                  <a:lnTo>
                    <a:pt x="1407" y="503"/>
                  </a:lnTo>
                  <a:lnTo>
                    <a:pt x="1529" y="503"/>
                  </a:lnTo>
                  <a:lnTo>
                    <a:pt x="1529" y="238"/>
                  </a:lnTo>
                  <a:lnTo>
                    <a:pt x="1402" y="238"/>
                  </a:lnTo>
                  <a:lnTo>
                    <a:pt x="1402" y="79"/>
                  </a:lnTo>
                  <a:lnTo>
                    <a:pt x="1817" y="79"/>
                  </a:lnTo>
                  <a:lnTo>
                    <a:pt x="1817" y="238"/>
                  </a:lnTo>
                  <a:lnTo>
                    <a:pt x="1690" y="238"/>
                  </a:lnTo>
                  <a:lnTo>
                    <a:pt x="1690" y="503"/>
                  </a:lnTo>
                  <a:lnTo>
                    <a:pt x="1808" y="503"/>
                  </a:lnTo>
                  <a:lnTo>
                    <a:pt x="1808" y="660"/>
                  </a:lnTo>
                  <a:lnTo>
                    <a:pt x="1690" y="660"/>
                  </a:lnTo>
                  <a:lnTo>
                    <a:pt x="1690" y="930"/>
                  </a:lnTo>
                  <a:cubicBezTo>
                    <a:pt x="1735" y="918"/>
                    <a:pt x="1779" y="905"/>
                    <a:pt x="1822" y="893"/>
                  </a:cubicBezTo>
                  <a:cubicBezTo>
                    <a:pt x="1818" y="952"/>
                    <a:pt x="1818" y="1010"/>
                    <a:pt x="1821" y="1066"/>
                  </a:cubicBezTo>
                  <a:lnTo>
                    <a:pt x="2134" y="1066"/>
                  </a:lnTo>
                  <a:lnTo>
                    <a:pt x="2134" y="956"/>
                  </a:lnTo>
                  <a:lnTo>
                    <a:pt x="1846" y="956"/>
                  </a:lnTo>
                  <a:lnTo>
                    <a:pt x="1846" y="812"/>
                  </a:lnTo>
                  <a:lnTo>
                    <a:pt x="2134" y="812"/>
                  </a:lnTo>
                  <a:lnTo>
                    <a:pt x="2134" y="721"/>
                  </a:lnTo>
                  <a:lnTo>
                    <a:pt x="1852" y="721"/>
                  </a:lnTo>
                  <a:lnTo>
                    <a:pt x="1852" y="65"/>
                  </a:lnTo>
                  <a:lnTo>
                    <a:pt x="2578" y="65"/>
                  </a:lnTo>
                  <a:lnTo>
                    <a:pt x="2578" y="721"/>
                  </a:lnTo>
                  <a:lnTo>
                    <a:pt x="2296" y="721"/>
                  </a:lnTo>
                  <a:lnTo>
                    <a:pt x="2296" y="812"/>
                  </a:lnTo>
                  <a:lnTo>
                    <a:pt x="2584" y="812"/>
                  </a:lnTo>
                  <a:lnTo>
                    <a:pt x="2584" y="956"/>
                  </a:lnTo>
                  <a:lnTo>
                    <a:pt x="2296" y="956"/>
                  </a:lnTo>
                  <a:lnTo>
                    <a:pt x="2296" y="1066"/>
                  </a:lnTo>
                  <a:lnTo>
                    <a:pt x="2640" y="1066"/>
                  </a:lnTo>
                  <a:lnTo>
                    <a:pt x="2640" y="1210"/>
                  </a:lnTo>
                  <a:lnTo>
                    <a:pt x="1773" y="1210"/>
                  </a:lnTo>
                  <a:lnTo>
                    <a:pt x="1773" y="1077"/>
                  </a:lnTo>
                  <a:cubicBezTo>
                    <a:pt x="1661" y="1107"/>
                    <a:pt x="1542" y="1143"/>
                    <a:pt x="1414" y="1185"/>
                  </a:cubicBezTo>
                  <a:close/>
                  <a:moveTo>
                    <a:pt x="2420" y="206"/>
                  </a:moveTo>
                  <a:lnTo>
                    <a:pt x="2296" y="206"/>
                  </a:lnTo>
                  <a:lnTo>
                    <a:pt x="2296" y="327"/>
                  </a:lnTo>
                  <a:lnTo>
                    <a:pt x="2420" y="327"/>
                  </a:lnTo>
                  <a:lnTo>
                    <a:pt x="2420" y="206"/>
                  </a:lnTo>
                  <a:close/>
                  <a:moveTo>
                    <a:pt x="2010" y="327"/>
                  </a:moveTo>
                  <a:lnTo>
                    <a:pt x="2134" y="327"/>
                  </a:lnTo>
                  <a:lnTo>
                    <a:pt x="2134" y="206"/>
                  </a:lnTo>
                  <a:lnTo>
                    <a:pt x="2010" y="206"/>
                  </a:lnTo>
                  <a:lnTo>
                    <a:pt x="2010" y="327"/>
                  </a:lnTo>
                  <a:close/>
                  <a:moveTo>
                    <a:pt x="2420" y="579"/>
                  </a:moveTo>
                  <a:lnTo>
                    <a:pt x="2420" y="458"/>
                  </a:lnTo>
                  <a:lnTo>
                    <a:pt x="2296" y="458"/>
                  </a:lnTo>
                  <a:lnTo>
                    <a:pt x="2296" y="579"/>
                  </a:lnTo>
                  <a:lnTo>
                    <a:pt x="2420" y="579"/>
                  </a:lnTo>
                  <a:close/>
                  <a:moveTo>
                    <a:pt x="2010" y="579"/>
                  </a:moveTo>
                  <a:lnTo>
                    <a:pt x="2134" y="579"/>
                  </a:lnTo>
                  <a:lnTo>
                    <a:pt x="2134" y="458"/>
                  </a:lnTo>
                  <a:lnTo>
                    <a:pt x="2010" y="458"/>
                  </a:lnTo>
                  <a:lnTo>
                    <a:pt x="2010" y="579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38"/>
            <p:cNvSpPr>
              <a:spLocks noEditPoints="1"/>
            </p:cNvSpPr>
            <p:nvPr/>
          </p:nvSpPr>
          <p:spPr bwMode="auto">
            <a:xfrm>
              <a:off x="4402" y="2147"/>
              <a:ext cx="296" cy="54"/>
            </a:xfrm>
            <a:custGeom>
              <a:avLst/>
              <a:gdLst>
                <a:gd name="T0" fmla="*/ 495 w 3737"/>
                <a:gd name="T1" fmla="*/ 677 h 689"/>
                <a:gd name="T2" fmla="*/ 203 w 3737"/>
                <a:gd name="T3" fmla="*/ 525 h 689"/>
                <a:gd name="T4" fmla="*/ 0 w 3737"/>
                <a:gd name="T5" fmla="*/ 677 h 689"/>
                <a:gd name="T6" fmla="*/ 411 w 3737"/>
                <a:gd name="T7" fmla="*/ 11 h 689"/>
                <a:gd name="T8" fmla="*/ 412 w 3737"/>
                <a:gd name="T9" fmla="*/ 415 h 689"/>
                <a:gd name="T10" fmla="*/ 326 w 3737"/>
                <a:gd name="T11" fmla="*/ 126 h 689"/>
                <a:gd name="T12" fmla="*/ 310 w 3737"/>
                <a:gd name="T13" fmla="*/ 182 h 689"/>
                <a:gd name="T14" fmla="*/ 412 w 3737"/>
                <a:gd name="T15" fmla="*/ 415 h 689"/>
                <a:gd name="T16" fmla="*/ 1059 w 3737"/>
                <a:gd name="T17" fmla="*/ 689 h 689"/>
                <a:gd name="T18" fmla="*/ 731 w 3737"/>
                <a:gd name="T19" fmla="*/ 359 h 689"/>
                <a:gd name="T20" fmla="*/ 1085 w 3737"/>
                <a:gd name="T21" fmla="*/ 0 h 689"/>
                <a:gd name="T22" fmla="*/ 1249 w 3737"/>
                <a:gd name="T23" fmla="*/ 162 h 689"/>
                <a:gd name="T24" fmla="*/ 939 w 3737"/>
                <a:gd name="T25" fmla="*/ 185 h 689"/>
                <a:gd name="T26" fmla="*/ 936 w 3737"/>
                <a:gd name="T27" fmla="*/ 506 h 689"/>
                <a:gd name="T28" fmla="*/ 1249 w 3737"/>
                <a:gd name="T29" fmla="*/ 523 h 689"/>
                <a:gd name="T30" fmla="*/ 1879 w 3737"/>
                <a:gd name="T31" fmla="*/ 127 h 689"/>
                <a:gd name="T32" fmla="*/ 1689 w 3737"/>
                <a:gd name="T33" fmla="*/ 677 h 689"/>
                <a:gd name="T34" fmla="*/ 1546 w 3737"/>
                <a:gd name="T35" fmla="*/ 127 h 689"/>
                <a:gd name="T36" fmla="*/ 1357 w 3737"/>
                <a:gd name="T37" fmla="*/ 11 h 689"/>
                <a:gd name="T38" fmla="*/ 1879 w 3737"/>
                <a:gd name="T39" fmla="*/ 127 h 689"/>
                <a:gd name="T40" fmla="*/ 2164 w 3737"/>
                <a:gd name="T41" fmla="*/ 121 h 689"/>
                <a:gd name="T42" fmla="*/ 2221 w 3737"/>
                <a:gd name="T43" fmla="*/ 567 h 689"/>
                <a:gd name="T44" fmla="*/ 1966 w 3737"/>
                <a:gd name="T45" fmla="*/ 677 h 689"/>
                <a:gd name="T46" fmla="*/ 2022 w 3737"/>
                <a:gd name="T47" fmla="*/ 567 h 689"/>
                <a:gd name="T48" fmla="*/ 1966 w 3737"/>
                <a:gd name="T49" fmla="*/ 121 h 689"/>
                <a:gd name="T50" fmla="*/ 2221 w 3737"/>
                <a:gd name="T51" fmla="*/ 11 h 689"/>
                <a:gd name="T52" fmla="*/ 2329 w 3737"/>
                <a:gd name="T53" fmla="*/ 353 h 689"/>
                <a:gd name="T54" fmla="*/ 2662 w 3737"/>
                <a:gd name="T55" fmla="*/ 0 h 689"/>
                <a:gd name="T56" fmla="*/ 2979 w 3737"/>
                <a:gd name="T57" fmla="*/ 339 h 689"/>
                <a:gd name="T58" fmla="*/ 2651 w 3737"/>
                <a:gd name="T59" fmla="*/ 689 h 689"/>
                <a:gd name="T60" fmla="*/ 2329 w 3737"/>
                <a:gd name="T61" fmla="*/ 353 h 689"/>
                <a:gd name="T62" fmla="*/ 2525 w 3737"/>
                <a:gd name="T63" fmla="*/ 504 h 689"/>
                <a:gd name="T64" fmla="*/ 2784 w 3737"/>
                <a:gd name="T65" fmla="*/ 507 h 689"/>
                <a:gd name="T66" fmla="*/ 2785 w 3737"/>
                <a:gd name="T67" fmla="*/ 183 h 689"/>
                <a:gd name="T68" fmla="*/ 2526 w 3737"/>
                <a:gd name="T69" fmla="*/ 185 h 689"/>
                <a:gd name="T70" fmla="*/ 3737 w 3737"/>
                <a:gd name="T71" fmla="*/ 677 h 689"/>
                <a:gd name="T72" fmla="*/ 3309 w 3737"/>
                <a:gd name="T73" fmla="*/ 246 h 689"/>
                <a:gd name="T74" fmla="*/ 3275 w 3737"/>
                <a:gd name="T75" fmla="*/ 192 h 689"/>
                <a:gd name="T76" fmla="*/ 3279 w 3737"/>
                <a:gd name="T77" fmla="*/ 677 h 689"/>
                <a:gd name="T78" fmla="*/ 3144 w 3737"/>
                <a:gd name="T79" fmla="*/ 11 h 689"/>
                <a:gd name="T80" fmla="*/ 3571 w 3737"/>
                <a:gd name="T81" fmla="*/ 430 h 689"/>
                <a:gd name="T82" fmla="*/ 3606 w 3737"/>
                <a:gd name="T83" fmla="*/ 483 h 689"/>
                <a:gd name="T84" fmla="*/ 3602 w 3737"/>
                <a:gd name="T85" fmla="*/ 11 h 689"/>
                <a:gd name="T86" fmla="*/ 3737 w 3737"/>
                <a:gd name="T87" fmla="*/ 67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37" h="689">
                  <a:moveTo>
                    <a:pt x="650" y="677"/>
                  </a:moveTo>
                  <a:lnTo>
                    <a:pt x="495" y="677"/>
                  </a:lnTo>
                  <a:lnTo>
                    <a:pt x="445" y="525"/>
                  </a:lnTo>
                  <a:lnTo>
                    <a:pt x="203" y="525"/>
                  </a:lnTo>
                  <a:lnTo>
                    <a:pt x="154" y="677"/>
                  </a:lnTo>
                  <a:lnTo>
                    <a:pt x="0" y="677"/>
                  </a:lnTo>
                  <a:lnTo>
                    <a:pt x="244" y="11"/>
                  </a:lnTo>
                  <a:lnTo>
                    <a:pt x="411" y="11"/>
                  </a:lnTo>
                  <a:lnTo>
                    <a:pt x="650" y="677"/>
                  </a:lnTo>
                  <a:close/>
                  <a:moveTo>
                    <a:pt x="412" y="415"/>
                  </a:moveTo>
                  <a:lnTo>
                    <a:pt x="336" y="184"/>
                  </a:lnTo>
                  <a:cubicBezTo>
                    <a:pt x="331" y="169"/>
                    <a:pt x="328" y="150"/>
                    <a:pt x="326" y="126"/>
                  </a:cubicBezTo>
                  <a:lnTo>
                    <a:pt x="322" y="126"/>
                  </a:lnTo>
                  <a:cubicBezTo>
                    <a:pt x="320" y="145"/>
                    <a:pt x="317" y="164"/>
                    <a:pt x="310" y="182"/>
                  </a:cubicBezTo>
                  <a:lnTo>
                    <a:pt x="234" y="415"/>
                  </a:lnTo>
                  <a:lnTo>
                    <a:pt x="412" y="415"/>
                  </a:lnTo>
                  <a:close/>
                  <a:moveTo>
                    <a:pt x="1249" y="653"/>
                  </a:moveTo>
                  <a:cubicBezTo>
                    <a:pt x="1200" y="677"/>
                    <a:pt x="1137" y="689"/>
                    <a:pt x="1059" y="689"/>
                  </a:cubicBezTo>
                  <a:cubicBezTo>
                    <a:pt x="958" y="689"/>
                    <a:pt x="879" y="659"/>
                    <a:pt x="820" y="599"/>
                  </a:cubicBezTo>
                  <a:cubicBezTo>
                    <a:pt x="761" y="539"/>
                    <a:pt x="731" y="459"/>
                    <a:pt x="731" y="359"/>
                  </a:cubicBezTo>
                  <a:cubicBezTo>
                    <a:pt x="731" y="253"/>
                    <a:pt x="764" y="167"/>
                    <a:pt x="830" y="100"/>
                  </a:cubicBezTo>
                  <a:cubicBezTo>
                    <a:pt x="896" y="33"/>
                    <a:pt x="981" y="0"/>
                    <a:pt x="1085" y="0"/>
                  </a:cubicBezTo>
                  <a:cubicBezTo>
                    <a:pt x="1150" y="0"/>
                    <a:pt x="1205" y="8"/>
                    <a:pt x="1249" y="25"/>
                  </a:cubicBezTo>
                  <a:lnTo>
                    <a:pt x="1249" y="162"/>
                  </a:lnTo>
                  <a:cubicBezTo>
                    <a:pt x="1203" y="136"/>
                    <a:pt x="1152" y="123"/>
                    <a:pt x="1095" y="123"/>
                  </a:cubicBezTo>
                  <a:cubicBezTo>
                    <a:pt x="1030" y="123"/>
                    <a:pt x="978" y="143"/>
                    <a:pt x="939" y="185"/>
                  </a:cubicBezTo>
                  <a:cubicBezTo>
                    <a:pt x="900" y="227"/>
                    <a:pt x="881" y="281"/>
                    <a:pt x="881" y="348"/>
                  </a:cubicBezTo>
                  <a:cubicBezTo>
                    <a:pt x="881" y="414"/>
                    <a:pt x="899" y="466"/>
                    <a:pt x="936" y="506"/>
                  </a:cubicBezTo>
                  <a:cubicBezTo>
                    <a:pt x="973" y="546"/>
                    <a:pt x="1023" y="566"/>
                    <a:pt x="1086" y="566"/>
                  </a:cubicBezTo>
                  <a:cubicBezTo>
                    <a:pt x="1146" y="566"/>
                    <a:pt x="1200" y="552"/>
                    <a:pt x="1249" y="523"/>
                  </a:cubicBezTo>
                  <a:lnTo>
                    <a:pt x="1249" y="653"/>
                  </a:lnTo>
                  <a:close/>
                  <a:moveTo>
                    <a:pt x="1879" y="127"/>
                  </a:moveTo>
                  <a:lnTo>
                    <a:pt x="1689" y="127"/>
                  </a:lnTo>
                  <a:lnTo>
                    <a:pt x="1689" y="677"/>
                  </a:lnTo>
                  <a:lnTo>
                    <a:pt x="1546" y="677"/>
                  </a:lnTo>
                  <a:lnTo>
                    <a:pt x="1546" y="127"/>
                  </a:lnTo>
                  <a:lnTo>
                    <a:pt x="1357" y="127"/>
                  </a:lnTo>
                  <a:lnTo>
                    <a:pt x="1357" y="11"/>
                  </a:lnTo>
                  <a:lnTo>
                    <a:pt x="1879" y="11"/>
                  </a:lnTo>
                  <a:lnTo>
                    <a:pt x="1879" y="127"/>
                  </a:lnTo>
                  <a:close/>
                  <a:moveTo>
                    <a:pt x="2221" y="121"/>
                  </a:moveTo>
                  <a:lnTo>
                    <a:pt x="2164" y="121"/>
                  </a:lnTo>
                  <a:lnTo>
                    <a:pt x="2164" y="567"/>
                  </a:lnTo>
                  <a:lnTo>
                    <a:pt x="2221" y="567"/>
                  </a:lnTo>
                  <a:lnTo>
                    <a:pt x="2221" y="677"/>
                  </a:lnTo>
                  <a:lnTo>
                    <a:pt x="1966" y="677"/>
                  </a:lnTo>
                  <a:lnTo>
                    <a:pt x="1966" y="567"/>
                  </a:lnTo>
                  <a:lnTo>
                    <a:pt x="2022" y="567"/>
                  </a:lnTo>
                  <a:lnTo>
                    <a:pt x="2022" y="121"/>
                  </a:lnTo>
                  <a:lnTo>
                    <a:pt x="1966" y="121"/>
                  </a:lnTo>
                  <a:lnTo>
                    <a:pt x="1966" y="11"/>
                  </a:lnTo>
                  <a:lnTo>
                    <a:pt x="2221" y="11"/>
                  </a:lnTo>
                  <a:lnTo>
                    <a:pt x="2221" y="121"/>
                  </a:lnTo>
                  <a:close/>
                  <a:moveTo>
                    <a:pt x="2329" y="353"/>
                  </a:moveTo>
                  <a:cubicBezTo>
                    <a:pt x="2329" y="248"/>
                    <a:pt x="2359" y="163"/>
                    <a:pt x="2420" y="98"/>
                  </a:cubicBezTo>
                  <a:cubicBezTo>
                    <a:pt x="2481" y="32"/>
                    <a:pt x="2562" y="0"/>
                    <a:pt x="2662" y="0"/>
                  </a:cubicBezTo>
                  <a:cubicBezTo>
                    <a:pt x="2757" y="0"/>
                    <a:pt x="2834" y="31"/>
                    <a:pt x="2892" y="95"/>
                  </a:cubicBezTo>
                  <a:cubicBezTo>
                    <a:pt x="2950" y="158"/>
                    <a:pt x="2979" y="240"/>
                    <a:pt x="2979" y="339"/>
                  </a:cubicBezTo>
                  <a:cubicBezTo>
                    <a:pt x="2979" y="443"/>
                    <a:pt x="2949" y="527"/>
                    <a:pt x="2889" y="592"/>
                  </a:cubicBezTo>
                  <a:cubicBezTo>
                    <a:pt x="2828" y="657"/>
                    <a:pt x="2749" y="689"/>
                    <a:pt x="2651" y="689"/>
                  </a:cubicBezTo>
                  <a:cubicBezTo>
                    <a:pt x="2556" y="689"/>
                    <a:pt x="2478" y="658"/>
                    <a:pt x="2419" y="595"/>
                  </a:cubicBezTo>
                  <a:cubicBezTo>
                    <a:pt x="2359" y="532"/>
                    <a:pt x="2329" y="452"/>
                    <a:pt x="2329" y="353"/>
                  </a:cubicBezTo>
                  <a:close/>
                  <a:moveTo>
                    <a:pt x="2478" y="345"/>
                  </a:moveTo>
                  <a:cubicBezTo>
                    <a:pt x="2478" y="410"/>
                    <a:pt x="2494" y="463"/>
                    <a:pt x="2525" y="504"/>
                  </a:cubicBezTo>
                  <a:cubicBezTo>
                    <a:pt x="2556" y="545"/>
                    <a:pt x="2599" y="566"/>
                    <a:pt x="2654" y="566"/>
                  </a:cubicBezTo>
                  <a:cubicBezTo>
                    <a:pt x="2709" y="566"/>
                    <a:pt x="2753" y="546"/>
                    <a:pt x="2784" y="507"/>
                  </a:cubicBezTo>
                  <a:cubicBezTo>
                    <a:pt x="2815" y="467"/>
                    <a:pt x="2830" y="414"/>
                    <a:pt x="2830" y="348"/>
                  </a:cubicBezTo>
                  <a:cubicBezTo>
                    <a:pt x="2830" y="278"/>
                    <a:pt x="2815" y="224"/>
                    <a:pt x="2785" y="183"/>
                  </a:cubicBezTo>
                  <a:cubicBezTo>
                    <a:pt x="2755" y="143"/>
                    <a:pt x="2713" y="123"/>
                    <a:pt x="2658" y="123"/>
                  </a:cubicBezTo>
                  <a:cubicBezTo>
                    <a:pt x="2602" y="123"/>
                    <a:pt x="2558" y="143"/>
                    <a:pt x="2526" y="185"/>
                  </a:cubicBezTo>
                  <a:cubicBezTo>
                    <a:pt x="2494" y="226"/>
                    <a:pt x="2478" y="279"/>
                    <a:pt x="2478" y="345"/>
                  </a:cubicBezTo>
                  <a:close/>
                  <a:moveTo>
                    <a:pt x="3737" y="677"/>
                  </a:moveTo>
                  <a:lnTo>
                    <a:pt x="3591" y="677"/>
                  </a:lnTo>
                  <a:lnTo>
                    <a:pt x="3309" y="246"/>
                  </a:lnTo>
                  <a:cubicBezTo>
                    <a:pt x="3295" y="224"/>
                    <a:pt x="3284" y="206"/>
                    <a:pt x="3277" y="192"/>
                  </a:cubicBezTo>
                  <a:lnTo>
                    <a:pt x="3275" y="192"/>
                  </a:lnTo>
                  <a:cubicBezTo>
                    <a:pt x="3278" y="215"/>
                    <a:pt x="3279" y="250"/>
                    <a:pt x="3279" y="298"/>
                  </a:cubicBezTo>
                  <a:lnTo>
                    <a:pt x="3279" y="677"/>
                  </a:lnTo>
                  <a:lnTo>
                    <a:pt x="3144" y="677"/>
                  </a:lnTo>
                  <a:lnTo>
                    <a:pt x="3144" y="11"/>
                  </a:lnTo>
                  <a:lnTo>
                    <a:pt x="3299" y="11"/>
                  </a:lnTo>
                  <a:lnTo>
                    <a:pt x="3571" y="430"/>
                  </a:lnTo>
                  <a:cubicBezTo>
                    <a:pt x="3589" y="458"/>
                    <a:pt x="3600" y="475"/>
                    <a:pt x="3604" y="483"/>
                  </a:cubicBezTo>
                  <a:lnTo>
                    <a:pt x="3606" y="483"/>
                  </a:lnTo>
                  <a:cubicBezTo>
                    <a:pt x="3604" y="467"/>
                    <a:pt x="3602" y="436"/>
                    <a:pt x="3602" y="391"/>
                  </a:cubicBezTo>
                  <a:lnTo>
                    <a:pt x="3602" y="11"/>
                  </a:lnTo>
                  <a:lnTo>
                    <a:pt x="3737" y="11"/>
                  </a:lnTo>
                  <a:lnTo>
                    <a:pt x="3737" y="677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" name="矩形 2"/>
          <p:cNvSpPr/>
          <p:nvPr/>
        </p:nvSpPr>
        <p:spPr>
          <a:xfrm>
            <a:off x="752176" y="4101722"/>
            <a:ext cx="51674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/>
              <a:t>PDCA cycle working method training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5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231394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做计划的工具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610235" y="1314450"/>
          <a:ext cx="6771005" cy="5137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905"/>
                <a:gridCol w="1166495"/>
                <a:gridCol w="3655695"/>
                <a:gridCol w="930910"/>
              </a:tblGrid>
              <a:tr h="55880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1" spc="13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类型</a:t>
                      </a:r>
                    </a:p>
                  </a:txBody>
                  <a:tcPr marL="215900" marR="215900" marT="133350" marB="133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95959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1" spc="13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5W1H</a:t>
                      </a:r>
                    </a:p>
                  </a:txBody>
                  <a:tcPr marL="215900" marR="215900" marT="133350" marB="133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238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1" spc="13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说明</a:t>
                      </a:r>
                    </a:p>
                  </a:txBody>
                  <a:tcPr marL="215900" marR="215900" marT="133350" marB="133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147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1" spc="13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对策</a:t>
                      </a:r>
                    </a:p>
                  </a:txBody>
                  <a:tcPr marL="215900" marR="215900" marT="133350" marB="1333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57D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主题</a:t>
                      </a:r>
                    </a:p>
                  </a:txBody>
                  <a:tcPr marL="215900" marR="215900" marT="133350" marB="13335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What</a:t>
                      </a:r>
                    </a:p>
                  </a:txBody>
                  <a:tcPr marL="215900" marR="215900" marT="133350" marB="13335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要做的是什么？该任务能取消吗？</a:t>
                      </a:r>
                    </a:p>
                  </a:txBody>
                  <a:tcPr marL="215900" marR="215900" marT="133350" marB="13335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取消不必要的任务</a:t>
                      </a:r>
                    </a:p>
                  </a:txBody>
                  <a:tcPr marL="215900" marR="215900" marT="133350" marB="13335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目的</a:t>
                      </a:r>
                    </a:p>
                  </a:txBody>
                  <a:tcPr marL="215900" marR="215900" marT="133350" marB="13335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Where</a:t>
                      </a:r>
                    </a:p>
                  </a:txBody>
                  <a:tcPr marL="215900" marR="215900" marT="133350" marB="13335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为什么这项任务是必须的？澄清目的</a:t>
                      </a:r>
                    </a:p>
                  </a:txBody>
                  <a:tcPr marL="215900" marR="215900" marT="133350" marB="13335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85090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位置</a:t>
                      </a:r>
                    </a:p>
                  </a:txBody>
                  <a:tcPr marL="215900" marR="215900" marT="133350" marB="13335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Where</a:t>
                      </a:r>
                    </a:p>
                  </a:txBody>
                  <a:tcPr marL="215900" marR="215900" marT="133350" marB="13335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在哪里做这项工作？必须在那里做吗？</a:t>
                      </a:r>
                    </a:p>
                  </a:txBody>
                  <a:tcPr marL="215900" marR="215900" marT="133350" marB="13335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600" b="0" spc="130">
                        <a:solidFill>
                          <a:srgbClr val="40404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215900" marR="215900" marT="133350" marB="13335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顺序</a:t>
                      </a:r>
                    </a:p>
                  </a:txBody>
                  <a:tcPr marL="215900" marR="215900" marT="133350" marB="13335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When</a:t>
                      </a:r>
                    </a:p>
                  </a:txBody>
                  <a:tcPr marL="215900" marR="215900" marT="133350" marB="13335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什么时间做这项工作最好？</a:t>
                      </a:r>
                    </a:p>
                  </a:txBody>
                  <a:tcPr marL="215900" marR="215900" marT="133350" marB="13335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改变顺序或组合</a:t>
                      </a:r>
                    </a:p>
                  </a:txBody>
                  <a:tcPr marL="215900" marR="215900" marT="133350" marB="13335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人员</a:t>
                      </a:r>
                    </a:p>
                  </a:txBody>
                  <a:tcPr marL="215900" marR="215900" marT="133350" marB="13335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Who</a:t>
                      </a:r>
                    </a:p>
                  </a:txBody>
                  <a:tcPr marL="215900" marR="215900" marT="133350" marB="13335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谁来做这项工作？应该让别人做吗？</a:t>
                      </a:r>
                    </a:p>
                  </a:txBody>
                  <a:tcPr marL="215900" marR="215900" marT="133350" marB="13335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85090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方法</a:t>
                      </a:r>
                    </a:p>
                  </a:txBody>
                  <a:tcPr marL="215900" marR="215900" marT="133350" marB="133350" anchor="ctr">
                    <a:lnL>
                      <a:noFill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How</a:t>
                      </a:r>
                    </a:p>
                  </a:txBody>
                  <a:tcPr marL="215900" marR="215900" marT="133350" marB="133350" anchor="ctr">
                    <a:lnL w="1270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如何做这项工作？这是最好的方法吗？</a:t>
                      </a:r>
                    </a:p>
                  </a:txBody>
                  <a:tcPr marL="215900" marR="215900" marT="133350" marB="13335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600" b="0" spc="130">
                          <a:solidFill>
                            <a:srgbClr val="40404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简化任务</a:t>
                      </a:r>
                    </a:p>
                  </a:txBody>
                  <a:tcPr marL="215900" marR="215900" marT="133350" marB="133350" anchor="ctr">
                    <a:lnL w="6350">
                      <a:solidFill>
                        <a:srgbClr val="D9D9D9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19050">
                      <a:solidFill>
                        <a:srgbClr val="59595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9" name="稻壳儿搜索【幻雨工作室】_6"/>
          <p:cNvSpPr/>
          <p:nvPr/>
        </p:nvSpPr>
        <p:spPr>
          <a:xfrm>
            <a:off x="8944610" y="2091690"/>
            <a:ext cx="323659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sz="2400" b="1" dirty="0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1、5W1H法</a:t>
            </a:r>
          </a:p>
        </p:txBody>
      </p:sp>
      <p:sp>
        <p:nvSpPr>
          <p:cNvPr id="30" name="稻壳儿搜索【幻雨工作室】_7"/>
          <p:cNvSpPr/>
          <p:nvPr/>
        </p:nvSpPr>
        <p:spPr>
          <a:xfrm>
            <a:off x="8944610" y="4450080"/>
            <a:ext cx="336359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sz="2400" b="1" dirty="0">
                <a:solidFill>
                  <a:schemeClr val="accent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2、因果图法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162814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名人名言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矩形 6"/>
          <p:cNvSpPr>
            <a:spLocks noChangeArrowheads="1"/>
          </p:cNvSpPr>
          <p:nvPr/>
        </p:nvSpPr>
        <p:spPr bwMode="auto">
          <a:xfrm>
            <a:off x="5826275" y="3216374"/>
            <a:ext cx="4620745" cy="1753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sz="2400">
                <a:solidFill>
                  <a:srgbClr val="59595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人类6个忠实的仆役，他们教我所有的事情。他们的 名字是：何时、 何地、 谁、何事、为何、如何。</a:t>
            </a:r>
          </a:p>
        </p:txBody>
      </p:sp>
      <p:sp>
        <p:nvSpPr>
          <p:cNvPr id="3" name="矩形 2"/>
          <p:cNvSpPr/>
          <p:nvPr/>
        </p:nvSpPr>
        <p:spPr>
          <a:xfrm>
            <a:off x="5826275" y="1785144"/>
            <a:ext cx="4620745" cy="932973"/>
          </a:xfrm>
          <a:prstGeom prst="rect">
            <a:avLst/>
          </a:prstGeom>
          <a:solidFill>
            <a:srgbClr val="EA55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纪伯伦</a:t>
            </a:r>
          </a:p>
        </p:txBody>
      </p: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 descr="图片包含 男士, 西装, 人员, 照片&#10;&#10;已生成极高可信度的说明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5" y="1594485"/>
            <a:ext cx="3734435" cy="4558030"/>
          </a:xfrm>
          <a:prstGeom prst="rect">
            <a:avLst/>
          </a:prstGeom>
          <a:ln w="4127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39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18402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lang="en-US" altLang="zh-CN"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</a:t>
            </a:r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5W1H法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1" name="Docer Falling Dust PPT dem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48627" y="2544452"/>
            <a:ext cx="4115334" cy="3745635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 bwMode="auto">
          <a:xfrm>
            <a:off x="2094835" y="1410455"/>
            <a:ext cx="80023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计划的内容如何完成好，需要将方案步骤具体化，逐一制定对策，明确回答出方案中的“</a:t>
            </a:r>
            <a:r>
              <a:rPr lang="en-US" altLang="zh-CN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5W1H”</a:t>
            </a:r>
            <a:r>
              <a:rPr lang="zh-CN" alt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即</a:t>
            </a:r>
            <a:r>
              <a:rPr lang="en-US" altLang="zh-CN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zh-CN" altLang="en-US" kern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5665169" y="2359602"/>
            <a:ext cx="4901232" cy="44564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为什么制定该措施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(Why)?</a:t>
            </a:r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5665169" y="3033896"/>
            <a:ext cx="4901232" cy="44564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达到什么目标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(What)?</a:t>
            </a:r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5665169" y="3708190"/>
            <a:ext cx="4901232" cy="445643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在何处执行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(Where)?</a:t>
            </a:r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665169" y="4377253"/>
            <a:ext cx="4901232" cy="445643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由谁负责完成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(Who)?</a:t>
            </a:r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665169" y="5046316"/>
            <a:ext cx="4901232" cy="44564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什么时间完成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(When)?</a:t>
            </a:r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5665169" y="5715379"/>
            <a:ext cx="4901232" cy="44564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如何完成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(How)?</a:t>
            </a:r>
            <a:endParaRPr lang="en-US" altLang="zh-CN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Docer Falling Dust PPT demo"/>
          <p:cNvSpPr/>
          <p:nvPr/>
        </p:nvSpPr>
        <p:spPr>
          <a:xfrm>
            <a:off x="2303929" y="3687006"/>
            <a:ext cx="1434710" cy="143471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7"/>
          <p:cNvSpPr>
            <a:spLocks noChangeArrowheads="1"/>
          </p:cNvSpPr>
          <p:nvPr/>
        </p:nvSpPr>
        <p:spPr bwMode="auto">
          <a:xfrm>
            <a:off x="2526399" y="4188917"/>
            <a:ext cx="98976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5W1H</a:t>
            </a:r>
          </a:p>
        </p:txBody>
      </p:sp>
      <p:sp>
        <p:nvSpPr>
          <p:cNvPr id="25" name="等腰三角形 24"/>
          <p:cNvSpPr/>
          <p:nvPr/>
        </p:nvSpPr>
        <p:spPr>
          <a:xfrm rot="8100000">
            <a:off x="1291853" y="2111136"/>
            <a:ext cx="447783" cy="38602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15989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5W1H法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611505" y="1792605"/>
            <a:ext cx="11277719" cy="4399280"/>
            <a:chOff x="2236" y="4822"/>
            <a:chExt cx="14957" cy="4018"/>
          </a:xfrm>
        </p:grpSpPr>
        <p:sp>
          <p:nvSpPr>
            <p:cNvPr id="10" name="右箭头 9"/>
            <p:cNvSpPr/>
            <p:nvPr/>
          </p:nvSpPr>
          <p:spPr>
            <a:xfrm>
              <a:off x="5839" y="5699"/>
              <a:ext cx="3285" cy="2310"/>
            </a:xfrm>
            <a:prstGeom prst="rightArrow">
              <a:avLst/>
            </a:prstGeom>
            <a:solidFill>
              <a:srgbClr val="3947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9124" y="4822"/>
              <a:ext cx="8069" cy="401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9" name="TextBox 29"/>
            <p:cNvSpPr txBox="1"/>
            <p:nvPr/>
          </p:nvSpPr>
          <p:spPr>
            <a:xfrm flipH="1">
              <a:off x="6790" y="6617"/>
              <a:ext cx="1793" cy="2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anose="020B0503020204020204" pitchFamily="34" charset="-122"/>
                </a:defRPr>
              </a:lvl1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1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解决办法</a:t>
              </a:r>
            </a:p>
          </p:txBody>
        </p:sp>
        <p:sp>
          <p:nvSpPr>
            <p:cNvPr id="3" name="五边形 2"/>
            <p:cNvSpPr/>
            <p:nvPr/>
          </p:nvSpPr>
          <p:spPr>
            <a:xfrm>
              <a:off x="2236" y="4822"/>
              <a:ext cx="4282" cy="4018"/>
            </a:xfrm>
            <a:prstGeom prst="homePlate">
              <a:avLst/>
            </a:prstGeom>
            <a:solidFill>
              <a:srgbClr val="0093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2236" y="6339"/>
              <a:ext cx="3246" cy="8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Why</a:t>
              </a:r>
            </a:p>
          </p:txBody>
        </p:sp>
      </p:grpSp>
      <p:sp>
        <p:nvSpPr>
          <p:cNvPr id="12" name="TextBox 30"/>
          <p:cNvSpPr txBox="1"/>
          <p:nvPr/>
        </p:nvSpPr>
        <p:spPr>
          <a:xfrm>
            <a:off x="7022465" y="2284730"/>
            <a:ext cx="364934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为什么领一支铅笔也要填申请单？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为什么这么小的事情要盖公司大印？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为什么一张登记表要等待两月？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为什么要重重管制？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为什么不让他们自由竞争？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为什么要这样做？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不这样做有何不可？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为什么不用机械代替人力？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15989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5W1H法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611505" y="1793240"/>
            <a:ext cx="11277719" cy="4399280"/>
            <a:chOff x="2236" y="4822"/>
            <a:chExt cx="14957" cy="4018"/>
          </a:xfrm>
        </p:grpSpPr>
        <p:sp>
          <p:nvSpPr>
            <p:cNvPr id="10" name="右箭头 9"/>
            <p:cNvSpPr/>
            <p:nvPr/>
          </p:nvSpPr>
          <p:spPr>
            <a:xfrm>
              <a:off x="5839" y="5699"/>
              <a:ext cx="3285" cy="2310"/>
            </a:xfrm>
            <a:prstGeom prst="rightArrow">
              <a:avLst/>
            </a:prstGeom>
            <a:solidFill>
              <a:srgbClr val="FFC8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9124" y="4822"/>
              <a:ext cx="8069" cy="40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9" name="TextBox 29"/>
            <p:cNvSpPr txBox="1"/>
            <p:nvPr/>
          </p:nvSpPr>
          <p:spPr>
            <a:xfrm flipH="1">
              <a:off x="6790" y="6617"/>
              <a:ext cx="1793" cy="2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anose="020B0503020204020204" pitchFamily="34" charset="-122"/>
                </a:defRPr>
              </a:lvl1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1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解决办法</a:t>
              </a:r>
            </a:p>
          </p:txBody>
        </p:sp>
        <p:sp>
          <p:nvSpPr>
            <p:cNvPr id="3" name="五边形 2"/>
            <p:cNvSpPr/>
            <p:nvPr/>
          </p:nvSpPr>
          <p:spPr>
            <a:xfrm>
              <a:off x="2236" y="4822"/>
              <a:ext cx="4282" cy="4018"/>
            </a:xfrm>
            <a:prstGeom prst="homePlate">
              <a:avLst/>
            </a:prstGeom>
            <a:solidFill>
              <a:srgbClr val="42B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2236" y="6339"/>
              <a:ext cx="3246" cy="8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What</a:t>
              </a:r>
            </a:p>
          </p:txBody>
        </p:sp>
      </p:grpSp>
      <p:sp>
        <p:nvSpPr>
          <p:cNvPr id="12" name="TextBox 30"/>
          <p:cNvSpPr txBox="1"/>
          <p:nvPr/>
        </p:nvSpPr>
        <p:spPr>
          <a:xfrm>
            <a:off x="7125335" y="2282825"/>
            <a:ext cx="3649345" cy="299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目的是什么？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条件是什么？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重点是什么？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功用是什么？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规范是什么？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什么有关系？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生产什么东西最适合？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15989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5W1H法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611505" y="1767840"/>
            <a:ext cx="11277719" cy="4399280"/>
            <a:chOff x="2236" y="4822"/>
            <a:chExt cx="14957" cy="4018"/>
          </a:xfrm>
        </p:grpSpPr>
        <p:sp>
          <p:nvSpPr>
            <p:cNvPr id="10" name="右箭头 9"/>
            <p:cNvSpPr/>
            <p:nvPr/>
          </p:nvSpPr>
          <p:spPr>
            <a:xfrm>
              <a:off x="5839" y="5699"/>
              <a:ext cx="3285" cy="2310"/>
            </a:xfrm>
            <a:prstGeom prst="rightArrow">
              <a:avLst/>
            </a:prstGeom>
            <a:solidFill>
              <a:srgbClr val="4A7A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9124" y="4822"/>
              <a:ext cx="8069" cy="401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9" name="TextBox 29"/>
            <p:cNvSpPr txBox="1"/>
            <p:nvPr/>
          </p:nvSpPr>
          <p:spPr>
            <a:xfrm flipH="1">
              <a:off x="6790" y="6617"/>
              <a:ext cx="1793" cy="2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anose="020B0503020204020204" pitchFamily="34" charset="-122"/>
                </a:defRPr>
              </a:lvl1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1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解决办法</a:t>
              </a:r>
            </a:p>
          </p:txBody>
        </p:sp>
        <p:sp>
          <p:nvSpPr>
            <p:cNvPr id="3" name="五边形 2"/>
            <p:cNvSpPr/>
            <p:nvPr/>
          </p:nvSpPr>
          <p:spPr>
            <a:xfrm>
              <a:off x="2236" y="4822"/>
              <a:ext cx="4282" cy="4018"/>
            </a:xfrm>
            <a:prstGeom prst="homePlate">
              <a:avLst/>
            </a:prstGeom>
            <a:solidFill>
              <a:srgbClr val="FFC8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2236" y="6339"/>
              <a:ext cx="3246" cy="8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Who</a:t>
              </a:r>
            </a:p>
          </p:txBody>
        </p:sp>
      </p:grpSp>
      <p:sp>
        <p:nvSpPr>
          <p:cNvPr id="12" name="TextBox 30"/>
          <p:cNvSpPr txBox="1"/>
          <p:nvPr/>
        </p:nvSpPr>
        <p:spPr>
          <a:xfrm>
            <a:off x="7022465" y="2077085"/>
            <a:ext cx="3649345" cy="383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谁是项目负责人？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谁负责执行？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谁来制定方案？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谁来办最方便？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谁不可以办？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谁会赞成？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谁被忽略了？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谁是决策者？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谁需要来受训？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15989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5W1H法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576580" y="1767840"/>
            <a:ext cx="11277719" cy="4399280"/>
            <a:chOff x="2236" y="4822"/>
            <a:chExt cx="14957" cy="4018"/>
          </a:xfrm>
        </p:grpSpPr>
        <p:sp>
          <p:nvSpPr>
            <p:cNvPr id="10" name="右箭头 9"/>
            <p:cNvSpPr/>
            <p:nvPr/>
          </p:nvSpPr>
          <p:spPr>
            <a:xfrm>
              <a:off x="5839" y="5699"/>
              <a:ext cx="3285" cy="2310"/>
            </a:xfrm>
            <a:prstGeom prst="rightArrow">
              <a:avLst/>
            </a:prstGeom>
            <a:solidFill>
              <a:srgbClr val="3947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9124" y="4822"/>
              <a:ext cx="8069" cy="401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9" name="TextBox 29"/>
            <p:cNvSpPr txBox="1"/>
            <p:nvPr/>
          </p:nvSpPr>
          <p:spPr>
            <a:xfrm flipH="1">
              <a:off x="6790" y="6617"/>
              <a:ext cx="1793" cy="2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anose="020B0503020204020204" pitchFamily="34" charset="-122"/>
                </a:defRPr>
              </a:lvl1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1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解决办法</a:t>
              </a:r>
            </a:p>
          </p:txBody>
        </p:sp>
        <p:sp>
          <p:nvSpPr>
            <p:cNvPr id="3" name="五边形 2"/>
            <p:cNvSpPr/>
            <p:nvPr/>
          </p:nvSpPr>
          <p:spPr>
            <a:xfrm>
              <a:off x="2236" y="4822"/>
              <a:ext cx="4282" cy="4018"/>
            </a:xfrm>
            <a:prstGeom prst="homePlate">
              <a:avLst/>
            </a:prstGeom>
            <a:solidFill>
              <a:srgbClr val="0093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2236" y="6339"/>
              <a:ext cx="3246" cy="8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When</a:t>
              </a:r>
            </a:p>
          </p:txBody>
        </p:sp>
      </p:grpSp>
      <p:sp>
        <p:nvSpPr>
          <p:cNvPr id="12" name="TextBox 30"/>
          <p:cNvSpPr txBox="1"/>
          <p:nvPr/>
        </p:nvSpPr>
        <p:spPr>
          <a:xfrm>
            <a:off x="7126605" y="2883535"/>
            <a:ext cx="3649345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何时要完成？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需要几天才算合理？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何时最切合时宜？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现在是否行动？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将来会有何转变？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15989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5W1H法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611505" y="1793240"/>
            <a:ext cx="11277719" cy="4399280"/>
            <a:chOff x="2236" y="4822"/>
            <a:chExt cx="14957" cy="4018"/>
          </a:xfrm>
        </p:grpSpPr>
        <p:sp>
          <p:nvSpPr>
            <p:cNvPr id="10" name="右箭头 9"/>
            <p:cNvSpPr/>
            <p:nvPr/>
          </p:nvSpPr>
          <p:spPr>
            <a:xfrm>
              <a:off x="5839" y="5699"/>
              <a:ext cx="3285" cy="2310"/>
            </a:xfrm>
            <a:prstGeom prst="rightArrow">
              <a:avLst/>
            </a:prstGeom>
            <a:solidFill>
              <a:srgbClr val="FFC8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9124" y="4822"/>
              <a:ext cx="8069" cy="40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9" name="TextBox 29"/>
            <p:cNvSpPr txBox="1"/>
            <p:nvPr/>
          </p:nvSpPr>
          <p:spPr>
            <a:xfrm flipH="1">
              <a:off x="6790" y="6617"/>
              <a:ext cx="1793" cy="2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anose="020B0503020204020204" pitchFamily="34" charset="-122"/>
                </a:defRPr>
              </a:lvl1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1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解决办法</a:t>
              </a:r>
            </a:p>
          </p:txBody>
        </p:sp>
        <p:sp>
          <p:nvSpPr>
            <p:cNvPr id="3" name="五边形 2"/>
            <p:cNvSpPr/>
            <p:nvPr/>
          </p:nvSpPr>
          <p:spPr>
            <a:xfrm>
              <a:off x="2236" y="4822"/>
              <a:ext cx="4282" cy="4018"/>
            </a:xfrm>
            <a:prstGeom prst="homePlate">
              <a:avLst/>
            </a:prstGeom>
            <a:solidFill>
              <a:srgbClr val="42B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2236" y="6339"/>
              <a:ext cx="3246" cy="8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Where</a:t>
              </a:r>
            </a:p>
          </p:txBody>
        </p:sp>
      </p:grpSp>
      <p:sp>
        <p:nvSpPr>
          <p:cNvPr id="12" name="TextBox 30"/>
          <p:cNvSpPr txBox="1"/>
          <p:nvPr/>
        </p:nvSpPr>
        <p:spPr>
          <a:xfrm>
            <a:off x="7229475" y="2933700"/>
            <a:ext cx="3649345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在哪里建生产线？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原材料从哪里采购？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产品卖到哪里去？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哪里最畅销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哪里最滞销？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15989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5W1H法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611505" y="1767840"/>
            <a:ext cx="11277719" cy="4399280"/>
            <a:chOff x="2236" y="4822"/>
            <a:chExt cx="14957" cy="4018"/>
          </a:xfrm>
        </p:grpSpPr>
        <p:sp>
          <p:nvSpPr>
            <p:cNvPr id="10" name="右箭头 9"/>
            <p:cNvSpPr/>
            <p:nvPr/>
          </p:nvSpPr>
          <p:spPr>
            <a:xfrm>
              <a:off x="5839" y="5699"/>
              <a:ext cx="3285" cy="2310"/>
            </a:xfrm>
            <a:prstGeom prst="rightArrow">
              <a:avLst/>
            </a:prstGeom>
            <a:solidFill>
              <a:srgbClr val="4A7A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9124" y="4822"/>
              <a:ext cx="8069" cy="401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9" name="TextBox 29"/>
            <p:cNvSpPr txBox="1"/>
            <p:nvPr/>
          </p:nvSpPr>
          <p:spPr>
            <a:xfrm flipH="1">
              <a:off x="6790" y="6617"/>
              <a:ext cx="1793" cy="2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itchFamily="34" charset="0"/>
                  <a:ea typeface="微软雅黑" panose="020B0503020204020204" pitchFamily="34" charset="-122"/>
                </a:defRPr>
              </a:lvl1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1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解决办法</a:t>
              </a:r>
            </a:p>
          </p:txBody>
        </p:sp>
        <p:sp>
          <p:nvSpPr>
            <p:cNvPr id="3" name="五边形 2"/>
            <p:cNvSpPr/>
            <p:nvPr/>
          </p:nvSpPr>
          <p:spPr>
            <a:xfrm>
              <a:off x="2236" y="4822"/>
              <a:ext cx="4282" cy="4018"/>
            </a:xfrm>
            <a:prstGeom prst="homePlate">
              <a:avLst/>
            </a:prstGeom>
            <a:solidFill>
              <a:srgbClr val="FFC8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2236" y="6339"/>
              <a:ext cx="3246" cy="8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How</a:t>
              </a:r>
            </a:p>
          </p:txBody>
        </p:sp>
      </p:grpSp>
      <p:sp>
        <p:nvSpPr>
          <p:cNvPr id="12" name="TextBox 30"/>
          <p:cNvSpPr txBox="1"/>
          <p:nvPr/>
        </p:nvSpPr>
        <p:spPr>
          <a:xfrm>
            <a:off x="7022465" y="2077085"/>
            <a:ext cx="3649345" cy="3830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怎样做最省力？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怎样做最快？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怎样做效率最高 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有什么更好的办法？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怎样避免失败？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怎样求发展？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怎样点滴做起？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怎样增加销量？</a:t>
            </a:r>
          </a:p>
          <a:p>
            <a:pPr fontAlgn="auto">
              <a:lnSpc>
                <a:spcPct val="150000"/>
              </a:lnSpc>
            </a:pPr>
            <a:r>
              <a:rPr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怎样加强销货服务？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4815242" y="1485719"/>
            <a:ext cx="5474789" cy="67429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400" b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5W1H举例</a:t>
            </a:r>
          </a:p>
        </p:txBody>
      </p:sp>
      <p:sp>
        <p:nvSpPr>
          <p:cNvPr id="5" name="文本框 37"/>
          <p:cNvSpPr txBox="1"/>
          <p:nvPr/>
        </p:nvSpPr>
        <p:spPr>
          <a:xfrm>
            <a:off x="1225343" y="231532"/>
            <a:ext cx="19418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5W1H举例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9"/>
          <p:cNvSpPr>
            <a:spLocks noChangeArrowheads="1"/>
          </p:cNvSpPr>
          <p:nvPr/>
        </p:nvSpPr>
        <p:spPr bwMode="auto">
          <a:xfrm>
            <a:off x="4815205" y="2522855"/>
            <a:ext cx="647700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关于开展企业基础管理工具培训的通知各部门：  Why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为促进员工管理意识的提升，使员工更好的掌握工作、学习方法，公司将组织《企业基础管理工具》培训，现将有关事项通知如下：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培训内容：企业基础管理手法  What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培训时间：2015年1月26日下午14：00至16：00  When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培训地点：6楼大会议室  Where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参加人员：各部门员工  Who</a:t>
            </a:r>
          </a:p>
        </p:txBody>
      </p:sp>
      <p:sp>
        <p:nvSpPr>
          <p:cNvPr id="17" name="MH_Other_1"/>
          <p:cNvSpPr/>
          <p:nvPr>
            <p:custDataLst>
              <p:tags r:id="rId1"/>
            </p:custDataLst>
          </p:nvPr>
        </p:nvSpPr>
        <p:spPr>
          <a:xfrm>
            <a:off x="2650490" y="2353310"/>
            <a:ext cx="1737995" cy="2199005"/>
          </a:xfrm>
          <a:custGeom>
            <a:avLst/>
            <a:gdLst/>
            <a:ahLst/>
            <a:cxnLst/>
            <a:rect l="l" t="t" r="r" b="b"/>
            <a:pathLst>
              <a:path w="1697010" h="2148428">
                <a:moveTo>
                  <a:pt x="33935" y="0"/>
                </a:moveTo>
                <a:cubicBezTo>
                  <a:pt x="239955" y="34009"/>
                  <a:pt x="440246" y="107805"/>
                  <a:pt x="625209" y="218280"/>
                </a:cubicBezTo>
                <a:cubicBezTo>
                  <a:pt x="1149398" y="531372"/>
                  <a:pt x="1472579" y="1092545"/>
                  <a:pt x="1482056" y="1699788"/>
                </a:cubicBezTo>
                <a:lnTo>
                  <a:pt x="1697010" y="1699788"/>
                </a:lnTo>
                <a:lnTo>
                  <a:pt x="1143693" y="2148428"/>
                </a:lnTo>
                <a:lnTo>
                  <a:pt x="637828" y="1699788"/>
                </a:lnTo>
                <a:lnTo>
                  <a:pt x="867302" y="1699788"/>
                </a:lnTo>
                <a:cubicBezTo>
                  <a:pt x="859306" y="1308026"/>
                  <a:pt x="649377" y="946969"/>
                  <a:pt x="310771" y="744724"/>
                </a:cubicBezTo>
                <a:cubicBezTo>
                  <a:pt x="212707" y="686152"/>
                  <a:pt x="108032" y="643397"/>
                  <a:pt x="0" y="617910"/>
                </a:cubicBezTo>
                <a:lnTo>
                  <a:pt x="280602" y="302003"/>
                </a:lnTo>
                <a:close/>
              </a:path>
            </a:pathLst>
          </a:custGeom>
          <a:solidFill>
            <a:srgbClr val="3FAF63"/>
          </a:solidFill>
          <a:ln w="3175">
            <a:noFill/>
          </a:ln>
          <a:effectLst/>
          <a:scene3d>
            <a:camera prst="perspectiveRight"/>
            <a:lightRig rig="threePt" dir="t"/>
          </a:scene3d>
          <a:sp3d extrusionH="635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0" rIns="108000" bIns="180000" anchor="ctr"/>
          <a:lstStyle/>
          <a:p>
            <a:pPr algn="ctr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altLang="zh-CN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rPr>
              <a:t>D</a:t>
            </a:r>
            <a:endParaRPr lang="zh-CN" altLang="en-US" sz="4400" b="1" dirty="0">
              <a:solidFill>
                <a:srgbClr val="FFFFFF"/>
              </a:solidFill>
              <a:latin typeface="Arial" panose="020B0604020202020204" pitchFamily="34" charset="0"/>
              <a:ea typeface="方正舒体" panose="02010601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8" name="MH_Other_2"/>
          <p:cNvSpPr/>
          <p:nvPr>
            <p:custDataLst>
              <p:tags r:id="rId2"/>
            </p:custDataLst>
          </p:nvPr>
        </p:nvSpPr>
        <p:spPr>
          <a:xfrm>
            <a:off x="671830" y="2087245"/>
            <a:ext cx="2203450" cy="1737995"/>
          </a:xfrm>
          <a:custGeom>
            <a:avLst/>
            <a:gdLst/>
            <a:ahLst/>
            <a:cxnLst/>
            <a:rect l="l" t="t" r="r" b="b"/>
            <a:pathLst>
              <a:path w="2150110" h="1697787">
                <a:moveTo>
                  <a:pt x="1701470" y="0"/>
                </a:moveTo>
                <a:lnTo>
                  <a:pt x="2150110" y="553317"/>
                </a:lnTo>
                <a:lnTo>
                  <a:pt x="1701470" y="1059182"/>
                </a:lnTo>
                <a:lnTo>
                  <a:pt x="1701470" y="829708"/>
                </a:lnTo>
                <a:cubicBezTo>
                  <a:pt x="1309708" y="837704"/>
                  <a:pt x="948651" y="1047633"/>
                  <a:pt x="746406" y="1386239"/>
                </a:cubicBezTo>
                <a:cubicBezTo>
                  <a:pt x="687727" y="1484483"/>
                  <a:pt x="644923" y="1589361"/>
                  <a:pt x="620466" y="1697787"/>
                </a:cubicBezTo>
                <a:lnTo>
                  <a:pt x="303685" y="1416408"/>
                </a:lnTo>
                <a:lnTo>
                  <a:pt x="0" y="1664449"/>
                </a:lnTo>
                <a:cubicBezTo>
                  <a:pt x="35261" y="1458221"/>
                  <a:pt x="109165" y="1257301"/>
                  <a:pt x="219962" y="1071801"/>
                </a:cubicBezTo>
                <a:cubicBezTo>
                  <a:pt x="533054" y="547612"/>
                  <a:pt x="1094227" y="224431"/>
                  <a:pt x="1701470" y="214954"/>
                </a:cubicBezTo>
                <a:close/>
              </a:path>
            </a:pathLst>
          </a:custGeom>
          <a:solidFill>
            <a:srgbClr val="4674CA"/>
          </a:solidFill>
          <a:ln w="3175">
            <a:noFill/>
          </a:ln>
          <a:effectLst/>
          <a:scene3d>
            <a:camera prst="perspectiveRight"/>
            <a:lightRig rig="threePt" dir="t"/>
          </a:scene3d>
          <a:sp3d extrusionH="635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0" rIns="468000" bIns="288000" anchor="ctr"/>
          <a:lstStyle/>
          <a:p>
            <a:pPr algn="ctr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altLang="zh-CN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rPr>
              <a:t>P</a:t>
            </a:r>
            <a:endParaRPr lang="zh-CN" altLang="en-US" sz="4400" b="1" dirty="0">
              <a:solidFill>
                <a:srgbClr val="FFFFFF"/>
              </a:solidFill>
              <a:latin typeface="Arial" panose="020B0604020202020204" pitchFamily="34" charset="0"/>
              <a:ea typeface="方正舒体" panose="02010601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" name="MH_Other_3"/>
          <p:cNvSpPr/>
          <p:nvPr>
            <p:custDataLst>
              <p:tags r:id="rId3"/>
            </p:custDataLst>
          </p:nvPr>
        </p:nvSpPr>
        <p:spPr>
          <a:xfrm>
            <a:off x="421005" y="3602355"/>
            <a:ext cx="1737995" cy="2203450"/>
          </a:xfrm>
          <a:custGeom>
            <a:avLst/>
            <a:gdLst/>
            <a:ahLst/>
            <a:cxnLst/>
            <a:rect l="l" t="t" r="r" b="b"/>
            <a:pathLst>
              <a:path w="1697153" h="2150709">
                <a:moveTo>
                  <a:pt x="553317" y="0"/>
                </a:moveTo>
                <a:lnTo>
                  <a:pt x="1059182" y="448640"/>
                </a:lnTo>
                <a:lnTo>
                  <a:pt x="829708" y="448640"/>
                </a:lnTo>
                <a:cubicBezTo>
                  <a:pt x="837704" y="840402"/>
                  <a:pt x="1047633" y="1201459"/>
                  <a:pt x="1386239" y="1403704"/>
                </a:cubicBezTo>
                <a:cubicBezTo>
                  <a:pt x="1484322" y="1462287"/>
                  <a:pt x="1589018" y="1505047"/>
                  <a:pt x="1697153" y="1530355"/>
                </a:cubicBezTo>
                <a:lnTo>
                  <a:pt x="1416407" y="1846425"/>
                </a:lnTo>
                <a:lnTo>
                  <a:pt x="1664937" y="2150709"/>
                </a:lnTo>
                <a:cubicBezTo>
                  <a:pt x="1458510" y="2114956"/>
                  <a:pt x="1257435" y="2041026"/>
                  <a:pt x="1071801" y="1930149"/>
                </a:cubicBezTo>
                <a:cubicBezTo>
                  <a:pt x="547612" y="1617056"/>
                  <a:pt x="224431" y="1055883"/>
                  <a:pt x="214954" y="448640"/>
                </a:cubicBezTo>
                <a:lnTo>
                  <a:pt x="0" y="448640"/>
                </a:lnTo>
                <a:close/>
              </a:path>
            </a:pathLst>
          </a:custGeom>
          <a:solidFill>
            <a:srgbClr val="DE5647"/>
          </a:solidFill>
          <a:ln w="3175">
            <a:noFill/>
          </a:ln>
          <a:effectLst/>
          <a:scene3d>
            <a:camera prst="perspectiveRight"/>
            <a:lightRig rig="threePt" dir="t"/>
          </a:scene3d>
          <a:sp3d extrusionH="635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180000" bIns="0" anchor="ctr"/>
          <a:lstStyle/>
          <a:p>
            <a:pPr algn="ctr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altLang="zh-CN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rPr>
              <a:t>A</a:t>
            </a:r>
            <a:endParaRPr lang="zh-CN" altLang="en-US" sz="4400" b="1" dirty="0">
              <a:solidFill>
                <a:srgbClr val="FFFFFF"/>
              </a:solidFill>
              <a:latin typeface="Arial" panose="020B0604020202020204" pitchFamily="34" charset="0"/>
              <a:ea typeface="方正舒体" panose="02010601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4" name="MH_Other_4"/>
          <p:cNvSpPr/>
          <p:nvPr>
            <p:custDataLst>
              <p:tags r:id="rId4"/>
            </p:custDataLst>
          </p:nvPr>
        </p:nvSpPr>
        <p:spPr>
          <a:xfrm>
            <a:off x="1923415" y="4304030"/>
            <a:ext cx="2201545" cy="1737995"/>
          </a:xfrm>
          <a:custGeom>
            <a:avLst/>
            <a:gdLst/>
            <a:ahLst/>
            <a:cxnLst/>
            <a:rect l="l" t="t" r="r" b="b"/>
            <a:pathLst>
              <a:path w="2150053" h="1697681">
                <a:moveTo>
                  <a:pt x="1529760" y="0"/>
                </a:moveTo>
                <a:lnTo>
                  <a:pt x="1846425" y="281275"/>
                </a:lnTo>
                <a:lnTo>
                  <a:pt x="2150053" y="33280"/>
                </a:lnTo>
                <a:cubicBezTo>
                  <a:pt x="2114837" y="239493"/>
                  <a:pt x="2040936" y="440395"/>
                  <a:pt x="1930148" y="625880"/>
                </a:cubicBezTo>
                <a:cubicBezTo>
                  <a:pt x="1617056" y="1150069"/>
                  <a:pt x="1055883" y="1473250"/>
                  <a:pt x="448640" y="1482727"/>
                </a:cubicBezTo>
                <a:lnTo>
                  <a:pt x="448640" y="1697681"/>
                </a:lnTo>
                <a:lnTo>
                  <a:pt x="0" y="1144364"/>
                </a:lnTo>
                <a:lnTo>
                  <a:pt x="448640" y="638499"/>
                </a:lnTo>
                <a:lnTo>
                  <a:pt x="448640" y="867973"/>
                </a:lnTo>
                <a:cubicBezTo>
                  <a:pt x="840402" y="859977"/>
                  <a:pt x="1201459" y="650048"/>
                  <a:pt x="1403704" y="311442"/>
                </a:cubicBezTo>
                <a:cubicBezTo>
                  <a:pt x="1462369" y="213222"/>
                  <a:pt x="1505166" y="108371"/>
                  <a:pt x="1529760" y="0"/>
                </a:cubicBezTo>
                <a:close/>
              </a:path>
            </a:pathLst>
          </a:custGeom>
          <a:solidFill>
            <a:srgbClr val="F8BF24"/>
          </a:solidFill>
          <a:ln w="3175">
            <a:noFill/>
          </a:ln>
          <a:effectLst/>
          <a:scene3d>
            <a:camera prst="perspectiveRight"/>
            <a:lightRig rig="threePt" dir="t"/>
          </a:scene3d>
          <a:sp3d extrusionH="635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anchor="ctr"/>
          <a:lstStyle/>
          <a:p>
            <a:pPr algn="ctr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altLang="zh-CN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rPr>
              <a:t>C</a:t>
            </a:r>
            <a:endParaRPr lang="zh-CN" altLang="en-US" sz="4400" b="1" dirty="0">
              <a:solidFill>
                <a:srgbClr val="FFFFFF"/>
              </a:solidFill>
              <a:latin typeface="Arial" panose="020B0604020202020204" pitchFamily="34" charset="0"/>
              <a:ea typeface="方正舒体" panose="02010601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1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cer Falling Dust PPT demo"/>
          <p:cNvSpPr txBox="1"/>
          <p:nvPr>
            <p:custDataLst>
              <p:tags r:id="rId1"/>
            </p:custDataLst>
          </p:nvPr>
        </p:nvSpPr>
        <p:spPr>
          <a:xfrm>
            <a:off x="1216986" y="736268"/>
            <a:ext cx="2725359" cy="9644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zh-CN" altLang="en-US" sz="6265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目  录</a:t>
            </a:r>
          </a:p>
        </p:txBody>
      </p:sp>
      <p:sp>
        <p:nvSpPr>
          <p:cNvPr id="9" name="Docer Falling Dust PPT demo"/>
          <p:cNvSpPr txBox="1"/>
          <p:nvPr>
            <p:custDataLst>
              <p:tags r:id="rId2"/>
            </p:custDataLst>
          </p:nvPr>
        </p:nvSpPr>
        <p:spPr>
          <a:xfrm>
            <a:off x="3549685" y="1226642"/>
            <a:ext cx="2697828" cy="41043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altLang="zh-CN" sz="2665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CONTENTS</a:t>
            </a:r>
            <a:endParaRPr lang="zh-CN" altLang="en-US" sz="2665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7034629" y="1997234"/>
            <a:ext cx="3979485" cy="583565"/>
            <a:chOff x="1066366" y="1890171"/>
            <a:chExt cx="3979485" cy="583564"/>
          </a:xfrm>
        </p:grpSpPr>
        <p:sp>
          <p:nvSpPr>
            <p:cNvPr id="13" name="文本框 12"/>
            <p:cNvSpPr txBox="1"/>
            <p:nvPr/>
          </p:nvSpPr>
          <p:spPr>
            <a:xfrm>
              <a:off x="1750533" y="1921135"/>
              <a:ext cx="3295318" cy="52196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buFont typeface="Arial" panose="020B0604020202020204" pitchFamily="34" charset="0"/>
                <a:buNone/>
              </a:pPr>
              <a:r>
                <a:rPr lang="zh-CN" altLang="en-US" sz="2800" b="1" dirty="0" smtClean="0">
                  <a:solidFill>
                    <a:srgbClr val="40404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什么是PDCA循环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66366" y="1890171"/>
              <a:ext cx="748030" cy="583564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3200" b="1" dirty="0">
                  <a:solidFill>
                    <a:schemeClr val="accent1"/>
                  </a:solidFill>
                  <a:cs typeface="+mn-ea"/>
                  <a:sym typeface="+mn-lt"/>
                </a:rPr>
                <a:t>01.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7034629" y="2907198"/>
            <a:ext cx="3980120" cy="583565"/>
            <a:chOff x="1066366" y="1890171"/>
            <a:chExt cx="3980120" cy="583564"/>
          </a:xfrm>
        </p:grpSpPr>
        <p:sp>
          <p:nvSpPr>
            <p:cNvPr id="18" name="文本框 17"/>
            <p:cNvSpPr txBox="1"/>
            <p:nvPr/>
          </p:nvSpPr>
          <p:spPr>
            <a:xfrm>
              <a:off x="1751168" y="1917325"/>
              <a:ext cx="3295318" cy="52196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buFont typeface="Arial" panose="020B0604020202020204" pitchFamily="34" charset="0"/>
                <a:buNone/>
              </a:pPr>
              <a:r>
                <a:rPr lang="zh-CN" altLang="en-US" sz="2800" b="1" dirty="0" smtClean="0">
                  <a:solidFill>
                    <a:srgbClr val="40404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PDCA循环运作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066366" y="1890171"/>
              <a:ext cx="748030" cy="583564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3200" b="1" dirty="0">
                  <a:solidFill>
                    <a:schemeClr val="accent1"/>
                  </a:solidFill>
                  <a:cs typeface="+mn-ea"/>
                  <a:sym typeface="+mn-lt"/>
                </a:rPr>
                <a:t>02.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7034629" y="3935169"/>
            <a:ext cx="3980120" cy="583565"/>
            <a:chOff x="1066366" y="1890171"/>
            <a:chExt cx="3980120" cy="583564"/>
          </a:xfrm>
        </p:grpSpPr>
        <p:sp>
          <p:nvSpPr>
            <p:cNvPr id="23" name="文本框 22"/>
            <p:cNvSpPr txBox="1"/>
            <p:nvPr/>
          </p:nvSpPr>
          <p:spPr>
            <a:xfrm>
              <a:off x="1751168" y="1917325"/>
              <a:ext cx="3295318" cy="52196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buFont typeface="Arial" panose="020B0604020202020204" pitchFamily="34" charset="0"/>
                <a:buNone/>
              </a:pPr>
              <a:r>
                <a:rPr lang="zh-CN" altLang="en-US" sz="2800" b="1" dirty="0" smtClean="0">
                  <a:solidFill>
                    <a:srgbClr val="40404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PDCA循环的用途</a:t>
              </a: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066366" y="1890171"/>
              <a:ext cx="748030" cy="583564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3200" b="1" dirty="0">
                  <a:solidFill>
                    <a:schemeClr val="accent1"/>
                  </a:solidFill>
                  <a:cs typeface="+mn-ea"/>
                  <a:sym typeface="+mn-lt"/>
                </a:rPr>
                <a:t>03.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7034629" y="4963139"/>
            <a:ext cx="3980120" cy="583565"/>
            <a:chOff x="1066366" y="1890171"/>
            <a:chExt cx="3980120" cy="583564"/>
          </a:xfrm>
        </p:grpSpPr>
        <p:sp>
          <p:nvSpPr>
            <p:cNvPr id="28" name="文本框 27"/>
            <p:cNvSpPr txBox="1"/>
            <p:nvPr/>
          </p:nvSpPr>
          <p:spPr>
            <a:xfrm>
              <a:off x="1751168" y="1917325"/>
              <a:ext cx="3295318" cy="52196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buFont typeface="Arial" panose="020B0604020202020204" pitchFamily="34" charset="0"/>
                <a:buNone/>
              </a:pPr>
              <a:r>
                <a:rPr lang="zh-CN" altLang="en-US" sz="2800" b="1" dirty="0" smtClean="0">
                  <a:solidFill>
                    <a:srgbClr val="404040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PDCA循环的特点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066366" y="1890171"/>
              <a:ext cx="748030" cy="583564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3200" b="1" dirty="0">
                  <a:solidFill>
                    <a:schemeClr val="accent1"/>
                  </a:solidFill>
                  <a:cs typeface="+mn-ea"/>
                  <a:sym typeface="+mn-lt"/>
                </a:rPr>
                <a:t>04.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 rot="10800000">
            <a:off x="-21590" y="782436"/>
            <a:ext cx="1238468" cy="854639"/>
            <a:chOff x="11273051" y="1678675"/>
            <a:chExt cx="918949" cy="3562066"/>
          </a:xfrm>
        </p:grpSpPr>
        <p:sp>
          <p:nvSpPr>
            <p:cNvPr id="38" name="矩形 37"/>
            <p:cNvSpPr/>
            <p:nvPr/>
          </p:nvSpPr>
          <p:spPr>
            <a:xfrm>
              <a:off x="11591499" y="1678675"/>
              <a:ext cx="600501" cy="3562066"/>
            </a:xfrm>
            <a:prstGeom prst="rect">
              <a:avLst/>
            </a:prstGeom>
            <a:solidFill>
              <a:srgbClr val="E85A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矩形 38"/>
            <p:cNvSpPr/>
            <p:nvPr/>
          </p:nvSpPr>
          <p:spPr>
            <a:xfrm>
              <a:off x="11273051" y="1678675"/>
              <a:ext cx="317453" cy="3562066"/>
            </a:xfrm>
            <a:prstGeom prst="rect">
              <a:avLst/>
            </a:prstGeom>
            <a:solidFill>
              <a:srgbClr val="FFC8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588770" y="2153920"/>
            <a:ext cx="3967480" cy="3954780"/>
            <a:chOff x="3017838" y="2474913"/>
            <a:chExt cx="2909887" cy="2900299"/>
          </a:xfrm>
          <a:scene3d>
            <a:camera prst="perspectiveRight"/>
            <a:lightRig rig="threePt" dir="t"/>
          </a:scene3d>
        </p:grpSpPr>
        <p:sp>
          <p:nvSpPr>
            <p:cNvPr id="3" name="MH_Other_1"/>
            <p:cNvSpPr/>
            <p:nvPr>
              <p:custDataLst>
                <p:tags r:id="rId3"/>
              </p:custDataLst>
            </p:nvPr>
          </p:nvSpPr>
          <p:spPr>
            <a:xfrm>
              <a:off x="4652963" y="2670175"/>
              <a:ext cx="1274762" cy="1612900"/>
            </a:xfrm>
            <a:custGeom>
              <a:avLst/>
              <a:gdLst/>
              <a:ahLst/>
              <a:cxnLst/>
              <a:rect l="l" t="t" r="r" b="b"/>
              <a:pathLst>
                <a:path w="1697010" h="2148428">
                  <a:moveTo>
                    <a:pt x="33935" y="0"/>
                  </a:moveTo>
                  <a:cubicBezTo>
                    <a:pt x="239955" y="34009"/>
                    <a:pt x="440246" y="107805"/>
                    <a:pt x="625209" y="218280"/>
                  </a:cubicBezTo>
                  <a:cubicBezTo>
                    <a:pt x="1149398" y="531372"/>
                    <a:pt x="1472579" y="1092545"/>
                    <a:pt x="1482056" y="1699788"/>
                  </a:cubicBezTo>
                  <a:lnTo>
                    <a:pt x="1697010" y="1699788"/>
                  </a:lnTo>
                  <a:lnTo>
                    <a:pt x="1143693" y="2148428"/>
                  </a:lnTo>
                  <a:lnTo>
                    <a:pt x="637828" y="1699788"/>
                  </a:lnTo>
                  <a:lnTo>
                    <a:pt x="867302" y="1699788"/>
                  </a:lnTo>
                  <a:cubicBezTo>
                    <a:pt x="859306" y="1308026"/>
                    <a:pt x="649377" y="946969"/>
                    <a:pt x="310771" y="744724"/>
                  </a:cubicBezTo>
                  <a:cubicBezTo>
                    <a:pt x="212707" y="686152"/>
                    <a:pt x="108032" y="643397"/>
                    <a:pt x="0" y="617910"/>
                  </a:cubicBezTo>
                  <a:lnTo>
                    <a:pt x="280602" y="302003"/>
                  </a:lnTo>
                  <a:close/>
                </a:path>
              </a:pathLst>
            </a:custGeom>
            <a:solidFill>
              <a:srgbClr val="3FAF63"/>
            </a:solidFill>
            <a:ln w="3175">
              <a:noFill/>
            </a:ln>
            <a:effectLst/>
            <a:sp3d extrusionH="635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0" rIns="108000" bIns="18000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44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D</a:t>
              </a:r>
              <a:endParaRPr lang="zh-CN" altLang="en-US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5" name="MH_Other_2"/>
            <p:cNvSpPr/>
            <p:nvPr>
              <p:custDataLst>
                <p:tags r:id="rId4"/>
              </p:custDataLst>
            </p:nvPr>
          </p:nvSpPr>
          <p:spPr>
            <a:xfrm>
              <a:off x="3201989" y="2474913"/>
              <a:ext cx="1616075" cy="1274762"/>
            </a:xfrm>
            <a:custGeom>
              <a:avLst/>
              <a:gdLst/>
              <a:ahLst/>
              <a:cxnLst/>
              <a:rect l="l" t="t" r="r" b="b"/>
              <a:pathLst>
                <a:path w="2150110" h="1697787">
                  <a:moveTo>
                    <a:pt x="1701470" y="0"/>
                  </a:moveTo>
                  <a:lnTo>
                    <a:pt x="2150110" y="553317"/>
                  </a:lnTo>
                  <a:lnTo>
                    <a:pt x="1701470" y="1059182"/>
                  </a:lnTo>
                  <a:lnTo>
                    <a:pt x="1701470" y="829708"/>
                  </a:lnTo>
                  <a:cubicBezTo>
                    <a:pt x="1309708" y="837704"/>
                    <a:pt x="948651" y="1047633"/>
                    <a:pt x="746406" y="1386239"/>
                  </a:cubicBezTo>
                  <a:cubicBezTo>
                    <a:pt x="687727" y="1484483"/>
                    <a:pt x="644923" y="1589361"/>
                    <a:pt x="620466" y="1697787"/>
                  </a:cubicBezTo>
                  <a:lnTo>
                    <a:pt x="303685" y="1416408"/>
                  </a:lnTo>
                  <a:lnTo>
                    <a:pt x="0" y="1664449"/>
                  </a:lnTo>
                  <a:cubicBezTo>
                    <a:pt x="35261" y="1458221"/>
                    <a:pt x="109165" y="1257301"/>
                    <a:pt x="219962" y="1071801"/>
                  </a:cubicBezTo>
                  <a:cubicBezTo>
                    <a:pt x="533054" y="547612"/>
                    <a:pt x="1094227" y="224431"/>
                    <a:pt x="1701470" y="214954"/>
                  </a:cubicBezTo>
                  <a:close/>
                </a:path>
              </a:pathLst>
            </a:custGeom>
            <a:solidFill>
              <a:srgbClr val="4674CA"/>
            </a:solidFill>
            <a:ln w="3175">
              <a:noFill/>
            </a:ln>
            <a:effectLst/>
            <a:sp3d extrusionH="635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468000" bIns="28800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44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P</a:t>
              </a:r>
              <a:endParaRPr lang="zh-CN" altLang="en-US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6" name="MH_Other_3"/>
            <p:cNvSpPr/>
            <p:nvPr>
              <p:custDataLst>
                <p:tags r:id="rId5"/>
              </p:custDataLst>
            </p:nvPr>
          </p:nvSpPr>
          <p:spPr>
            <a:xfrm>
              <a:off x="3017838" y="3586164"/>
              <a:ext cx="1274762" cy="1616075"/>
            </a:xfrm>
            <a:custGeom>
              <a:avLst/>
              <a:gdLst/>
              <a:ahLst/>
              <a:cxnLst/>
              <a:rect l="l" t="t" r="r" b="b"/>
              <a:pathLst>
                <a:path w="1697153" h="2150709">
                  <a:moveTo>
                    <a:pt x="553317" y="0"/>
                  </a:moveTo>
                  <a:lnTo>
                    <a:pt x="1059182" y="448640"/>
                  </a:lnTo>
                  <a:lnTo>
                    <a:pt x="829708" y="448640"/>
                  </a:lnTo>
                  <a:cubicBezTo>
                    <a:pt x="837704" y="840402"/>
                    <a:pt x="1047633" y="1201459"/>
                    <a:pt x="1386239" y="1403704"/>
                  </a:cubicBezTo>
                  <a:cubicBezTo>
                    <a:pt x="1484322" y="1462287"/>
                    <a:pt x="1589018" y="1505047"/>
                    <a:pt x="1697153" y="1530355"/>
                  </a:cubicBezTo>
                  <a:lnTo>
                    <a:pt x="1416407" y="1846425"/>
                  </a:lnTo>
                  <a:lnTo>
                    <a:pt x="1664937" y="2150709"/>
                  </a:lnTo>
                  <a:cubicBezTo>
                    <a:pt x="1458510" y="2114956"/>
                    <a:pt x="1257435" y="2041026"/>
                    <a:pt x="1071801" y="1930149"/>
                  </a:cubicBezTo>
                  <a:cubicBezTo>
                    <a:pt x="547612" y="1617056"/>
                    <a:pt x="224431" y="1055883"/>
                    <a:pt x="214954" y="448640"/>
                  </a:cubicBezTo>
                  <a:lnTo>
                    <a:pt x="0" y="448640"/>
                  </a:lnTo>
                  <a:close/>
                </a:path>
              </a:pathLst>
            </a:custGeom>
            <a:solidFill>
              <a:srgbClr val="DE5647"/>
            </a:solidFill>
            <a:ln w="3175">
              <a:noFill/>
            </a:ln>
            <a:effectLst/>
            <a:sp3d extrusionH="635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180000" bIns="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44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A</a:t>
              </a:r>
              <a:endParaRPr lang="zh-CN" altLang="en-US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54" name="MH_Other_4"/>
            <p:cNvSpPr/>
            <p:nvPr>
              <p:custDataLst>
                <p:tags r:id="rId6"/>
              </p:custDataLst>
            </p:nvPr>
          </p:nvSpPr>
          <p:spPr>
            <a:xfrm>
              <a:off x="4119564" y="4100449"/>
              <a:ext cx="1614487" cy="1274763"/>
            </a:xfrm>
            <a:custGeom>
              <a:avLst/>
              <a:gdLst/>
              <a:ahLst/>
              <a:cxnLst/>
              <a:rect l="l" t="t" r="r" b="b"/>
              <a:pathLst>
                <a:path w="2150053" h="1697681">
                  <a:moveTo>
                    <a:pt x="1529760" y="0"/>
                  </a:moveTo>
                  <a:lnTo>
                    <a:pt x="1846425" y="281275"/>
                  </a:lnTo>
                  <a:lnTo>
                    <a:pt x="2150053" y="33280"/>
                  </a:lnTo>
                  <a:cubicBezTo>
                    <a:pt x="2114837" y="239493"/>
                    <a:pt x="2040936" y="440395"/>
                    <a:pt x="1930148" y="625880"/>
                  </a:cubicBezTo>
                  <a:cubicBezTo>
                    <a:pt x="1617056" y="1150069"/>
                    <a:pt x="1055883" y="1473250"/>
                    <a:pt x="448640" y="1482727"/>
                  </a:cubicBezTo>
                  <a:lnTo>
                    <a:pt x="448640" y="1697681"/>
                  </a:lnTo>
                  <a:lnTo>
                    <a:pt x="0" y="1144364"/>
                  </a:lnTo>
                  <a:lnTo>
                    <a:pt x="448640" y="638499"/>
                  </a:lnTo>
                  <a:lnTo>
                    <a:pt x="448640" y="867973"/>
                  </a:lnTo>
                  <a:cubicBezTo>
                    <a:pt x="840402" y="859977"/>
                    <a:pt x="1201459" y="650048"/>
                    <a:pt x="1403704" y="311442"/>
                  </a:cubicBezTo>
                  <a:cubicBezTo>
                    <a:pt x="1462369" y="213222"/>
                    <a:pt x="1505166" y="108371"/>
                    <a:pt x="1529760" y="0"/>
                  </a:cubicBezTo>
                  <a:close/>
                </a:path>
              </a:pathLst>
            </a:custGeom>
            <a:solidFill>
              <a:srgbClr val="F8BF24"/>
            </a:solidFill>
            <a:ln w="3175">
              <a:noFill/>
            </a:ln>
            <a:effectLst/>
            <a:sp3d extrusionH="635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0" tIns="0" rIns="0" bIns="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44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C</a:t>
              </a:r>
              <a:endParaRPr lang="zh-CN" altLang="en-US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7128769" y="621437"/>
            <a:ext cx="17400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00"/>
                            </p:stCondLst>
                            <p:childTnLst>
                              <p:par>
                                <p:cTn id="1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00"/>
                            </p:stCondLst>
                            <p:childTnLst>
                              <p:par>
                                <p:cTn id="2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00"/>
                            </p:stCondLst>
                            <p:childTnLst>
                              <p:par>
                                <p:cTn id="2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200"/>
                            </p:stCondLst>
                            <p:childTnLst>
                              <p:par>
                                <p:cTn id="3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4815242" y="1485719"/>
            <a:ext cx="5474789" cy="67429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400" b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5W1H举例</a:t>
            </a:r>
          </a:p>
        </p:txBody>
      </p:sp>
      <p:sp>
        <p:nvSpPr>
          <p:cNvPr id="5" name="文本框 37"/>
          <p:cNvSpPr txBox="1"/>
          <p:nvPr/>
        </p:nvSpPr>
        <p:spPr>
          <a:xfrm>
            <a:off x="1225343" y="231532"/>
            <a:ext cx="19418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5W1H举例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9"/>
          <p:cNvSpPr>
            <a:spLocks noChangeArrowheads="1"/>
          </p:cNvSpPr>
          <p:nvPr/>
        </p:nvSpPr>
        <p:spPr bwMode="auto">
          <a:xfrm>
            <a:off x="4815205" y="2499995"/>
            <a:ext cx="6328410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培训讲师：Daivd  Who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注意事项：  How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各位同事如有事不能参加，需提前向人事行政部请假。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参训人员提前五分钟到达培训地点，并做好签到记录。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为保持良好的培训秩序，培训期间需关闭手机或设置振动。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培训期间不允许提前离开，如有特殊情况需向人事行政部请假。</a:t>
            </a:r>
          </a:p>
        </p:txBody>
      </p:sp>
      <p:sp>
        <p:nvSpPr>
          <p:cNvPr id="17" name="MH_Other_1"/>
          <p:cNvSpPr/>
          <p:nvPr>
            <p:custDataLst>
              <p:tags r:id="rId1"/>
            </p:custDataLst>
          </p:nvPr>
        </p:nvSpPr>
        <p:spPr>
          <a:xfrm>
            <a:off x="2650490" y="2353310"/>
            <a:ext cx="1737995" cy="2199005"/>
          </a:xfrm>
          <a:custGeom>
            <a:avLst/>
            <a:gdLst/>
            <a:ahLst/>
            <a:cxnLst/>
            <a:rect l="l" t="t" r="r" b="b"/>
            <a:pathLst>
              <a:path w="1697010" h="2148428">
                <a:moveTo>
                  <a:pt x="33935" y="0"/>
                </a:moveTo>
                <a:cubicBezTo>
                  <a:pt x="239955" y="34009"/>
                  <a:pt x="440246" y="107805"/>
                  <a:pt x="625209" y="218280"/>
                </a:cubicBezTo>
                <a:cubicBezTo>
                  <a:pt x="1149398" y="531372"/>
                  <a:pt x="1472579" y="1092545"/>
                  <a:pt x="1482056" y="1699788"/>
                </a:cubicBezTo>
                <a:lnTo>
                  <a:pt x="1697010" y="1699788"/>
                </a:lnTo>
                <a:lnTo>
                  <a:pt x="1143693" y="2148428"/>
                </a:lnTo>
                <a:lnTo>
                  <a:pt x="637828" y="1699788"/>
                </a:lnTo>
                <a:lnTo>
                  <a:pt x="867302" y="1699788"/>
                </a:lnTo>
                <a:cubicBezTo>
                  <a:pt x="859306" y="1308026"/>
                  <a:pt x="649377" y="946969"/>
                  <a:pt x="310771" y="744724"/>
                </a:cubicBezTo>
                <a:cubicBezTo>
                  <a:pt x="212707" y="686152"/>
                  <a:pt x="108032" y="643397"/>
                  <a:pt x="0" y="617910"/>
                </a:cubicBezTo>
                <a:lnTo>
                  <a:pt x="280602" y="302003"/>
                </a:lnTo>
                <a:close/>
              </a:path>
            </a:pathLst>
          </a:custGeom>
          <a:solidFill>
            <a:srgbClr val="3FAF63"/>
          </a:solidFill>
          <a:ln w="3175">
            <a:noFill/>
          </a:ln>
          <a:effectLst/>
          <a:scene3d>
            <a:camera prst="perspectiveRight"/>
            <a:lightRig rig="threePt" dir="t"/>
          </a:scene3d>
          <a:sp3d extrusionH="635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0" rIns="108000" bIns="180000" anchor="ctr"/>
          <a:lstStyle/>
          <a:p>
            <a:pPr algn="ctr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altLang="zh-CN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rPr>
              <a:t>D</a:t>
            </a:r>
            <a:endParaRPr lang="zh-CN" altLang="en-US" sz="4400" b="1" dirty="0">
              <a:solidFill>
                <a:srgbClr val="FFFFFF"/>
              </a:solidFill>
              <a:latin typeface="Arial" panose="020B0604020202020204" pitchFamily="34" charset="0"/>
              <a:ea typeface="方正舒体" panose="02010601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8" name="MH_Other_2"/>
          <p:cNvSpPr/>
          <p:nvPr>
            <p:custDataLst>
              <p:tags r:id="rId2"/>
            </p:custDataLst>
          </p:nvPr>
        </p:nvSpPr>
        <p:spPr>
          <a:xfrm>
            <a:off x="671830" y="2087245"/>
            <a:ext cx="2203450" cy="1737995"/>
          </a:xfrm>
          <a:custGeom>
            <a:avLst/>
            <a:gdLst/>
            <a:ahLst/>
            <a:cxnLst/>
            <a:rect l="l" t="t" r="r" b="b"/>
            <a:pathLst>
              <a:path w="2150110" h="1697787">
                <a:moveTo>
                  <a:pt x="1701470" y="0"/>
                </a:moveTo>
                <a:lnTo>
                  <a:pt x="2150110" y="553317"/>
                </a:lnTo>
                <a:lnTo>
                  <a:pt x="1701470" y="1059182"/>
                </a:lnTo>
                <a:lnTo>
                  <a:pt x="1701470" y="829708"/>
                </a:lnTo>
                <a:cubicBezTo>
                  <a:pt x="1309708" y="837704"/>
                  <a:pt x="948651" y="1047633"/>
                  <a:pt x="746406" y="1386239"/>
                </a:cubicBezTo>
                <a:cubicBezTo>
                  <a:pt x="687727" y="1484483"/>
                  <a:pt x="644923" y="1589361"/>
                  <a:pt x="620466" y="1697787"/>
                </a:cubicBezTo>
                <a:lnTo>
                  <a:pt x="303685" y="1416408"/>
                </a:lnTo>
                <a:lnTo>
                  <a:pt x="0" y="1664449"/>
                </a:lnTo>
                <a:cubicBezTo>
                  <a:pt x="35261" y="1458221"/>
                  <a:pt x="109165" y="1257301"/>
                  <a:pt x="219962" y="1071801"/>
                </a:cubicBezTo>
                <a:cubicBezTo>
                  <a:pt x="533054" y="547612"/>
                  <a:pt x="1094227" y="224431"/>
                  <a:pt x="1701470" y="214954"/>
                </a:cubicBezTo>
                <a:close/>
              </a:path>
            </a:pathLst>
          </a:custGeom>
          <a:solidFill>
            <a:srgbClr val="4674CA"/>
          </a:solidFill>
          <a:ln w="3175">
            <a:noFill/>
          </a:ln>
          <a:effectLst/>
          <a:scene3d>
            <a:camera prst="perspectiveRight"/>
            <a:lightRig rig="threePt" dir="t"/>
          </a:scene3d>
          <a:sp3d extrusionH="635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0" rIns="468000" bIns="288000" anchor="ctr"/>
          <a:lstStyle/>
          <a:p>
            <a:pPr algn="ctr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altLang="zh-CN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rPr>
              <a:t>P</a:t>
            </a:r>
            <a:endParaRPr lang="zh-CN" altLang="en-US" sz="4400" b="1" dirty="0">
              <a:solidFill>
                <a:srgbClr val="FFFFFF"/>
              </a:solidFill>
              <a:latin typeface="Arial" panose="020B0604020202020204" pitchFamily="34" charset="0"/>
              <a:ea typeface="方正舒体" panose="02010601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" name="MH_Other_3"/>
          <p:cNvSpPr/>
          <p:nvPr>
            <p:custDataLst>
              <p:tags r:id="rId3"/>
            </p:custDataLst>
          </p:nvPr>
        </p:nvSpPr>
        <p:spPr>
          <a:xfrm>
            <a:off x="421005" y="3602355"/>
            <a:ext cx="1737995" cy="2203450"/>
          </a:xfrm>
          <a:custGeom>
            <a:avLst/>
            <a:gdLst/>
            <a:ahLst/>
            <a:cxnLst/>
            <a:rect l="l" t="t" r="r" b="b"/>
            <a:pathLst>
              <a:path w="1697153" h="2150709">
                <a:moveTo>
                  <a:pt x="553317" y="0"/>
                </a:moveTo>
                <a:lnTo>
                  <a:pt x="1059182" y="448640"/>
                </a:lnTo>
                <a:lnTo>
                  <a:pt x="829708" y="448640"/>
                </a:lnTo>
                <a:cubicBezTo>
                  <a:pt x="837704" y="840402"/>
                  <a:pt x="1047633" y="1201459"/>
                  <a:pt x="1386239" y="1403704"/>
                </a:cubicBezTo>
                <a:cubicBezTo>
                  <a:pt x="1484322" y="1462287"/>
                  <a:pt x="1589018" y="1505047"/>
                  <a:pt x="1697153" y="1530355"/>
                </a:cubicBezTo>
                <a:lnTo>
                  <a:pt x="1416407" y="1846425"/>
                </a:lnTo>
                <a:lnTo>
                  <a:pt x="1664937" y="2150709"/>
                </a:lnTo>
                <a:cubicBezTo>
                  <a:pt x="1458510" y="2114956"/>
                  <a:pt x="1257435" y="2041026"/>
                  <a:pt x="1071801" y="1930149"/>
                </a:cubicBezTo>
                <a:cubicBezTo>
                  <a:pt x="547612" y="1617056"/>
                  <a:pt x="224431" y="1055883"/>
                  <a:pt x="214954" y="448640"/>
                </a:cubicBezTo>
                <a:lnTo>
                  <a:pt x="0" y="448640"/>
                </a:lnTo>
                <a:close/>
              </a:path>
            </a:pathLst>
          </a:custGeom>
          <a:solidFill>
            <a:srgbClr val="DE5647"/>
          </a:solidFill>
          <a:ln w="3175">
            <a:noFill/>
          </a:ln>
          <a:effectLst/>
          <a:scene3d>
            <a:camera prst="perspectiveRight"/>
            <a:lightRig rig="threePt" dir="t"/>
          </a:scene3d>
          <a:sp3d extrusionH="635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180000" bIns="0" anchor="ctr"/>
          <a:lstStyle/>
          <a:p>
            <a:pPr algn="ctr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altLang="zh-CN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rPr>
              <a:t>A</a:t>
            </a:r>
            <a:endParaRPr lang="zh-CN" altLang="en-US" sz="4400" b="1" dirty="0">
              <a:solidFill>
                <a:srgbClr val="FFFFFF"/>
              </a:solidFill>
              <a:latin typeface="Arial" panose="020B0604020202020204" pitchFamily="34" charset="0"/>
              <a:ea typeface="方正舒体" panose="02010601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4" name="MH_Other_4"/>
          <p:cNvSpPr/>
          <p:nvPr>
            <p:custDataLst>
              <p:tags r:id="rId4"/>
            </p:custDataLst>
          </p:nvPr>
        </p:nvSpPr>
        <p:spPr>
          <a:xfrm>
            <a:off x="1923415" y="4304030"/>
            <a:ext cx="2201545" cy="1737995"/>
          </a:xfrm>
          <a:custGeom>
            <a:avLst/>
            <a:gdLst/>
            <a:ahLst/>
            <a:cxnLst/>
            <a:rect l="l" t="t" r="r" b="b"/>
            <a:pathLst>
              <a:path w="2150053" h="1697681">
                <a:moveTo>
                  <a:pt x="1529760" y="0"/>
                </a:moveTo>
                <a:lnTo>
                  <a:pt x="1846425" y="281275"/>
                </a:lnTo>
                <a:lnTo>
                  <a:pt x="2150053" y="33280"/>
                </a:lnTo>
                <a:cubicBezTo>
                  <a:pt x="2114837" y="239493"/>
                  <a:pt x="2040936" y="440395"/>
                  <a:pt x="1930148" y="625880"/>
                </a:cubicBezTo>
                <a:cubicBezTo>
                  <a:pt x="1617056" y="1150069"/>
                  <a:pt x="1055883" y="1473250"/>
                  <a:pt x="448640" y="1482727"/>
                </a:cubicBezTo>
                <a:lnTo>
                  <a:pt x="448640" y="1697681"/>
                </a:lnTo>
                <a:lnTo>
                  <a:pt x="0" y="1144364"/>
                </a:lnTo>
                <a:lnTo>
                  <a:pt x="448640" y="638499"/>
                </a:lnTo>
                <a:lnTo>
                  <a:pt x="448640" y="867973"/>
                </a:lnTo>
                <a:cubicBezTo>
                  <a:pt x="840402" y="859977"/>
                  <a:pt x="1201459" y="650048"/>
                  <a:pt x="1403704" y="311442"/>
                </a:cubicBezTo>
                <a:cubicBezTo>
                  <a:pt x="1462369" y="213222"/>
                  <a:pt x="1505166" y="108371"/>
                  <a:pt x="1529760" y="0"/>
                </a:cubicBezTo>
                <a:close/>
              </a:path>
            </a:pathLst>
          </a:custGeom>
          <a:solidFill>
            <a:srgbClr val="F8BF24"/>
          </a:solidFill>
          <a:ln w="3175">
            <a:noFill/>
          </a:ln>
          <a:effectLst/>
          <a:scene3d>
            <a:camera prst="perspectiveRight"/>
            <a:lightRig rig="threePt" dir="t"/>
          </a:scene3d>
          <a:sp3d extrusionH="6350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0" rIns="0" bIns="0" anchor="ctr"/>
          <a:lstStyle/>
          <a:p>
            <a:pPr algn="ctr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defRPr/>
            </a:pPr>
            <a:r>
              <a:rPr lang="en-US" altLang="zh-CN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rPr>
              <a:t>C</a:t>
            </a:r>
            <a:endParaRPr lang="zh-CN" altLang="en-US" sz="4400" b="1" dirty="0">
              <a:solidFill>
                <a:srgbClr val="FFFFFF"/>
              </a:solidFill>
              <a:latin typeface="Arial" panose="020B0604020202020204" pitchFamily="34" charset="0"/>
              <a:ea typeface="方正舒体" panose="02010601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1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32626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因果图法（5M1E）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2"/>
          <p:cNvSpPr txBox="1">
            <a:spLocks noChangeArrowheads="1"/>
          </p:cNvSpPr>
          <p:nvPr/>
        </p:nvSpPr>
        <p:spPr bwMode="auto">
          <a:xfrm>
            <a:off x="2174240" y="5749925"/>
            <a:ext cx="745045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20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又称特性要因图、鱼骨图。是一种用于分析结果与可能影响结果的因素，寻找措施来促进问题的解决的一种工具。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456690" y="1624965"/>
            <a:ext cx="8885555" cy="3607833"/>
            <a:chOff x="2960" y="3653"/>
            <a:chExt cx="13668" cy="5732"/>
          </a:xfrm>
        </p:grpSpPr>
        <p:sp>
          <p:nvSpPr>
            <p:cNvPr id="19" name="等腰三角形 18"/>
            <p:cNvSpPr/>
            <p:nvPr/>
          </p:nvSpPr>
          <p:spPr>
            <a:xfrm rot="5400000">
              <a:off x="14496" y="5337"/>
              <a:ext cx="2290" cy="1973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noProof="1"/>
            </a:p>
          </p:txBody>
        </p:sp>
        <p:cxnSp>
          <p:nvCxnSpPr>
            <p:cNvPr id="28" name="直接连接符 27"/>
            <p:cNvCxnSpPr>
              <a:stCxn id="19" idx="3"/>
            </p:cNvCxnSpPr>
            <p:nvPr/>
          </p:nvCxnSpPr>
          <p:spPr>
            <a:xfrm flipH="1" flipV="1">
              <a:off x="2960" y="6301"/>
              <a:ext cx="11695" cy="23"/>
            </a:xfrm>
            <a:prstGeom prst="line">
              <a:avLst/>
            </a:prstGeom>
            <a:ln w="158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>
              <a:stCxn id="19" idx="3"/>
            </p:cNvCxnSpPr>
            <p:nvPr/>
          </p:nvCxnSpPr>
          <p:spPr>
            <a:xfrm flipH="1" flipV="1">
              <a:off x="11280" y="4258"/>
              <a:ext cx="1240" cy="2035"/>
            </a:xfrm>
            <a:prstGeom prst="line">
              <a:avLst/>
            </a:prstGeom>
            <a:ln w="15875">
              <a:solidFill>
                <a:srgbClr val="DE564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>
              <a:stCxn id="19" idx="3"/>
            </p:cNvCxnSpPr>
            <p:nvPr/>
          </p:nvCxnSpPr>
          <p:spPr>
            <a:xfrm flipV="1">
              <a:off x="11280" y="6301"/>
              <a:ext cx="1240" cy="2578"/>
            </a:xfrm>
            <a:prstGeom prst="line">
              <a:avLst/>
            </a:prstGeom>
            <a:ln w="15875">
              <a:solidFill>
                <a:srgbClr val="DE564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>
              <a:stCxn id="19" idx="3"/>
            </p:cNvCxnSpPr>
            <p:nvPr/>
          </p:nvCxnSpPr>
          <p:spPr>
            <a:xfrm flipH="1" flipV="1">
              <a:off x="8068" y="4258"/>
              <a:ext cx="1240" cy="2035"/>
            </a:xfrm>
            <a:prstGeom prst="line">
              <a:avLst/>
            </a:prstGeom>
            <a:ln w="15875">
              <a:solidFill>
                <a:srgbClr val="DE564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>
              <a:stCxn id="19" idx="3"/>
            </p:cNvCxnSpPr>
            <p:nvPr/>
          </p:nvCxnSpPr>
          <p:spPr>
            <a:xfrm flipV="1">
              <a:off x="8068" y="6301"/>
              <a:ext cx="1240" cy="2578"/>
            </a:xfrm>
            <a:prstGeom prst="line">
              <a:avLst/>
            </a:prstGeom>
            <a:ln w="15875">
              <a:solidFill>
                <a:srgbClr val="DE564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>
              <a:stCxn id="19" idx="3"/>
            </p:cNvCxnSpPr>
            <p:nvPr/>
          </p:nvCxnSpPr>
          <p:spPr>
            <a:xfrm flipH="1" flipV="1">
              <a:off x="4693" y="4288"/>
              <a:ext cx="1240" cy="2035"/>
            </a:xfrm>
            <a:prstGeom prst="line">
              <a:avLst/>
            </a:prstGeom>
            <a:ln w="15875">
              <a:solidFill>
                <a:srgbClr val="DE564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>
              <a:stCxn id="19" idx="3"/>
            </p:cNvCxnSpPr>
            <p:nvPr/>
          </p:nvCxnSpPr>
          <p:spPr>
            <a:xfrm flipV="1">
              <a:off x="4693" y="6333"/>
              <a:ext cx="1240" cy="2575"/>
            </a:xfrm>
            <a:prstGeom prst="line">
              <a:avLst/>
            </a:prstGeom>
            <a:ln w="15875">
              <a:solidFill>
                <a:srgbClr val="DE564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组合 31"/>
            <p:cNvGrpSpPr/>
            <p:nvPr/>
          </p:nvGrpSpPr>
          <p:grpSpPr bwMode="auto">
            <a:xfrm>
              <a:off x="3798" y="3683"/>
              <a:ext cx="1792" cy="597"/>
              <a:chOff x="2410921" y="2208238"/>
              <a:chExt cx="1137953" cy="379049"/>
            </a:xfrm>
          </p:grpSpPr>
          <p:sp>
            <p:nvSpPr>
              <p:cNvPr id="36" name="矩形: 圆角 28"/>
              <p:cNvSpPr/>
              <p:nvPr/>
            </p:nvSpPr>
            <p:spPr>
              <a:xfrm>
                <a:off x="2410921" y="2208238"/>
                <a:ext cx="1137953" cy="379049"/>
              </a:xfrm>
              <a:prstGeom prst="round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defRPr/>
                </a:pPr>
                <a:endParaRPr lang="zh-CN" altLang="en-US" noProof="1"/>
              </a:p>
            </p:txBody>
          </p:sp>
          <p:sp>
            <p:nvSpPr>
              <p:cNvPr id="37" name="文本框 29"/>
              <p:cNvSpPr txBox="1">
                <a:spLocks noChangeArrowheads="1"/>
              </p:cNvSpPr>
              <p:nvPr/>
            </p:nvSpPr>
            <p:spPr bwMode="auto">
              <a:xfrm>
                <a:off x="2664904" y="2213096"/>
                <a:ext cx="646170" cy="371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材料</a:t>
                </a:r>
                <a:endPara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38" name="组合 41"/>
            <p:cNvGrpSpPr/>
            <p:nvPr/>
          </p:nvGrpSpPr>
          <p:grpSpPr bwMode="auto">
            <a:xfrm>
              <a:off x="7405" y="3653"/>
              <a:ext cx="1790" cy="597"/>
              <a:chOff x="2410921" y="2208238"/>
              <a:chExt cx="1137953" cy="379049"/>
            </a:xfrm>
          </p:grpSpPr>
          <p:sp>
            <p:nvSpPr>
              <p:cNvPr id="39" name="矩形: 圆角 42"/>
              <p:cNvSpPr/>
              <p:nvPr/>
            </p:nvSpPr>
            <p:spPr>
              <a:xfrm>
                <a:off x="2410921" y="2208238"/>
                <a:ext cx="1137953" cy="379049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defRPr/>
                </a:pPr>
                <a:endParaRPr lang="zh-CN" altLang="en-US" noProof="1"/>
              </a:p>
            </p:txBody>
          </p:sp>
          <p:sp>
            <p:nvSpPr>
              <p:cNvPr id="40" name="文本框 43"/>
              <p:cNvSpPr txBox="1">
                <a:spLocks noChangeArrowheads="1"/>
              </p:cNvSpPr>
              <p:nvPr/>
            </p:nvSpPr>
            <p:spPr bwMode="auto">
              <a:xfrm>
                <a:off x="2664904" y="2213096"/>
                <a:ext cx="647072" cy="371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人员</a:t>
                </a:r>
              </a:p>
            </p:txBody>
          </p:sp>
        </p:grpSp>
        <p:grpSp>
          <p:nvGrpSpPr>
            <p:cNvPr id="41" name="组合 44"/>
            <p:cNvGrpSpPr/>
            <p:nvPr/>
          </p:nvGrpSpPr>
          <p:grpSpPr bwMode="auto">
            <a:xfrm>
              <a:off x="10618" y="3653"/>
              <a:ext cx="1790" cy="597"/>
              <a:chOff x="2410921" y="2208238"/>
              <a:chExt cx="1137953" cy="379049"/>
            </a:xfrm>
          </p:grpSpPr>
          <p:sp>
            <p:nvSpPr>
              <p:cNvPr id="42" name="矩形: 圆角 45"/>
              <p:cNvSpPr/>
              <p:nvPr/>
            </p:nvSpPr>
            <p:spPr>
              <a:xfrm>
                <a:off x="2410921" y="2208238"/>
                <a:ext cx="1137953" cy="379049"/>
              </a:xfrm>
              <a:prstGeom prst="roundRect">
                <a:avLst/>
              </a:prstGeom>
              <a:solidFill>
                <a:schemeClr val="accent3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defRPr/>
                </a:pPr>
                <a:endParaRPr lang="zh-CN" altLang="en-US" noProof="1"/>
              </a:p>
            </p:txBody>
          </p:sp>
          <p:sp>
            <p:nvSpPr>
              <p:cNvPr id="43" name="文本框 46"/>
              <p:cNvSpPr txBox="1">
                <a:spLocks noChangeArrowheads="1"/>
              </p:cNvSpPr>
              <p:nvPr/>
            </p:nvSpPr>
            <p:spPr bwMode="auto">
              <a:xfrm>
                <a:off x="2664904" y="2213096"/>
                <a:ext cx="647072" cy="371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测量</a:t>
                </a:r>
                <a:endPara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4" name="组合 47"/>
            <p:cNvGrpSpPr/>
            <p:nvPr/>
          </p:nvGrpSpPr>
          <p:grpSpPr bwMode="auto">
            <a:xfrm>
              <a:off x="10385" y="8788"/>
              <a:ext cx="1790" cy="597"/>
              <a:chOff x="2410921" y="2208238"/>
              <a:chExt cx="1137953" cy="379049"/>
            </a:xfrm>
          </p:grpSpPr>
          <p:sp>
            <p:nvSpPr>
              <p:cNvPr id="45" name="矩形: 圆角 48"/>
              <p:cNvSpPr/>
              <p:nvPr/>
            </p:nvSpPr>
            <p:spPr>
              <a:xfrm>
                <a:off x="2410921" y="2208238"/>
                <a:ext cx="1137953" cy="379049"/>
              </a:xfrm>
              <a:prstGeom prst="roundRect">
                <a:avLst/>
              </a:prstGeom>
              <a:solidFill>
                <a:schemeClr val="accent2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defRPr/>
                </a:pPr>
                <a:endParaRPr lang="zh-CN" altLang="en-US" noProof="1"/>
              </a:p>
            </p:txBody>
          </p:sp>
          <p:sp>
            <p:nvSpPr>
              <p:cNvPr id="46" name="文本框 49"/>
              <p:cNvSpPr txBox="1">
                <a:spLocks noChangeArrowheads="1"/>
              </p:cNvSpPr>
              <p:nvPr/>
            </p:nvSpPr>
            <p:spPr bwMode="auto">
              <a:xfrm>
                <a:off x="2664904" y="2213096"/>
                <a:ext cx="647072" cy="371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环境</a:t>
                </a:r>
                <a:endPara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7" name="组合 50"/>
            <p:cNvGrpSpPr/>
            <p:nvPr/>
          </p:nvGrpSpPr>
          <p:grpSpPr bwMode="auto">
            <a:xfrm>
              <a:off x="7128" y="8781"/>
              <a:ext cx="1792" cy="598"/>
              <a:chOff x="2410921" y="2208238"/>
              <a:chExt cx="1137953" cy="379049"/>
            </a:xfrm>
          </p:grpSpPr>
          <p:sp>
            <p:nvSpPr>
              <p:cNvPr id="48" name="矩形: 圆角 56"/>
              <p:cNvSpPr/>
              <p:nvPr/>
            </p:nvSpPr>
            <p:spPr>
              <a:xfrm>
                <a:off x="2410921" y="2208238"/>
                <a:ext cx="1137953" cy="379049"/>
              </a:xfrm>
              <a:prstGeom prst="roundRect">
                <a:avLst/>
              </a:prstGeom>
              <a:solidFill>
                <a:schemeClr val="accent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defRPr/>
                </a:pPr>
                <a:endParaRPr lang="zh-CN" altLang="en-US" noProof="1"/>
              </a:p>
            </p:txBody>
          </p:sp>
          <p:sp>
            <p:nvSpPr>
              <p:cNvPr id="49" name="文本框 57"/>
              <p:cNvSpPr txBox="1">
                <a:spLocks noChangeArrowheads="1"/>
              </p:cNvSpPr>
              <p:nvPr/>
            </p:nvSpPr>
            <p:spPr bwMode="auto">
              <a:xfrm>
                <a:off x="2664904" y="2213096"/>
                <a:ext cx="646170" cy="3712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dirty="0" smtClean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机器</a:t>
                </a:r>
                <a:endPara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50" name="组合 58"/>
            <p:cNvGrpSpPr/>
            <p:nvPr/>
          </p:nvGrpSpPr>
          <p:grpSpPr bwMode="auto">
            <a:xfrm>
              <a:off x="3615" y="8781"/>
              <a:ext cx="1793" cy="598"/>
              <a:chOff x="2410921" y="2208238"/>
              <a:chExt cx="1137953" cy="379049"/>
            </a:xfrm>
          </p:grpSpPr>
          <p:sp>
            <p:nvSpPr>
              <p:cNvPr id="51" name="矩形: 圆角 59"/>
              <p:cNvSpPr/>
              <p:nvPr/>
            </p:nvSpPr>
            <p:spPr>
              <a:xfrm>
                <a:off x="2410921" y="2208238"/>
                <a:ext cx="1137953" cy="379049"/>
              </a:xfrm>
              <a:prstGeom prst="roundRect">
                <a:avLst/>
              </a:prstGeom>
              <a:solidFill>
                <a:schemeClr val="accent4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defRPr/>
                </a:pPr>
                <a:endParaRPr lang="zh-CN" altLang="en-US" noProof="1"/>
              </a:p>
            </p:txBody>
          </p:sp>
          <p:sp>
            <p:nvSpPr>
              <p:cNvPr id="52" name="文本框 60"/>
              <p:cNvSpPr txBox="1">
                <a:spLocks noChangeArrowheads="1"/>
              </p:cNvSpPr>
              <p:nvPr/>
            </p:nvSpPr>
            <p:spPr bwMode="auto">
              <a:xfrm>
                <a:off x="2664904" y="2213096"/>
                <a:ext cx="646169" cy="3712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等线" panose="02010600030101010101" pitchFamily="2" charset="-122"/>
                    <a:ea typeface="等线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方法</a:t>
                </a:r>
              </a:p>
            </p:txBody>
          </p:sp>
        </p:grpSp>
        <p:sp>
          <p:nvSpPr>
            <p:cNvPr id="108" name="椭圆 107"/>
            <p:cNvSpPr/>
            <p:nvPr/>
          </p:nvSpPr>
          <p:spPr>
            <a:xfrm>
              <a:off x="15213" y="6148"/>
              <a:ext cx="310" cy="3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5247830" y="2384764"/>
            <a:ext cx="5474789" cy="674294"/>
          </a:xfrm>
          <a:prstGeom prst="roundRect">
            <a:avLst/>
          </a:prstGeom>
          <a:solidFill>
            <a:srgbClr val="E85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PDCA —— </a:t>
            </a:r>
            <a:r>
              <a:rPr sz="2400" b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D执行</a:t>
            </a:r>
            <a:r>
              <a:rPr lang="zh-CN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</a:t>
            </a:r>
            <a:endParaRPr lang="zh-CN" alt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文本框 37"/>
          <p:cNvSpPr txBox="1"/>
          <p:nvPr/>
        </p:nvSpPr>
        <p:spPr>
          <a:xfrm>
            <a:off x="1225343" y="231532"/>
            <a:ext cx="206375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DO — 执行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9"/>
          <p:cNvSpPr>
            <a:spLocks noChangeArrowheads="1"/>
          </p:cNvSpPr>
          <p:nvPr/>
        </p:nvSpPr>
        <p:spPr bwMode="auto">
          <a:xfrm>
            <a:off x="5234182" y="4083463"/>
            <a:ext cx="5576256" cy="101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lang="zh-CN" altLang="en-US" sz="2000" dirty="0">
                <a:solidFill>
                  <a:srgbClr val="40404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贯彻落实计划中的措施和方法。</a:t>
            </a:r>
          </a:p>
          <a:p>
            <a:pPr algn="just" fontAlgn="auto">
              <a:lnSpc>
                <a:spcPct val="150000"/>
              </a:lnSpc>
            </a:pPr>
            <a:r>
              <a:rPr lang="zh-CN" altLang="en-US" sz="2000" dirty="0">
                <a:solidFill>
                  <a:srgbClr val="40404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如果没有好的执行，再好的计划也是空谈。</a:t>
            </a:r>
          </a:p>
        </p:txBody>
      </p:sp>
      <p:sp>
        <p:nvSpPr>
          <p:cNvPr id="3" name="矩形 2"/>
          <p:cNvSpPr/>
          <p:nvPr/>
        </p:nvSpPr>
        <p:spPr>
          <a:xfrm>
            <a:off x="5818581" y="3469761"/>
            <a:ext cx="233299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400" b="1" dirty="0" smtClean="0">
                <a:solidFill>
                  <a:srgbClr val="E85A4B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DO — 执行</a:t>
            </a:r>
            <a:r>
              <a:rPr lang="zh-CN" sz="2400" b="1" dirty="0" smtClean="0">
                <a:solidFill>
                  <a:srgbClr val="E85A4B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阶段</a:t>
            </a:r>
          </a:p>
        </p:txBody>
      </p:sp>
      <p:sp>
        <p:nvSpPr>
          <p:cNvPr id="12" name="等腰三角形 11"/>
          <p:cNvSpPr/>
          <p:nvPr/>
        </p:nvSpPr>
        <p:spPr>
          <a:xfrm rot="5400000">
            <a:off x="5524097" y="3563190"/>
            <a:ext cx="316297" cy="2726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756920" y="1859915"/>
            <a:ext cx="4253230" cy="4167505"/>
            <a:chOff x="3017838" y="2474913"/>
            <a:chExt cx="2909887" cy="2911476"/>
          </a:xfrm>
        </p:grpSpPr>
        <p:sp>
          <p:nvSpPr>
            <p:cNvPr id="35" name="MH_Other_1"/>
            <p:cNvSpPr/>
            <p:nvPr>
              <p:custDataLst>
                <p:tags r:id="rId1"/>
              </p:custDataLst>
            </p:nvPr>
          </p:nvSpPr>
          <p:spPr>
            <a:xfrm>
              <a:off x="4652963" y="2670175"/>
              <a:ext cx="1274762" cy="1612900"/>
            </a:xfrm>
            <a:custGeom>
              <a:avLst/>
              <a:gdLst/>
              <a:ahLst/>
              <a:cxnLst/>
              <a:rect l="l" t="t" r="r" b="b"/>
              <a:pathLst>
                <a:path w="1697010" h="2148428">
                  <a:moveTo>
                    <a:pt x="33935" y="0"/>
                  </a:moveTo>
                  <a:cubicBezTo>
                    <a:pt x="239955" y="34009"/>
                    <a:pt x="440246" y="107805"/>
                    <a:pt x="625209" y="218280"/>
                  </a:cubicBezTo>
                  <a:cubicBezTo>
                    <a:pt x="1149398" y="531372"/>
                    <a:pt x="1472579" y="1092545"/>
                    <a:pt x="1482056" y="1699788"/>
                  </a:cubicBezTo>
                  <a:lnTo>
                    <a:pt x="1697010" y="1699788"/>
                  </a:lnTo>
                  <a:lnTo>
                    <a:pt x="1143693" y="2148428"/>
                  </a:lnTo>
                  <a:lnTo>
                    <a:pt x="637828" y="1699788"/>
                  </a:lnTo>
                  <a:lnTo>
                    <a:pt x="867302" y="1699788"/>
                  </a:lnTo>
                  <a:cubicBezTo>
                    <a:pt x="859306" y="1308026"/>
                    <a:pt x="649377" y="946969"/>
                    <a:pt x="310771" y="744724"/>
                  </a:cubicBezTo>
                  <a:cubicBezTo>
                    <a:pt x="212707" y="686152"/>
                    <a:pt x="108032" y="643397"/>
                    <a:pt x="0" y="617910"/>
                  </a:cubicBezTo>
                  <a:lnTo>
                    <a:pt x="280602" y="302003"/>
                  </a:lnTo>
                  <a:close/>
                </a:path>
              </a:pathLst>
            </a:custGeom>
            <a:solidFill>
              <a:srgbClr val="E85A4B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0" rIns="108000" bIns="18000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20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Do</a:t>
              </a:r>
            </a:p>
          </p:txBody>
        </p:sp>
        <p:sp>
          <p:nvSpPr>
            <p:cNvPr id="36" name="MH_Other_2"/>
            <p:cNvSpPr/>
            <p:nvPr>
              <p:custDataLst>
                <p:tags r:id="rId2"/>
              </p:custDataLst>
            </p:nvPr>
          </p:nvSpPr>
          <p:spPr>
            <a:xfrm>
              <a:off x="3201989" y="2474913"/>
              <a:ext cx="1616075" cy="1274762"/>
            </a:xfrm>
            <a:custGeom>
              <a:avLst/>
              <a:gdLst/>
              <a:ahLst/>
              <a:cxnLst/>
              <a:rect l="l" t="t" r="r" b="b"/>
              <a:pathLst>
                <a:path w="2150110" h="1697787">
                  <a:moveTo>
                    <a:pt x="1701470" y="0"/>
                  </a:moveTo>
                  <a:lnTo>
                    <a:pt x="2150110" y="553317"/>
                  </a:lnTo>
                  <a:lnTo>
                    <a:pt x="1701470" y="1059182"/>
                  </a:lnTo>
                  <a:lnTo>
                    <a:pt x="1701470" y="829708"/>
                  </a:lnTo>
                  <a:cubicBezTo>
                    <a:pt x="1309708" y="837704"/>
                    <a:pt x="948651" y="1047633"/>
                    <a:pt x="746406" y="1386239"/>
                  </a:cubicBezTo>
                  <a:cubicBezTo>
                    <a:pt x="687727" y="1484483"/>
                    <a:pt x="644923" y="1589361"/>
                    <a:pt x="620466" y="1697787"/>
                  </a:cubicBezTo>
                  <a:lnTo>
                    <a:pt x="303685" y="1416408"/>
                  </a:lnTo>
                  <a:lnTo>
                    <a:pt x="0" y="1664449"/>
                  </a:lnTo>
                  <a:cubicBezTo>
                    <a:pt x="35261" y="1458221"/>
                    <a:pt x="109165" y="1257301"/>
                    <a:pt x="219962" y="1071801"/>
                  </a:cubicBezTo>
                  <a:cubicBezTo>
                    <a:pt x="533054" y="547612"/>
                    <a:pt x="1094227" y="224431"/>
                    <a:pt x="1701470" y="214954"/>
                  </a:cubicBezTo>
                  <a:close/>
                </a:path>
              </a:pathLst>
            </a:custGeom>
            <a:solidFill>
              <a:srgbClr val="D9D9D9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468000" bIns="28800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20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Plan</a:t>
              </a:r>
            </a:p>
          </p:txBody>
        </p:sp>
        <p:sp>
          <p:nvSpPr>
            <p:cNvPr id="49" name="MH_Other_3"/>
            <p:cNvSpPr/>
            <p:nvPr>
              <p:custDataLst>
                <p:tags r:id="rId3"/>
              </p:custDataLst>
            </p:nvPr>
          </p:nvSpPr>
          <p:spPr>
            <a:xfrm>
              <a:off x="3017838" y="3586164"/>
              <a:ext cx="1274762" cy="1616075"/>
            </a:xfrm>
            <a:custGeom>
              <a:avLst/>
              <a:gdLst/>
              <a:ahLst/>
              <a:cxnLst/>
              <a:rect l="l" t="t" r="r" b="b"/>
              <a:pathLst>
                <a:path w="1697153" h="2150709">
                  <a:moveTo>
                    <a:pt x="553317" y="0"/>
                  </a:moveTo>
                  <a:lnTo>
                    <a:pt x="1059182" y="448640"/>
                  </a:lnTo>
                  <a:lnTo>
                    <a:pt x="829708" y="448640"/>
                  </a:lnTo>
                  <a:cubicBezTo>
                    <a:pt x="837704" y="840402"/>
                    <a:pt x="1047633" y="1201459"/>
                    <a:pt x="1386239" y="1403704"/>
                  </a:cubicBezTo>
                  <a:cubicBezTo>
                    <a:pt x="1484322" y="1462287"/>
                    <a:pt x="1589018" y="1505047"/>
                    <a:pt x="1697153" y="1530355"/>
                  </a:cubicBezTo>
                  <a:lnTo>
                    <a:pt x="1416407" y="1846425"/>
                  </a:lnTo>
                  <a:lnTo>
                    <a:pt x="1664937" y="2150709"/>
                  </a:lnTo>
                  <a:cubicBezTo>
                    <a:pt x="1458510" y="2114956"/>
                    <a:pt x="1257435" y="2041026"/>
                    <a:pt x="1071801" y="1930149"/>
                  </a:cubicBezTo>
                  <a:cubicBezTo>
                    <a:pt x="547612" y="1617056"/>
                    <a:pt x="224431" y="1055883"/>
                    <a:pt x="214954" y="448640"/>
                  </a:cubicBezTo>
                  <a:lnTo>
                    <a:pt x="0" y="4486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180000" bIns="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20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Action</a:t>
              </a:r>
            </a:p>
          </p:txBody>
        </p:sp>
        <p:sp>
          <p:nvSpPr>
            <p:cNvPr id="4" name="MH_Other_4"/>
            <p:cNvSpPr/>
            <p:nvPr>
              <p:custDataLst>
                <p:tags r:id="rId4"/>
              </p:custDataLst>
            </p:nvPr>
          </p:nvSpPr>
          <p:spPr>
            <a:xfrm>
              <a:off x="4119564" y="4111626"/>
              <a:ext cx="1614487" cy="1274763"/>
            </a:xfrm>
            <a:custGeom>
              <a:avLst/>
              <a:gdLst/>
              <a:ahLst/>
              <a:cxnLst/>
              <a:rect l="l" t="t" r="r" b="b"/>
              <a:pathLst>
                <a:path w="2150053" h="1697681">
                  <a:moveTo>
                    <a:pt x="1529760" y="0"/>
                  </a:moveTo>
                  <a:lnTo>
                    <a:pt x="1846425" y="281275"/>
                  </a:lnTo>
                  <a:lnTo>
                    <a:pt x="2150053" y="33280"/>
                  </a:lnTo>
                  <a:cubicBezTo>
                    <a:pt x="2114837" y="239493"/>
                    <a:pt x="2040936" y="440395"/>
                    <a:pt x="1930148" y="625880"/>
                  </a:cubicBezTo>
                  <a:cubicBezTo>
                    <a:pt x="1617056" y="1150069"/>
                    <a:pt x="1055883" y="1473250"/>
                    <a:pt x="448640" y="1482727"/>
                  </a:cubicBezTo>
                  <a:lnTo>
                    <a:pt x="448640" y="1697681"/>
                  </a:lnTo>
                  <a:lnTo>
                    <a:pt x="0" y="1144364"/>
                  </a:lnTo>
                  <a:lnTo>
                    <a:pt x="448640" y="638499"/>
                  </a:lnTo>
                  <a:lnTo>
                    <a:pt x="448640" y="867973"/>
                  </a:lnTo>
                  <a:cubicBezTo>
                    <a:pt x="840402" y="859977"/>
                    <a:pt x="1201459" y="650048"/>
                    <a:pt x="1403704" y="311442"/>
                  </a:cubicBezTo>
                  <a:cubicBezTo>
                    <a:pt x="1462369" y="213222"/>
                    <a:pt x="1505166" y="108371"/>
                    <a:pt x="152976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0" tIns="0" rIns="0" bIns="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20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Check</a:t>
              </a:r>
            </a:p>
          </p:txBody>
        </p:sp>
        <p:sp>
          <p:nvSpPr>
            <p:cNvPr id="10" name="MH_Other_5"/>
            <p:cNvSpPr/>
            <p:nvPr>
              <p:custDataLst>
                <p:tags r:id="rId5"/>
              </p:custDataLst>
            </p:nvPr>
          </p:nvSpPr>
          <p:spPr>
            <a:xfrm rot="3577600">
              <a:off x="3433764" y="2936876"/>
              <a:ext cx="2066925" cy="206692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1" lIns="0" tIns="0" rIns="0" bIns="0" numCol="1" anchor="ctr">
              <a:prstTxWarp prst="textArchUp">
                <a:avLst/>
              </a:prstTxWarp>
            </a:bodyPr>
            <a:lstStyle/>
            <a:p>
              <a:pPr algn="ctr">
                <a:defRPr/>
              </a:pPr>
              <a:endParaRPr lang="zh-CN" altLang="en-US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1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206375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DO — 执行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矩形 6"/>
          <p:cNvSpPr>
            <a:spLocks noChangeArrowheads="1"/>
          </p:cNvSpPr>
          <p:nvPr/>
        </p:nvSpPr>
        <p:spPr bwMode="auto">
          <a:xfrm>
            <a:off x="6323330" y="3042285"/>
            <a:ext cx="5180965" cy="2861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对相关人员实施教育</a:t>
            </a:r>
          </a:p>
          <a:p>
            <a:pPr fontAlgn="auto">
              <a:lnSpc>
                <a:spcPct val="150000"/>
              </a:lnSpc>
            </a:pPr>
            <a:r>
              <a: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按计划中的组织将管理活动分担</a:t>
            </a:r>
          </a:p>
          <a:p>
            <a:pPr fontAlgn="auto">
              <a:lnSpc>
                <a:spcPct val="150000"/>
              </a:lnSpc>
            </a:pPr>
            <a:r>
              <a: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全员参与改善提案</a:t>
            </a:r>
          </a:p>
          <a:p>
            <a:pPr fontAlgn="auto">
              <a:lnSpc>
                <a:spcPct val="150000"/>
              </a:lnSpc>
            </a:pPr>
            <a:r>
              <a: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过程中如有异常应及时处置</a:t>
            </a:r>
          </a:p>
          <a:p>
            <a:pPr fontAlgn="auto">
              <a:lnSpc>
                <a:spcPct val="150000"/>
              </a:lnSpc>
            </a:pPr>
            <a:r>
              <a: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认真记录相关数据</a:t>
            </a:r>
          </a:p>
          <a:p>
            <a:pPr fontAlgn="auto">
              <a:lnSpc>
                <a:spcPct val="150000"/>
              </a:lnSpc>
            </a:pPr>
            <a:r>
              <a: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实施报告进展情况</a:t>
            </a:r>
          </a:p>
        </p:txBody>
      </p:sp>
      <p:sp>
        <p:nvSpPr>
          <p:cNvPr id="3" name="矩形 2"/>
          <p:cNvSpPr/>
          <p:nvPr/>
        </p:nvSpPr>
        <p:spPr>
          <a:xfrm>
            <a:off x="6323480" y="1830864"/>
            <a:ext cx="4620745" cy="932973"/>
          </a:xfrm>
          <a:prstGeom prst="rect">
            <a:avLst/>
          </a:prstGeom>
          <a:solidFill>
            <a:srgbClr val="E85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实施步骤及注意事项</a:t>
            </a:r>
          </a:p>
        </p:txBody>
      </p: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 descr="C:\Users\HP\Desktop\PPT图片\51miz-P259170-ZWJKQSAM-3840x3839.jpg51miz-P259170-ZWJKQSAM-3840x3839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884580" y="1554798"/>
            <a:ext cx="4735195" cy="473519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440" h="5520">
                <a:moveTo>
                  <a:pt x="0" y="0"/>
                </a:moveTo>
                <a:lnTo>
                  <a:pt x="7440" y="0"/>
                </a:lnTo>
                <a:lnTo>
                  <a:pt x="7440" y="5520"/>
                </a:lnTo>
                <a:lnTo>
                  <a:pt x="0" y="5520"/>
                </a:lnTo>
                <a:lnTo>
                  <a:pt x="0" y="0"/>
                </a:lnTo>
                <a:close/>
              </a:path>
            </a:pathLst>
          </a:cu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39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265684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执行计划的职能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"/>
          <p:cNvSpPr>
            <a:spLocks noChangeArrowheads="1"/>
          </p:cNvSpPr>
          <p:nvPr/>
        </p:nvSpPr>
        <p:spPr bwMode="auto">
          <a:xfrm>
            <a:off x="4117608" y="3342313"/>
            <a:ext cx="7114499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1、计划实现的目标是什么2、计划对于规划的类型分解3、做什么</a:t>
            </a:r>
          </a:p>
          <a:p>
            <a:pPr>
              <a:lnSpc>
                <a:spcPct val="150000"/>
              </a:lnSpc>
            </a:pPr>
            <a:r>
              <a:rPr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4、如何做5、做的时间6、做的程序7、谁来做？</a:t>
            </a:r>
          </a:p>
        </p:txBody>
      </p:sp>
      <p:sp>
        <p:nvSpPr>
          <p:cNvPr id="25" name="Docer Falling Dust PPT demo"/>
          <p:cNvSpPr/>
          <p:nvPr/>
        </p:nvSpPr>
        <p:spPr>
          <a:xfrm>
            <a:off x="1225344" y="1549658"/>
            <a:ext cx="4638428" cy="1133685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A-action</a:t>
            </a:r>
            <a:endParaRPr lang="zh-CN" altLang="en-US" sz="4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7" name="矩形 2"/>
          <p:cNvSpPr>
            <a:spLocks noChangeArrowheads="1"/>
          </p:cNvSpPr>
          <p:nvPr/>
        </p:nvSpPr>
        <p:spPr bwMode="auto">
          <a:xfrm>
            <a:off x="4117608" y="4915947"/>
            <a:ext cx="6283853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1、具体目标2、阶段性成果3、时间表4、责任人与配合人5、预算费用6、计划中的具体项目7、支持资源</a:t>
            </a:r>
          </a:p>
        </p:txBody>
      </p:sp>
      <p:sp>
        <p:nvSpPr>
          <p:cNvPr id="2" name="矩形 1"/>
          <p:cNvSpPr/>
          <p:nvPr/>
        </p:nvSpPr>
        <p:spPr>
          <a:xfrm>
            <a:off x="1225343" y="3393084"/>
            <a:ext cx="2579427" cy="871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</a:p>
        </p:txBody>
      </p:sp>
      <p:sp>
        <p:nvSpPr>
          <p:cNvPr id="28" name="矩形 27"/>
          <p:cNvSpPr/>
          <p:nvPr/>
        </p:nvSpPr>
        <p:spPr>
          <a:xfrm>
            <a:off x="1225343" y="4800747"/>
            <a:ext cx="2579427" cy="8715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措施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368554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有效的纠正措施的特点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"/>
          <p:cNvSpPr>
            <a:spLocks noChangeArrowheads="1"/>
          </p:cNvSpPr>
          <p:nvPr/>
        </p:nvSpPr>
        <p:spPr bwMode="auto">
          <a:xfrm>
            <a:off x="4117608" y="3342313"/>
            <a:ext cx="7114499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1、计划实现的目标是什么2、计划对于规划的类型分解3、做什么</a:t>
            </a:r>
          </a:p>
          <a:p>
            <a:pPr>
              <a:lnSpc>
                <a:spcPct val="150000"/>
              </a:lnSpc>
            </a:pPr>
            <a:r>
              <a:rPr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4、如何做5、做的时间6、做的程序7、谁来做？</a:t>
            </a:r>
          </a:p>
        </p:txBody>
      </p:sp>
      <p:sp>
        <p:nvSpPr>
          <p:cNvPr id="25" name="Docer Falling Dust PPT demo"/>
          <p:cNvSpPr/>
          <p:nvPr/>
        </p:nvSpPr>
        <p:spPr>
          <a:xfrm>
            <a:off x="1225344" y="1549658"/>
            <a:ext cx="4638428" cy="1133685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A-action</a:t>
            </a:r>
            <a:endParaRPr lang="zh-CN" altLang="en-US" sz="4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7" name="矩形 2"/>
          <p:cNvSpPr>
            <a:spLocks noChangeArrowheads="1"/>
          </p:cNvSpPr>
          <p:nvPr/>
        </p:nvSpPr>
        <p:spPr bwMode="auto">
          <a:xfrm>
            <a:off x="4117608" y="4915947"/>
            <a:ext cx="6283853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1、具体目标2、阶段性成果3、时间表4、责任人与配合人5、预算费用6、计划中的具体项目7、支持资源</a:t>
            </a:r>
          </a:p>
        </p:txBody>
      </p:sp>
      <p:sp>
        <p:nvSpPr>
          <p:cNvPr id="2" name="矩形 1"/>
          <p:cNvSpPr/>
          <p:nvPr/>
        </p:nvSpPr>
        <p:spPr>
          <a:xfrm>
            <a:off x="1225343" y="3393084"/>
            <a:ext cx="2579427" cy="871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</a:p>
        </p:txBody>
      </p:sp>
      <p:sp>
        <p:nvSpPr>
          <p:cNvPr id="28" name="矩形 27"/>
          <p:cNvSpPr/>
          <p:nvPr/>
        </p:nvSpPr>
        <p:spPr>
          <a:xfrm>
            <a:off x="1225343" y="4800747"/>
            <a:ext cx="2579427" cy="8715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措施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231394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纠正预防措施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"/>
          <p:cNvSpPr>
            <a:spLocks noChangeArrowheads="1"/>
          </p:cNvSpPr>
          <p:nvPr/>
        </p:nvSpPr>
        <p:spPr bwMode="auto">
          <a:xfrm>
            <a:off x="4117608" y="3342313"/>
            <a:ext cx="7114499" cy="92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1）原因分析不准确</a:t>
            </a:r>
            <a:r>
              <a:rPr lang="zh-CN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2）措施无法量化</a:t>
            </a:r>
            <a:r>
              <a:rPr lang="zh-CN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3）措施未针对原因</a:t>
            </a:r>
            <a:r>
              <a:rPr lang="zh-CN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4）措施对点不对面</a:t>
            </a:r>
            <a:r>
              <a:rPr lang="zh-CN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5）验证记录不具体</a:t>
            </a:r>
          </a:p>
        </p:txBody>
      </p:sp>
      <p:sp>
        <p:nvSpPr>
          <p:cNvPr id="25" name="Docer Falling Dust PPT demo"/>
          <p:cNvSpPr/>
          <p:nvPr/>
        </p:nvSpPr>
        <p:spPr>
          <a:xfrm>
            <a:off x="1225344" y="1549658"/>
            <a:ext cx="4638428" cy="1133685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A-action</a:t>
            </a:r>
            <a:endParaRPr lang="zh-CN" altLang="en-US" sz="48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7" name="矩形 2"/>
          <p:cNvSpPr>
            <a:spLocks noChangeArrowheads="1"/>
          </p:cNvSpPr>
          <p:nvPr/>
        </p:nvSpPr>
        <p:spPr bwMode="auto">
          <a:xfrm>
            <a:off x="4117608" y="4915947"/>
            <a:ext cx="6283853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1）制度固化</a:t>
            </a:r>
            <a:r>
              <a:rPr lang="zh-CN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2）防呆 管理</a:t>
            </a:r>
            <a:r>
              <a:rPr lang="zh-CN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3）培训 ，培训，再培训</a:t>
            </a:r>
            <a:r>
              <a:rPr lang="en-US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4）检查，检查，再检查</a:t>
            </a:r>
          </a:p>
        </p:txBody>
      </p:sp>
      <p:sp>
        <p:nvSpPr>
          <p:cNvPr id="2" name="矩形 1"/>
          <p:cNvSpPr/>
          <p:nvPr/>
        </p:nvSpPr>
        <p:spPr>
          <a:xfrm>
            <a:off x="1225343" y="3393084"/>
            <a:ext cx="2579427" cy="8715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注意的几个问题</a:t>
            </a:r>
          </a:p>
        </p:txBody>
      </p:sp>
      <p:sp>
        <p:nvSpPr>
          <p:cNvPr id="28" name="矩形 27"/>
          <p:cNvSpPr/>
          <p:nvPr/>
        </p:nvSpPr>
        <p:spPr>
          <a:xfrm>
            <a:off x="1225343" y="4800747"/>
            <a:ext cx="2579427" cy="8715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常用的纠正措施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cer Falling Dust PPT demo"/>
          <p:cNvSpPr/>
          <p:nvPr/>
        </p:nvSpPr>
        <p:spPr>
          <a:xfrm>
            <a:off x="2462589" y="3184925"/>
            <a:ext cx="7091045" cy="11068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6600" b="1" spc="3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PDCA循环的特点</a:t>
            </a:r>
          </a:p>
        </p:txBody>
      </p:sp>
      <p:sp>
        <p:nvSpPr>
          <p:cNvPr id="31" name="矩形 30"/>
          <p:cNvSpPr/>
          <p:nvPr/>
        </p:nvSpPr>
        <p:spPr>
          <a:xfrm>
            <a:off x="4147564" y="1962362"/>
            <a:ext cx="3684270" cy="11068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PART </a:t>
            </a:r>
            <a:r>
              <a:rPr lang="en-US" altLang="zh-CN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03</a:t>
            </a:r>
            <a:endParaRPr lang="zh-CN" altLang="en-US" sz="6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78675"/>
            <a:ext cx="600501" cy="356206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1591499" y="1678675"/>
            <a:ext cx="600501" cy="356206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92732" y="1678675"/>
            <a:ext cx="317453" cy="3562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273051" y="1678675"/>
            <a:ext cx="317453" cy="3562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3835522" y="5685284"/>
            <a:ext cx="1964777" cy="87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6428596" y="5685284"/>
            <a:ext cx="1964777" cy="87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29705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PDCA循环的特点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1652270" y="1628775"/>
            <a:ext cx="4468495" cy="4488180"/>
            <a:chOff x="3810000" y="1682307"/>
            <a:chExt cx="4572000" cy="4572000"/>
          </a:xfrm>
        </p:grpSpPr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3810000" y="1682307"/>
              <a:ext cx="4572000" cy="4572000"/>
            </a:xfrm>
            <a:prstGeom prst="ellipse">
              <a:avLst/>
            </a:prstGeom>
            <a:noFill/>
            <a:ln w="28575">
              <a:solidFill>
                <a:srgbClr val="304270"/>
              </a:solidFill>
              <a:miter lim="800000"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宋体" panose="02010600030101010101" pitchFamily="2" charset="-122"/>
              </a:endParaRPr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3810000" y="3991707"/>
              <a:ext cx="4572000" cy="0"/>
            </a:xfrm>
            <a:prstGeom prst="line">
              <a:avLst/>
            </a:prstGeom>
            <a:noFill/>
            <a:ln w="28575">
              <a:solidFill>
                <a:srgbClr val="304270"/>
              </a:solidFill>
              <a:miter lim="800000"/>
            </a:ln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黑体" panose="02010609060101010101" pitchFamily="49" charset="-122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6096000" y="1682307"/>
              <a:ext cx="0" cy="4572000"/>
            </a:xfrm>
            <a:prstGeom prst="line">
              <a:avLst/>
            </a:prstGeom>
            <a:noFill/>
            <a:ln w="28575">
              <a:solidFill>
                <a:srgbClr val="304270"/>
              </a:solidFill>
              <a:miter lim="800000"/>
            </a:ln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黑体" panose="02010609060101010101" pitchFamily="49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3467735" y="3381375"/>
            <a:ext cx="4108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4A7AD3"/>
                </a:solidFill>
                <a:latin typeface="Impact" panose="020B0806030902050204" pitchFamily="34" charset="0"/>
              </a:rPr>
              <a:t>P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3893820" y="3377565"/>
            <a:ext cx="432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42B768"/>
                </a:solidFill>
                <a:latin typeface="Impact" panose="020B0806030902050204" pitchFamily="34" charset="0"/>
              </a:rPr>
              <a:t>D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3890645" y="3867150"/>
            <a:ext cx="432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C000"/>
                </a:solidFill>
                <a:latin typeface="Impact" panose="020B0806030902050204" pitchFamily="34" charset="0"/>
              </a:rPr>
              <a:t>C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3434080" y="3867150"/>
            <a:ext cx="4127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accent4"/>
                </a:solidFill>
                <a:latin typeface="Impact" panose="020B0806030902050204" pitchFamily="34" charset="0"/>
              </a:rPr>
              <a:t>A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4804410" y="2650490"/>
            <a:ext cx="1239520" cy="1245235"/>
            <a:chOff x="4418868" y="4118752"/>
            <a:chExt cx="1180299" cy="1180942"/>
          </a:xfrm>
        </p:grpSpPr>
        <p:grpSp>
          <p:nvGrpSpPr>
            <p:cNvPr id="44" name="组合 43"/>
            <p:cNvGrpSpPr/>
            <p:nvPr/>
          </p:nvGrpSpPr>
          <p:grpSpPr>
            <a:xfrm>
              <a:off x="4418868" y="4118752"/>
              <a:ext cx="1180299" cy="1180942"/>
              <a:chOff x="3017838" y="2474914"/>
              <a:chExt cx="2909887" cy="2911475"/>
            </a:xfrm>
          </p:grpSpPr>
          <p:sp>
            <p:nvSpPr>
              <p:cNvPr id="45" name="MH_Other_1"/>
              <p:cNvSpPr/>
              <p:nvPr>
                <p:custDataLst>
                  <p:tags r:id="rId12"/>
                </p:custDataLst>
              </p:nvPr>
            </p:nvSpPr>
            <p:spPr>
              <a:xfrm>
                <a:off x="4652963" y="2670175"/>
                <a:ext cx="1274762" cy="1612900"/>
              </a:xfrm>
              <a:custGeom>
                <a:avLst/>
                <a:gdLst/>
                <a:ahLst/>
                <a:cxnLst/>
                <a:rect l="l" t="t" r="r" b="b"/>
                <a:pathLst>
                  <a:path w="1697010" h="2148428">
                    <a:moveTo>
                      <a:pt x="33935" y="0"/>
                    </a:moveTo>
                    <a:cubicBezTo>
                      <a:pt x="239955" y="34009"/>
                      <a:pt x="440246" y="107805"/>
                      <a:pt x="625209" y="218280"/>
                    </a:cubicBezTo>
                    <a:cubicBezTo>
                      <a:pt x="1149398" y="531372"/>
                      <a:pt x="1472579" y="1092545"/>
                      <a:pt x="1482056" y="1699788"/>
                    </a:cubicBezTo>
                    <a:lnTo>
                      <a:pt x="1697010" y="1699788"/>
                    </a:lnTo>
                    <a:lnTo>
                      <a:pt x="1143693" y="2148428"/>
                    </a:lnTo>
                    <a:lnTo>
                      <a:pt x="637828" y="1699788"/>
                    </a:lnTo>
                    <a:lnTo>
                      <a:pt x="867302" y="1699788"/>
                    </a:lnTo>
                    <a:cubicBezTo>
                      <a:pt x="859306" y="1308026"/>
                      <a:pt x="649377" y="946969"/>
                      <a:pt x="310771" y="744724"/>
                    </a:cubicBezTo>
                    <a:cubicBezTo>
                      <a:pt x="212707" y="686152"/>
                      <a:pt x="108032" y="643397"/>
                      <a:pt x="0" y="617910"/>
                    </a:cubicBezTo>
                    <a:lnTo>
                      <a:pt x="280602" y="302003"/>
                    </a:lnTo>
                    <a:close/>
                  </a:path>
                </a:pathLst>
              </a:custGeom>
              <a:solidFill>
                <a:srgbClr val="42B768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16000" tIns="0" rIns="108000" bIns="18000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sz="1200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6" name="MH_Other_2"/>
              <p:cNvSpPr/>
              <p:nvPr>
                <p:custDataLst>
                  <p:tags r:id="rId13"/>
                </p:custDataLst>
              </p:nvPr>
            </p:nvSpPr>
            <p:spPr>
              <a:xfrm>
                <a:off x="3201990" y="2474914"/>
                <a:ext cx="1616075" cy="1274763"/>
              </a:xfrm>
              <a:custGeom>
                <a:avLst/>
                <a:gdLst/>
                <a:ahLst/>
                <a:cxnLst/>
                <a:rect l="l" t="t" r="r" b="b"/>
                <a:pathLst>
                  <a:path w="2150110" h="1697787">
                    <a:moveTo>
                      <a:pt x="1701470" y="0"/>
                    </a:moveTo>
                    <a:lnTo>
                      <a:pt x="2150110" y="553317"/>
                    </a:lnTo>
                    <a:lnTo>
                      <a:pt x="1701470" y="1059182"/>
                    </a:lnTo>
                    <a:lnTo>
                      <a:pt x="1701470" y="829708"/>
                    </a:lnTo>
                    <a:cubicBezTo>
                      <a:pt x="1309708" y="837704"/>
                      <a:pt x="948651" y="1047633"/>
                      <a:pt x="746406" y="1386239"/>
                    </a:cubicBezTo>
                    <a:cubicBezTo>
                      <a:pt x="687727" y="1484483"/>
                      <a:pt x="644923" y="1589361"/>
                      <a:pt x="620466" y="1697787"/>
                    </a:cubicBezTo>
                    <a:lnTo>
                      <a:pt x="303685" y="1416408"/>
                    </a:lnTo>
                    <a:lnTo>
                      <a:pt x="0" y="1664449"/>
                    </a:lnTo>
                    <a:cubicBezTo>
                      <a:pt x="35261" y="1458221"/>
                      <a:pt x="109165" y="1257301"/>
                      <a:pt x="219962" y="1071801"/>
                    </a:cubicBezTo>
                    <a:cubicBezTo>
                      <a:pt x="533054" y="547612"/>
                      <a:pt x="1094227" y="224431"/>
                      <a:pt x="1701470" y="214954"/>
                    </a:cubicBezTo>
                    <a:close/>
                  </a:path>
                </a:pathLst>
              </a:custGeom>
              <a:solidFill>
                <a:srgbClr val="4A7AD3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0" tIns="0" rIns="468000" bIns="28800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sz="1200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7" name="MH_Other_3"/>
              <p:cNvSpPr/>
              <p:nvPr>
                <p:custDataLst>
                  <p:tags r:id="rId14"/>
                </p:custDataLst>
              </p:nvPr>
            </p:nvSpPr>
            <p:spPr>
              <a:xfrm>
                <a:off x="3017838" y="3586164"/>
                <a:ext cx="1274762" cy="1616075"/>
              </a:xfrm>
              <a:custGeom>
                <a:avLst/>
                <a:gdLst/>
                <a:ahLst/>
                <a:cxnLst/>
                <a:rect l="l" t="t" r="r" b="b"/>
                <a:pathLst>
                  <a:path w="1697153" h="2150709">
                    <a:moveTo>
                      <a:pt x="553317" y="0"/>
                    </a:moveTo>
                    <a:lnTo>
                      <a:pt x="1059182" y="448640"/>
                    </a:lnTo>
                    <a:lnTo>
                      <a:pt x="829708" y="448640"/>
                    </a:lnTo>
                    <a:cubicBezTo>
                      <a:pt x="837704" y="840402"/>
                      <a:pt x="1047633" y="1201459"/>
                      <a:pt x="1386239" y="1403704"/>
                    </a:cubicBezTo>
                    <a:cubicBezTo>
                      <a:pt x="1484322" y="1462287"/>
                      <a:pt x="1589018" y="1505047"/>
                      <a:pt x="1697153" y="1530355"/>
                    </a:cubicBezTo>
                    <a:lnTo>
                      <a:pt x="1416407" y="1846425"/>
                    </a:lnTo>
                    <a:lnTo>
                      <a:pt x="1664937" y="2150709"/>
                    </a:lnTo>
                    <a:cubicBezTo>
                      <a:pt x="1458510" y="2114956"/>
                      <a:pt x="1257435" y="2041026"/>
                      <a:pt x="1071801" y="1930149"/>
                    </a:cubicBezTo>
                    <a:cubicBezTo>
                      <a:pt x="547612" y="1617056"/>
                      <a:pt x="224431" y="1055883"/>
                      <a:pt x="214954" y="448640"/>
                    </a:cubicBezTo>
                    <a:lnTo>
                      <a:pt x="0" y="448640"/>
                    </a:lnTo>
                    <a:close/>
                  </a:path>
                </a:pathLst>
              </a:custGeom>
              <a:solidFill>
                <a:srgbClr val="E85A4B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180000" bIns="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sz="1200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8" name="MH_Other_4"/>
              <p:cNvSpPr/>
              <p:nvPr>
                <p:custDataLst>
                  <p:tags r:id="rId15"/>
                </p:custDataLst>
              </p:nvPr>
            </p:nvSpPr>
            <p:spPr>
              <a:xfrm>
                <a:off x="4119564" y="4111626"/>
                <a:ext cx="1614487" cy="1274763"/>
              </a:xfrm>
              <a:custGeom>
                <a:avLst/>
                <a:gdLst/>
                <a:ahLst/>
                <a:cxnLst/>
                <a:rect l="l" t="t" r="r" b="b"/>
                <a:pathLst>
                  <a:path w="2150053" h="1697681">
                    <a:moveTo>
                      <a:pt x="1529760" y="0"/>
                    </a:moveTo>
                    <a:lnTo>
                      <a:pt x="1846425" y="281275"/>
                    </a:lnTo>
                    <a:lnTo>
                      <a:pt x="2150053" y="33280"/>
                    </a:lnTo>
                    <a:cubicBezTo>
                      <a:pt x="2114837" y="239493"/>
                      <a:pt x="2040936" y="440395"/>
                      <a:pt x="1930148" y="625880"/>
                    </a:cubicBezTo>
                    <a:cubicBezTo>
                      <a:pt x="1617056" y="1150069"/>
                      <a:pt x="1055883" y="1473250"/>
                      <a:pt x="448640" y="1482727"/>
                    </a:cubicBezTo>
                    <a:lnTo>
                      <a:pt x="448640" y="1697681"/>
                    </a:lnTo>
                    <a:lnTo>
                      <a:pt x="0" y="1144364"/>
                    </a:lnTo>
                    <a:lnTo>
                      <a:pt x="448640" y="638499"/>
                    </a:lnTo>
                    <a:lnTo>
                      <a:pt x="448640" y="867973"/>
                    </a:lnTo>
                    <a:cubicBezTo>
                      <a:pt x="840402" y="859977"/>
                      <a:pt x="1201459" y="650048"/>
                      <a:pt x="1403704" y="311442"/>
                    </a:cubicBezTo>
                    <a:cubicBezTo>
                      <a:pt x="1462369" y="213222"/>
                      <a:pt x="1505166" y="108371"/>
                      <a:pt x="1529760" y="0"/>
                    </a:cubicBezTo>
                    <a:close/>
                  </a:path>
                </a:pathLst>
              </a:custGeom>
              <a:solidFill>
                <a:srgbClr val="FFC826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88000" tIns="0" rIns="0" bIns="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sz="1200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9" name="MH_Other_5"/>
              <p:cNvSpPr/>
              <p:nvPr>
                <p:custDataLst>
                  <p:tags r:id="rId16"/>
                </p:custDataLst>
              </p:nvPr>
            </p:nvSpPr>
            <p:spPr>
              <a:xfrm rot="3577600">
                <a:off x="3400964" y="2941329"/>
                <a:ext cx="2066925" cy="20669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1" lIns="0" tIns="0" rIns="0" bIns="0" numCol="1" anchor="ctr">
                <a:prstTxWarp prst="textArchUp">
                  <a:avLst/>
                </a:prstTxWarp>
              </a:bodyPr>
              <a:lstStyle/>
              <a:p>
                <a:pPr algn="ctr">
                  <a:defRPr/>
                </a:pPr>
                <a:endParaRPr lang="zh-CN" altLang="en-US" sz="8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4677400" y="4200431"/>
              <a:ext cx="287258" cy="296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1200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P</a:t>
              </a:r>
              <a:endParaRPr lang="zh-CN" altLang="en-US" sz="1200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201696" y="4287728"/>
              <a:ext cx="295273" cy="296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1200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D</a:t>
              </a:r>
              <a:endParaRPr lang="zh-CN" altLang="en-US" sz="1200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5087096" y="4906561"/>
              <a:ext cx="295273" cy="296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1200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C</a:t>
              </a:r>
              <a:endParaRPr lang="zh-CN" altLang="en-US" sz="1200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4502908" y="4762707"/>
              <a:ext cx="287258" cy="296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1200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A</a:t>
              </a:r>
              <a:endParaRPr lang="zh-CN" altLang="en-US" sz="1200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1944370" y="1946910"/>
            <a:ext cx="1942465" cy="1951990"/>
            <a:chOff x="4418868" y="4118752"/>
            <a:chExt cx="1180299" cy="1180942"/>
          </a:xfrm>
        </p:grpSpPr>
        <p:grpSp>
          <p:nvGrpSpPr>
            <p:cNvPr id="58" name="组合 57"/>
            <p:cNvGrpSpPr/>
            <p:nvPr/>
          </p:nvGrpSpPr>
          <p:grpSpPr>
            <a:xfrm>
              <a:off x="4418868" y="4118752"/>
              <a:ext cx="1180299" cy="1180942"/>
              <a:chOff x="3017838" y="2474914"/>
              <a:chExt cx="2909887" cy="2911475"/>
            </a:xfrm>
          </p:grpSpPr>
          <p:sp>
            <p:nvSpPr>
              <p:cNvPr id="63" name="MH_Other_1"/>
              <p:cNvSpPr/>
              <p:nvPr>
                <p:custDataLst>
                  <p:tags r:id="rId7"/>
                </p:custDataLst>
              </p:nvPr>
            </p:nvSpPr>
            <p:spPr>
              <a:xfrm>
                <a:off x="4652963" y="2670175"/>
                <a:ext cx="1274762" cy="1612900"/>
              </a:xfrm>
              <a:custGeom>
                <a:avLst/>
                <a:gdLst/>
                <a:ahLst/>
                <a:cxnLst/>
                <a:rect l="l" t="t" r="r" b="b"/>
                <a:pathLst>
                  <a:path w="1697010" h="2148428">
                    <a:moveTo>
                      <a:pt x="33935" y="0"/>
                    </a:moveTo>
                    <a:cubicBezTo>
                      <a:pt x="239955" y="34009"/>
                      <a:pt x="440246" y="107805"/>
                      <a:pt x="625209" y="218280"/>
                    </a:cubicBezTo>
                    <a:cubicBezTo>
                      <a:pt x="1149398" y="531372"/>
                      <a:pt x="1472579" y="1092545"/>
                      <a:pt x="1482056" y="1699788"/>
                    </a:cubicBezTo>
                    <a:lnTo>
                      <a:pt x="1697010" y="1699788"/>
                    </a:lnTo>
                    <a:lnTo>
                      <a:pt x="1143693" y="2148428"/>
                    </a:lnTo>
                    <a:lnTo>
                      <a:pt x="637828" y="1699788"/>
                    </a:lnTo>
                    <a:lnTo>
                      <a:pt x="867302" y="1699788"/>
                    </a:lnTo>
                    <a:cubicBezTo>
                      <a:pt x="859306" y="1308026"/>
                      <a:pt x="649377" y="946969"/>
                      <a:pt x="310771" y="744724"/>
                    </a:cubicBezTo>
                    <a:cubicBezTo>
                      <a:pt x="212707" y="686152"/>
                      <a:pt x="108032" y="643397"/>
                      <a:pt x="0" y="617910"/>
                    </a:cubicBezTo>
                    <a:lnTo>
                      <a:pt x="280602" y="302003"/>
                    </a:lnTo>
                    <a:close/>
                  </a:path>
                </a:pathLst>
              </a:custGeom>
              <a:solidFill>
                <a:srgbClr val="42B768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16000" tIns="0" rIns="108000" bIns="18000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4" name="MH_Other_2"/>
              <p:cNvSpPr/>
              <p:nvPr>
                <p:custDataLst>
                  <p:tags r:id="rId8"/>
                </p:custDataLst>
              </p:nvPr>
            </p:nvSpPr>
            <p:spPr>
              <a:xfrm>
                <a:off x="3201990" y="2474914"/>
                <a:ext cx="1616075" cy="1274763"/>
              </a:xfrm>
              <a:custGeom>
                <a:avLst/>
                <a:gdLst/>
                <a:ahLst/>
                <a:cxnLst/>
                <a:rect l="l" t="t" r="r" b="b"/>
                <a:pathLst>
                  <a:path w="2150110" h="1697787">
                    <a:moveTo>
                      <a:pt x="1701470" y="0"/>
                    </a:moveTo>
                    <a:lnTo>
                      <a:pt x="2150110" y="553317"/>
                    </a:lnTo>
                    <a:lnTo>
                      <a:pt x="1701470" y="1059182"/>
                    </a:lnTo>
                    <a:lnTo>
                      <a:pt x="1701470" y="829708"/>
                    </a:lnTo>
                    <a:cubicBezTo>
                      <a:pt x="1309708" y="837704"/>
                      <a:pt x="948651" y="1047633"/>
                      <a:pt x="746406" y="1386239"/>
                    </a:cubicBezTo>
                    <a:cubicBezTo>
                      <a:pt x="687727" y="1484483"/>
                      <a:pt x="644923" y="1589361"/>
                      <a:pt x="620466" y="1697787"/>
                    </a:cubicBezTo>
                    <a:lnTo>
                      <a:pt x="303685" y="1416408"/>
                    </a:lnTo>
                    <a:lnTo>
                      <a:pt x="0" y="1664449"/>
                    </a:lnTo>
                    <a:cubicBezTo>
                      <a:pt x="35261" y="1458221"/>
                      <a:pt x="109165" y="1257301"/>
                      <a:pt x="219962" y="1071801"/>
                    </a:cubicBezTo>
                    <a:cubicBezTo>
                      <a:pt x="533054" y="547612"/>
                      <a:pt x="1094227" y="224431"/>
                      <a:pt x="1701470" y="214954"/>
                    </a:cubicBezTo>
                    <a:close/>
                  </a:path>
                </a:pathLst>
              </a:custGeom>
              <a:solidFill>
                <a:srgbClr val="4A7AD3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0" tIns="0" rIns="468000" bIns="28800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5" name="MH_Other_3"/>
              <p:cNvSpPr/>
              <p:nvPr>
                <p:custDataLst>
                  <p:tags r:id="rId9"/>
                </p:custDataLst>
              </p:nvPr>
            </p:nvSpPr>
            <p:spPr>
              <a:xfrm>
                <a:off x="3017838" y="3586164"/>
                <a:ext cx="1274762" cy="1616075"/>
              </a:xfrm>
              <a:custGeom>
                <a:avLst/>
                <a:gdLst/>
                <a:ahLst/>
                <a:cxnLst/>
                <a:rect l="l" t="t" r="r" b="b"/>
                <a:pathLst>
                  <a:path w="1697153" h="2150709">
                    <a:moveTo>
                      <a:pt x="553317" y="0"/>
                    </a:moveTo>
                    <a:lnTo>
                      <a:pt x="1059182" y="448640"/>
                    </a:lnTo>
                    <a:lnTo>
                      <a:pt x="829708" y="448640"/>
                    </a:lnTo>
                    <a:cubicBezTo>
                      <a:pt x="837704" y="840402"/>
                      <a:pt x="1047633" y="1201459"/>
                      <a:pt x="1386239" y="1403704"/>
                    </a:cubicBezTo>
                    <a:cubicBezTo>
                      <a:pt x="1484322" y="1462287"/>
                      <a:pt x="1589018" y="1505047"/>
                      <a:pt x="1697153" y="1530355"/>
                    </a:cubicBezTo>
                    <a:lnTo>
                      <a:pt x="1416407" y="1846425"/>
                    </a:lnTo>
                    <a:lnTo>
                      <a:pt x="1664937" y="2150709"/>
                    </a:lnTo>
                    <a:cubicBezTo>
                      <a:pt x="1458510" y="2114956"/>
                      <a:pt x="1257435" y="2041026"/>
                      <a:pt x="1071801" y="1930149"/>
                    </a:cubicBezTo>
                    <a:cubicBezTo>
                      <a:pt x="547612" y="1617056"/>
                      <a:pt x="224431" y="1055883"/>
                      <a:pt x="214954" y="448640"/>
                    </a:cubicBezTo>
                    <a:lnTo>
                      <a:pt x="0" y="448640"/>
                    </a:lnTo>
                    <a:close/>
                  </a:path>
                </a:pathLst>
              </a:custGeom>
              <a:solidFill>
                <a:srgbClr val="E85A4B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180000" bIns="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6" name="MH_Other_4"/>
              <p:cNvSpPr/>
              <p:nvPr>
                <p:custDataLst>
                  <p:tags r:id="rId10"/>
                </p:custDataLst>
              </p:nvPr>
            </p:nvSpPr>
            <p:spPr>
              <a:xfrm>
                <a:off x="4119564" y="4111626"/>
                <a:ext cx="1614487" cy="1274763"/>
              </a:xfrm>
              <a:custGeom>
                <a:avLst/>
                <a:gdLst/>
                <a:ahLst/>
                <a:cxnLst/>
                <a:rect l="l" t="t" r="r" b="b"/>
                <a:pathLst>
                  <a:path w="2150053" h="1697681">
                    <a:moveTo>
                      <a:pt x="1529760" y="0"/>
                    </a:moveTo>
                    <a:lnTo>
                      <a:pt x="1846425" y="281275"/>
                    </a:lnTo>
                    <a:lnTo>
                      <a:pt x="2150053" y="33280"/>
                    </a:lnTo>
                    <a:cubicBezTo>
                      <a:pt x="2114837" y="239493"/>
                      <a:pt x="2040936" y="440395"/>
                      <a:pt x="1930148" y="625880"/>
                    </a:cubicBezTo>
                    <a:cubicBezTo>
                      <a:pt x="1617056" y="1150069"/>
                      <a:pt x="1055883" y="1473250"/>
                      <a:pt x="448640" y="1482727"/>
                    </a:cubicBezTo>
                    <a:lnTo>
                      <a:pt x="448640" y="1697681"/>
                    </a:lnTo>
                    <a:lnTo>
                      <a:pt x="0" y="1144364"/>
                    </a:lnTo>
                    <a:lnTo>
                      <a:pt x="448640" y="638499"/>
                    </a:lnTo>
                    <a:lnTo>
                      <a:pt x="448640" y="867973"/>
                    </a:lnTo>
                    <a:cubicBezTo>
                      <a:pt x="840402" y="859977"/>
                      <a:pt x="1201459" y="650048"/>
                      <a:pt x="1403704" y="311442"/>
                    </a:cubicBezTo>
                    <a:cubicBezTo>
                      <a:pt x="1462369" y="213222"/>
                      <a:pt x="1505166" y="108371"/>
                      <a:pt x="1529760" y="0"/>
                    </a:cubicBezTo>
                    <a:close/>
                  </a:path>
                </a:pathLst>
              </a:custGeom>
              <a:solidFill>
                <a:srgbClr val="FFC826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88000" tIns="0" rIns="0" bIns="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7" name="MH_Other_5"/>
              <p:cNvSpPr/>
              <p:nvPr>
                <p:custDataLst>
                  <p:tags r:id="rId11"/>
                </p:custDataLst>
              </p:nvPr>
            </p:nvSpPr>
            <p:spPr>
              <a:xfrm rot="3577600">
                <a:off x="3466726" y="2937875"/>
                <a:ext cx="2066925" cy="20669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1" lIns="0" tIns="0" rIns="0" bIns="0" numCol="1" anchor="ctr">
                <a:prstTxWarp prst="textArchUp">
                  <a:avLst/>
                </a:prstTxWarp>
              </a:bodyPr>
              <a:lstStyle/>
              <a:p>
                <a:pPr algn="ctr">
                  <a:defRPr/>
                </a:pPr>
                <a:endParaRPr lang="zh-CN" altLang="en-US" sz="105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9" name="矩形 58"/>
            <p:cNvSpPr/>
            <p:nvPr/>
          </p:nvSpPr>
          <p:spPr>
            <a:xfrm>
              <a:off x="4677400" y="4200431"/>
              <a:ext cx="287258" cy="256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P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5237874" y="4306143"/>
              <a:ext cx="224188" cy="256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D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5122638" y="4906561"/>
              <a:ext cx="224188" cy="256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C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4538534" y="4762707"/>
              <a:ext cx="216006" cy="256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A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3909060" y="3850005"/>
            <a:ext cx="1942465" cy="1951990"/>
            <a:chOff x="4418868" y="4118752"/>
            <a:chExt cx="1180299" cy="1180942"/>
          </a:xfrm>
        </p:grpSpPr>
        <p:grpSp>
          <p:nvGrpSpPr>
            <p:cNvPr id="69" name="组合 68"/>
            <p:cNvGrpSpPr/>
            <p:nvPr/>
          </p:nvGrpSpPr>
          <p:grpSpPr>
            <a:xfrm>
              <a:off x="4418868" y="4118752"/>
              <a:ext cx="1180299" cy="1180942"/>
              <a:chOff x="3017838" y="2474914"/>
              <a:chExt cx="2909887" cy="2911475"/>
            </a:xfrm>
          </p:grpSpPr>
          <p:sp>
            <p:nvSpPr>
              <p:cNvPr id="74" name="MH_Other_1"/>
              <p:cNvSpPr/>
              <p:nvPr>
                <p:custDataLst>
                  <p:tags r:id="rId2"/>
                </p:custDataLst>
              </p:nvPr>
            </p:nvSpPr>
            <p:spPr>
              <a:xfrm>
                <a:off x="4652963" y="2670175"/>
                <a:ext cx="1274762" cy="1612900"/>
              </a:xfrm>
              <a:custGeom>
                <a:avLst/>
                <a:gdLst/>
                <a:ahLst/>
                <a:cxnLst/>
                <a:rect l="l" t="t" r="r" b="b"/>
                <a:pathLst>
                  <a:path w="1697010" h="2148428">
                    <a:moveTo>
                      <a:pt x="33935" y="0"/>
                    </a:moveTo>
                    <a:cubicBezTo>
                      <a:pt x="239955" y="34009"/>
                      <a:pt x="440246" y="107805"/>
                      <a:pt x="625209" y="218280"/>
                    </a:cubicBezTo>
                    <a:cubicBezTo>
                      <a:pt x="1149398" y="531372"/>
                      <a:pt x="1472579" y="1092545"/>
                      <a:pt x="1482056" y="1699788"/>
                    </a:cubicBezTo>
                    <a:lnTo>
                      <a:pt x="1697010" y="1699788"/>
                    </a:lnTo>
                    <a:lnTo>
                      <a:pt x="1143693" y="2148428"/>
                    </a:lnTo>
                    <a:lnTo>
                      <a:pt x="637828" y="1699788"/>
                    </a:lnTo>
                    <a:lnTo>
                      <a:pt x="867302" y="1699788"/>
                    </a:lnTo>
                    <a:cubicBezTo>
                      <a:pt x="859306" y="1308026"/>
                      <a:pt x="649377" y="946969"/>
                      <a:pt x="310771" y="744724"/>
                    </a:cubicBezTo>
                    <a:cubicBezTo>
                      <a:pt x="212707" y="686152"/>
                      <a:pt x="108032" y="643397"/>
                      <a:pt x="0" y="617910"/>
                    </a:cubicBezTo>
                    <a:lnTo>
                      <a:pt x="280602" y="302003"/>
                    </a:lnTo>
                    <a:close/>
                  </a:path>
                </a:pathLst>
              </a:custGeom>
              <a:solidFill>
                <a:srgbClr val="42B768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16000" tIns="0" rIns="108000" bIns="18000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5" name="MH_Other_2"/>
              <p:cNvSpPr/>
              <p:nvPr>
                <p:custDataLst>
                  <p:tags r:id="rId3"/>
                </p:custDataLst>
              </p:nvPr>
            </p:nvSpPr>
            <p:spPr>
              <a:xfrm>
                <a:off x="3201990" y="2474914"/>
                <a:ext cx="1616075" cy="1274763"/>
              </a:xfrm>
              <a:custGeom>
                <a:avLst/>
                <a:gdLst/>
                <a:ahLst/>
                <a:cxnLst/>
                <a:rect l="l" t="t" r="r" b="b"/>
                <a:pathLst>
                  <a:path w="2150110" h="1697787">
                    <a:moveTo>
                      <a:pt x="1701470" y="0"/>
                    </a:moveTo>
                    <a:lnTo>
                      <a:pt x="2150110" y="553317"/>
                    </a:lnTo>
                    <a:lnTo>
                      <a:pt x="1701470" y="1059182"/>
                    </a:lnTo>
                    <a:lnTo>
                      <a:pt x="1701470" y="829708"/>
                    </a:lnTo>
                    <a:cubicBezTo>
                      <a:pt x="1309708" y="837704"/>
                      <a:pt x="948651" y="1047633"/>
                      <a:pt x="746406" y="1386239"/>
                    </a:cubicBezTo>
                    <a:cubicBezTo>
                      <a:pt x="687727" y="1484483"/>
                      <a:pt x="644923" y="1589361"/>
                      <a:pt x="620466" y="1697787"/>
                    </a:cubicBezTo>
                    <a:lnTo>
                      <a:pt x="303685" y="1416408"/>
                    </a:lnTo>
                    <a:lnTo>
                      <a:pt x="0" y="1664449"/>
                    </a:lnTo>
                    <a:cubicBezTo>
                      <a:pt x="35261" y="1458221"/>
                      <a:pt x="109165" y="1257301"/>
                      <a:pt x="219962" y="1071801"/>
                    </a:cubicBezTo>
                    <a:cubicBezTo>
                      <a:pt x="533054" y="547612"/>
                      <a:pt x="1094227" y="224431"/>
                      <a:pt x="1701470" y="214954"/>
                    </a:cubicBezTo>
                    <a:close/>
                  </a:path>
                </a:pathLst>
              </a:custGeom>
              <a:solidFill>
                <a:srgbClr val="4674CA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0" tIns="0" rIns="468000" bIns="28800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6" name="MH_Other_3"/>
              <p:cNvSpPr/>
              <p:nvPr>
                <p:custDataLst>
                  <p:tags r:id="rId4"/>
                </p:custDataLst>
              </p:nvPr>
            </p:nvSpPr>
            <p:spPr>
              <a:xfrm>
                <a:off x="3017838" y="3586164"/>
                <a:ext cx="1274762" cy="1616075"/>
              </a:xfrm>
              <a:custGeom>
                <a:avLst/>
                <a:gdLst/>
                <a:ahLst/>
                <a:cxnLst/>
                <a:rect l="l" t="t" r="r" b="b"/>
                <a:pathLst>
                  <a:path w="1697153" h="2150709">
                    <a:moveTo>
                      <a:pt x="553317" y="0"/>
                    </a:moveTo>
                    <a:lnTo>
                      <a:pt x="1059182" y="448640"/>
                    </a:lnTo>
                    <a:lnTo>
                      <a:pt x="829708" y="448640"/>
                    </a:lnTo>
                    <a:cubicBezTo>
                      <a:pt x="837704" y="840402"/>
                      <a:pt x="1047633" y="1201459"/>
                      <a:pt x="1386239" y="1403704"/>
                    </a:cubicBezTo>
                    <a:cubicBezTo>
                      <a:pt x="1484322" y="1462287"/>
                      <a:pt x="1589018" y="1505047"/>
                      <a:pt x="1697153" y="1530355"/>
                    </a:cubicBezTo>
                    <a:lnTo>
                      <a:pt x="1416407" y="1846425"/>
                    </a:lnTo>
                    <a:lnTo>
                      <a:pt x="1664937" y="2150709"/>
                    </a:lnTo>
                    <a:cubicBezTo>
                      <a:pt x="1458510" y="2114956"/>
                      <a:pt x="1257435" y="2041026"/>
                      <a:pt x="1071801" y="1930149"/>
                    </a:cubicBezTo>
                    <a:cubicBezTo>
                      <a:pt x="547612" y="1617056"/>
                      <a:pt x="224431" y="1055883"/>
                      <a:pt x="214954" y="448640"/>
                    </a:cubicBezTo>
                    <a:lnTo>
                      <a:pt x="0" y="448640"/>
                    </a:lnTo>
                    <a:close/>
                  </a:path>
                </a:pathLst>
              </a:custGeom>
              <a:solidFill>
                <a:srgbClr val="E85A4B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180000" bIns="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7" name="MH_Other_4"/>
              <p:cNvSpPr/>
              <p:nvPr>
                <p:custDataLst>
                  <p:tags r:id="rId5"/>
                </p:custDataLst>
              </p:nvPr>
            </p:nvSpPr>
            <p:spPr>
              <a:xfrm>
                <a:off x="4119564" y="4111626"/>
                <a:ext cx="1614487" cy="1274763"/>
              </a:xfrm>
              <a:custGeom>
                <a:avLst/>
                <a:gdLst/>
                <a:ahLst/>
                <a:cxnLst/>
                <a:rect l="l" t="t" r="r" b="b"/>
                <a:pathLst>
                  <a:path w="2150053" h="1697681">
                    <a:moveTo>
                      <a:pt x="1529760" y="0"/>
                    </a:moveTo>
                    <a:lnTo>
                      <a:pt x="1846425" y="281275"/>
                    </a:lnTo>
                    <a:lnTo>
                      <a:pt x="2150053" y="33280"/>
                    </a:lnTo>
                    <a:cubicBezTo>
                      <a:pt x="2114837" y="239493"/>
                      <a:pt x="2040936" y="440395"/>
                      <a:pt x="1930148" y="625880"/>
                    </a:cubicBezTo>
                    <a:cubicBezTo>
                      <a:pt x="1617056" y="1150069"/>
                      <a:pt x="1055883" y="1473250"/>
                      <a:pt x="448640" y="1482727"/>
                    </a:cubicBezTo>
                    <a:lnTo>
                      <a:pt x="448640" y="1697681"/>
                    </a:lnTo>
                    <a:lnTo>
                      <a:pt x="0" y="1144364"/>
                    </a:lnTo>
                    <a:lnTo>
                      <a:pt x="448640" y="638499"/>
                    </a:lnTo>
                    <a:lnTo>
                      <a:pt x="448640" y="867973"/>
                    </a:lnTo>
                    <a:cubicBezTo>
                      <a:pt x="840402" y="859977"/>
                      <a:pt x="1201459" y="650048"/>
                      <a:pt x="1403704" y="311442"/>
                    </a:cubicBezTo>
                    <a:cubicBezTo>
                      <a:pt x="1462369" y="213222"/>
                      <a:pt x="1505166" y="108371"/>
                      <a:pt x="1529760" y="0"/>
                    </a:cubicBezTo>
                    <a:close/>
                  </a:path>
                </a:pathLst>
              </a:custGeom>
              <a:solidFill>
                <a:srgbClr val="FFC826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88000" tIns="0" rIns="0" bIns="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78" name="MH_Other_5"/>
              <p:cNvSpPr/>
              <p:nvPr>
                <p:custDataLst>
                  <p:tags r:id="rId6"/>
                </p:custDataLst>
              </p:nvPr>
            </p:nvSpPr>
            <p:spPr>
              <a:xfrm rot="3577600">
                <a:off x="3433764" y="2936876"/>
                <a:ext cx="2066925" cy="20669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1" lIns="0" tIns="0" rIns="0" bIns="0" numCol="1" anchor="ctr">
                <a:prstTxWarp prst="textArchUp">
                  <a:avLst/>
                </a:prstTxWarp>
              </a:bodyPr>
              <a:lstStyle/>
              <a:p>
                <a:pPr algn="ctr">
                  <a:defRPr/>
                </a:pPr>
                <a:endParaRPr lang="zh-CN" altLang="en-US" sz="105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0" name="矩形 69"/>
            <p:cNvSpPr/>
            <p:nvPr/>
          </p:nvSpPr>
          <p:spPr>
            <a:xfrm>
              <a:off x="4677400" y="4200431"/>
              <a:ext cx="287258" cy="256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P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5237874" y="4306143"/>
              <a:ext cx="224188" cy="256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D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5122638" y="4906561"/>
              <a:ext cx="224188" cy="256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C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4538534" y="4762707"/>
              <a:ext cx="216006" cy="2562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A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50" name="弧形 49"/>
          <p:cNvSpPr/>
          <p:nvPr/>
        </p:nvSpPr>
        <p:spPr>
          <a:xfrm>
            <a:off x="1405255" y="1383030"/>
            <a:ext cx="4946650" cy="4968875"/>
          </a:xfrm>
          <a:prstGeom prst="arc">
            <a:avLst>
              <a:gd name="adj1" fmla="val 16778856"/>
              <a:gd name="adj2" fmla="val 4928942"/>
            </a:avLst>
          </a:prstGeom>
          <a:ln w="34925">
            <a:solidFill>
              <a:srgbClr val="30427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弧形 78"/>
          <p:cNvSpPr/>
          <p:nvPr/>
        </p:nvSpPr>
        <p:spPr>
          <a:xfrm flipH="1">
            <a:off x="1373505" y="1393825"/>
            <a:ext cx="4946650" cy="4968875"/>
          </a:xfrm>
          <a:prstGeom prst="arc">
            <a:avLst>
              <a:gd name="adj1" fmla="val 16200000"/>
              <a:gd name="adj2" fmla="val 4928942"/>
            </a:avLst>
          </a:prstGeom>
          <a:ln w="28575" cmpd="sng">
            <a:solidFill>
              <a:schemeClr val="accent1">
                <a:shade val="50000"/>
              </a:schemeClr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7366635" y="3195320"/>
            <a:ext cx="3898900" cy="1510030"/>
          </a:xfrm>
          <a:prstGeom prst="rect">
            <a:avLst/>
          </a:prstGeom>
        </p:spPr>
        <p:txBody>
          <a:bodyPr vert="horz" lIns="90000" tIns="46800" rIns="90000" bIns="46800" rtlCol="0" anchor="ctr" anchorCtr="0"/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3600" b="1" i="0" u="none" strike="noStrike" kern="1200" cap="none" spc="300" normalizeH="0" baseline="0" noProof="1" dirty="0">
                <a:solidFill>
                  <a:srgbClr val="000000">
                    <a:lumMod val="85000"/>
                    <a:lumOff val="15000"/>
                  </a:srgb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微软雅黑" panose="020B0503020204020204" pitchFamily="34" charset="-122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2400" b="0"/>
              <a:t>1、大环套小环，小环保大环，互相促进，推动大循环</a:t>
            </a:r>
            <a:endParaRPr lang="zh-CN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29705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PDCA循环的特点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任意多边形: 形状 13"/>
          <p:cNvSpPr/>
          <p:nvPr/>
        </p:nvSpPr>
        <p:spPr>
          <a:xfrm>
            <a:off x="4893310" y="2389505"/>
            <a:ext cx="6416675" cy="3307715"/>
          </a:xfrm>
          <a:custGeom>
            <a:avLst/>
            <a:gdLst>
              <a:gd name="connsiteX0" fmla="*/ 0 w 6416702"/>
              <a:gd name="connsiteY0" fmla="*/ 3307742 h 3307742"/>
              <a:gd name="connsiteX1" fmla="*/ 2075290 w 6416702"/>
              <a:gd name="connsiteY1" fmla="*/ 3307742 h 3307742"/>
              <a:gd name="connsiteX2" fmla="*/ 2075290 w 6416702"/>
              <a:gd name="connsiteY2" fmla="*/ 2353586 h 3307742"/>
              <a:gd name="connsiteX3" fmla="*/ 3609892 w 6416702"/>
              <a:gd name="connsiteY3" fmla="*/ 2353586 h 3307742"/>
              <a:gd name="connsiteX4" fmla="*/ 3609892 w 6416702"/>
              <a:gd name="connsiteY4" fmla="*/ 1296062 h 3307742"/>
              <a:gd name="connsiteX5" fmla="*/ 5375081 w 6416702"/>
              <a:gd name="connsiteY5" fmla="*/ 1296062 h 3307742"/>
              <a:gd name="connsiteX6" fmla="*/ 5375081 w 6416702"/>
              <a:gd name="connsiteY6" fmla="*/ 0 h 3307742"/>
              <a:gd name="connsiteX7" fmla="*/ 6416702 w 6416702"/>
              <a:gd name="connsiteY7" fmla="*/ 0 h 3307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16702" h="3307742">
                <a:moveTo>
                  <a:pt x="0" y="3307742"/>
                </a:moveTo>
                <a:lnTo>
                  <a:pt x="2075290" y="3307742"/>
                </a:lnTo>
                <a:lnTo>
                  <a:pt x="2075290" y="2353586"/>
                </a:lnTo>
                <a:lnTo>
                  <a:pt x="3609892" y="2353586"/>
                </a:lnTo>
                <a:lnTo>
                  <a:pt x="3609892" y="1296062"/>
                </a:lnTo>
                <a:lnTo>
                  <a:pt x="5375081" y="1296062"/>
                </a:lnTo>
                <a:lnTo>
                  <a:pt x="5375081" y="0"/>
                </a:lnTo>
                <a:lnTo>
                  <a:pt x="6416702" y="0"/>
                </a:lnTo>
              </a:path>
            </a:pathLst>
          </a:custGeom>
          <a:noFill/>
          <a:ln w="222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6" name="直接连接符 15"/>
          <p:cNvCxnSpPr>
            <a:stCxn id="2" idx="0"/>
          </p:cNvCxnSpPr>
          <p:nvPr/>
        </p:nvCxnSpPr>
        <p:spPr>
          <a:xfrm>
            <a:off x="4893310" y="5697220"/>
            <a:ext cx="0" cy="60452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接连接符 124"/>
          <p:cNvCxnSpPr/>
          <p:nvPr/>
        </p:nvCxnSpPr>
        <p:spPr>
          <a:xfrm flipH="1">
            <a:off x="4881880" y="6293485"/>
            <a:ext cx="6428105" cy="0"/>
          </a:xfrm>
          <a:prstGeom prst="line">
            <a:avLst/>
          </a:prstGeom>
          <a:ln w="222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接连接符 125"/>
          <p:cNvCxnSpPr/>
          <p:nvPr/>
        </p:nvCxnSpPr>
        <p:spPr>
          <a:xfrm>
            <a:off x="11309985" y="2087245"/>
            <a:ext cx="0" cy="4133850"/>
          </a:xfrm>
          <a:prstGeom prst="line">
            <a:avLst/>
          </a:prstGeom>
          <a:ln w="222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5426710" y="5806440"/>
            <a:ext cx="1005205" cy="338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原有水平</a:t>
            </a:r>
          </a:p>
        </p:txBody>
      </p:sp>
      <p:sp>
        <p:nvSpPr>
          <p:cNvPr id="127" name="文本框 126"/>
          <p:cNvSpPr txBox="1"/>
          <p:nvPr/>
        </p:nvSpPr>
        <p:spPr>
          <a:xfrm>
            <a:off x="7240270" y="4797425"/>
            <a:ext cx="1005205" cy="338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现有水平</a:t>
            </a:r>
          </a:p>
        </p:txBody>
      </p:sp>
      <p:sp>
        <p:nvSpPr>
          <p:cNvPr id="128" name="文本框 127"/>
          <p:cNvSpPr txBox="1"/>
          <p:nvPr/>
        </p:nvSpPr>
        <p:spPr>
          <a:xfrm>
            <a:off x="8849995" y="3754755"/>
            <a:ext cx="1005205" cy="3384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目标水平</a:t>
            </a:r>
          </a:p>
        </p:txBody>
      </p:sp>
      <p:sp>
        <p:nvSpPr>
          <p:cNvPr id="22" name="任意多边形: 形状 21"/>
          <p:cNvSpPr/>
          <p:nvPr/>
        </p:nvSpPr>
        <p:spPr>
          <a:xfrm>
            <a:off x="5823585" y="3518535"/>
            <a:ext cx="954405" cy="652145"/>
          </a:xfrm>
          <a:custGeom>
            <a:avLst/>
            <a:gdLst>
              <a:gd name="connsiteX0" fmla="*/ 0 w 954157"/>
              <a:gd name="connsiteY0" fmla="*/ 652007 h 652007"/>
              <a:gd name="connsiteX1" fmla="*/ 429371 w 954157"/>
              <a:gd name="connsiteY1" fmla="*/ 222636 h 652007"/>
              <a:gd name="connsiteX2" fmla="*/ 954157 w 954157"/>
              <a:gd name="connsiteY2" fmla="*/ 0 h 652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4157" h="652007">
                <a:moveTo>
                  <a:pt x="0" y="652007"/>
                </a:moveTo>
                <a:cubicBezTo>
                  <a:pt x="135172" y="491655"/>
                  <a:pt x="270345" y="331304"/>
                  <a:pt x="429371" y="222636"/>
                </a:cubicBezTo>
                <a:cubicBezTo>
                  <a:pt x="588397" y="113968"/>
                  <a:pt x="771277" y="56984"/>
                  <a:pt x="954157" y="0"/>
                </a:cubicBezTo>
              </a:path>
            </a:pathLst>
          </a:custGeom>
          <a:noFill/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9" name="任意多边形: 形状 128"/>
          <p:cNvSpPr/>
          <p:nvPr/>
        </p:nvSpPr>
        <p:spPr>
          <a:xfrm>
            <a:off x="7677150" y="2527300"/>
            <a:ext cx="954405" cy="652145"/>
          </a:xfrm>
          <a:custGeom>
            <a:avLst/>
            <a:gdLst>
              <a:gd name="connsiteX0" fmla="*/ 0 w 954157"/>
              <a:gd name="connsiteY0" fmla="*/ 652007 h 652007"/>
              <a:gd name="connsiteX1" fmla="*/ 429371 w 954157"/>
              <a:gd name="connsiteY1" fmla="*/ 222636 h 652007"/>
              <a:gd name="connsiteX2" fmla="*/ 954157 w 954157"/>
              <a:gd name="connsiteY2" fmla="*/ 0 h 652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4157" h="652007">
                <a:moveTo>
                  <a:pt x="0" y="652007"/>
                </a:moveTo>
                <a:cubicBezTo>
                  <a:pt x="135172" y="491655"/>
                  <a:pt x="270345" y="331304"/>
                  <a:pt x="429371" y="222636"/>
                </a:cubicBezTo>
                <a:cubicBezTo>
                  <a:pt x="588397" y="113968"/>
                  <a:pt x="771277" y="56984"/>
                  <a:pt x="954157" y="0"/>
                </a:cubicBezTo>
              </a:path>
            </a:pathLst>
          </a:custGeom>
          <a:noFill/>
          <a:ln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6" name="组合 25"/>
          <p:cNvGrpSpPr/>
          <p:nvPr/>
        </p:nvGrpSpPr>
        <p:grpSpPr>
          <a:xfrm>
            <a:off x="9648190" y="1530985"/>
            <a:ext cx="1741170" cy="775970"/>
            <a:chOff x="8817997" y="1534602"/>
            <a:chExt cx="1741335" cy="775693"/>
          </a:xfrm>
        </p:grpSpPr>
        <p:sp>
          <p:nvSpPr>
            <p:cNvPr id="24" name="椭圆 23"/>
            <p:cNvSpPr/>
            <p:nvPr/>
          </p:nvSpPr>
          <p:spPr>
            <a:xfrm>
              <a:off x="8942528" y="1969890"/>
              <a:ext cx="336044" cy="336044"/>
            </a:xfrm>
            <a:prstGeom prst="ellips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1" name="椭圆 130"/>
            <p:cNvSpPr/>
            <p:nvPr/>
          </p:nvSpPr>
          <p:spPr>
            <a:xfrm>
              <a:off x="9400528" y="1826027"/>
              <a:ext cx="336044" cy="336044"/>
            </a:xfrm>
            <a:prstGeom prst="ellips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2" name="椭圆 131"/>
            <p:cNvSpPr/>
            <p:nvPr/>
          </p:nvSpPr>
          <p:spPr>
            <a:xfrm>
              <a:off x="9829828" y="1616011"/>
              <a:ext cx="336044" cy="336044"/>
            </a:xfrm>
            <a:prstGeom prst="ellips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任意多边形: 形状 24"/>
            <p:cNvSpPr/>
            <p:nvPr/>
          </p:nvSpPr>
          <p:spPr>
            <a:xfrm>
              <a:off x="8817997" y="1534602"/>
              <a:ext cx="1741335" cy="775693"/>
            </a:xfrm>
            <a:custGeom>
              <a:avLst/>
              <a:gdLst>
                <a:gd name="connsiteX0" fmla="*/ 0 w 1741335"/>
                <a:gd name="connsiteY0" fmla="*/ 771276 h 775693"/>
                <a:gd name="connsiteX1" fmla="*/ 524786 w 1741335"/>
                <a:gd name="connsiteY1" fmla="*/ 731520 h 775693"/>
                <a:gd name="connsiteX2" fmla="*/ 1160890 w 1741335"/>
                <a:gd name="connsiteY2" fmla="*/ 453224 h 775693"/>
                <a:gd name="connsiteX3" fmla="*/ 1741335 w 1741335"/>
                <a:gd name="connsiteY3" fmla="*/ 0 h 775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41335" h="775693">
                  <a:moveTo>
                    <a:pt x="0" y="771276"/>
                  </a:moveTo>
                  <a:cubicBezTo>
                    <a:pt x="165652" y="777902"/>
                    <a:pt x="331304" y="784529"/>
                    <a:pt x="524786" y="731520"/>
                  </a:cubicBezTo>
                  <a:cubicBezTo>
                    <a:pt x="718268" y="678511"/>
                    <a:pt x="958132" y="575144"/>
                    <a:pt x="1160890" y="453224"/>
                  </a:cubicBezTo>
                  <a:cubicBezTo>
                    <a:pt x="1363648" y="331304"/>
                    <a:pt x="1552491" y="165652"/>
                    <a:pt x="1741335" y="0"/>
                  </a:cubicBezTo>
                </a:path>
              </a:pathLst>
            </a:custGeom>
            <a:noFill/>
            <a:ln>
              <a:solidFill>
                <a:schemeClr val="tx1">
                  <a:lumMod val="65000"/>
                  <a:lumOff val="35000"/>
                </a:schemeClr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10690225" y="3977005"/>
            <a:ext cx="350520" cy="831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改</a:t>
            </a:r>
            <a:endParaRPr lang="en-US" altLang="zh-CN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</a:t>
            </a:r>
          </a:p>
        </p:txBody>
      </p:sp>
      <p:sp>
        <p:nvSpPr>
          <p:cNvPr id="133" name="文本框 132"/>
          <p:cNvSpPr txBox="1"/>
          <p:nvPr/>
        </p:nvSpPr>
        <p:spPr>
          <a:xfrm rot="19913331">
            <a:off x="8466455" y="4869180"/>
            <a:ext cx="2043430" cy="461645"/>
          </a:xfrm>
          <a:prstGeom prst="rect">
            <a:avLst/>
          </a:prstGeom>
          <a:solidFill>
            <a:srgbClr val="E85A4B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阶梯式进步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55700" y="2785110"/>
            <a:ext cx="3984625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PDCA循环是爬楼梯上升式的循环，每转动一周，质量就提高一步。原有水平新的水平</a:t>
            </a:r>
          </a:p>
        </p:txBody>
      </p:sp>
      <p:grpSp>
        <p:nvGrpSpPr>
          <p:cNvPr id="57" name="组合 56"/>
          <p:cNvGrpSpPr/>
          <p:nvPr/>
        </p:nvGrpSpPr>
        <p:grpSpPr>
          <a:xfrm>
            <a:off x="4789170" y="4140200"/>
            <a:ext cx="1555750" cy="1595120"/>
            <a:chOff x="4418868" y="4118752"/>
            <a:chExt cx="1180299" cy="1180942"/>
          </a:xfrm>
        </p:grpSpPr>
        <p:grpSp>
          <p:nvGrpSpPr>
            <p:cNvPr id="58" name="组合 57"/>
            <p:cNvGrpSpPr/>
            <p:nvPr/>
          </p:nvGrpSpPr>
          <p:grpSpPr>
            <a:xfrm>
              <a:off x="4418868" y="4118752"/>
              <a:ext cx="1180299" cy="1180942"/>
              <a:chOff x="3017838" y="2474914"/>
              <a:chExt cx="2909887" cy="2911475"/>
            </a:xfrm>
          </p:grpSpPr>
          <p:sp>
            <p:nvSpPr>
              <p:cNvPr id="63" name="MH_Other_1"/>
              <p:cNvSpPr/>
              <p:nvPr>
                <p:custDataLst>
                  <p:tags r:id="rId11"/>
                </p:custDataLst>
              </p:nvPr>
            </p:nvSpPr>
            <p:spPr>
              <a:xfrm>
                <a:off x="4652963" y="2670175"/>
                <a:ext cx="1274762" cy="1612900"/>
              </a:xfrm>
              <a:custGeom>
                <a:avLst/>
                <a:gdLst/>
                <a:ahLst/>
                <a:cxnLst/>
                <a:rect l="l" t="t" r="r" b="b"/>
                <a:pathLst>
                  <a:path w="1697010" h="2148428">
                    <a:moveTo>
                      <a:pt x="33935" y="0"/>
                    </a:moveTo>
                    <a:cubicBezTo>
                      <a:pt x="239955" y="34009"/>
                      <a:pt x="440246" y="107805"/>
                      <a:pt x="625209" y="218280"/>
                    </a:cubicBezTo>
                    <a:cubicBezTo>
                      <a:pt x="1149398" y="531372"/>
                      <a:pt x="1472579" y="1092545"/>
                      <a:pt x="1482056" y="1699788"/>
                    </a:cubicBezTo>
                    <a:lnTo>
                      <a:pt x="1697010" y="1699788"/>
                    </a:lnTo>
                    <a:lnTo>
                      <a:pt x="1143693" y="2148428"/>
                    </a:lnTo>
                    <a:lnTo>
                      <a:pt x="637828" y="1699788"/>
                    </a:lnTo>
                    <a:lnTo>
                      <a:pt x="867302" y="1699788"/>
                    </a:lnTo>
                    <a:cubicBezTo>
                      <a:pt x="859306" y="1308026"/>
                      <a:pt x="649377" y="946969"/>
                      <a:pt x="310771" y="744724"/>
                    </a:cubicBezTo>
                    <a:cubicBezTo>
                      <a:pt x="212707" y="686152"/>
                      <a:pt x="108032" y="643397"/>
                      <a:pt x="0" y="617910"/>
                    </a:cubicBezTo>
                    <a:lnTo>
                      <a:pt x="280602" y="302003"/>
                    </a:lnTo>
                    <a:close/>
                  </a:path>
                </a:pathLst>
              </a:custGeom>
              <a:solidFill>
                <a:srgbClr val="42B768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16000" tIns="0" rIns="108000" bIns="18000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4" name="MH_Other_2"/>
              <p:cNvSpPr/>
              <p:nvPr>
                <p:custDataLst>
                  <p:tags r:id="rId12"/>
                </p:custDataLst>
              </p:nvPr>
            </p:nvSpPr>
            <p:spPr>
              <a:xfrm>
                <a:off x="3201990" y="2474914"/>
                <a:ext cx="1616075" cy="1274763"/>
              </a:xfrm>
              <a:custGeom>
                <a:avLst/>
                <a:gdLst/>
                <a:ahLst/>
                <a:cxnLst/>
                <a:rect l="l" t="t" r="r" b="b"/>
                <a:pathLst>
                  <a:path w="2150110" h="1697787">
                    <a:moveTo>
                      <a:pt x="1701470" y="0"/>
                    </a:moveTo>
                    <a:lnTo>
                      <a:pt x="2150110" y="553317"/>
                    </a:lnTo>
                    <a:lnTo>
                      <a:pt x="1701470" y="1059182"/>
                    </a:lnTo>
                    <a:lnTo>
                      <a:pt x="1701470" y="829708"/>
                    </a:lnTo>
                    <a:cubicBezTo>
                      <a:pt x="1309708" y="837704"/>
                      <a:pt x="948651" y="1047633"/>
                      <a:pt x="746406" y="1386239"/>
                    </a:cubicBezTo>
                    <a:cubicBezTo>
                      <a:pt x="687727" y="1484483"/>
                      <a:pt x="644923" y="1589361"/>
                      <a:pt x="620466" y="1697787"/>
                    </a:cubicBezTo>
                    <a:lnTo>
                      <a:pt x="303685" y="1416408"/>
                    </a:lnTo>
                    <a:lnTo>
                      <a:pt x="0" y="1664449"/>
                    </a:lnTo>
                    <a:cubicBezTo>
                      <a:pt x="35261" y="1458221"/>
                      <a:pt x="109165" y="1257301"/>
                      <a:pt x="219962" y="1071801"/>
                    </a:cubicBezTo>
                    <a:cubicBezTo>
                      <a:pt x="533054" y="547612"/>
                      <a:pt x="1094227" y="224431"/>
                      <a:pt x="1701470" y="214954"/>
                    </a:cubicBezTo>
                    <a:close/>
                  </a:path>
                </a:pathLst>
              </a:custGeom>
              <a:solidFill>
                <a:srgbClr val="4A7AD3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0" tIns="0" rIns="468000" bIns="28800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5" name="MH_Other_3"/>
              <p:cNvSpPr/>
              <p:nvPr>
                <p:custDataLst>
                  <p:tags r:id="rId13"/>
                </p:custDataLst>
              </p:nvPr>
            </p:nvSpPr>
            <p:spPr>
              <a:xfrm>
                <a:off x="3017838" y="3586164"/>
                <a:ext cx="1274762" cy="1616075"/>
              </a:xfrm>
              <a:custGeom>
                <a:avLst/>
                <a:gdLst/>
                <a:ahLst/>
                <a:cxnLst/>
                <a:rect l="l" t="t" r="r" b="b"/>
                <a:pathLst>
                  <a:path w="1697153" h="2150709">
                    <a:moveTo>
                      <a:pt x="553317" y="0"/>
                    </a:moveTo>
                    <a:lnTo>
                      <a:pt x="1059182" y="448640"/>
                    </a:lnTo>
                    <a:lnTo>
                      <a:pt x="829708" y="448640"/>
                    </a:lnTo>
                    <a:cubicBezTo>
                      <a:pt x="837704" y="840402"/>
                      <a:pt x="1047633" y="1201459"/>
                      <a:pt x="1386239" y="1403704"/>
                    </a:cubicBezTo>
                    <a:cubicBezTo>
                      <a:pt x="1484322" y="1462287"/>
                      <a:pt x="1589018" y="1505047"/>
                      <a:pt x="1697153" y="1530355"/>
                    </a:cubicBezTo>
                    <a:lnTo>
                      <a:pt x="1416407" y="1846425"/>
                    </a:lnTo>
                    <a:lnTo>
                      <a:pt x="1664937" y="2150709"/>
                    </a:lnTo>
                    <a:cubicBezTo>
                      <a:pt x="1458510" y="2114956"/>
                      <a:pt x="1257435" y="2041026"/>
                      <a:pt x="1071801" y="1930149"/>
                    </a:cubicBezTo>
                    <a:cubicBezTo>
                      <a:pt x="547612" y="1617056"/>
                      <a:pt x="224431" y="1055883"/>
                      <a:pt x="214954" y="448640"/>
                    </a:cubicBezTo>
                    <a:lnTo>
                      <a:pt x="0" y="448640"/>
                    </a:lnTo>
                    <a:close/>
                  </a:path>
                </a:pathLst>
              </a:custGeom>
              <a:solidFill>
                <a:srgbClr val="E85A4B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180000" bIns="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6" name="MH_Other_4"/>
              <p:cNvSpPr/>
              <p:nvPr>
                <p:custDataLst>
                  <p:tags r:id="rId14"/>
                </p:custDataLst>
              </p:nvPr>
            </p:nvSpPr>
            <p:spPr>
              <a:xfrm>
                <a:off x="4119564" y="4111626"/>
                <a:ext cx="1614487" cy="1274763"/>
              </a:xfrm>
              <a:custGeom>
                <a:avLst/>
                <a:gdLst/>
                <a:ahLst/>
                <a:cxnLst/>
                <a:rect l="l" t="t" r="r" b="b"/>
                <a:pathLst>
                  <a:path w="2150053" h="1697681">
                    <a:moveTo>
                      <a:pt x="1529760" y="0"/>
                    </a:moveTo>
                    <a:lnTo>
                      <a:pt x="1846425" y="281275"/>
                    </a:lnTo>
                    <a:lnTo>
                      <a:pt x="2150053" y="33280"/>
                    </a:lnTo>
                    <a:cubicBezTo>
                      <a:pt x="2114837" y="239493"/>
                      <a:pt x="2040936" y="440395"/>
                      <a:pt x="1930148" y="625880"/>
                    </a:cubicBezTo>
                    <a:cubicBezTo>
                      <a:pt x="1617056" y="1150069"/>
                      <a:pt x="1055883" y="1473250"/>
                      <a:pt x="448640" y="1482727"/>
                    </a:cubicBezTo>
                    <a:lnTo>
                      <a:pt x="448640" y="1697681"/>
                    </a:lnTo>
                    <a:lnTo>
                      <a:pt x="0" y="1144364"/>
                    </a:lnTo>
                    <a:lnTo>
                      <a:pt x="448640" y="638499"/>
                    </a:lnTo>
                    <a:lnTo>
                      <a:pt x="448640" y="867973"/>
                    </a:lnTo>
                    <a:cubicBezTo>
                      <a:pt x="840402" y="859977"/>
                      <a:pt x="1201459" y="650048"/>
                      <a:pt x="1403704" y="311442"/>
                    </a:cubicBezTo>
                    <a:cubicBezTo>
                      <a:pt x="1462369" y="213222"/>
                      <a:pt x="1505166" y="108371"/>
                      <a:pt x="1529760" y="0"/>
                    </a:cubicBezTo>
                    <a:close/>
                  </a:path>
                </a:pathLst>
              </a:custGeom>
              <a:solidFill>
                <a:srgbClr val="FFC826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88000" tIns="0" rIns="0" bIns="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67" name="MH_Other_5"/>
              <p:cNvSpPr/>
              <p:nvPr>
                <p:custDataLst>
                  <p:tags r:id="rId15"/>
                </p:custDataLst>
              </p:nvPr>
            </p:nvSpPr>
            <p:spPr>
              <a:xfrm rot="3577600">
                <a:off x="3466726" y="2937875"/>
                <a:ext cx="2066925" cy="20669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1" lIns="0" tIns="0" rIns="0" bIns="0" numCol="1" anchor="ctr">
                <a:prstTxWarp prst="textArchUp">
                  <a:avLst/>
                </a:prstTxWarp>
              </a:bodyPr>
              <a:lstStyle/>
              <a:p>
                <a:pPr algn="ctr">
                  <a:defRPr/>
                </a:pPr>
                <a:endParaRPr lang="zh-CN" altLang="en-US" sz="105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9" name="矩形 58"/>
            <p:cNvSpPr/>
            <p:nvPr/>
          </p:nvSpPr>
          <p:spPr>
            <a:xfrm>
              <a:off x="4677400" y="4200431"/>
              <a:ext cx="287258" cy="313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P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5237874" y="4306143"/>
              <a:ext cx="224188" cy="313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D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5122638" y="4906561"/>
              <a:ext cx="224188" cy="313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C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4538534" y="4762707"/>
              <a:ext cx="216006" cy="313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A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633845" y="3126105"/>
            <a:ext cx="1555750" cy="1595120"/>
            <a:chOff x="4418868" y="4118752"/>
            <a:chExt cx="1180299" cy="1180942"/>
          </a:xfrm>
        </p:grpSpPr>
        <p:grpSp>
          <p:nvGrpSpPr>
            <p:cNvPr id="9" name="组合 8"/>
            <p:cNvGrpSpPr/>
            <p:nvPr/>
          </p:nvGrpSpPr>
          <p:grpSpPr>
            <a:xfrm>
              <a:off x="4418868" y="4118752"/>
              <a:ext cx="1180299" cy="1180942"/>
              <a:chOff x="3017838" y="2474914"/>
              <a:chExt cx="2909887" cy="2911475"/>
            </a:xfrm>
          </p:grpSpPr>
          <p:sp>
            <p:nvSpPr>
              <p:cNvPr id="10" name="MH_Other_1"/>
              <p:cNvSpPr/>
              <p:nvPr>
                <p:custDataLst>
                  <p:tags r:id="rId6"/>
                </p:custDataLst>
              </p:nvPr>
            </p:nvSpPr>
            <p:spPr>
              <a:xfrm>
                <a:off x="4652963" y="2670175"/>
                <a:ext cx="1274762" cy="1612900"/>
              </a:xfrm>
              <a:custGeom>
                <a:avLst/>
                <a:gdLst/>
                <a:ahLst/>
                <a:cxnLst/>
                <a:rect l="l" t="t" r="r" b="b"/>
                <a:pathLst>
                  <a:path w="1697010" h="2148428">
                    <a:moveTo>
                      <a:pt x="33935" y="0"/>
                    </a:moveTo>
                    <a:cubicBezTo>
                      <a:pt x="239955" y="34009"/>
                      <a:pt x="440246" y="107805"/>
                      <a:pt x="625209" y="218280"/>
                    </a:cubicBezTo>
                    <a:cubicBezTo>
                      <a:pt x="1149398" y="531372"/>
                      <a:pt x="1472579" y="1092545"/>
                      <a:pt x="1482056" y="1699788"/>
                    </a:cubicBezTo>
                    <a:lnTo>
                      <a:pt x="1697010" y="1699788"/>
                    </a:lnTo>
                    <a:lnTo>
                      <a:pt x="1143693" y="2148428"/>
                    </a:lnTo>
                    <a:lnTo>
                      <a:pt x="637828" y="1699788"/>
                    </a:lnTo>
                    <a:lnTo>
                      <a:pt x="867302" y="1699788"/>
                    </a:lnTo>
                    <a:cubicBezTo>
                      <a:pt x="859306" y="1308026"/>
                      <a:pt x="649377" y="946969"/>
                      <a:pt x="310771" y="744724"/>
                    </a:cubicBezTo>
                    <a:cubicBezTo>
                      <a:pt x="212707" y="686152"/>
                      <a:pt x="108032" y="643397"/>
                      <a:pt x="0" y="617910"/>
                    </a:cubicBezTo>
                    <a:lnTo>
                      <a:pt x="280602" y="302003"/>
                    </a:lnTo>
                    <a:close/>
                  </a:path>
                </a:pathLst>
              </a:custGeom>
              <a:solidFill>
                <a:srgbClr val="42B768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16000" tIns="0" rIns="108000" bIns="18000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" name="MH_Other_2"/>
              <p:cNvSpPr/>
              <p:nvPr>
                <p:custDataLst>
                  <p:tags r:id="rId7"/>
                </p:custDataLst>
              </p:nvPr>
            </p:nvSpPr>
            <p:spPr>
              <a:xfrm>
                <a:off x="3201990" y="2474914"/>
                <a:ext cx="1616075" cy="1274763"/>
              </a:xfrm>
              <a:custGeom>
                <a:avLst/>
                <a:gdLst/>
                <a:ahLst/>
                <a:cxnLst/>
                <a:rect l="l" t="t" r="r" b="b"/>
                <a:pathLst>
                  <a:path w="2150110" h="1697787">
                    <a:moveTo>
                      <a:pt x="1701470" y="0"/>
                    </a:moveTo>
                    <a:lnTo>
                      <a:pt x="2150110" y="553317"/>
                    </a:lnTo>
                    <a:lnTo>
                      <a:pt x="1701470" y="1059182"/>
                    </a:lnTo>
                    <a:lnTo>
                      <a:pt x="1701470" y="829708"/>
                    </a:lnTo>
                    <a:cubicBezTo>
                      <a:pt x="1309708" y="837704"/>
                      <a:pt x="948651" y="1047633"/>
                      <a:pt x="746406" y="1386239"/>
                    </a:cubicBezTo>
                    <a:cubicBezTo>
                      <a:pt x="687727" y="1484483"/>
                      <a:pt x="644923" y="1589361"/>
                      <a:pt x="620466" y="1697787"/>
                    </a:cubicBezTo>
                    <a:lnTo>
                      <a:pt x="303685" y="1416408"/>
                    </a:lnTo>
                    <a:lnTo>
                      <a:pt x="0" y="1664449"/>
                    </a:lnTo>
                    <a:cubicBezTo>
                      <a:pt x="35261" y="1458221"/>
                      <a:pt x="109165" y="1257301"/>
                      <a:pt x="219962" y="1071801"/>
                    </a:cubicBezTo>
                    <a:cubicBezTo>
                      <a:pt x="533054" y="547612"/>
                      <a:pt x="1094227" y="224431"/>
                      <a:pt x="1701470" y="214954"/>
                    </a:cubicBezTo>
                    <a:close/>
                  </a:path>
                </a:pathLst>
              </a:custGeom>
              <a:solidFill>
                <a:srgbClr val="4A7AD3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0" tIns="0" rIns="468000" bIns="28800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" name="MH_Other_3"/>
              <p:cNvSpPr/>
              <p:nvPr>
                <p:custDataLst>
                  <p:tags r:id="rId8"/>
                </p:custDataLst>
              </p:nvPr>
            </p:nvSpPr>
            <p:spPr>
              <a:xfrm>
                <a:off x="3017838" y="3586164"/>
                <a:ext cx="1274762" cy="1616075"/>
              </a:xfrm>
              <a:custGeom>
                <a:avLst/>
                <a:gdLst/>
                <a:ahLst/>
                <a:cxnLst/>
                <a:rect l="l" t="t" r="r" b="b"/>
                <a:pathLst>
                  <a:path w="1697153" h="2150709">
                    <a:moveTo>
                      <a:pt x="553317" y="0"/>
                    </a:moveTo>
                    <a:lnTo>
                      <a:pt x="1059182" y="448640"/>
                    </a:lnTo>
                    <a:lnTo>
                      <a:pt x="829708" y="448640"/>
                    </a:lnTo>
                    <a:cubicBezTo>
                      <a:pt x="837704" y="840402"/>
                      <a:pt x="1047633" y="1201459"/>
                      <a:pt x="1386239" y="1403704"/>
                    </a:cubicBezTo>
                    <a:cubicBezTo>
                      <a:pt x="1484322" y="1462287"/>
                      <a:pt x="1589018" y="1505047"/>
                      <a:pt x="1697153" y="1530355"/>
                    </a:cubicBezTo>
                    <a:lnTo>
                      <a:pt x="1416407" y="1846425"/>
                    </a:lnTo>
                    <a:lnTo>
                      <a:pt x="1664937" y="2150709"/>
                    </a:lnTo>
                    <a:cubicBezTo>
                      <a:pt x="1458510" y="2114956"/>
                      <a:pt x="1257435" y="2041026"/>
                      <a:pt x="1071801" y="1930149"/>
                    </a:cubicBezTo>
                    <a:cubicBezTo>
                      <a:pt x="547612" y="1617056"/>
                      <a:pt x="224431" y="1055883"/>
                      <a:pt x="214954" y="448640"/>
                    </a:cubicBezTo>
                    <a:lnTo>
                      <a:pt x="0" y="448640"/>
                    </a:lnTo>
                    <a:close/>
                  </a:path>
                </a:pathLst>
              </a:custGeom>
              <a:solidFill>
                <a:srgbClr val="E85A4B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180000" bIns="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3" name="MH_Other_4"/>
              <p:cNvSpPr/>
              <p:nvPr>
                <p:custDataLst>
                  <p:tags r:id="rId9"/>
                </p:custDataLst>
              </p:nvPr>
            </p:nvSpPr>
            <p:spPr>
              <a:xfrm>
                <a:off x="4119564" y="4111626"/>
                <a:ext cx="1614487" cy="1274763"/>
              </a:xfrm>
              <a:custGeom>
                <a:avLst/>
                <a:gdLst/>
                <a:ahLst/>
                <a:cxnLst/>
                <a:rect l="l" t="t" r="r" b="b"/>
                <a:pathLst>
                  <a:path w="2150053" h="1697681">
                    <a:moveTo>
                      <a:pt x="1529760" y="0"/>
                    </a:moveTo>
                    <a:lnTo>
                      <a:pt x="1846425" y="281275"/>
                    </a:lnTo>
                    <a:lnTo>
                      <a:pt x="2150053" y="33280"/>
                    </a:lnTo>
                    <a:cubicBezTo>
                      <a:pt x="2114837" y="239493"/>
                      <a:pt x="2040936" y="440395"/>
                      <a:pt x="1930148" y="625880"/>
                    </a:cubicBezTo>
                    <a:cubicBezTo>
                      <a:pt x="1617056" y="1150069"/>
                      <a:pt x="1055883" y="1473250"/>
                      <a:pt x="448640" y="1482727"/>
                    </a:cubicBezTo>
                    <a:lnTo>
                      <a:pt x="448640" y="1697681"/>
                    </a:lnTo>
                    <a:lnTo>
                      <a:pt x="0" y="1144364"/>
                    </a:lnTo>
                    <a:lnTo>
                      <a:pt x="448640" y="638499"/>
                    </a:lnTo>
                    <a:lnTo>
                      <a:pt x="448640" y="867973"/>
                    </a:lnTo>
                    <a:cubicBezTo>
                      <a:pt x="840402" y="859977"/>
                      <a:pt x="1201459" y="650048"/>
                      <a:pt x="1403704" y="311442"/>
                    </a:cubicBezTo>
                    <a:cubicBezTo>
                      <a:pt x="1462369" y="213222"/>
                      <a:pt x="1505166" y="108371"/>
                      <a:pt x="1529760" y="0"/>
                    </a:cubicBezTo>
                    <a:close/>
                  </a:path>
                </a:pathLst>
              </a:custGeom>
              <a:solidFill>
                <a:srgbClr val="FFC826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88000" tIns="0" rIns="0" bIns="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5" name="MH_Other_5"/>
              <p:cNvSpPr/>
              <p:nvPr>
                <p:custDataLst>
                  <p:tags r:id="rId10"/>
                </p:custDataLst>
              </p:nvPr>
            </p:nvSpPr>
            <p:spPr>
              <a:xfrm rot="3577600">
                <a:off x="3466726" y="2937875"/>
                <a:ext cx="2066925" cy="20669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1" lIns="0" tIns="0" rIns="0" bIns="0" numCol="1" anchor="ctr">
                <a:prstTxWarp prst="textArchUp">
                  <a:avLst/>
                </a:prstTxWarp>
              </a:bodyPr>
              <a:lstStyle/>
              <a:p>
                <a:pPr algn="ctr">
                  <a:defRPr/>
                </a:pPr>
                <a:endParaRPr lang="zh-CN" altLang="en-US" sz="105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" name="矩形 16"/>
            <p:cNvSpPr/>
            <p:nvPr/>
          </p:nvSpPr>
          <p:spPr>
            <a:xfrm>
              <a:off x="4677400" y="4200431"/>
              <a:ext cx="287258" cy="313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P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5237874" y="4306143"/>
              <a:ext cx="224188" cy="313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D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5122638" y="4906561"/>
              <a:ext cx="224188" cy="313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C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4538534" y="4762707"/>
              <a:ext cx="216006" cy="313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A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8478520" y="2139950"/>
            <a:ext cx="1555750" cy="1595120"/>
            <a:chOff x="4418868" y="4118752"/>
            <a:chExt cx="1180299" cy="1180942"/>
          </a:xfrm>
        </p:grpSpPr>
        <p:grpSp>
          <p:nvGrpSpPr>
            <p:cNvPr id="29" name="组合 28"/>
            <p:cNvGrpSpPr/>
            <p:nvPr/>
          </p:nvGrpSpPr>
          <p:grpSpPr>
            <a:xfrm>
              <a:off x="4418868" y="4118752"/>
              <a:ext cx="1180299" cy="1180942"/>
              <a:chOff x="3017838" y="2474914"/>
              <a:chExt cx="2909887" cy="2911475"/>
            </a:xfrm>
          </p:grpSpPr>
          <p:sp>
            <p:nvSpPr>
              <p:cNvPr id="30" name="MH_Other_1"/>
              <p:cNvSpPr/>
              <p:nvPr>
                <p:custDataLst>
                  <p:tags r:id="rId1"/>
                </p:custDataLst>
              </p:nvPr>
            </p:nvSpPr>
            <p:spPr>
              <a:xfrm>
                <a:off x="4652963" y="2670175"/>
                <a:ext cx="1274762" cy="1612900"/>
              </a:xfrm>
              <a:custGeom>
                <a:avLst/>
                <a:gdLst/>
                <a:ahLst/>
                <a:cxnLst/>
                <a:rect l="l" t="t" r="r" b="b"/>
                <a:pathLst>
                  <a:path w="1697010" h="2148428">
                    <a:moveTo>
                      <a:pt x="33935" y="0"/>
                    </a:moveTo>
                    <a:cubicBezTo>
                      <a:pt x="239955" y="34009"/>
                      <a:pt x="440246" y="107805"/>
                      <a:pt x="625209" y="218280"/>
                    </a:cubicBezTo>
                    <a:cubicBezTo>
                      <a:pt x="1149398" y="531372"/>
                      <a:pt x="1472579" y="1092545"/>
                      <a:pt x="1482056" y="1699788"/>
                    </a:cubicBezTo>
                    <a:lnTo>
                      <a:pt x="1697010" y="1699788"/>
                    </a:lnTo>
                    <a:lnTo>
                      <a:pt x="1143693" y="2148428"/>
                    </a:lnTo>
                    <a:lnTo>
                      <a:pt x="637828" y="1699788"/>
                    </a:lnTo>
                    <a:lnTo>
                      <a:pt x="867302" y="1699788"/>
                    </a:lnTo>
                    <a:cubicBezTo>
                      <a:pt x="859306" y="1308026"/>
                      <a:pt x="649377" y="946969"/>
                      <a:pt x="310771" y="744724"/>
                    </a:cubicBezTo>
                    <a:cubicBezTo>
                      <a:pt x="212707" y="686152"/>
                      <a:pt x="108032" y="643397"/>
                      <a:pt x="0" y="617910"/>
                    </a:cubicBezTo>
                    <a:lnTo>
                      <a:pt x="280602" y="302003"/>
                    </a:lnTo>
                    <a:close/>
                  </a:path>
                </a:pathLst>
              </a:custGeom>
              <a:solidFill>
                <a:srgbClr val="42B768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16000" tIns="0" rIns="108000" bIns="18000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1" name="MH_Other_2"/>
              <p:cNvSpPr/>
              <p:nvPr>
                <p:custDataLst>
                  <p:tags r:id="rId2"/>
                </p:custDataLst>
              </p:nvPr>
            </p:nvSpPr>
            <p:spPr>
              <a:xfrm>
                <a:off x="3201990" y="2474914"/>
                <a:ext cx="1616075" cy="1274763"/>
              </a:xfrm>
              <a:custGeom>
                <a:avLst/>
                <a:gdLst/>
                <a:ahLst/>
                <a:cxnLst/>
                <a:rect l="l" t="t" r="r" b="b"/>
                <a:pathLst>
                  <a:path w="2150110" h="1697787">
                    <a:moveTo>
                      <a:pt x="1701470" y="0"/>
                    </a:moveTo>
                    <a:lnTo>
                      <a:pt x="2150110" y="553317"/>
                    </a:lnTo>
                    <a:lnTo>
                      <a:pt x="1701470" y="1059182"/>
                    </a:lnTo>
                    <a:lnTo>
                      <a:pt x="1701470" y="829708"/>
                    </a:lnTo>
                    <a:cubicBezTo>
                      <a:pt x="1309708" y="837704"/>
                      <a:pt x="948651" y="1047633"/>
                      <a:pt x="746406" y="1386239"/>
                    </a:cubicBezTo>
                    <a:cubicBezTo>
                      <a:pt x="687727" y="1484483"/>
                      <a:pt x="644923" y="1589361"/>
                      <a:pt x="620466" y="1697787"/>
                    </a:cubicBezTo>
                    <a:lnTo>
                      <a:pt x="303685" y="1416408"/>
                    </a:lnTo>
                    <a:lnTo>
                      <a:pt x="0" y="1664449"/>
                    </a:lnTo>
                    <a:cubicBezTo>
                      <a:pt x="35261" y="1458221"/>
                      <a:pt x="109165" y="1257301"/>
                      <a:pt x="219962" y="1071801"/>
                    </a:cubicBezTo>
                    <a:cubicBezTo>
                      <a:pt x="533054" y="547612"/>
                      <a:pt x="1094227" y="224431"/>
                      <a:pt x="1701470" y="214954"/>
                    </a:cubicBezTo>
                    <a:close/>
                  </a:path>
                </a:pathLst>
              </a:custGeom>
              <a:solidFill>
                <a:srgbClr val="4A7AD3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0" tIns="0" rIns="468000" bIns="28800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2" name="MH_Other_3"/>
              <p:cNvSpPr/>
              <p:nvPr>
                <p:custDataLst>
                  <p:tags r:id="rId3"/>
                </p:custDataLst>
              </p:nvPr>
            </p:nvSpPr>
            <p:spPr>
              <a:xfrm>
                <a:off x="3017838" y="3586164"/>
                <a:ext cx="1274762" cy="1616075"/>
              </a:xfrm>
              <a:custGeom>
                <a:avLst/>
                <a:gdLst/>
                <a:ahLst/>
                <a:cxnLst/>
                <a:rect l="l" t="t" r="r" b="b"/>
                <a:pathLst>
                  <a:path w="1697153" h="2150709">
                    <a:moveTo>
                      <a:pt x="553317" y="0"/>
                    </a:moveTo>
                    <a:lnTo>
                      <a:pt x="1059182" y="448640"/>
                    </a:lnTo>
                    <a:lnTo>
                      <a:pt x="829708" y="448640"/>
                    </a:lnTo>
                    <a:cubicBezTo>
                      <a:pt x="837704" y="840402"/>
                      <a:pt x="1047633" y="1201459"/>
                      <a:pt x="1386239" y="1403704"/>
                    </a:cubicBezTo>
                    <a:cubicBezTo>
                      <a:pt x="1484322" y="1462287"/>
                      <a:pt x="1589018" y="1505047"/>
                      <a:pt x="1697153" y="1530355"/>
                    </a:cubicBezTo>
                    <a:lnTo>
                      <a:pt x="1416407" y="1846425"/>
                    </a:lnTo>
                    <a:lnTo>
                      <a:pt x="1664937" y="2150709"/>
                    </a:lnTo>
                    <a:cubicBezTo>
                      <a:pt x="1458510" y="2114956"/>
                      <a:pt x="1257435" y="2041026"/>
                      <a:pt x="1071801" y="1930149"/>
                    </a:cubicBezTo>
                    <a:cubicBezTo>
                      <a:pt x="547612" y="1617056"/>
                      <a:pt x="224431" y="1055883"/>
                      <a:pt x="214954" y="448640"/>
                    </a:cubicBezTo>
                    <a:lnTo>
                      <a:pt x="0" y="448640"/>
                    </a:lnTo>
                    <a:close/>
                  </a:path>
                </a:pathLst>
              </a:custGeom>
              <a:solidFill>
                <a:srgbClr val="E85A4B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180000" bIns="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3" name="MH_Other_4"/>
              <p:cNvSpPr/>
              <p:nvPr>
                <p:custDataLst>
                  <p:tags r:id="rId4"/>
                </p:custDataLst>
              </p:nvPr>
            </p:nvSpPr>
            <p:spPr>
              <a:xfrm>
                <a:off x="4119564" y="4111626"/>
                <a:ext cx="1614487" cy="1274763"/>
              </a:xfrm>
              <a:custGeom>
                <a:avLst/>
                <a:gdLst/>
                <a:ahLst/>
                <a:cxnLst/>
                <a:rect l="l" t="t" r="r" b="b"/>
                <a:pathLst>
                  <a:path w="2150053" h="1697681">
                    <a:moveTo>
                      <a:pt x="1529760" y="0"/>
                    </a:moveTo>
                    <a:lnTo>
                      <a:pt x="1846425" y="281275"/>
                    </a:lnTo>
                    <a:lnTo>
                      <a:pt x="2150053" y="33280"/>
                    </a:lnTo>
                    <a:cubicBezTo>
                      <a:pt x="2114837" y="239493"/>
                      <a:pt x="2040936" y="440395"/>
                      <a:pt x="1930148" y="625880"/>
                    </a:cubicBezTo>
                    <a:cubicBezTo>
                      <a:pt x="1617056" y="1150069"/>
                      <a:pt x="1055883" y="1473250"/>
                      <a:pt x="448640" y="1482727"/>
                    </a:cubicBezTo>
                    <a:lnTo>
                      <a:pt x="448640" y="1697681"/>
                    </a:lnTo>
                    <a:lnTo>
                      <a:pt x="0" y="1144364"/>
                    </a:lnTo>
                    <a:lnTo>
                      <a:pt x="448640" y="638499"/>
                    </a:lnTo>
                    <a:lnTo>
                      <a:pt x="448640" y="867973"/>
                    </a:lnTo>
                    <a:cubicBezTo>
                      <a:pt x="840402" y="859977"/>
                      <a:pt x="1201459" y="650048"/>
                      <a:pt x="1403704" y="311442"/>
                    </a:cubicBezTo>
                    <a:cubicBezTo>
                      <a:pt x="1462369" y="213222"/>
                      <a:pt x="1505166" y="108371"/>
                      <a:pt x="1529760" y="0"/>
                    </a:cubicBezTo>
                    <a:close/>
                  </a:path>
                </a:pathLst>
              </a:custGeom>
              <a:solidFill>
                <a:srgbClr val="FFC826"/>
              </a:solidFill>
              <a:ln w="317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88000" tIns="0" rIns="0" bIns="0" anchor="ctr"/>
              <a:lstStyle/>
              <a:p>
                <a:pPr algn="ctr">
                  <a:lnSpc>
                    <a:spcPct val="120000"/>
                  </a:lnSpc>
                  <a:spcBef>
                    <a:spcPts val="450"/>
                  </a:spcBef>
                  <a:spcAft>
                    <a:spcPts val="450"/>
                  </a:spcAft>
                  <a:defRPr/>
                </a:pPr>
                <a:endPara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4" name="MH_Other_5"/>
              <p:cNvSpPr/>
              <p:nvPr>
                <p:custDataLst>
                  <p:tags r:id="rId5"/>
                </p:custDataLst>
              </p:nvPr>
            </p:nvSpPr>
            <p:spPr>
              <a:xfrm rot="3577600">
                <a:off x="3466726" y="2937875"/>
                <a:ext cx="2066925" cy="20669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1" lIns="0" tIns="0" rIns="0" bIns="0" numCol="1" anchor="ctr">
                <a:prstTxWarp prst="textArchUp">
                  <a:avLst/>
                </a:prstTxWarp>
              </a:bodyPr>
              <a:lstStyle/>
              <a:p>
                <a:pPr algn="ctr">
                  <a:defRPr/>
                </a:pPr>
                <a:endParaRPr lang="zh-CN" altLang="en-US" sz="105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5" name="矩形 34"/>
            <p:cNvSpPr/>
            <p:nvPr/>
          </p:nvSpPr>
          <p:spPr>
            <a:xfrm>
              <a:off x="4677400" y="4200431"/>
              <a:ext cx="287258" cy="313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P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5237874" y="4306143"/>
              <a:ext cx="224188" cy="313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D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5122638" y="4906561"/>
              <a:ext cx="224188" cy="313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C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4538534" y="4762707"/>
              <a:ext cx="216006" cy="313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A</a:t>
              </a:r>
              <a:endParaRPr lang="zh-CN" altLang="en-US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cer Falling Dust PPT demo"/>
          <p:cNvSpPr/>
          <p:nvPr/>
        </p:nvSpPr>
        <p:spPr>
          <a:xfrm>
            <a:off x="2882959" y="3196990"/>
            <a:ext cx="7091045" cy="11068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6600" b="1" spc="3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什么是PDCA循环</a:t>
            </a:r>
          </a:p>
        </p:txBody>
      </p:sp>
      <p:sp>
        <p:nvSpPr>
          <p:cNvPr id="31" name="矩形 30"/>
          <p:cNvSpPr/>
          <p:nvPr/>
        </p:nvSpPr>
        <p:spPr>
          <a:xfrm>
            <a:off x="4147564" y="1962362"/>
            <a:ext cx="3684270" cy="11068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PART </a:t>
            </a:r>
            <a:r>
              <a:rPr lang="en-US" altLang="zh-CN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01</a:t>
            </a:r>
            <a:endParaRPr lang="zh-CN" altLang="en-US" sz="6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-8255" y="1678675"/>
            <a:ext cx="600501" cy="356206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1591499" y="1678675"/>
            <a:ext cx="600501" cy="356206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92732" y="1678675"/>
            <a:ext cx="317453" cy="3562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273051" y="1678675"/>
            <a:ext cx="317453" cy="3562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3835522" y="5685284"/>
            <a:ext cx="1964777" cy="87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6428596" y="5685284"/>
            <a:ext cx="1964777" cy="87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29705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PDCA循环的特点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0" name="组合 49"/>
          <p:cNvGrpSpPr/>
          <p:nvPr/>
        </p:nvGrpSpPr>
        <p:grpSpPr>
          <a:xfrm>
            <a:off x="2194560" y="2129790"/>
            <a:ext cx="3967480" cy="3970020"/>
            <a:chOff x="3017838" y="2474913"/>
            <a:chExt cx="2909887" cy="2911476"/>
          </a:xfrm>
          <a:scene3d>
            <a:camera prst="perspectiveRight"/>
            <a:lightRig rig="threePt" dir="t"/>
          </a:scene3d>
        </p:grpSpPr>
        <p:sp>
          <p:nvSpPr>
            <p:cNvPr id="51" name="MH_Other_1"/>
            <p:cNvSpPr/>
            <p:nvPr>
              <p:custDataLst>
                <p:tags r:id="rId2"/>
              </p:custDataLst>
            </p:nvPr>
          </p:nvSpPr>
          <p:spPr>
            <a:xfrm>
              <a:off x="4652963" y="2670175"/>
              <a:ext cx="1274762" cy="1612900"/>
            </a:xfrm>
            <a:custGeom>
              <a:avLst/>
              <a:gdLst/>
              <a:ahLst/>
              <a:cxnLst/>
              <a:rect l="l" t="t" r="r" b="b"/>
              <a:pathLst>
                <a:path w="1697010" h="2148428">
                  <a:moveTo>
                    <a:pt x="33935" y="0"/>
                  </a:moveTo>
                  <a:cubicBezTo>
                    <a:pt x="239955" y="34009"/>
                    <a:pt x="440246" y="107805"/>
                    <a:pt x="625209" y="218280"/>
                  </a:cubicBezTo>
                  <a:cubicBezTo>
                    <a:pt x="1149398" y="531372"/>
                    <a:pt x="1472579" y="1092545"/>
                    <a:pt x="1482056" y="1699788"/>
                  </a:cubicBezTo>
                  <a:lnTo>
                    <a:pt x="1697010" y="1699788"/>
                  </a:lnTo>
                  <a:lnTo>
                    <a:pt x="1143693" y="2148428"/>
                  </a:lnTo>
                  <a:lnTo>
                    <a:pt x="637828" y="1699788"/>
                  </a:lnTo>
                  <a:lnTo>
                    <a:pt x="867302" y="1699788"/>
                  </a:lnTo>
                  <a:cubicBezTo>
                    <a:pt x="859306" y="1308026"/>
                    <a:pt x="649377" y="946969"/>
                    <a:pt x="310771" y="744724"/>
                  </a:cubicBezTo>
                  <a:cubicBezTo>
                    <a:pt x="212707" y="686152"/>
                    <a:pt x="108032" y="643397"/>
                    <a:pt x="0" y="617910"/>
                  </a:cubicBezTo>
                  <a:lnTo>
                    <a:pt x="280602" y="302003"/>
                  </a:lnTo>
                  <a:close/>
                </a:path>
              </a:pathLst>
            </a:custGeom>
            <a:solidFill>
              <a:srgbClr val="E85A4B"/>
            </a:solidFill>
            <a:ln w="3175">
              <a:noFill/>
            </a:ln>
            <a:effectLst/>
            <a:sp3d extrusionH="635000"/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lIns="216000" tIns="0" rIns="108000" bIns="18000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44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D</a:t>
              </a:r>
              <a:endParaRPr lang="zh-CN" altLang="en-US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52" name="MH_Other_2"/>
            <p:cNvSpPr/>
            <p:nvPr>
              <p:custDataLst>
                <p:tags r:id="rId3"/>
              </p:custDataLst>
            </p:nvPr>
          </p:nvSpPr>
          <p:spPr>
            <a:xfrm>
              <a:off x="3201989" y="2474913"/>
              <a:ext cx="1616075" cy="1274762"/>
            </a:xfrm>
            <a:custGeom>
              <a:avLst/>
              <a:gdLst/>
              <a:ahLst/>
              <a:cxnLst/>
              <a:rect l="l" t="t" r="r" b="b"/>
              <a:pathLst>
                <a:path w="2150110" h="1697787">
                  <a:moveTo>
                    <a:pt x="1701470" y="0"/>
                  </a:moveTo>
                  <a:lnTo>
                    <a:pt x="2150110" y="553317"/>
                  </a:lnTo>
                  <a:lnTo>
                    <a:pt x="1701470" y="1059182"/>
                  </a:lnTo>
                  <a:lnTo>
                    <a:pt x="1701470" y="829708"/>
                  </a:lnTo>
                  <a:cubicBezTo>
                    <a:pt x="1309708" y="837704"/>
                    <a:pt x="948651" y="1047633"/>
                    <a:pt x="746406" y="1386239"/>
                  </a:cubicBezTo>
                  <a:cubicBezTo>
                    <a:pt x="687727" y="1484483"/>
                    <a:pt x="644923" y="1589361"/>
                    <a:pt x="620466" y="1697787"/>
                  </a:cubicBezTo>
                  <a:lnTo>
                    <a:pt x="303685" y="1416408"/>
                  </a:lnTo>
                  <a:lnTo>
                    <a:pt x="0" y="1664449"/>
                  </a:lnTo>
                  <a:cubicBezTo>
                    <a:pt x="35261" y="1458221"/>
                    <a:pt x="109165" y="1257301"/>
                    <a:pt x="219962" y="1071801"/>
                  </a:cubicBezTo>
                  <a:cubicBezTo>
                    <a:pt x="533054" y="547612"/>
                    <a:pt x="1094227" y="224431"/>
                    <a:pt x="1701470" y="214954"/>
                  </a:cubicBezTo>
                  <a:close/>
                </a:path>
              </a:pathLst>
            </a:custGeom>
            <a:solidFill>
              <a:srgbClr val="4674CA"/>
            </a:solidFill>
            <a:ln w="3175">
              <a:noFill/>
            </a:ln>
            <a:effectLst/>
            <a:sp3d extrusionH="635000"/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lIns="360000" tIns="0" rIns="468000" bIns="28800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44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P</a:t>
              </a:r>
              <a:endParaRPr lang="zh-CN" altLang="en-US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53" name="MH_Other_3"/>
            <p:cNvSpPr/>
            <p:nvPr>
              <p:custDataLst>
                <p:tags r:id="rId4"/>
              </p:custDataLst>
            </p:nvPr>
          </p:nvSpPr>
          <p:spPr>
            <a:xfrm>
              <a:off x="3017838" y="3586164"/>
              <a:ext cx="1274762" cy="1616075"/>
            </a:xfrm>
            <a:custGeom>
              <a:avLst/>
              <a:gdLst/>
              <a:ahLst/>
              <a:cxnLst/>
              <a:rect l="l" t="t" r="r" b="b"/>
              <a:pathLst>
                <a:path w="1697153" h="2150709">
                  <a:moveTo>
                    <a:pt x="553317" y="0"/>
                  </a:moveTo>
                  <a:lnTo>
                    <a:pt x="1059182" y="448640"/>
                  </a:lnTo>
                  <a:lnTo>
                    <a:pt x="829708" y="448640"/>
                  </a:lnTo>
                  <a:cubicBezTo>
                    <a:pt x="837704" y="840402"/>
                    <a:pt x="1047633" y="1201459"/>
                    <a:pt x="1386239" y="1403704"/>
                  </a:cubicBezTo>
                  <a:cubicBezTo>
                    <a:pt x="1484322" y="1462287"/>
                    <a:pt x="1589018" y="1505047"/>
                    <a:pt x="1697153" y="1530355"/>
                  </a:cubicBezTo>
                  <a:lnTo>
                    <a:pt x="1416407" y="1846425"/>
                  </a:lnTo>
                  <a:lnTo>
                    <a:pt x="1664937" y="2150709"/>
                  </a:lnTo>
                  <a:cubicBezTo>
                    <a:pt x="1458510" y="2114956"/>
                    <a:pt x="1257435" y="2041026"/>
                    <a:pt x="1071801" y="1930149"/>
                  </a:cubicBezTo>
                  <a:cubicBezTo>
                    <a:pt x="547612" y="1617056"/>
                    <a:pt x="224431" y="1055883"/>
                    <a:pt x="214954" y="448640"/>
                  </a:cubicBezTo>
                  <a:lnTo>
                    <a:pt x="0" y="448640"/>
                  </a:lnTo>
                  <a:close/>
                </a:path>
              </a:pathLst>
            </a:custGeom>
            <a:solidFill>
              <a:srgbClr val="42B768"/>
            </a:solidFill>
            <a:ln w="3175">
              <a:noFill/>
            </a:ln>
            <a:effectLst/>
            <a:sp3d extrusionH="635000"/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lIns="0" tIns="0" rIns="180000" bIns="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44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A</a:t>
              </a:r>
              <a:endParaRPr lang="zh-CN" altLang="en-US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54" name="MH_Other_4"/>
            <p:cNvSpPr/>
            <p:nvPr>
              <p:custDataLst>
                <p:tags r:id="rId5"/>
              </p:custDataLst>
            </p:nvPr>
          </p:nvSpPr>
          <p:spPr>
            <a:xfrm>
              <a:off x="4119564" y="4111626"/>
              <a:ext cx="1614487" cy="1274763"/>
            </a:xfrm>
            <a:custGeom>
              <a:avLst/>
              <a:gdLst/>
              <a:ahLst/>
              <a:cxnLst/>
              <a:rect l="l" t="t" r="r" b="b"/>
              <a:pathLst>
                <a:path w="2150053" h="1697681">
                  <a:moveTo>
                    <a:pt x="1529760" y="0"/>
                  </a:moveTo>
                  <a:lnTo>
                    <a:pt x="1846425" y="281275"/>
                  </a:lnTo>
                  <a:lnTo>
                    <a:pt x="2150053" y="33280"/>
                  </a:lnTo>
                  <a:cubicBezTo>
                    <a:pt x="2114837" y="239493"/>
                    <a:pt x="2040936" y="440395"/>
                    <a:pt x="1930148" y="625880"/>
                  </a:cubicBezTo>
                  <a:cubicBezTo>
                    <a:pt x="1617056" y="1150069"/>
                    <a:pt x="1055883" y="1473250"/>
                    <a:pt x="448640" y="1482727"/>
                  </a:cubicBezTo>
                  <a:lnTo>
                    <a:pt x="448640" y="1697681"/>
                  </a:lnTo>
                  <a:lnTo>
                    <a:pt x="0" y="1144364"/>
                  </a:lnTo>
                  <a:lnTo>
                    <a:pt x="448640" y="638499"/>
                  </a:lnTo>
                  <a:lnTo>
                    <a:pt x="448640" y="867973"/>
                  </a:lnTo>
                  <a:cubicBezTo>
                    <a:pt x="840402" y="859977"/>
                    <a:pt x="1201459" y="650048"/>
                    <a:pt x="1403704" y="311442"/>
                  </a:cubicBezTo>
                  <a:cubicBezTo>
                    <a:pt x="1462369" y="213222"/>
                    <a:pt x="1505166" y="108371"/>
                    <a:pt x="1529760" y="0"/>
                  </a:cubicBezTo>
                  <a:close/>
                </a:path>
              </a:pathLst>
            </a:custGeom>
            <a:solidFill>
              <a:srgbClr val="FFC826"/>
            </a:solidFill>
            <a:ln w="3175">
              <a:noFill/>
            </a:ln>
            <a:effectLst/>
            <a:sp3d extrusionH="635000"/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lIns="288000" tIns="0" rIns="0" bIns="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44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C</a:t>
              </a:r>
              <a:endParaRPr lang="zh-CN" altLang="en-US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1401132" y="2280746"/>
            <a:ext cx="1728595" cy="352563"/>
            <a:chOff x="3332802" y="742141"/>
            <a:chExt cx="1728595" cy="352563"/>
          </a:xfrm>
        </p:grpSpPr>
        <p:sp>
          <p:nvSpPr>
            <p:cNvPr id="36" name="任意多边形: 形状 35"/>
            <p:cNvSpPr/>
            <p:nvPr/>
          </p:nvSpPr>
          <p:spPr>
            <a:xfrm>
              <a:off x="3876541" y="920839"/>
              <a:ext cx="1184856" cy="173865"/>
            </a:xfrm>
            <a:custGeom>
              <a:avLst/>
              <a:gdLst>
                <a:gd name="connsiteX0" fmla="*/ 1184856 w 1184856"/>
                <a:gd name="connsiteY0" fmla="*/ 173865 h 173865"/>
                <a:gd name="connsiteX1" fmla="*/ 1010991 w 1184856"/>
                <a:gd name="connsiteY1" fmla="*/ 0 h 173865"/>
                <a:gd name="connsiteX2" fmla="*/ 0 w 1184856"/>
                <a:gd name="connsiteY2" fmla="*/ 0 h 173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84856" h="173865">
                  <a:moveTo>
                    <a:pt x="1184856" y="173865"/>
                  </a:moveTo>
                  <a:lnTo>
                    <a:pt x="1010991" y="0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ysClr val="window" lastClr="FFFFFF">
                  <a:lumMod val="75000"/>
                </a:sysClr>
              </a:solidFill>
              <a:prstDash val="sysDash"/>
              <a:tailEnd type="oval"/>
            </a:ln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矩形 36"/>
            <p:cNvSpPr/>
            <p:nvPr/>
          </p:nvSpPr>
          <p:spPr>
            <a:xfrm>
              <a:off x="3332802" y="742141"/>
              <a:ext cx="54373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Plan</a:t>
              </a:r>
              <a:endParaRPr lang="zh-CN" altLang="en-US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 flipH="1">
            <a:off x="5092350" y="2370094"/>
            <a:ext cx="1619590" cy="352563"/>
            <a:chOff x="3441807" y="742141"/>
            <a:chExt cx="1619590" cy="352563"/>
          </a:xfrm>
        </p:grpSpPr>
        <p:sp>
          <p:nvSpPr>
            <p:cNvPr id="40" name="任意多边形: 形状 39"/>
            <p:cNvSpPr/>
            <p:nvPr/>
          </p:nvSpPr>
          <p:spPr>
            <a:xfrm>
              <a:off x="3876541" y="920839"/>
              <a:ext cx="1184856" cy="173865"/>
            </a:xfrm>
            <a:custGeom>
              <a:avLst/>
              <a:gdLst>
                <a:gd name="connsiteX0" fmla="*/ 1184856 w 1184856"/>
                <a:gd name="connsiteY0" fmla="*/ 173865 h 173865"/>
                <a:gd name="connsiteX1" fmla="*/ 1010991 w 1184856"/>
                <a:gd name="connsiteY1" fmla="*/ 0 h 173865"/>
                <a:gd name="connsiteX2" fmla="*/ 0 w 1184856"/>
                <a:gd name="connsiteY2" fmla="*/ 0 h 173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84856" h="173865">
                  <a:moveTo>
                    <a:pt x="1184856" y="173865"/>
                  </a:moveTo>
                  <a:lnTo>
                    <a:pt x="1010991" y="0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ysClr val="window" lastClr="FFFFFF">
                  <a:lumMod val="75000"/>
                </a:sysClr>
              </a:solidFill>
              <a:prstDash val="sysDash"/>
              <a:tailEnd type="oval"/>
            </a:ln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矩形 40"/>
            <p:cNvSpPr/>
            <p:nvPr/>
          </p:nvSpPr>
          <p:spPr>
            <a:xfrm>
              <a:off x="3441807" y="742141"/>
              <a:ext cx="4347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D</a:t>
              </a:r>
              <a:r>
                <a:rPr lang="en-US" altLang="zh-CN" sz="11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O</a:t>
              </a:r>
              <a:endParaRPr lang="zh-CN" altLang="en-US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 flipH="1" flipV="1">
            <a:off x="5327673" y="5158032"/>
            <a:ext cx="1859718" cy="311562"/>
            <a:chOff x="3201679" y="783142"/>
            <a:chExt cx="1859718" cy="311562"/>
          </a:xfrm>
        </p:grpSpPr>
        <p:sp>
          <p:nvSpPr>
            <p:cNvPr id="43" name="任意多边形: 形状 42"/>
            <p:cNvSpPr/>
            <p:nvPr/>
          </p:nvSpPr>
          <p:spPr>
            <a:xfrm>
              <a:off x="3876541" y="920839"/>
              <a:ext cx="1184856" cy="173865"/>
            </a:xfrm>
            <a:custGeom>
              <a:avLst/>
              <a:gdLst>
                <a:gd name="connsiteX0" fmla="*/ 1184856 w 1184856"/>
                <a:gd name="connsiteY0" fmla="*/ 173865 h 173865"/>
                <a:gd name="connsiteX1" fmla="*/ 1010991 w 1184856"/>
                <a:gd name="connsiteY1" fmla="*/ 0 h 173865"/>
                <a:gd name="connsiteX2" fmla="*/ 0 w 1184856"/>
                <a:gd name="connsiteY2" fmla="*/ 0 h 173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84856" h="173865">
                  <a:moveTo>
                    <a:pt x="1184856" y="173865"/>
                  </a:moveTo>
                  <a:lnTo>
                    <a:pt x="1010991" y="0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ysClr val="window" lastClr="FFFFFF">
                  <a:lumMod val="75000"/>
                </a:sysClr>
              </a:solidFill>
              <a:prstDash val="sysDash"/>
              <a:tailEnd type="oval"/>
            </a:ln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矩形 43"/>
            <p:cNvSpPr/>
            <p:nvPr/>
          </p:nvSpPr>
          <p:spPr>
            <a:xfrm rot="10800000">
              <a:off x="3201679" y="783142"/>
              <a:ext cx="69281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Check</a:t>
              </a:r>
              <a:endParaRPr lang="zh-CN" altLang="en-US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 flipV="1">
            <a:off x="809461" y="5158032"/>
            <a:ext cx="1859718" cy="311562"/>
            <a:chOff x="3201679" y="783142"/>
            <a:chExt cx="1859718" cy="311562"/>
          </a:xfrm>
        </p:grpSpPr>
        <p:sp>
          <p:nvSpPr>
            <p:cNvPr id="46" name="任意多边形: 形状 45"/>
            <p:cNvSpPr/>
            <p:nvPr/>
          </p:nvSpPr>
          <p:spPr>
            <a:xfrm>
              <a:off x="3876541" y="920839"/>
              <a:ext cx="1184856" cy="173865"/>
            </a:xfrm>
            <a:custGeom>
              <a:avLst/>
              <a:gdLst>
                <a:gd name="connsiteX0" fmla="*/ 1184856 w 1184856"/>
                <a:gd name="connsiteY0" fmla="*/ 173865 h 173865"/>
                <a:gd name="connsiteX1" fmla="*/ 1010991 w 1184856"/>
                <a:gd name="connsiteY1" fmla="*/ 0 h 173865"/>
                <a:gd name="connsiteX2" fmla="*/ 0 w 1184856"/>
                <a:gd name="connsiteY2" fmla="*/ 0 h 173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84856" h="173865">
                  <a:moveTo>
                    <a:pt x="1184856" y="173865"/>
                  </a:moveTo>
                  <a:lnTo>
                    <a:pt x="1010991" y="0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ysClr val="window" lastClr="FFFFFF">
                  <a:lumMod val="75000"/>
                </a:sysClr>
              </a:solidFill>
              <a:prstDash val="sysDash"/>
              <a:tailEnd type="oval"/>
            </a:ln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矩形 46"/>
            <p:cNvSpPr/>
            <p:nvPr/>
          </p:nvSpPr>
          <p:spPr>
            <a:xfrm rot="10800000">
              <a:off x="3201679" y="783142"/>
              <a:ext cx="69281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</a:rPr>
                <a:t>Action</a:t>
              </a:r>
              <a:endParaRPr lang="zh-CN" altLang="en-US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531735" y="3832225"/>
            <a:ext cx="4004310" cy="1325880"/>
          </a:xfrm>
        </p:spPr>
        <p:txBody>
          <a:bodyPr>
            <a:no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0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3、PDCA循环是综合性循环，四个阶段是相对的，它们之间不是截然分开的。</a:t>
            </a:r>
            <a:br>
              <a:rPr lang="zh-CN" altLang="en-US" sz="20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</a:br>
            <a:r>
              <a:rPr lang="zh-CN" altLang="en-US" sz="2000" b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4、推动PDCA循环的关键是“修正”阶段。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cer Falling Dust PPT demo"/>
          <p:cNvSpPr/>
          <p:nvPr/>
        </p:nvSpPr>
        <p:spPr>
          <a:xfrm>
            <a:off x="2462589" y="3184925"/>
            <a:ext cx="7091045" cy="11068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6600" b="1" spc="3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PDCA循环的用途</a:t>
            </a:r>
          </a:p>
        </p:txBody>
      </p:sp>
      <p:sp>
        <p:nvSpPr>
          <p:cNvPr id="31" name="矩形 30"/>
          <p:cNvSpPr/>
          <p:nvPr/>
        </p:nvSpPr>
        <p:spPr>
          <a:xfrm>
            <a:off x="4183124" y="1974427"/>
            <a:ext cx="372024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PART </a:t>
            </a:r>
            <a:r>
              <a:rPr lang="en-US" altLang="zh-CN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04</a:t>
            </a:r>
            <a:endParaRPr lang="zh-CN" altLang="en-US" sz="6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78675"/>
            <a:ext cx="600501" cy="356206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1591499" y="1678675"/>
            <a:ext cx="600501" cy="356206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92732" y="1678675"/>
            <a:ext cx="317453" cy="3562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273051" y="1678675"/>
            <a:ext cx="317453" cy="3562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3835522" y="5685284"/>
            <a:ext cx="1964777" cy="87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6428596" y="5685284"/>
            <a:ext cx="1964777" cy="87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29705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PDCA循环的用途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矩形 6"/>
          <p:cNvSpPr>
            <a:spLocks noChangeArrowheads="1"/>
          </p:cNvSpPr>
          <p:nvPr/>
        </p:nvSpPr>
        <p:spPr bwMode="auto">
          <a:xfrm>
            <a:off x="6323330" y="3042285"/>
            <a:ext cx="5180965" cy="2399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有助于持续改进提高。</a:t>
            </a:r>
          </a:p>
          <a:p>
            <a:pPr fontAlgn="auto">
              <a:lnSpc>
                <a:spcPct val="150000"/>
              </a:lnSpc>
            </a:pPr>
            <a:r>
              <a: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有助于供应商管理。</a:t>
            </a:r>
          </a:p>
          <a:p>
            <a:pPr fontAlgn="auto">
              <a:lnSpc>
                <a:spcPct val="150000"/>
              </a:lnSpc>
            </a:pPr>
            <a:r>
              <a: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有助于人力资源管理。</a:t>
            </a:r>
          </a:p>
          <a:p>
            <a:pPr fontAlgn="auto">
              <a:lnSpc>
                <a:spcPct val="150000"/>
              </a:lnSpc>
            </a:pPr>
            <a:r>
              <a: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有助于新产品开发管理。</a:t>
            </a:r>
          </a:p>
          <a:p>
            <a:pPr fontAlgn="auto">
              <a:lnSpc>
                <a:spcPct val="150000"/>
              </a:lnSpc>
            </a:pPr>
            <a:r>
              <a: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有助于流程测试管理。</a:t>
            </a:r>
          </a:p>
        </p:txBody>
      </p:sp>
      <p:sp>
        <p:nvSpPr>
          <p:cNvPr id="3" name="矩形 2"/>
          <p:cNvSpPr/>
          <p:nvPr/>
        </p:nvSpPr>
        <p:spPr>
          <a:xfrm>
            <a:off x="6323480" y="1830864"/>
            <a:ext cx="4620745" cy="932973"/>
          </a:xfrm>
          <a:prstGeom prst="rect">
            <a:avLst/>
          </a:prstGeom>
          <a:solidFill>
            <a:srgbClr val="E85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PDCA循环的用途</a:t>
            </a:r>
          </a:p>
        </p:txBody>
      </p: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 descr="C:\Users\HP\Desktop\PPT图片\51miz-P955415-6TEZIKXW-3840x3072.jpg51miz-P955415-6TEZIKXW-3840x3072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973455" y="2041525"/>
            <a:ext cx="4282440" cy="34258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1040" h="5760">
                <a:moveTo>
                  <a:pt x="0" y="0"/>
                </a:moveTo>
                <a:lnTo>
                  <a:pt x="11040" y="0"/>
                </a:lnTo>
                <a:lnTo>
                  <a:pt x="11040" y="5760"/>
                </a:lnTo>
                <a:lnTo>
                  <a:pt x="0" y="5760"/>
                </a:lnTo>
                <a:lnTo>
                  <a:pt x="0" y="0"/>
                </a:lnTo>
                <a:close/>
              </a:path>
            </a:pathLst>
          </a:cu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39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29705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PDCA循环的用途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稻壳儿搜索【幻雨工作室】_4"/>
          <p:cNvSpPr/>
          <p:nvPr/>
        </p:nvSpPr>
        <p:spPr>
          <a:xfrm>
            <a:off x="479145" y="1950645"/>
            <a:ext cx="5369209" cy="1648233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稻壳儿搜索【幻雨工作室】_5"/>
          <p:cNvSpPr/>
          <p:nvPr/>
        </p:nvSpPr>
        <p:spPr>
          <a:xfrm>
            <a:off x="582636" y="4330960"/>
            <a:ext cx="5369209" cy="1648233"/>
          </a:xfrm>
          <a:prstGeom prst="roundRect">
            <a:avLst>
              <a:gd name="adj" fmla="val 50000"/>
            </a:avLst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稻壳儿搜索【幻雨工作室】_6"/>
          <p:cNvSpPr/>
          <p:nvPr/>
        </p:nvSpPr>
        <p:spPr>
          <a:xfrm>
            <a:off x="6214755" y="1950645"/>
            <a:ext cx="5369209" cy="1648233"/>
          </a:xfrm>
          <a:prstGeom prst="roundRect">
            <a:avLst>
              <a:gd name="adj" fmla="val 50000"/>
            </a:avLst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稻壳儿搜索【幻雨工作室】_7"/>
          <p:cNvSpPr/>
          <p:nvPr/>
        </p:nvSpPr>
        <p:spPr>
          <a:xfrm>
            <a:off x="6318246" y="4330960"/>
            <a:ext cx="5369209" cy="1648233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稻壳儿搜索【幻雨工作室】_8"/>
          <p:cNvSpPr/>
          <p:nvPr/>
        </p:nvSpPr>
        <p:spPr>
          <a:xfrm>
            <a:off x="479146" y="1950646"/>
            <a:ext cx="1648233" cy="1648233"/>
          </a:xfrm>
          <a:prstGeom prst="ellipse">
            <a:avLst/>
          </a:prstGeom>
          <a:solidFill>
            <a:srgbClr val="E85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稻壳儿搜索【幻雨工作室】_9"/>
          <p:cNvSpPr/>
          <p:nvPr/>
        </p:nvSpPr>
        <p:spPr>
          <a:xfrm>
            <a:off x="6214756" y="1950646"/>
            <a:ext cx="1648233" cy="164823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6" name="稻壳儿搜索【幻雨工作室】_10"/>
          <p:cNvSpPr/>
          <p:nvPr/>
        </p:nvSpPr>
        <p:spPr>
          <a:xfrm>
            <a:off x="582637" y="4330962"/>
            <a:ext cx="1648233" cy="164823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稻壳儿搜索【幻雨工作室】_11"/>
          <p:cNvSpPr/>
          <p:nvPr/>
        </p:nvSpPr>
        <p:spPr>
          <a:xfrm>
            <a:off x="6318247" y="4330962"/>
            <a:ext cx="1648233" cy="1648233"/>
          </a:xfrm>
          <a:prstGeom prst="ellipse">
            <a:avLst/>
          </a:prstGeom>
          <a:solidFill>
            <a:srgbClr val="E85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稻壳儿原创设计师【幻雨工作室】_11"/>
          <p:cNvSpPr/>
          <p:nvPr/>
        </p:nvSpPr>
        <p:spPr>
          <a:xfrm>
            <a:off x="2368550" y="2236470"/>
            <a:ext cx="2913380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适用于日常管理，且同时适用于个体管理与团队管理</a:t>
            </a:r>
          </a:p>
        </p:txBody>
      </p:sp>
      <p:sp>
        <p:nvSpPr>
          <p:cNvPr id="21" name="稻壳儿原创设计师【幻雨工作室】_11"/>
          <p:cNvSpPr/>
          <p:nvPr/>
        </p:nvSpPr>
        <p:spPr>
          <a:xfrm>
            <a:off x="2368270" y="4862926"/>
            <a:ext cx="270986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适用于质量管理</a:t>
            </a:r>
          </a:p>
        </p:txBody>
      </p:sp>
      <p:sp>
        <p:nvSpPr>
          <p:cNvPr id="22" name="稻壳儿原创设计师【幻雨工作室】_11"/>
          <p:cNvSpPr/>
          <p:nvPr/>
        </p:nvSpPr>
        <p:spPr>
          <a:xfrm>
            <a:off x="8229390" y="2236537"/>
            <a:ext cx="2709860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戴明环的过程就是发现问题、解决问题的过程</a:t>
            </a:r>
          </a:p>
        </p:txBody>
      </p:sp>
      <p:sp>
        <p:nvSpPr>
          <p:cNvPr id="23" name="稻壳儿原创设计师【幻雨工作室】_11"/>
          <p:cNvSpPr/>
          <p:nvPr/>
        </p:nvSpPr>
        <p:spPr>
          <a:xfrm>
            <a:off x="8229390" y="4863561"/>
            <a:ext cx="270986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适用于项目管理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763013" y="5377102"/>
            <a:ext cx="2006259" cy="41054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圆角矩形 45"/>
          <p:cNvSpPr/>
          <p:nvPr/>
        </p:nvSpPr>
        <p:spPr>
          <a:xfrm>
            <a:off x="3209713" y="5377102"/>
            <a:ext cx="2006259" cy="41054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637660" y="1756063"/>
            <a:ext cx="1244132" cy="1244132"/>
          </a:xfrm>
          <a:prstGeom prst="ellipse">
            <a:avLst/>
          </a:prstGeom>
          <a:solidFill>
            <a:srgbClr val="4A7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 b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</a:t>
            </a:r>
            <a:endParaRPr lang="zh-CN" altLang="en-US" sz="4800">
              <a:solidFill>
                <a:schemeClr val="bg1"/>
              </a:solidFill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2020456" y="1756063"/>
            <a:ext cx="1244132" cy="1244132"/>
          </a:xfrm>
          <a:prstGeom prst="ellipse">
            <a:avLst/>
          </a:prstGeom>
          <a:solidFill>
            <a:srgbClr val="42B7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 b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</a:t>
            </a:r>
            <a:endParaRPr lang="zh-CN" altLang="en-US" sz="4800">
              <a:solidFill>
                <a:schemeClr val="bg1"/>
              </a:solidFill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3403252" y="1756063"/>
            <a:ext cx="1244132" cy="124413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 b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endParaRPr lang="zh-CN" altLang="en-US" sz="4800">
              <a:solidFill>
                <a:schemeClr val="bg1"/>
              </a:solidFill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4787246" y="1756063"/>
            <a:ext cx="1244132" cy="124413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 b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endParaRPr lang="en-US" altLang="zh-CN" sz="4800" b="1" dirty="0" smtClean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Docer Falling Dust PPT demo"/>
          <p:cNvSpPr/>
          <p:nvPr>
            <p:custDataLst>
              <p:tags r:id="rId1"/>
            </p:custDataLst>
          </p:nvPr>
        </p:nvSpPr>
        <p:spPr>
          <a:xfrm>
            <a:off x="673735" y="3176905"/>
            <a:ext cx="5671820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9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谢谢观看</a:t>
            </a:r>
          </a:p>
        </p:txBody>
      </p:sp>
      <p:sp>
        <p:nvSpPr>
          <p:cNvPr id="6" name="Docer Falling Dust PPT demo"/>
          <p:cNvSpPr/>
          <p:nvPr>
            <p:custDataLst>
              <p:tags r:id="rId2"/>
            </p:custDataLst>
          </p:nvPr>
        </p:nvSpPr>
        <p:spPr>
          <a:xfrm>
            <a:off x="674050" y="5392646"/>
            <a:ext cx="2139288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Arial" panose="020B0604020202020204" pitchFamily="34" charset="0"/>
              </a:rPr>
              <a:t>汇报人</a:t>
            </a:r>
            <a:r>
              <a:rPr lang="zh-CN" altLang="en-US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Arial" panose="020B0604020202020204" pitchFamily="34" charset="0"/>
              </a:rPr>
              <a:t>：优品</a:t>
            </a:r>
            <a:r>
              <a:rPr lang="en-US" altLang="zh-CN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Arial" panose="020B0604020202020204" pitchFamily="34" charset="0"/>
              </a:rPr>
              <a:t>PPT</a:t>
            </a:r>
            <a:endParaRPr lang="zh-CN" altLang="en-US" kern="0" dirty="0" smtClean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7" name="Docer Falling Dust PPT demo"/>
          <p:cNvSpPr/>
          <p:nvPr>
            <p:custDataLst>
              <p:tags r:id="rId3"/>
            </p:custDataLst>
          </p:nvPr>
        </p:nvSpPr>
        <p:spPr>
          <a:xfrm>
            <a:off x="3087648" y="5392646"/>
            <a:ext cx="2318103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Arial" panose="020B0604020202020204" pitchFamily="34" charset="0"/>
              </a:rPr>
              <a:t>部门</a:t>
            </a:r>
            <a:r>
              <a:rPr lang="zh-CN" altLang="en-US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Arial" panose="020B0604020202020204" pitchFamily="34" charset="0"/>
              </a:rPr>
              <a:t>：优品</a:t>
            </a:r>
            <a:r>
              <a:rPr lang="en-US" altLang="zh-CN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Arial" panose="020B0604020202020204" pitchFamily="34" charset="0"/>
              </a:rPr>
              <a:t>PPT</a:t>
            </a:r>
            <a:endParaRPr lang="zh-CN" altLang="en-US" kern="0" dirty="0" smtClean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  <p:grpSp>
        <p:nvGrpSpPr>
          <p:cNvPr id="10" name="Docer Falling Dust PPT demo"/>
          <p:cNvGrpSpPr>
            <a:grpSpLocks noChangeAspect="1"/>
          </p:cNvGrpSpPr>
          <p:nvPr/>
        </p:nvGrpSpPr>
        <p:grpSpPr bwMode="auto">
          <a:xfrm>
            <a:off x="7023101" y="1222135"/>
            <a:ext cx="4378962" cy="4383689"/>
            <a:chOff x="4269" y="662"/>
            <a:chExt cx="2779" cy="2782"/>
          </a:xfrm>
        </p:grpSpPr>
        <p:sp>
          <p:nvSpPr>
            <p:cNvPr id="12" name="Freeform 5"/>
            <p:cNvSpPr/>
            <p:nvPr/>
          </p:nvSpPr>
          <p:spPr bwMode="auto">
            <a:xfrm>
              <a:off x="4394" y="662"/>
              <a:ext cx="1450" cy="1362"/>
            </a:xfrm>
            <a:custGeom>
              <a:avLst/>
              <a:gdLst>
                <a:gd name="T0" fmla="*/ 15432 w 18327"/>
                <a:gd name="T1" fmla="*/ 6519 h 17195"/>
                <a:gd name="T2" fmla="*/ 18327 w 18327"/>
                <a:gd name="T3" fmla="*/ 3328 h 17195"/>
                <a:gd name="T4" fmla="*/ 15321 w 18327"/>
                <a:gd name="T5" fmla="*/ 0 h 17195"/>
                <a:gd name="T6" fmla="*/ 15321 w 18327"/>
                <a:gd name="T7" fmla="*/ 1292 h 17195"/>
                <a:gd name="T8" fmla="*/ 0 w 18327"/>
                <a:gd name="T9" fmla="*/ 16795 h 17195"/>
                <a:gd name="T10" fmla="*/ 1746 w 18327"/>
                <a:gd name="T11" fmla="*/ 15219 h 17195"/>
                <a:gd name="T12" fmla="*/ 1766 w 18327"/>
                <a:gd name="T13" fmla="*/ 15236 h 17195"/>
                <a:gd name="T14" fmla="*/ 1746 w 18327"/>
                <a:gd name="T15" fmla="*/ 15219 h 17195"/>
                <a:gd name="T16" fmla="*/ 2984 w 18327"/>
                <a:gd name="T17" fmla="*/ 16341 h 17195"/>
                <a:gd name="T18" fmla="*/ 3924 w 18327"/>
                <a:gd name="T19" fmla="*/ 17195 h 17195"/>
                <a:gd name="T20" fmla="*/ 15432 w 18327"/>
                <a:gd name="T21" fmla="*/ 5512 h 17195"/>
                <a:gd name="T22" fmla="*/ 15458 w 18327"/>
                <a:gd name="T23" fmla="*/ 5515 h 17195"/>
                <a:gd name="T24" fmla="*/ 15432 w 18327"/>
                <a:gd name="T25" fmla="*/ 6519 h 17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27" h="17195">
                  <a:moveTo>
                    <a:pt x="15432" y="6519"/>
                  </a:moveTo>
                  <a:lnTo>
                    <a:pt x="18327" y="3328"/>
                  </a:lnTo>
                  <a:lnTo>
                    <a:pt x="15321" y="0"/>
                  </a:lnTo>
                  <a:lnTo>
                    <a:pt x="15321" y="1292"/>
                  </a:lnTo>
                  <a:cubicBezTo>
                    <a:pt x="15321" y="1292"/>
                    <a:pt x="559" y="2331"/>
                    <a:pt x="0" y="16795"/>
                  </a:cubicBezTo>
                  <a:lnTo>
                    <a:pt x="1746" y="15219"/>
                  </a:lnTo>
                  <a:lnTo>
                    <a:pt x="1766" y="15236"/>
                  </a:lnTo>
                  <a:lnTo>
                    <a:pt x="1746" y="15219"/>
                  </a:lnTo>
                  <a:lnTo>
                    <a:pt x="2984" y="16341"/>
                  </a:lnTo>
                  <a:lnTo>
                    <a:pt x="3924" y="17195"/>
                  </a:lnTo>
                  <a:cubicBezTo>
                    <a:pt x="4114" y="10886"/>
                    <a:pt x="9147" y="5794"/>
                    <a:pt x="15432" y="5512"/>
                  </a:cubicBezTo>
                  <a:cubicBezTo>
                    <a:pt x="15449" y="5511"/>
                    <a:pt x="15458" y="5510"/>
                    <a:pt x="15458" y="5515"/>
                  </a:cubicBezTo>
                  <a:lnTo>
                    <a:pt x="15432" y="6519"/>
                  </a:lnTo>
                  <a:close/>
                </a:path>
              </a:pathLst>
            </a:custGeom>
            <a:solidFill>
              <a:srgbClr val="4A7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Oval 6"/>
            <p:cNvSpPr>
              <a:spLocks noChangeArrowheads="1"/>
            </p:cNvSpPr>
            <p:nvPr/>
          </p:nvSpPr>
          <p:spPr bwMode="auto">
            <a:xfrm>
              <a:off x="4704" y="1098"/>
              <a:ext cx="1909" cy="191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7"/>
            <p:cNvSpPr/>
            <p:nvPr/>
          </p:nvSpPr>
          <p:spPr bwMode="auto">
            <a:xfrm>
              <a:off x="5676" y="2283"/>
              <a:ext cx="655" cy="725"/>
            </a:xfrm>
            <a:custGeom>
              <a:avLst/>
              <a:gdLst>
                <a:gd name="T0" fmla="*/ 0 w 8281"/>
                <a:gd name="T1" fmla="*/ 1138 h 9155"/>
                <a:gd name="T2" fmla="*/ 0 w 8281"/>
                <a:gd name="T3" fmla="*/ 9155 h 9155"/>
                <a:gd name="T4" fmla="*/ 8281 w 8281"/>
                <a:gd name="T5" fmla="*/ 5654 h 9155"/>
                <a:gd name="T6" fmla="*/ 2687 w 8281"/>
                <a:gd name="T7" fmla="*/ 0 h 9155"/>
                <a:gd name="T8" fmla="*/ 0 w 8281"/>
                <a:gd name="T9" fmla="*/ 1138 h 9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81" h="9155">
                  <a:moveTo>
                    <a:pt x="0" y="1138"/>
                  </a:moveTo>
                  <a:lnTo>
                    <a:pt x="0" y="9155"/>
                  </a:lnTo>
                  <a:cubicBezTo>
                    <a:pt x="3108" y="9052"/>
                    <a:pt x="5904" y="8001"/>
                    <a:pt x="8281" y="5654"/>
                  </a:cubicBezTo>
                  <a:lnTo>
                    <a:pt x="2687" y="0"/>
                  </a:lnTo>
                  <a:cubicBezTo>
                    <a:pt x="1985" y="661"/>
                    <a:pt x="1043" y="1085"/>
                    <a:pt x="0" y="1138"/>
                  </a:cubicBezTo>
                  <a:close/>
                </a:path>
              </a:pathLst>
            </a:custGeom>
            <a:solidFill>
              <a:srgbClr val="FFC826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5901" y="2053"/>
              <a:ext cx="712" cy="663"/>
            </a:xfrm>
            <a:custGeom>
              <a:avLst/>
              <a:gdLst>
                <a:gd name="T0" fmla="*/ 0 w 9001"/>
                <a:gd name="T1" fmla="*/ 2754 h 8375"/>
                <a:gd name="T2" fmla="*/ 5621 w 9001"/>
                <a:gd name="T3" fmla="*/ 8375 h 8375"/>
                <a:gd name="T4" fmla="*/ 9001 w 9001"/>
                <a:gd name="T5" fmla="*/ 43 h 8375"/>
                <a:gd name="T6" fmla="*/ 1113 w 9001"/>
                <a:gd name="T7" fmla="*/ 0 h 8375"/>
                <a:gd name="T8" fmla="*/ 1113 w 9001"/>
                <a:gd name="T9" fmla="*/ 3 h 8375"/>
                <a:gd name="T10" fmla="*/ 0 w 9001"/>
                <a:gd name="T11" fmla="*/ 2754 h 8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01" h="8375">
                  <a:moveTo>
                    <a:pt x="0" y="2754"/>
                  </a:moveTo>
                  <a:lnTo>
                    <a:pt x="5621" y="8375"/>
                  </a:lnTo>
                  <a:cubicBezTo>
                    <a:pt x="7746" y="6104"/>
                    <a:pt x="8980" y="3383"/>
                    <a:pt x="9001" y="43"/>
                  </a:cubicBezTo>
                  <a:lnTo>
                    <a:pt x="1113" y="0"/>
                  </a:lnTo>
                  <a:lnTo>
                    <a:pt x="1113" y="3"/>
                  </a:lnTo>
                  <a:cubicBezTo>
                    <a:pt x="1113" y="1065"/>
                    <a:pt x="690" y="2032"/>
                    <a:pt x="0" y="2754"/>
                  </a:cubicBezTo>
                  <a:close/>
                </a:path>
              </a:pathLst>
            </a:custGeom>
            <a:solidFill>
              <a:srgbClr val="FFC826">
                <a:alpha val="6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9"/>
            <p:cNvSpPr/>
            <p:nvPr/>
          </p:nvSpPr>
          <p:spPr bwMode="auto">
            <a:xfrm>
              <a:off x="5888" y="1380"/>
              <a:ext cx="724" cy="655"/>
            </a:xfrm>
            <a:custGeom>
              <a:avLst/>
              <a:gdLst>
                <a:gd name="T0" fmla="*/ 1264 w 9155"/>
                <a:gd name="T1" fmla="*/ 8281 h 8281"/>
                <a:gd name="T2" fmla="*/ 9155 w 9155"/>
                <a:gd name="T3" fmla="*/ 8281 h 8281"/>
                <a:gd name="T4" fmla="*/ 5654 w 9155"/>
                <a:gd name="T5" fmla="*/ 0 h 8281"/>
                <a:gd name="T6" fmla="*/ 0 w 9155"/>
                <a:gd name="T7" fmla="*/ 5593 h 8281"/>
                <a:gd name="T8" fmla="*/ 1264 w 9155"/>
                <a:gd name="T9" fmla="*/ 8281 h 8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55" h="8281">
                  <a:moveTo>
                    <a:pt x="1264" y="8281"/>
                  </a:moveTo>
                  <a:lnTo>
                    <a:pt x="9155" y="8281"/>
                  </a:lnTo>
                  <a:cubicBezTo>
                    <a:pt x="9052" y="5172"/>
                    <a:pt x="8001" y="2376"/>
                    <a:pt x="5654" y="0"/>
                  </a:cubicBezTo>
                  <a:lnTo>
                    <a:pt x="0" y="5593"/>
                  </a:lnTo>
                  <a:cubicBezTo>
                    <a:pt x="732" y="6281"/>
                    <a:pt x="1206" y="7228"/>
                    <a:pt x="1264" y="8281"/>
                  </a:cubicBezTo>
                  <a:close/>
                </a:path>
              </a:pathLst>
            </a:custGeom>
            <a:solidFill>
              <a:srgbClr val="42B768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5658" y="1098"/>
              <a:ext cx="663" cy="713"/>
            </a:xfrm>
            <a:custGeom>
              <a:avLst/>
              <a:gdLst>
                <a:gd name="T0" fmla="*/ 2744 w 8375"/>
                <a:gd name="T1" fmla="*/ 9010 h 9010"/>
                <a:gd name="T2" fmla="*/ 8375 w 8375"/>
                <a:gd name="T3" fmla="*/ 3379 h 9010"/>
                <a:gd name="T4" fmla="*/ 43 w 8375"/>
                <a:gd name="T5" fmla="*/ 0 h 9010"/>
                <a:gd name="T6" fmla="*/ 0 w 8375"/>
                <a:gd name="T7" fmla="*/ 8015 h 9010"/>
                <a:gd name="T8" fmla="*/ 3 w 8375"/>
                <a:gd name="T9" fmla="*/ 8015 h 9010"/>
                <a:gd name="T10" fmla="*/ 2744 w 8375"/>
                <a:gd name="T11" fmla="*/ 9010 h 9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75" h="9010">
                  <a:moveTo>
                    <a:pt x="2744" y="9010"/>
                  </a:moveTo>
                  <a:lnTo>
                    <a:pt x="8375" y="3379"/>
                  </a:lnTo>
                  <a:cubicBezTo>
                    <a:pt x="6104" y="1254"/>
                    <a:pt x="3383" y="21"/>
                    <a:pt x="43" y="0"/>
                  </a:cubicBezTo>
                  <a:lnTo>
                    <a:pt x="0" y="8015"/>
                  </a:lnTo>
                  <a:lnTo>
                    <a:pt x="3" y="8015"/>
                  </a:lnTo>
                  <a:cubicBezTo>
                    <a:pt x="1052" y="8015"/>
                    <a:pt x="2011" y="8390"/>
                    <a:pt x="2744" y="9010"/>
                  </a:cubicBezTo>
                  <a:close/>
                </a:path>
              </a:pathLst>
            </a:custGeom>
            <a:solidFill>
              <a:srgbClr val="42B768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4986" y="1098"/>
              <a:ext cx="655" cy="725"/>
            </a:xfrm>
            <a:custGeom>
              <a:avLst/>
              <a:gdLst>
                <a:gd name="T0" fmla="*/ 8281 w 8281"/>
                <a:gd name="T1" fmla="*/ 8017 h 9156"/>
                <a:gd name="T2" fmla="*/ 8281 w 8281"/>
                <a:gd name="T3" fmla="*/ 0 h 9156"/>
                <a:gd name="T4" fmla="*/ 0 w 8281"/>
                <a:gd name="T5" fmla="*/ 3502 h 9156"/>
                <a:gd name="T6" fmla="*/ 5593 w 8281"/>
                <a:gd name="T7" fmla="*/ 9156 h 9156"/>
                <a:gd name="T8" fmla="*/ 8281 w 8281"/>
                <a:gd name="T9" fmla="*/ 8017 h 9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81" h="9156">
                  <a:moveTo>
                    <a:pt x="8281" y="8017"/>
                  </a:moveTo>
                  <a:lnTo>
                    <a:pt x="8281" y="0"/>
                  </a:lnTo>
                  <a:cubicBezTo>
                    <a:pt x="5172" y="103"/>
                    <a:pt x="2376" y="1155"/>
                    <a:pt x="0" y="3502"/>
                  </a:cubicBezTo>
                  <a:lnTo>
                    <a:pt x="5593" y="9156"/>
                  </a:lnTo>
                  <a:cubicBezTo>
                    <a:pt x="6296" y="8494"/>
                    <a:pt x="7237" y="8070"/>
                    <a:pt x="8281" y="8017"/>
                  </a:cubicBezTo>
                  <a:close/>
                </a:path>
              </a:pathLst>
            </a:custGeom>
            <a:solidFill>
              <a:srgbClr val="4A7AD3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2"/>
            <p:cNvSpPr/>
            <p:nvPr/>
          </p:nvSpPr>
          <p:spPr bwMode="auto">
            <a:xfrm>
              <a:off x="4704" y="1390"/>
              <a:ext cx="712" cy="663"/>
            </a:xfrm>
            <a:custGeom>
              <a:avLst/>
              <a:gdLst>
                <a:gd name="T0" fmla="*/ 9000 w 9000"/>
                <a:gd name="T1" fmla="*/ 5621 h 8374"/>
                <a:gd name="T2" fmla="*/ 3379 w 9000"/>
                <a:gd name="T3" fmla="*/ 0 h 8374"/>
                <a:gd name="T4" fmla="*/ 0 w 9000"/>
                <a:gd name="T5" fmla="*/ 8331 h 8374"/>
                <a:gd name="T6" fmla="*/ 7888 w 9000"/>
                <a:gd name="T7" fmla="*/ 8374 h 8374"/>
                <a:gd name="T8" fmla="*/ 7888 w 9000"/>
                <a:gd name="T9" fmla="*/ 8372 h 8374"/>
                <a:gd name="T10" fmla="*/ 9000 w 9000"/>
                <a:gd name="T11" fmla="*/ 5621 h 8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00" h="8374">
                  <a:moveTo>
                    <a:pt x="9000" y="5621"/>
                  </a:moveTo>
                  <a:lnTo>
                    <a:pt x="3379" y="0"/>
                  </a:lnTo>
                  <a:cubicBezTo>
                    <a:pt x="1254" y="2271"/>
                    <a:pt x="21" y="4992"/>
                    <a:pt x="0" y="8331"/>
                  </a:cubicBezTo>
                  <a:lnTo>
                    <a:pt x="7888" y="8374"/>
                  </a:lnTo>
                  <a:lnTo>
                    <a:pt x="7888" y="8372"/>
                  </a:lnTo>
                  <a:cubicBezTo>
                    <a:pt x="7888" y="7310"/>
                    <a:pt x="8310" y="6343"/>
                    <a:pt x="9000" y="5621"/>
                  </a:cubicBezTo>
                  <a:close/>
                </a:path>
              </a:pathLst>
            </a:custGeom>
            <a:solidFill>
              <a:srgbClr val="4A7AD3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13"/>
            <p:cNvSpPr/>
            <p:nvPr/>
          </p:nvSpPr>
          <p:spPr bwMode="auto">
            <a:xfrm>
              <a:off x="4704" y="2070"/>
              <a:ext cx="725" cy="656"/>
            </a:xfrm>
            <a:custGeom>
              <a:avLst/>
              <a:gdLst>
                <a:gd name="T0" fmla="*/ 7891 w 9156"/>
                <a:gd name="T1" fmla="*/ 0 h 8281"/>
                <a:gd name="T2" fmla="*/ 0 w 9156"/>
                <a:gd name="T3" fmla="*/ 0 h 8281"/>
                <a:gd name="T4" fmla="*/ 3502 w 9156"/>
                <a:gd name="T5" fmla="*/ 8281 h 8281"/>
                <a:gd name="T6" fmla="*/ 9156 w 9156"/>
                <a:gd name="T7" fmla="*/ 2687 h 8281"/>
                <a:gd name="T8" fmla="*/ 7891 w 9156"/>
                <a:gd name="T9" fmla="*/ 0 h 8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56" h="8281">
                  <a:moveTo>
                    <a:pt x="7891" y="0"/>
                  </a:moveTo>
                  <a:lnTo>
                    <a:pt x="0" y="0"/>
                  </a:lnTo>
                  <a:cubicBezTo>
                    <a:pt x="103" y="3108"/>
                    <a:pt x="1155" y="5904"/>
                    <a:pt x="3502" y="8281"/>
                  </a:cubicBezTo>
                  <a:lnTo>
                    <a:pt x="9156" y="2687"/>
                  </a:lnTo>
                  <a:cubicBezTo>
                    <a:pt x="8423" y="1999"/>
                    <a:pt x="7950" y="1053"/>
                    <a:pt x="7891" y="0"/>
                  </a:cubicBezTo>
                  <a:close/>
                </a:path>
              </a:pathLst>
            </a:custGeom>
            <a:solidFill>
              <a:srgbClr val="E85A4B">
                <a:alpha val="68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4"/>
            <p:cNvSpPr/>
            <p:nvPr/>
          </p:nvSpPr>
          <p:spPr bwMode="auto">
            <a:xfrm>
              <a:off x="4996" y="2295"/>
              <a:ext cx="663" cy="713"/>
            </a:xfrm>
            <a:custGeom>
              <a:avLst/>
              <a:gdLst>
                <a:gd name="T0" fmla="*/ 5630 w 8375"/>
                <a:gd name="T1" fmla="*/ 0 h 9010"/>
                <a:gd name="T2" fmla="*/ 0 w 8375"/>
                <a:gd name="T3" fmla="*/ 5630 h 9010"/>
                <a:gd name="T4" fmla="*/ 8331 w 8375"/>
                <a:gd name="T5" fmla="*/ 9010 h 9010"/>
                <a:gd name="T6" fmla="*/ 8375 w 8375"/>
                <a:gd name="T7" fmla="*/ 995 h 9010"/>
                <a:gd name="T8" fmla="*/ 8372 w 8375"/>
                <a:gd name="T9" fmla="*/ 995 h 9010"/>
                <a:gd name="T10" fmla="*/ 5630 w 8375"/>
                <a:gd name="T11" fmla="*/ 0 h 9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75" h="9010">
                  <a:moveTo>
                    <a:pt x="5630" y="0"/>
                  </a:moveTo>
                  <a:lnTo>
                    <a:pt x="0" y="5630"/>
                  </a:lnTo>
                  <a:cubicBezTo>
                    <a:pt x="2271" y="7755"/>
                    <a:pt x="4992" y="8989"/>
                    <a:pt x="8331" y="9010"/>
                  </a:cubicBezTo>
                  <a:lnTo>
                    <a:pt x="8375" y="995"/>
                  </a:lnTo>
                  <a:lnTo>
                    <a:pt x="8372" y="995"/>
                  </a:lnTo>
                  <a:cubicBezTo>
                    <a:pt x="7323" y="995"/>
                    <a:pt x="6364" y="620"/>
                    <a:pt x="5630" y="0"/>
                  </a:cubicBezTo>
                  <a:close/>
                </a:path>
              </a:pathLst>
            </a:custGeom>
            <a:solidFill>
              <a:srgbClr val="E85A4B">
                <a:alpha val="68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Oval 15"/>
            <p:cNvSpPr>
              <a:spLocks noChangeArrowheads="1"/>
            </p:cNvSpPr>
            <p:nvPr/>
          </p:nvSpPr>
          <p:spPr bwMode="auto">
            <a:xfrm>
              <a:off x="5352" y="1758"/>
              <a:ext cx="613" cy="593"/>
            </a:xfrm>
            <a:prstGeom prst="ellipse">
              <a:avLst/>
            </a:prstGeom>
            <a:solidFill>
              <a:srgbClr val="ED6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5129" y="1364"/>
              <a:ext cx="449" cy="107"/>
            </a:xfrm>
            <a:custGeom>
              <a:avLst/>
              <a:gdLst>
                <a:gd name="T0" fmla="*/ 328 w 5677"/>
                <a:gd name="T1" fmla="*/ 726 h 1339"/>
                <a:gd name="T2" fmla="*/ 328 w 5677"/>
                <a:gd name="T3" fmla="*/ 470 h 1339"/>
                <a:gd name="T4" fmla="*/ 9 w 5677"/>
                <a:gd name="T5" fmla="*/ 406 h 1339"/>
                <a:gd name="T6" fmla="*/ 328 w 5677"/>
                <a:gd name="T7" fmla="*/ 198 h 1339"/>
                <a:gd name="T8" fmla="*/ 773 w 5677"/>
                <a:gd name="T9" fmla="*/ 198 h 1339"/>
                <a:gd name="T10" fmla="*/ 812 w 5677"/>
                <a:gd name="T11" fmla="*/ 470 h 1339"/>
                <a:gd name="T12" fmla="*/ 781 w 5677"/>
                <a:gd name="T13" fmla="*/ 726 h 1339"/>
                <a:gd name="T14" fmla="*/ 552 w 5677"/>
                <a:gd name="T15" fmla="*/ 1255 h 1339"/>
                <a:gd name="T16" fmla="*/ 620 w 5677"/>
                <a:gd name="T17" fmla="*/ 881 h 1339"/>
                <a:gd name="T18" fmla="*/ 328 w 5677"/>
                <a:gd name="T19" fmla="*/ 881 h 1339"/>
                <a:gd name="T20" fmla="*/ 1263 w 5677"/>
                <a:gd name="T21" fmla="*/ 13 h 1339"/>
                <a:gd name="T22" fmla="*/ 892 w 5677"/>
                <a:gd name="T23" fmla="*/ 1328 h 1339"/>
                <a:gd name="T24" fmla="*/ 1092 w 5677"/>
                <a:gd name="T25" fmla="*/ 13 h 1339"/>
                <a:gd name="T26" fmla="*/ 852 w 5677"/>
                <a:gd name="T27" fmla="*/ 1015 h 1339"/>
                <a:gd name="T28" fmla="*/ 2244 w 5677"/>
                <a:gd name="T29" fmla="*/ 161 h 1339"/>
                <a:gd name="T30" fmla="*/ 2543 w 5677"/>
                <a:gd name="T31" fmla="*/ 324 h 1339"/>
                <a:gd name="T32" fmla="*/ 1506 w 5677"/>
                <a:gd name="T33" fmla="*/ 161 h 1339"/>
                <a:gd name="T34" fmla="*/ 2679 w 5677"/>
                <a:gd name="T35" fmla="*/ 946 h 1339"/>
                <a:gd name="T36" fmla="*/ 2724 w 5677"/>
                <a:gd name="T37" fmla="*/ 1304 h 1339"/>
                <a:gd name="T38" fmla="*/ 1448 w 5677"/>
                <a:gd name="T39" fmla="*/ 1183 h 1339"/>
                <a:gd name="T40" fmla="*/ 2039 w 5677"/>
                <a:gd name="T41" fmla="*/ 1117 h 1339"/>
                <a:gd name="T42" fmla="*/ 2749 w 5677"/>
                <a:gd name="T43" fmla="*/ 472 h 1339"/>
                <a:gd name="T44" fmla="*/ 2679 w 5677"/>
                <a:gd name="T45" fmla="*/ 781 h 1339"/>
                <a:gd name="T46" fmla="*/ 2906 w 5677"/>
                <a:gd name="T47" fmla="*/ 252 h 1339"/>
                <a:gd name="T48" fmla="*/ 3226 w 5677"/>
                <a:gd name="T49" fmla="*/ 252 h 1339"/>
                <a:gd name="T50" fmla="*/ 3226 w 5677"/>
                <a:gd name="T51" fmla="*/ 582 h 1339"/>
                <a:gd name="T52" fmla="*/ 3226 w 5677"/>
                <a:gd name="T53" fmla="*/ 1335 h 1339"/>
                <a:gd name="T54" fmla="*/ 2897 w 5677"/>
                <a:gd name="T55" fmla="*/ 789 h 1339"/>
                <a:gd name="T56" fmla="*/ 3412 w 5677"/>
                <a:gd name="T57" fmla="*/ 261 h 1339"/>
                <a:gd name="T58" fmla="*/ 4220 w 5677"/>
                <a:gd name="T59" fmla="*/ 596 h 1339"/>
                <a:gd name="T60" fmla="*/ 3729 w 5677"/>
                <a:gd name="T61" fmla="*/ 1323 h 1339"/>
                <a:gd name="T62" fmla="*/ 3696 w 5677"/>
                <a:gd name="T63" fmla="*/ 1076 h 1339"/>
                <a:gd name="T64" fmla="*/ 3465 w 5677"/>
                <a:gd name="T65" fmla="*/ 681 h 1339"/>
                <a:gd name="T66" fmla="*/ 3465 w 5677"/>
                <a:gd name="T67" fmla="*/ 681 h 1339"/>
                <a:gd name="T68" fmla="*/ 3918 w 5677"/>
                <a:gd name="T69" fmla="*/ 749 h 1339"/>
                <a:gd name="T70" fmla="*/ 4994 w 5677"/>
                <a:gd name="T71" fmla="*/ 240 h 1339"/>
                <a:gd name="T72" fmla="*/ 5446 w 5677"/>
                <a:gd name="T73" fmla="*/ 181 h 1339"/>
                <a:gd name="T74" fmla="*/ 5389 w 5677"/>
                <a:gd name="T75" fmla="*/ 385 h 1339"/>
                <a:gd name="T76" fmla="*/ 5389 w 5677"/>
                <a:gd name="T77" fmla="*/ 667 h 1339"/>
                <a:gd name="T78" fmla="*/ 5389 w 5677"/>
                <a:gd name="T79" fmla="*/ 950 h 1339"/>
                <a:gd name="T80" fmla="*/ 4972 w 5677"/>
                <a:gd name="T81" fmla="*/ 1240 h 1339"/>
                <a:gd name="T82" fmla="*/ 4713 w 5677"/>
                <a:gd name="T83" fmla="*/ 700 h 1339"/>
                <a:gd name="T84" fmla="*/ 5206 w 5677"/>
                <a:gd name="T85" fmla="*/ 529 h 1339"/>
                <a:gd name="T86" fmla="*/ 4972 w 5677"/>
                <a:gd name="T87" fmla="*/ 812 h 1339"/>
                <a:gd name="T88" fmla="*/ 4972 w 5677"/>
                <a:gd name="T89" fmla="*/ 812 h 1339"/>
                <a:gd name="T90" fmla="*/ 4972 w 5677"/>
                <a:gd name="T91" fmla="*/ 950 h 1339"/>
                <a:gd name="T92" fmla="*/ 4542 w 5677"/>
                <a:gd name="T93" fmla="*/ 468 h 1339"/>
                <a:gd name="T94" fmla="*/ 4709 w 5677"/>
                <a:gd name="T95" fmla="*/ 713 h 1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677" h="1339">
                  <a:moveTo>
                    <a:pt x="213" y="1250"/>
                  </a:moveTo>
                  <a:lnTo>
                    <a:pt x="52" y="1250"/>
                  </a:lnTo>
                  <a:lnTo>
                    <a:pt x="52" y="726"/>
                  </a:lnTo>
                  <a:lnTo>
                    <a:pt x="328" y="726"/>
                  </a:lnTo>
                  <a:lnTo>
                    <a:pt x="328" y="623"/>
                  </a:lnTo>
                  <a:lnTo>
                    <a:pt x="0" y="623"/>
                  </a:lnTo>
                  <a:lnTo>
                    <a:pt x="0" y="470"/>
                  </a:lnTo>
                  <a:lnTo>
                    <a:pt x="328" y="470"/>
                  </a:lnTo>
                  <a:lnTo>
                    <a:pt x="328" y="351"/>
                  </a:lnTo>
                  <a:lnTo>
                    <a:pt x="184" y="351"/>
                  </a:lnTo>
                  <a:cubicBezTo>
                    <a:pt x="173" y="390"/>
                    <a:pt x="161" y="427"/>
                    <a:pt x="148" y="461"/>
                  </a:cubicBezTo>
                  <a:cubicBezTo>
                    <a:pt x="110" y="444"/>
                    <a:pt x="64" y="426"/>
                    <a:pt x="9" y="406"/>
                  </a:cubicBezTo>
                  <a:cubicBezTo>
                    <a:pt x="46" y="299"/>
                    <a:pt x="76" y="184"/>
                    <a:pt x="100" y="60"/>
                  </a:cubicBezTo>
                  <a:lnTo>
                    <a:pt x="246" y="90"/>
                  </a:lnTo>
                  <a:lnTo>
                    <a:pt x="223" y="198"/>
                  </a:lnTo>
                  <a:lnTo>
                    <a:pt x="328" y="198"/>
                  </a:lnTo>
                  <a:lnTo>
                    <a:pt x="328" y="12"/>
                  </a:lnTo>
                  <a:lnTo>
                    <a:pt x="505" y="12"/>
                  </a:lnTo>
                  <a:lnTo>
                    <a:pt x="505" y="198"/>
                  </a:lnTo>
                  <a:lnTo>
                    <a:pt x="773" y="198"/>
                  </a:lnTo>
                  <a:lnTo>
                    <a:pt x="773" y="351"/>
                  </a:lnTo>
                  <a:lnTo>
                    <a:pt x="505" y="351"/>
                  </a:lnTo>
                  <a:lnTo>
                    <a:pt x="505" y="470"/>
                  </a:lnTo>
                  <a:lnTo>
                    <a:pt x="812" y="470"/>
                  </a:lnTo>
                  <a:lnTo>
                    <a:pt x="812" y="623"/>
                  </a:lnTo>
                  <a:lnTo>
                    <a:pt x="505" y="623"/>
                  </a:lnTo>
                  <a:lnTo>
                    <a:pt x="505" y="726"/>
                  </a:lnTo>
                  <a:lnTo>
                    <a:pt x="781" y="726"/>
                  </a:lnTo>
                  <a:lnTo>
                    <a:pt x="781" y="1090"/>
                  </a:lnTo>
                  <a:cubicBezTo>
                    <a:pt x="781" y="1140"/>
                    <a:pt x="771" y="1179"/>
                    <a:pt x="750" y="1207"/>
                  </a:cubicBezTo>
                  <a:cubicBezTo>
                    <a:pt x="729" y="1236"/>
                    <a:pt x="696" y="1250"/>
                    <a:pt x="651" y="1252"/>
                  </a:cubicBezTo>
                  <a:cubicBezTo>
                    <a:pt x="605" y="1254"/>
                    <a:pt x="572" y="1254"/>
                    <a:pt x="552" y="1255"/>
                  </a:cubicBezTo>
                  <a:cubicBezTo>
                    <a:pt x="543" y="1206"/>
                    <a:pt x="530" y="1150"/>
                    <a:pt x="514" y="1087"/>
                  </a:cubicBezTo>
                  <a:cubicBezTo>
                    <a:pt x="538" y="1090"/>
                    <a:pt x="559" y="1091"/>
                    <a:pt x="580" y="1091"/>
                  </a:cubicBezTo>
                  <a:cubicBezTo>
                    <a:pt x="607" y="1091"/>
                    <a:pt x="620" y="1076"/>
                    <a:pt x="620" y="1047"/>
                  </a:cubicBezTo>
                  <a:lnTo>
                    <a:pt x="620" y="881"/>
                  </a:lnTo>
                  <a:lnTo>
                    <a:pt x="505" y="881"/>
                  </a:lnTo>
                  <a:lnTo>
                    <a:pt x="505" y="1338"/>
                  </a:lnTo>
                  <a:lnTo>
                    <a:pt x="328" y="1338"/>
                  </a:lnTo>
                  <a:lnTo>
                    <a:pt x="328" y="881"/>
                  </a:lnTo>
                  <a:lnTo>
                    <a:pt x="213" y="881"/>
                  </a:lnTo>
                  <a:lnTo>
                    <a:pt x="213" y="1250"/>
                  </a:lnTo>
                  <a:close/>
                  <a:moveTo>
                    <a:pt x="1092" y="13"/>
                  </a:moveTo>
                  <a:lnTo>
                    <a:pt x="1263" y="13"/>
                  </a:lnTo>
                  <a:lnTo>
                    <a:pt x="1263" y="1120"/>
                  </a:lnTo>
                  <a:cubicBezTo>
                    <a:pt x="1263" y="1188"/>
                    <a:pt x="1248" y="1238"/>
                    <a:pt x="1217" y="1272"/>
                  </a:cubicBezTo>
                  <a:cubicBezTo>
                    <a:pt x="1186" y="1306"/>
                    <a:pt x="1143" y="1324"/>
                    <a:pt x="1086" y="1325"/>
                  </a:cubicBezTo>
                  <a:cubicBezTo>
                    <a:pt x="1030" y="1327"/>
                    <a:pt x="965" y="1328"/>
                    <a:pt x="892" y="1328"/>
                  </a:cubicBezTo>
                  <a:cubicBezTo>
                    <a:pt x="885" y="1275"/>
                    <a:pt x="874" y="1212"/>
                    <a:pt x="857" y="1139"/>
                  </a:cubicBezTo>
                  <a:cubicBezTo>
                    <a:pt x="928" y="1144"/>
                    <a:pt x="983" y="1146"/>
                    <a:pt x="1022" y="1146"/>
                  </a:cubicBezTo>
                  <a:cubicBezTo>
                    <a:pt x="1069" y="1146"/>
                    <a:pt x="1092" y="1118"/>
                    <a:pt x="1092" y="1063"/>
                  </a:cubicBezTo>
                  <a:lnTo>
                    <a:pt x="1092" y="13"/>
                  </a:lnTo>
                  <a:close/>
                  <a:moveTo>
                    <a:pt x="852" y="118"/>
                  </a:moveTo>
                  <a:lnTo>
                    <a:pt x="1016" y="118"/>
                  </a:lnTo>
                  <a:lnTo>
                    <a:pt x="1016" y="1015"/>
                  </a:lnTo>
                  <a:lnTo>
                    <a:pt x="852" y="1015"/>
                  </a:lnTo>
                  <a:lnTo>
                    <a:pt x="852" y="118"/>
                  </a:lnTo>
                  <a:close/>
                  <a:moveTo>
                    <a:pt x="1982" y="55"/>
                  </a:moveTo>
                  <a:lnTo>
                    <a:pt x="2187" y="7"/>
                  </a:lnTo>
                  <a:cubicBezTo>
                    <a:pt x="2205" y="53"/>
                    <a:pt x="2224" y="104"/>
                    <a:pt x="2244" y="161"/>
                  </a:cubicBezTo>
                  <a:lnTo>
                    <a:pt x="2728" y="161"/>
                  </a:lnTo>
                  <a:lnTo>
                    <a:pt x="2728" y="425"/>
                  </a:lnTo>
                  <a:lnTo>
                    <a:pt x="2543" y="425"/>
                  </a:lnTo>
                  <a:lnTo>
                    <a:pt x="2543" y="324"/>
                  </a:lnTo>
                  <a:lnTo>
                    <a:pt x="1691" y="324"/>
                  </a:lnTo>
                  <a:lnTo>
                    <a:pt x="1691" y="425"/>
                  </a:lnTo>
                  <a:lnTo>
                    <a:pt x="1506" y="425"/>
                  </a:lnTo>
                  <a:lnTo>
                    <a:pt x="1506" y="161"/>
                  </a:lnTo>
                  <a:lnTo>
                    <a:pt x="2023" y="161"/>
                  </a:lnTo>
                  <a:lnTo>
                    <a:pt x="1982" y="55"/>
                  </a:lnTo>
                  <a:close/>
                  <a:moveTo>
                    <a:pt x="2679" y="781"/>
                  </a:moveTo>
                  <a:lnTo>
                    <a:pt x="2679" y="946"/>
                  </a:lnTo>
                  <a:lnTo>
                    <a:pt x="2231" y="946"/>
                  </a:lnTo>
                  <a:lnTo>
                    <a:pt x="2231" y="1128"/>
                  </a:lnTo>
                  <a:cubicBezTo>
                    <a:pt x="2377" y="1131"/>
                    <a:pt x="2561" y="1129"/>
                    <a:pt x="2782" y="1123"/>
                  </a:cubicBezTo>
                  <a:cubicBezTo>
                    <a:pt x="2757" y="1197"/>
                    <a:pt x="2738" y="1257"/>
                    <a:pt x="2724" y="1304"/>
                  </a:cubicBezTo>
                  <a:cubicBezTo>
                    <a:pt x="2406" y="1304"/>
                    <a:pt x="2175" y="1299"/>
                    <a:pt x="2031" y="1290"/>
                  </a:cubicBezTo>
                  <a:cubicBezTo>
                    <a:pt x="1886" y="1280"/>
                    <a:pt x="1785" y="1219"/>
                    <a:pt x="1726" y="1108"/>
                  </a:cubicBezTo>
                  <a:cubicBezTo>
                    <a:pt x="1680" y="1200"/>
                    <a:pt x="1625" y="1277"/>
                    <a:pt x="1560" y="1339"/>
                  </a:cubicBezTo>
                  <a:cubicBezTo>
                    <a:pt x="1519" y="1279"/>
                    <a:pt x="1482" y="1227"/>
                    <a:pt x="1448" y="1183"/>
                  </a:cubicBezTo>
                  <a:cubicBezTo>
                    <a:pt x="1560" y="1070"/>
                    <a:pt x="1632" y="909"/>
                    <a:pt x="1663" y="700"/>
                  </a:cubicBezTo>
                  <a:lnTo>
                    <a:pt x="1843" y="721"/>
                  </a:lnTo>
                  <a:cubicBezTo>
                    <a:pt x="1831" y="790"/>
                    <a:pt x="1816" y="854"/>
                    <a:pt x="1799" y="914"/>
                  </a:cubicBezTo>
                  <a:cubicBezTo>
                    <a:pt x="1844" y="1032"/>
                    <a:pt x="1925" y="1099"/>
                    <a:pt x="2039" y="1117"/>
                  </a:cubicBezTo>
                  <a:lnTo>
                    <a:pt x="2039" y="636"/>
                  </a:lnTo>
                  <a:lnTo>
                    <a:pt x="1485" y="636"/>
                  </a:lnTo>
                  <a:lnTo>
                    <a:pt x="1485" y="472"/>
                  </a:lnTo>
                  <a:lnTo>
                    <a:pt x="2749" y="472"/>
                  </a:lnTo>
                  <a:lnTo>
                    <a:pt x="2749" y="636"/>
                  </a:lnTo>
                  <a:lnTo>
                    <a:pt x="2231" y="636"/>
                  </a:lnTo>
                  <a:lnTo>
                    <a:pt x="2231" y="781"/>
                  </a:lnTo>
                  <a:lnTo>
                    <a:pt x="2679" y="781"/>
                  </a:lnTo>
                  <a:close/>
                  <a:moveTo>
                    <a:pt x="2897" y="789"/>
                  </a:moveTo>
                  <a:cubicBezTo>
                    <a:pt x="2966" y="670"/>
                    <a:pt x="3017" y="549"/>
                    <a:pt x="3050" y="427"/>
                  </a:cubicBezTo>
                  <a:lnTo>
                    <a:pt x="2906" y="427"/>
                  </a:lnTo>
                  <a:lnTo>
                    <a:pt x="2906" y="252"/>
                  </a:lnTo>
                  <a:lnTo>
                    <a:pt x="3061" y="252"/>
                  </a:lnTo>
                  <a:lnTo>
                    <a:pt x="3061" y="17"/>
                  </a:lnTo>
                  <a:lnTo>
                    <a:pt x="3226" y="17"/>
                  </a:lnTo>
                  <a:lnTo>
                    <a:pt x="3226" y="252"/>
                  </a:lnTo>
                  <a:lnTo>
                    <a:pt x="3354" y="252"/>
                  </a:lnTo>
                  <a:lnTo>
                    <a:pt x="3354" y="427"/>
                  </a:lnTo>
                  <a:lnTo>
                    <a:pt x="3226" y="427"/>
                  </a:lnTo>
                  <a:lnTo>
                    <a:pt x="3226" y="582"/>
                  </a:lnTo>
                  <a:cubicBezTo>
                    <a:pt x="3283" y="615"/>
                    <a:pt x="3338" y="646"/>
                    <a:pt x="3390" y="677"/>
                  </a:cubicBezTo>
                  <a:lnTo>
                    <a:pt x="3307" y="828"/>
                  </a:lnTo>
                  <a:cubicBezTo>
                    <a:pt x="3288" y="812"/>
                    <a:pt x="3261" y="792"/>
                    <a:pt x="3226" y="768"/>
                  </a:cubicBezTo>
                  <a:lnTo>
                    <a:pt x="3226" y="1335"/>
                  </a:lnTo>
                  <a:lnTo>
                    <a:pt x="3061" y="1335"/>
                  </a:lnTo>
                  <a:lnTo>
                    <a:pt x="3061" y="783"/>
                  </a:lnTo>
                  <a:cubicBezTo>
                    <a:pt x="3027" y="870"/>
                    <a:pt x="2986" y="954"/>
                    <a:pt x="2940" y="1035"/>
                  </a:cubicBezTo>
                  <a:cubicBezTo>
                    <a:pt x="2925" y="942"/>
                    <a:pt x="2911" y="860"/>
                    <a:pt x="2897" y="789"/>
                  </a:cubicBezTo>
                  <a:close/>
                  <a:moveTo>
                    <a:pt x="3412" y="87"/>
                  </a:moveTo>
                  <a:lnTo>
                    <a:pt x="4169" y="87"/>
                  </a:lnTo>
                  <a:lnTo>
                    <a:pt x="4169" y="261"/>
                  </a:lnTo>
                  <a:lnTo>
                    <a:pt x="3412" y="261"/>
                  </a:lnTo>
                  <a:lnTo>
                    <a:pt x="3412" y="87"/>
                  </a:lnTo>
                  <a:close/>
                  <a:moveTo>
                    <a:pt x="3358" y="422"/>
                  </a:moveTo>
                  <a:lnTo>
                    <a:pt x="4220" y="422"/>
                  </a:lnTo>
                  <a:lnTo>
                    <a:pt x="4220" y="596"/>
                  </a:lnTo>
                  <a:lnTo>
                    <a:pt x="3882" y="596"/>
                  </a:lnTo>
                  <a:lnTo>
                    <a:pt x="3882" y="1170"/>
                  </a:lnTo>
                  <a:cubicBezTo>
                    <a:pt x="3882" y="1218"/>
                    <a:pt x="3869" y="1255"/>
                    <a:pt x="3843" y="1280"/>
                  </a:cubicBezTo>
                  <a:cubicBezTo>
                    <a:pt x="3816" y="1306"/>
                    <a:pt x="3779" y="1320"/>
                    <a:pt x="3729" y="1323"/>
                  </a:cubicBezTo>
                  <a:cubicBezTo>
                    <a:pt x="3680" y="1327"/>
                    <a:pt x="3612" y="1328"/>
                    <a:pt x="3527" y="1328"/>
                  </a:cubicBezTo>
                  <a:cubicBezTo>
                    <a:pt x="3515" y="1256"/>
                    <a:pt x="3503" y="1194"/>
                    <a:pt x="3491" y="1142"/>
                  </a:cubicBezTo>
                  <a:cubicBezTo>
                    <a:pt x="3538" y="1146"/>
                    <a:pt x="3581" y="1149"/>
                    <a:pt x="3618" y="1149"/>
                  </a:cubicBezTo>
                  <a:cubicBezTo>
                    <a:pt x="3670" y="1149"/>
                    <a:pt x="3696" y="1124"/>
                    <a:pt x="3696" y="1076"/>
                  </a:cubicBezTo>
                  <a:lnTo>
                    <a:pt x="3696" y="596"/>
                  </a:lnTo>
                  <a:lnTo>
                    <a:pt x="3358" y="596"/>
                  </a:lnTo>
                  <a:lnTo>
                    <a:pt x="3358" y="422"/>
                  </a:lnTo>
                  <a:close/>
                  <a:moveTo>
                    <a:pt x="3465" y="681"/>
                  </a:moveTo>
                  <a:lnTo>
                    <a:pt x="3625" y="726"/>
                  </a:lnTo>
                  <a:cubicBezTo>
                    <a:pt x="3570" y="900"/>
                    <a:pt x="3515" y="1049"/>
                    <a:pt x="3457" y="1175"/>
                  </a:cubicBezTo>
                  <a:cubicBezTo>
                    <a:pt x="3401" y="1147"/>
                    <a:pt x="3348" y="1125"/>
                    <a:pt x="3299" y="1111"/>
                  </a:cubicBezTo>
                  <a:cubicBezTo>
                    <a:pt x="3358" y="990"/>
                    <a:pt x="3414" y="847"/>
                    <a:pt x="3465" y="681"/>
                  </a:cubicBezTo>
                  <a:close/>
                  <a:moveTo>
                    <a:pt x="4078" y="692"/>
                  </a:moveTo>
                  <a:cubicBezTo>
                    <a:pt x="4134" y="826"/>
                    <a:pt x="4188" y="968"/>
                    <a:pt x="4240" y="1116"/>
                  </a:cubicBezTo>
                  <a:lnTo>
                    <a:pt x="4075" y="1179"/>
                  </a:lnTo>
                  <a:cubicBezTo>
                    <a:pt x="4023" y="1021"/>
                    <a:pt x="3971" y="878"/>
                    <a:pt x="3918" y="749"/>
                  </a:cubicBezTo>
                  <a:lnTo>
                    <a:pt x="4078" y="692"/>
                  </a:lnTo>
                  <a:close/>
                  <a:moveTo>
                    <a:pt x="4893" y="12"/>
                  </a:moveTo>
                  <a:lnTo>
                    <a:pt x="5067" y="58"/>
                  </a:lnTo>
                  <a:cubicBezTo>
                    <a:pt x="5045" y="120"/>
                    <a:pt x="5020" y="181"/>
                    <a:pt x="4994" y="240"/>
                  </a:cubicBezTo>
                  <a:lnTo>
                    <a:pt x="5269" y="240"/>
                  </a:lnTo>
                  <a:cubicBezTo>
                    <a:pt x="5234" y="195"/>
                    <a:pt x="5193" y="147"/>
                    <a:pt x="5147" y="95"/>
                  </a:cubicBezTo>
                  <a:lnTo>
                    <a:pt x="5281" y="0"/>
                  </a:lnTo>
                  <a:cubicBezTo>
                    <a:pt x="5340" y="60"/>
                    <a:pt x="5395" y="120"/>
                    <a:pt x="5446" y="181"/>
                  </a:cubicBezTo>
                  <a:lnTo>
                    <a:pt x="5361" y="240"/>
                  </a:lnTo>
                  <a:lnTo>
                    <a:pt x="5662" y="240"/>
                  </a:lnTo>
                  <a:lnTo>
                    <a:pt x="5662" y="385"/>
                  </a:lnTo>
                  <a:lnTo>
                    <a:pt x="5389" y="385"/>
                  </a:lnTo>
                  <a:lnTo>
                    <a:pt x="5389" y="529"/>
                  </a:lnTo>
                  <a:lnTo>
                    <a:pt x="5651" y="529"/>
                  </a:lnTo>
                  <a:lnTo>
                    <a:pt x="5651" y="667"/>
                  </a:lnTo>
                  <a:lnTo>
                    <a:pt x="5389" y="667"/>
                  </a:lnTo>
                  <a:lnTo>
                    <a:pt x="5389" y="812"/>
                  </a:lnTo>
                  <a:lnTo>
                    <a:pt x="5651" y="812"/>
                  </a:lnTo>
                  <a:lnTo>
                    <a:pt x="5651" y="950"/>
                  </a:lnTo>
                  <a:lnTo>
                    <a:pt x="5389" y="950"/>
                  </a:lnTo>
                  <a:lnTo>
                    <a:pt x="5389" y="1098"/>
                  </a:lnTo>
                  <a:lnTo>
                    <a:pt x="5677" y="1098"/>
                  </a:lnTo>
                  <a:lnTo>
                    <a:pt x="5677" y="1240"/>
                  </a:lnTo>
                  <a:lnTo>
                    <a:pt x="4972" y="1240"/>
                  </a:lnTo>
                  <a:lnTo>
                    <a:pt x="4972" y="1336"/>
                  </a:lnTo>
                  <a:lnTo>
                    <a:pt x="4789" y="1336"/>
                  </a:lnTo>
                  <a:lnTo>
                    <a:pt x="4789" y="600"/>
                  </a:lnTo>
                  <a:cubicBezTo>
                    <a:pt x="4765" y="634"/>
                    <a:pt x="4740" y="667"/>
                    <a:pt x="4713" y="700"/>
                  </a:cubicBezTo>
                  <a:cubicBezTo>
                    <a:pt x="4684" y="631"/>
                    <a:pt x="4655" y="571"/>
                    <a:pt x="4627" y="520"/>
                  </a:cubicBezTo>
                  <a:cubicBezTo>
                    <a:pt x="4746" y="377"/>
                    <a:pt x="4835" y="208"/>
                    <a:pt x="4893" y="12"/>
                  </a:cubicBezTo>
                  <a:close/>
                  <a:moveTo>
                    <a:pt x="4972" y="529"/>
                  </a:moveTo>
                  <a:lnTo>
                    <a:pt x="5206" y="529"/>
                  </a:lnTo>
                  <a:lnTo>
                    <a:pt x="5206" y="385"/>
                  </a:lnTo>
                  <a:lnTo>
                    <a:pt x="4972" y="385"/>
                  </a:lnTo>
                  <a:lnTo>
                    <a:pt x="4972" y="529"/>
                  </a:lnTo>
                  <a:close/>
                  <a:moveTo>
                    <a:pt x="4972" y="812"/>
                  </a:moveTo>
                  <a:lnTo>
                    <a:pt x="5206" y="812"/>
                  </a:lnTo>
                  <a:lnTo>
                    <a:pt x="5206" y="667"/>
                  </a:lnTo>
                  <a:lnTo>
                    <a:pt x="4972" y="667"/>
                  </a:lnTo>
                  <a:lnTo>
                    <a:pt x="4972" y="812"/>
                  </a:lnTo>
                  <a:close/>
                  <a:moveTo>
                    <a:pt x="4972" y="1098"/>
                  </a:moveTo>
                  <a:lnTo>
                    <a:pt x="5206" y="1098"/>
                  </a:lnTo>
                  <a:lnTo>
                    <a:pt x="5206" y="950"/>
                  </a:lnTo>
                  <a:lnTo>
                    <a:pt x="4972" y="950"/>
                  </a:lnTo>
                  <a:lnTo>
                    <a:pt x="4972" y="1098"/>
                  </a:lnTo>
                  <a:close/>
                  <a:moveTo>
                    <a:pt x="4493" y="78"/>
                  </a:moveTo>
                  <a:cubicBezTo>
                    <a:pt x="4560" y="163"/>
                    <a:pt x="4630" y="257"/>
                    <a:pt x="4701" y="359"/>
                  </a:cubicBezTo>
                  <a:lnTo>
                    <a:pt x="4542" y="468"/>
                  </a:lnTo>
                  <a:cubicBezTo>
                    <a:pt x="4480" y="368"/>
                    <a:pt x="4414" y="270"/>
                    <a:pt x="4345" y="174"/>
                  </a:cubicBezTo>
                  <a:lnTo>
                    <a:pt x="4493" y="78"/>
                  </a:lnTo>
                  <a:close/>
                  <a:moveTo>
                    <a:pt x="4535" y="625"/>
                  </a:moveTo>
                  <a:cubicBezTo>
                    <a:pt x="4595" y="658"/>
                    <a:pt x="4653" y="687"/>
                    <a:pt x="4709" y="713"/>
                  </a:cubicBezTo>
                  <a:lnTo>
                    <a:pt x="4513" y="1285"/>
                  </a:lnTo>
                  <a:cubicBezTo>
                    <a:pt x="4464" y="1249"/>
                    <a:pt x="4409" y="1213"/>
                    <a:pt x="4346" y="1178"/>
                  </a:cubicBezTo>
                  <a:cubicBezTo>
                    <a:pt x="4408" y="1024"/>
                    <a:pt x="4471" y="840"/>
                    <a:pt x="4535" y="6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7"/>
            <p:cNvSpPr>
              <a:spLocks noEditPoints="1"/>
            </p:cNvSpPr>
            <p:nvPr/>
          </p:nvSpPr>
          <p:spPr bwMode="auto">
            <a:xfrm>
              <a:off x="5703" y="1389"/>
              <a:ext cx="451" cy="105"/>
            </a:xfrm>
            <a:custGeom>
              <a:avLst/>
              <a:gdLst>
                <a:gd name="T0" fmla="*/ 1124 w 5705"/>
                <a:gd name="T1" fmla="*/ 582 h 1327"/>
                <a:gd name="T2" fmla="*/ 872 w 5705"/>
                <a:gd name="T3" fmla="*/ 1285 h 1327"/>
                <a:gd name="T4" fmla="*/ 835 w 5705"/>
                <a:gd name="T5" fmla="*/ 1093 h 1327"/>
                <a:gd name="T6" fmla="*/ 583 w 5705"/>
                <a:gd name="T7" fmla="*/ 716 h 1327"/>
                <a:gd name="T8" fmla="*/ 167 w 5705"/>
                <a:gd name="T9" fmla="*/ 1327 h 1327"/>
                <a:gd name="T10" fmla="*/ 336 w 5705"/>
                <a:gd name="T11" fmla="*/ 928 h 1327"/>
                <a:gd name="T12" fmla="*/ 190 w 5705"/>
                <a:gd name="T13" fmla="*/ 609 h 1327"/>
                <a:gd name="T14" fmla="*/ 457 w 5705"/>
                <a:gd name="T15" fmla="*/ 0 h 1327"/>
                <a:gd name="T16" fmla="*/ 1069 w 5705"/>
                <a:gd name="T17" fmla="*/ 531 h 1327"/>
                <a:gd name="T18" fmla="*/ 1348 w 5705"/>
                <a:gd name="T19" fmla="*/ 490 h 1327"/>
                <a:gd name="T20" fmla="*/ 1473 w 5705"/>
                <a:gd name="T21" fmla="*/ 433 h 1327"/>
                <a:gd name="T22" fmla="*/ 1631 w 5705"/>
                <a:gd name="T23" fmla="*/ 10 h 1327"/>
                <a:gd name="T24" fmla="*/ 1947 w 5705"/>
                <a:gd name="T25" fmla="*/ 257 h 1327"/>
                <a:gd name="T26" fmla="*/ 1810 w 5705"/>
                <a:gd name="T27" fmla="*/ 556 h 1327"/>
                <a:gd name="T28" fmla="*/ 1810 w 5705"/>
                <a:gd name="T29" fmla="*/ 745 h 1327"/>
                <a:gd name="T30" fmla="*/ 1631 w 5705"/>
                <a:gd name="T31" fmla="*/ 805 h 1327"/>
                <a:gd name="T32" fmla="*/ 2719 w 5705"/>
                <a:gd name="T33" fmla="*/ 27 h 1327"/>
                <a:gd name="T34" fmla="*/ 2192 w 5705"/>
                <a:gd name="T35" fmla="*/ 477 h 1327"/>
                <a:gd name="T36" fmla="*/ 2572 w 5705"/>
                <a:gd name="T37" fmla="*/ 654 h 1327"/>
                <a:gd name="T38" fmla="*/ 2389 w 5705"/>
                <a:gd name="T39" fmla="*/ 654 h 1327"/>
                <a:gd name="T40" fmla="*/ 1867 w 5705"/>
                <a:gd name="T41" fmla="*/ 1170 h 1327"/>
                <a:gd name="T42" fmla="*/ 2719 w 5705"/>
                <a:gd name="T43" fmla="*/ 27 h 1327"/>
                <a:gd name="T44" fmla="*/ 4160 w 5705"/>
                <a:gd name="T45" fmla="*/ 45 h 1327"/>
                <a:gd name="T46" fmla="*/ 3983 w 5705"/>
                <a:gd name="T47" fmla="*/ 221 h 1327"/>
                <a:gd name="T48" fmla="*/ 3425 w 5705"/>
                <a:gd name="T49" fmla="*/ 888 h 1327"/>
                <a:gd name="T50" fmla="*/ 3069 w 5705"/>
                <a:gd name="T51" fmla="*/ 1007 h 1327"/>
                <a:gd name="T52" fmla="*/ 2939 w 5705"/>
                <a:gd name="T53" fmla="*/ 501 h 1327"/>
                <a:gd name="T54" fmla="*/ 2929 w 5705"/>
                <a:gd name="T55" fmla="*/ 241 h 1327"/>
                <a:gd name="T56" fmla="*/ 3386 w 5705"/>
                <a:gd name="T57" fmla="*/ 241 h 1327"/>
                <a:gd name="T58" fmla="*/ 3368 w 5705"/>
                <a:gd name="T59" fmla="*/ 501 h 1327"/>
                <a:gd name="T60" fmla="*/ 3243 w 5705"/>
                <a:gd name="T61" fmla="*/ 940 h 1327"/>
                <a:gd name="T62" fmla="*/ 2967 w 5705"/>
                <a:gd name="T63" fmla="*/ 1258 h 1327"/>
                <a:gd name="T64" fmla="*/ 4173 w 5705"/>
                <a:gd name="T65" fmla="*/ 1256 h 1327"/>
                <a:gd name="T66" fmla="*/ 3768 w 5705"/>
                <a:gd name="T67" fmla="*/ 1144 h 1327"/>
                <a:gd name="T68" fmla="*/ 3291 w 5705"/>
                <a:gd name="T69" fmla="*/ 1168 h 1327"/>
                <a:gd name="T70" fmla="*/ 3878 w 5705"/>
                <a:gd name="T71" fmla="*/ 303 h 1327"/>
                <a:gd name="T72" fmla="*/ 3937 w 5705"/>
                <a:gd name="T73" fmla="*/ 1080 h 1327"/>
                <a:gd name="T74" fmla="*/ 4075 w 5705"/>
                <a:gd name="T75" fmla="*/ 925 h 1327"/>
                <a:gd name="T76" fmla="*/ 5133 w 5705"/>
                <a:gd name="T77" fmla="*/ 555 h 1327"/>
                <a:gd name="T78" fmla="*/ 5144 w 5705"/>
                <a:gd name="T79" fmla="*/ 379 h 1327"/>
                <a:gd name="T80" fmla="*/ 5326 w 5705"/>
                <a:gd name="T81" fmla="*/ 379 h 1327"/>
                <a:gd name="T82" fmla="*/ 5358 w 5705"/>
                <a:gd name="T83" fmla="*/ 555 h 1327"/>
                <a:gd name="T84" fmla="*/ 5263 w 5705"/>
                <a:gd name="T85" fmla="*/ 760 h 1327"/>
                <a:gd name="T86" fmla="*/ 4842 w 5705"/>
                <a:gd name="T87" fmla="*/ 1321 h 1327"/>
                <a:gd name="T88" fmla="*/ 4428 w 5705"/>
                <a:gd name="T89" fmla="*/ 1068 h 1327"/>
                <a:gd name="T90" fmla="*/ 4662 w 5705"/>
                <a:gd name="T91" fmla="*/ 0 h 1327"/>
                <a:gd name="T92" fmla="*/ 5674 w 5705"/>
                <a:gd name="T93" fmla="*/ 221 h 1327"/>
                <a:gd name="T94" fmla="*/ 5499 w 5705"/>
                <a:gd name="T95" fmla="*/ 17 h 1327"/>
                <a:gd name="T96" fmla="*/ 4502 w 5705"/>
                <a:gd name="T97" fmla="*/ 579 h 1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705" h="1327">
                  <a:moveTo>
                    <a:pt x="1348" y="490"/>
                  </a:moveTo>
                  <a:cubicBezTo>
                    <a:pt x="1311" y="537"/>
                    <a:pt x="1268" y="594"/>
                    <a:pt x="1219" y="662"/>
                  </a:cubicBezTo>
                  <a:cubicBezTo>
                    <a:pt x="1186" y="636"/>
                    <a:pt x="1154" y="609"/>
                    <a:pt x="1124" y="582"/>
                  </a:cubicBezTo>
                  <a:cubicBezTo>
                    <a:pt x="1112" y="867"/>
                    <a:pt x="1102" y="1039"/>
                    <a:pt x="1096" y="1099"/>
                  </a:cubicBezTo>
                  <a:cubicBezTo>
                    <a:pt x="1089" y="1158"/>
                    <a:pt x="1067" y="1204"/>
                    <a:pt x="1029" y="1236"/>
                  </a:cubicBezTo>
                  <a:cubicBezTo>
                    <a:pt x="992" y="1269"/>
                    <a:pt x="939" y="1285"/>
                    <a:pt x="872" y="1285"/>
                  </a:cubicBezTo>
                  <a:cubicBezTo>
                    <a:pt x="780" y="1285"/>
                    <a:pt x="693" y="1284"/>
                    <a:pt x="611" y="1281"/>
                  </a:cubicBezTo>
                  <a:cubicBezTo>
                    <a:pt x="603" y="1207"/>
                    <a:pt x="593" y="1139"/>
                    <a:pt x="583" y="1079"/>
                  </a:cubicBezTo>
                  <a:cubicBezTo>
                    <a:pt x="699" y="1088"/>
                    <a:pt x="783" y="1093"/>
                    <a:pt x="835" y="1093"/>
                  </a:cubicBezTo>
                  <a:cubicBezTo>
                    <a:pt x="866" y="1093"/>
                    <a:pt x="885" y="1080"/>
                    <a:pt x="893" y="1052"/>
                  </a:cubicBezTo>
                  <a:cubicBezTo>
                    <a:pt x="902" y="1025"/>
                    <a:pt x="908" y="913"/>
                    <a:pt x="914" y="716"/>
                  </a:cubicBezTo>
                  <a:lnTo>
                    <a:pt x="583" y="716"/>
                  </a:lnTo>
                  <a:cubicBezTo>
                    <a:pt x="575" y="841"/>
                    <a:pt x="557" y="937"/>
                    <a:pt x="529" y="1004"/>
                  </a:cubicBezTo>
                  <a:cubicBezTo>
                    <a:pt x="501" y="1071"/>
                    <a:pt x="456" y="1132"/>
                    <a:pt x="396" y="1186"/>
                  </a:cubicBezTo>
                  <a:cubicBezTo>
                    <a:pt x="335" y="1240"/>
                    <a:pt x="259" y="1287"/>
                    <a:pt x="167" y="1327"/>
                  </a:cubicBezTo>
                  <a:cubicBezTo>
                    <a:pt x="112" y="1252"/>
                    <a:pt x="66" y="1196"/>
                    <a:pt x="28" y="1156"/>
                  </a:cubicBezTo>
                  <a:cubicBezTo>
                    <a:pt x="107" y="1125"/>
                    <a:pt x="173" y="1090"/>
                    <a:pt x="225" y="1051"/>
                  </a:cubicBezTo>
                  <a:cubicBezTo>
                    <a:pt x="276" y="1012"/>
                    <a:pt x="313" y="971"/>
                    <a:pt x="336" y="928"/>
                  </a:cubicBezTo>
                  <a:cubicBezTo>
                    <a:pt x="358" y="884"/>
                    <a:pt x="373" y="813"/>
                    <a:pt x="381" y="716"/>
                  </a:cubicBezTo>
                  <a:lnTo>
                    <a:pt x="190" y="716"/>
                  </a:lnTo>
                  <a:lnTo>
                    <a:pt x="190" y="609"/>
                  </a:lnTo>
                  <a:cubicBezTo>
                    <a:pt x="168" y="626"/>
                    <a:pt x="145" y="642"/>
                    <a:pt x="122" y="658"/>
                  </a:cubicBezTo>
                  <a:cubicBezTo>
                    <a:pt x="81" y="600"/>
                    <a:pt x="40" y="549"/>
                    <a:pt x="0" y="506"/>
                  </a:cubicBezTo>
                  <a:cubicBezTo>
                    <a:pt x="202" y="364"/>
                    <a:pt x="354" y="195"/>
                    <a:pt x="457" y="0"/>
                  </a:cubicBezTo>
                  <a:lnTo>
                    <a:pt x="636" y="77"/>
                  </a:lnTo>
                  <a:cubicBezTo>
                    <a:pt x="543" y="254"/>
                    <a:pt x="426" y="405"/>
                    <a:pt x="285" y="531"/>
                  </a:cubicBezTo>
                  <a:lnTo>
                    <a:pt x="1069" y="531"/>
                  </a:lnTo>
                  <a:cubicBezTo>
                    <a:pt x="932" y="398"/>
                    <a:pt x="818" y="251"/>
                    <a:pt x="729" y="88"/>
                  </a:cubicBezTo>
                  <a:lnTo>
                    <a:pt x="895" y="2"/>
                  </a:lnTo>
                  <a:cubicBezTo>
                    <a:pt x="1010" y="200"/>
                    <a:pt x="1160" y="363"/>
                    <a:pt x="1348" y="490"/>
                  </a:cubicBezTo>
                  <a:close/>
                  <a:moveTo>
                    <a:pt x="1461" y="805"/>
                  </a:moveTo>
                  <a:cubicBezTo>
                    <a:pt x="1541" y="674"/>
                    <a:pt x="1597" y="550"/>
                    <a:pt x="1629" y="433"/>
                  </a:cubicBezTo>
                  <a:lnTo>
                    <a:pt x="1473" y="433"/>
                  </a:lnTo>
                  <a:lnTo>
                    <a:pt x="1473" y="257"/>
                  </a:lnTo>
                  <a:lnTo>
                    <a:pt x="1631" y="257"/>
                  </a:lnTo>
                  <a:lnTo>
                    <a:pt x="1631" y="10"/>
                  </a:lnTo>
                  <a:lnTo>
                    <a:pt x="1810" y="10"/>
                  </a:lnTo>
                  <a:lnTo>
                    <a:pt x="1810" y="257"/>
                  </a:lnTo>
                  <a:lnTo>
                    <a:pt x="1947" y="257"/>
                  </a:lnTo>
                  <a:lnTo>
                    <a:pt x="1947" y="433"/>
                  </a:lnTo>
                  <a:lnTo>
                    <a:pt x="1810" y="433"/>
                  </a:lnTo>
                  <a:lnTo>
                    <a:pt x="1810" y="556"/>
                  </a:lnTo>
                  <a:cubicBezTo>
                    <a:pt x="1886" y="594"/>
                    <a:pt x="1949" y="628"/>
                    <a:pt x="1997" y="657"/>
                  </a:cubicBezTo>
                  <a:lnTo>
                    <a:pt x="1908" y="812"/>
                  </a:lnTo>
                  <a:cubicBezTo>
                    <a:pt x="1879" y="791"/>
                    <a:pt x="1847" y="768"/>
                    <a:pt x="1810" y="745"/>
                  </a:cubicBezTo>
                  <a:lnTo>
                    <a:pt x="1810" y="1316"/>
                  </a:lnTo>
                  <a:lnTo>
                    <a:pt x="1631" y="1316"/>
                  </a:lnTo>
                  <a:lnTo>
                    <a:pt x="1631" y="805"/>
                  </a:lnTo>
                  <a:cubicBezTo>
                    <a:pt x="1597" y="885"/>
                    <a:pt x="1557" y="963"/>
                    <a:pt x="1509" y="1041"/>
                  </a:cubicBezTo>
                  <a:cubicBezTo>
                    <a:pt x="1495" y="964"/>
                    <a:pt x="1479" y="886"/>
                    <a:pt x="1461" y="805"/>
                  </a:cubicBezTo>
                  <a:close/>
                  <a:moveTo>
                    <a:pt x="2719" y="27"/>
                  </a:moveTo>
                  <a:lnTo>
                    <a:pt x="2778" y="206"/>
                  </a:lnTo>
                  <a:cubicBezTo>
                    <a:pt x="2636" y="231"/>
                    <a:pt x="2441" y="254"/>
                    <a:pt x="2192" y="273"/>
                  </a:cubicBezTo>
                  <a:lnTo>
                    <a:pt x="2192" y="477"/>
                  </a:lnTo>
                  <a:lnTo>
                    <a:pt x="2793" y="477"/>
                  </a:lnTo>
                  <a:lnTo>
                    <a:pt x="2793" y="654"/>
                  </a:lnTo>
                  <a:lnTo>
                    <a:pt x="2572" y="654"/>
                  </a:lnTo>
                  <a:lnTo>
                    <a:pt x="2572" y="1309"/>
                  </a:lnTo>
                  <a:lnTo>
                    <a:pt x="2389" y="1309"/>
                  </a:lnTo>
                  <a:lnTo>
                    <a:pt x="2389" y="654"/>
                  </a:lnTo>
                  <a:lnTo>
                    <a:pt x="2192" y="654"/>
                  </a:lnTo>
                  <a:cubicBezTo>
                    <a:pt x="2192" y="937"/>
                    <a:pt x="2132" y="1161"/>
                    <a:pt x="2010" y="1324"/>
                  </a:cubicBezTo>
                  <a:cubicBezTo>
                    <a:pt x="1964" y="1266"/>
                    <a:pt x="1916" y="1214"/>
                    <a:pt x="1867" y="1170"/>
                  </a:cubicBezTo>
                  <a:cubicBezTo>
                    <a:pt x="1962" y="1047"/>
                    <a:pt x="2010" y="879"/>
                    <a:pt x="2010" y="665"/>
                  </a:cubicBezTo>
                  <a:lnTo>
                    <a:pt x="2010" y="98"/>
                  </a:lnTo>
                  <a:cubicBezTo>
                    <a:pt x="2310" y="82"/>
                    <a:pt x="2547" y="59"/>
                    <a:pt x="2719" y="27"/>
                  </a:cubicBezTo>
                  <a:close/>
                  <a:moveTo>
                    <a:pt x="3425" y="888"/>
                  </a:moveTo>
                  <a:lnTo>
                    <a:pt x="3425" y="45"/>
                  </a:lnTo>
                  <a:lnTo>
                    <a:pt x="4160" y="45"/>
                  </a:lnTo>
                  <a:lnTo>
                    <a:pt x="4160" y="878"/>
                  </a:lnTo>
                  <a:lnTo>
                    <a:pt x="3983" y="878"/>
                  </a:lnTo>
                  <a:lnTo>
                    <a:pt x="3983" y="221"/>
                  </a:lnTo>
                  <a:lnTo>
                    <a:pt x="3602" y="221"/>
                  </a:lnTo>
                  <a:lnTo>
                    <a:pt x="3602" y="888"/>
                  </a:lnTo>
                  <a:lnTo>
                    <a:pt x="3425" y="888"/>
                  </a:lnTo>
                  <a:close/>
                  <a:moveTo>
                    <a:pt x="2967" y="1258"/>
                  </a:moveTo>
                  <a:lnTo>
                    <a:pt x="2911" y="1063"/>
                  </a:lnTo>
                  <a:lnTo>
                    <a:pt x="3069" y="1007"/>
                  </a:lnTo>
                  <a:lnTo>
                    <a:pt x="3069" y="678"/>
                  </a:lnTo>
                  <a:lnTo>
                    <a:pt x="2939" y="678"/>
                  </a:lnTo>
                  <a:lnTo>
                    <a:pt x="2939" y="501"/>
                  </a:lnTo>
                  <a:lnTo>
                    <a:pt x="3069" y="501"/>
                  </a:lnTo>
                  <a:lnTo>
                    <a:pt x="3069" y="241"/>
                  </a:lnTo>
                  <a:lnTo>
                    <a:pt x="2929" y="241"/>
                  </a:lnTo>
                  <a:lnTo>
                    <a:pt x="2929" y="64"/>
                  </a:lnTo>
                  <a:lnTo>
                    <a:pt x="3386" y="64"/>
                  </a:lnTo>
                  <a:lnTo>
                    <a:pt x="3386" y="241"/>
                  </a:lnTo>
                  <a:lnTo>
                    <a:pt x="3243" y="241"/>
                  </a:lnTo>
                  <a:lnTo>
                    <a:pt x="3243" y="501"/>
                  </a:lnTo>
                  <a:lnTo>
                    <a:pt x="3368" y="501"/>
                  </a:lnTo>
                  <a:lnTo>
                    <a:pt x="3368" y="678"/>
                  </a:lnTo>
                  <a:lnTo>
                    <a:pt x="3243" y="678"/>
                  </a:lnTo>
                  <a:lnTo>
                    <a:pt x="3243" y="940"/>
                  </a:lnTo>
                  <a:cubicBezTo>
                    <a:pt x="3295" y="919"/>
                    <a:pt x="3339" y="899"/>
                    <a:pt x="3375" y="882"/>
                  </a:cubicBezTo>
                  <a:cubicBezTo>
                    <a:pt x="3379" y="956"/>
                    <a:pt x="3385" y="1020"/>
                    <a:pt x="3392" y="1073"/>
                  </a:cubicBezTo>
                  <a:cubicBezTo>
                    <a:pt x="3242" y="1135"/>
                    <a:pt x="3100" y="1197"/>
                    <a:pt x="2967" y="1258"/>
                  </a:cubicBezTo>
                  <a:close/>
                  <a:moveTo>
                    <a:pt x="4075" y="925"/>
                  </a:moveTo>
                  <a:cubicBezTo>
                    <a:pt x="4144" y="958"/>
                    <a:pt x="4201" y="982"/>
                    <a:pt x="4247" y="998"/>
                  </a:cubicBezTo>
                  <a:cubicBezTo>
                    <a:pt x="4227" y="1143"/>
                    <a:pt x="4203" y="1229"/>
                    <a:pt x="4173" y="1256"/>
                  </a:cubicBezTo>
                  <a:cubicBezTo>
                    <a:pt x="4144" y="1282"/>
                    <a:pt x="4110" y="1296"/>
                    <a:pt x="4070" y="1296"/>
                  </a:cubicBezTo>
                  <a:lnTo>
                    <a:pt x="3928" y="1296"/>
                  </a:lnTo>
                  <a:cubicBezTo>
                    <a:pt x="3822" y="1296"/>
                    <a:pt x="3768" y="1245"/>
                    <a:pt x="3768" y="1144"/>
                  </a:cubicBezTo>
                  <a:lnTo>
                    <a:pt x="3768" y="968"/>
                  </a:lnTo>
                  <a:cubicBezTo>
                    <a:pt x="3697" y="1108"/>
                    <a:pt x="3582" y="1227"/>
                    <a:pt x="3423" y="1324"/>
                  </a:cubicBezTo>
                  <a:cubicBezTo>
                    <a:pt x="3385" y="1274"/>
                    <a:pt x="3341" y="1222"/>
                    <a:pt x="3291" y="1168"/>
                  </a:cubicBezTo>
                  <a:cubicBezTo>
                    <a:pt x="3452" y="1087"/>
                    <a:pt x="3560" y="994"/>
                    <a:pt x="3615" y="890"/>
                  </a:cubicBezTo>
                  <a:cubicBezTo>
                    <a:pt x="3671" y="786"/>
                    <a:pt x="3698" y="590"/>
                    <a:pt x="3698" y="303"/>
                  </a:cubicBezTo>
                  <a:lnTo>
                    <a:pt x="3878" y="303"/>
                  </a:lnTo>
                  <a:cubicBezTo>
                    <a:pt x="3877" y="496"/>
                    <a:pt x="3862" y="656"/>
                    <a:pt x="3833" y="781"/>
                  </a:cubicBezTo>
                  <a:lnTo>
                    <a:pt x="3937" y="781"/>
                  </a:lnTo>
                  <a:lnTo>
                    <a:pt x="3937" y="1080"/>
                  </a:lnTo>
                  <a:cubicBezTo>
                    <a:pt x="3937" y="1119"/>
                    <a:pt x="3956" y="1139"/>
                    <a:pt x="3994" y="1139"/>
                  </a:cubicBezTo>
                  <a:cubicBezTo>
                    <a:pt x="4024" y="1139"/>
                    <a:pt x="4043" y="1129"/>
                    <a:pt x="4052" y="1109"/>
                  </a:cubicBezTo>
                  <a:cubicBezTo>
                    <a:pt x="4061" y="1088"/>
                    <a:pt x="4069" y="1027"/>
                    <a:pt x="4075" y="925"/>
                  </a:cubicBezTo>
                  <a:close/>
                  <a:moveTo>
                    <a:pt x="4842" y="0"/>
                  </a:moveTo>
                  <a:lnTo>
                    <a:pt x="4842" y="1147"/>
                  </a:lnTo>
                  <a:cubicBezTo>
                    <a:pt x="5005" y="1004"/>
                    <a:pt x="5102" y="807"/>
                    <a:pt x="5133" y="555"/>
                  </a:cubicBezTo>
                  <a:lnTo>
                    <a:pt x="4887" y="555"/>
                  </a:lnTo>
                  <a:lnTo>
                    <a:pt x="4887" y="379"/>
                  </a:lnTo>
                  <a:lnTo>
                    <a:pt x="5144" y="379"/>
                  </a:lnTo>
                  <a:cubicBezTo>
                    <a:pt x="5148" y="233"/>
                    <a:pt x="5150" y="107"/>
                    <a:pt x="5149" y="0"/>
                  </a:cubicBezTo>
                  <a:lnTo>
                    <a:pt x="5333" y="0"/>
                  </a:lnTo>
                  <a:cubicBezTo>
                    <a:pt x="5333" y="128"/>
                    <a:pt x="5330" y="254"/>
                    <a:pt x="5326" y="379"/>
                  </a:cubicBezTo>
                  <a:lnTo>
                    <a:pt x="5670" y="379"/>
                  </a:lnTo>
                  <a:lnTo>
                    <a:pt x="5670" y="555"/>
                  </a:lnTo>
                  <a:lnTo>
                    <a:pt x="5358" y="555"/>
                  </a:lnTo>
                  <a:cubicBezTo>
                    <a:pt x="5413" y="841"/>
                    <a:pt x="5529" y="1039"/>
                    <a:pt x="5705" y="1148"/>
                  </a:cubicBezTo>
                  <a:cubicBezTo>
                    <a:pt x="5661" y="1192"/>
                    <a:pt x="5616" y="1249"/>
                    <a:pt x="5570" y="1317"/>
                  </a:cubicBezTo>
                  <a:cubicBezTo>
                    <a:pt x="5423" y="1211"/>
                    <a:pt x="5321" y="1025"/>
                    <a:pt x="5263" y="760"/>
                  </a:cubicBezTo>
                  <a:cubicBezTo>
                    <a:pt x="5215" y="999"/>
                    <a:pt x="5115" y="1188"/>
                    <a:pt x="4963" y="1327"/>
                  </a:cubicBezTo>
                  <a:cubicBezTo>
                    <a:pt x="4925" y="1269"/>
                    <a:pt x="4885" y="1215"/>
                    <a:pt x="4842" y="1165"/>
                  </a:cubicBezTo>
                  <a:lnTo>
                    <a:pt x="4842" y="1321"/>
                  </a:lnTo>
                  <a:lnTo>
                    <a:pt x="4662" y="1321"/>
                  </a:lnTo>
                  <a:lnTo>
                    <a:pt x="4662" y="881"/>
                  </a:lnTo>
                  <a:cubicBezTo>
                    <a:pt x="4587" y="937"/>
                    <a:pt x="4509" y="1000"/>
                    <a:pt x="4428" y="1068"/>
                  </a:cubicBezTo>
                  <a:lnTo>
                    <a:pt x="4369" y="855"/>
                  </a:lnTo>
                  <a:cubicBezTo>
                    <a:pt x="4457" y="801"/>
                    <a:pt x="4555" y="732"/>
                    <a:pt x="4662" y="649"/>
                  </a:cubicBezTo>
                  <a:lnTo>
                    <a:pt x="4662" y="0"/>
                  </a:lnTo>
                  <a:lnTo>
                    <a:pt x="4842" y="0"/>
                  </a:lnTo>
                  <a:close/>
                  <a:moveTo>
                    <a:pt x="5499" y="17"/>
                  </a:moveTo>
                  <a:cubicBezTo>
                    <a:pt x="5550" y="70"/>
                    <a:pt x="5608" y="138"/>
                    <a:pt x="5674" y="221"/>
                  </a:cubicBezTo>
                  <a:lnTo>
                    <a:pt x="5535" y="329"/>
                  </a:lnTo>
                  <a:cubicBezTo>
                    <a:pt x="5475" y="242"/>
                    <a:pt x="5421" y="168"/>
                    <a:pt x="5371" y="108"/>
                  </a:cubicBezTo>
                  <a:lnTo>
                    <a:pt x="5499" y="17"/>
                  </a:lnTo>
                  <a:close/>
                  <a:moveTo>
                    <a:pt x="4531" y="171"/>
                  </a:moveTo>
                  <a:cubicBezTo>
                    <a:pt x="4577" y="278"/>
                    <a:pt x="4619" y="396"/>
                    <a:pt x="4659" y="523"/>
                  </a:cubicBezTo>
                  <a:lnTo>
                    <a:pt x="4502" y="579"/>
                  </a:lnTo>
                  <a:cubicBezTo>
                    <a:pt x="4469" y="458"/>
                    <a:pt x="4431" y="339"/>
                    <a:pt x="4388" y="221"/>
                  </a:cubicBezTo>
                  <a:lnTo>
                    <a:pt x="4531" y="1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6056" y="1773"/>
              <a:ext cx="445" cy="105"/>
            </a:xfrm>
            <a:custGeom>
              <a:avLst/>
              <a:gdLst>
                <a:gd name="T0" fmla="*/ 203 w 5624"/>
                <a:gd name="T1" fmla="*/ 6 h 1330"/>
                <a:gd name="T2" fmla="*/ 543 w 5624"/>
                <a:gd name="T3" fmla="*/ 251 h 1330"/>
                <a:gd name="T4" fmla="*/ 677 w 5624"/>
                <a:gd name="T5" fmla="*/ 0 h 1330"/>
                <a:gd name="T6" fmla="*/ 1302 w 5624"/>
                <a:gd name="T7" fmla="*/ 303 h 1330"/>
                <a:gd name="T8" fmla="*/ 920 w 5624"/>
                <a:gd name="T9" fmla="*/ 757 h 1330"/>
                <a:gd name="T10" fmla="*/ 963 w 5624"/>
                <a:gd name="T11" fmla="*/ 963 h 1330"/>
                <a:gd name="T12" fmla="*/ 1115 w 5624"/>
                <a:gd name="T13" fmla="*/ 1115 h 1330"/>
                <a:gd name="T14" fmla="*/ 1334 w 5624"/>
                <a:gd name="T15" fmla="*/ 972 h 1330"/>
                <a:gd name="T16" fmla="*/ 801 w 5624"/>
                <a:gd name="T17" fmla="*/ 1077 h 1330"/>
                <a:gd name="T18" fmla="*/ 749 w 5624"/>
                <a:gd name="T19" fmla="*/ 883 h 1330"/>
                <a:gd name="T20" fmla="*/ 499 w 5624"/>
                <a:gd name="T21" fmla="*/ 423 h 1330"/>
                <a:gd name="T22" fmla="*/ 571 w 5624"/>
                <a:gd name="T23" fmla="*/ 620 h 1330"/>
                <a:gd name="T24" fmla="*/ 392 w 5624"/>
                <a:gd name="T25" fmla="*/ 1150 h 1330"/>
                <a:gd name="T26" fmla="*/ 61 w 5624"/>
                <a:gd name="T27" fmla="*/ 1312 h 1330"/>
                <a:gd name="T28" fmla="*/ 187 w 5624"/>
                <a:gd name="T29" fmla="*/ 1128 h 1330"/>
                <a:gd name="T30" fmla="*/ 22 w 5624"/>
                <a:gd name="T31" fmla="*/ 865 h 1330"/>
                <a:gd name="T32" fmla="*/ 203 w 5624"/>
                <a:gd name="T33" fmla="*/ 423 h 1330"/>
                <a:gd name="T34" fmla="*/ 1047 w 5624"/>
                <a:gd name="T35" fmla="*/ 14 h 1330"/>
                <a:gd name="T36" fmla="*/ 935 w 5624"/>
                <a:gd name="T37" fmla="*/ 128 h 1330"/>
                <a:gd name="T38" fmla="*/ 2480 w 5624"/>
                <a:gd name="T39" fmla="*/ 124 h 1330"/>
                <a:gd name="T40" fmla="*/ 2221 w 5624"/>
                <a:gd name="T41" fmla="*/ 637 h 1330"/>
                <a:gd name="T42" fmla="*/ 2528 w 5624"/>
                <a:gd name="T43" fmla="*/ 754 h 1330"/>
                <a:gd name="T44" fmla="*/ 2528 w 5624"/>
                <a:gd name="T45" fmla="*/ 1322 h 1330"/>
                <a:gd name="T46" fmla="*/ 1527 w 5624"/>
                <a:gd name="T47" fmla="*/ 754 h 1330"/>
                <a:gd name="T48" fmla="*/ 2020 w 5624"/>
                <a:gd name="T49" fmla="*/ 1082 h 1330"/>
                <a:gd name="T50" fmla="*/ 1575 w 5624"/>
                <a:gd name="T51" fmla="*/ 124 h 1330"/>
                <a:gd name="T52" fmla="*/ 2020 w 5624"/>
                <a:gd name="T53" fmla="*/ 460 h 1330"/>
                <a:gd name="T54" fmla="*/ 2221 w 5624"/>
                <a:gd name="T55" fmla="*/ 460 h 1330"/>
                <a:gd name="T56" fmla="*/ 3565 w 5624"/>
                <a:gd name="T57" fmla="*/ 991 h 1330"/>
                <a:gd name="T58" fmla="*/ 3646 w 5624"/>
                <a:gd name="T59" fmla="*/ 1082 h 1330"/>
                <a:gd name="T60" fmla="*/ 3308 w 5624"/>
                <a:gd name="T61" fmla="*/ 313 h 1330"/>
                <a:gd name="T62" fmla="*/ 3224 w 5624"/>
                <a:gd name="T63" fmla="*/ 211 h 1330"/>
                <a:gd name="T64" fmla="*/ 2905 w 5624"/>
                <a:gd name="T65" fmla="*/ 1201 h 1330"/>
                <a:gd name="T66" fmla="*/ 4230 w 5624"/>
                <a:gd name="T67" fmla="*/ 54 h 1330"/>
                <a:gd name="T68" fmla="*/ 3724 w 5624"/>
                <a:gd name="T69" fmla="*/ 313 h 1330"/>
                <a:gd name="T70" fmla="*/ 3833 w 5624"/>
                <a:gd name="T71" fmla="*/ 874 h 1330"/>
                <a:gd name="T72" fmla="*/ 3670 w 5624"/>
                <a:gd name="T73" fmla="*/ 1307 h 1330"/>
                <a:gd name="T74" fmla="*/ 3305 w 5624"/>
                <a:gd name="T75" fmla="*/ 1280 h 1330"/>
                <a:gd name="T76" fmla="*/ 3976 w 5624"/>
                <a:gd name="T77" fmla="*/ 449 h 1330"/>
                <a:gd name="T78" fmla="*/ 3976 w 5624"/>
                <a:gd name="T79" fmla="*/ 531 h 1330"/>
                <a:gd name="T80" fmla="*/ 3976 w 5624"/>
                <a:gd name="T81" fmla="*/ 654 h 1330"/>
                <a:gd name="T82" fmla="*/ 3976 w 5624"/>
                <a:gd name="T83" fmla="*/ 738 h 1330"/>
                <a:gd name="T84" fmla="*/ 4094 w 5624"/>
                <a:gd name="T85" fmla="*/ 1273 h 1330"/>
                <a:gd name="T86" fmla="*/ 4437 w 5624"/>
                <a:gd name="T87" fmla="*/ 1319 h 1330"/>
                <a:gd name="T88" fmla="*/ 5624 w 5624"/>
                <a:gd name="T89" fmla="*/ 1318 h 1330"/>
                <a:gd name="T90" fmla="*/ 4625 w 5624"/>
                <a:gd name="T91" fmla="*/ 1257 h 1330"/>
                <a:gd name="T92" fmla="*/ 5435 w 5624"/>
                <a:gd name="T93" fmla="*/ 236 h 1330"/>
                <a:gd name="T94" fmla="*/ 5435 w 5624"/>
                <a:gd name="T95" fmla="*/ 1079 h 1330"/>
                <a:gd name="T96" fmla="*/ 5127 w 5624"/>
                <a:gd name="T97" fmla="*/ 263 h 1330"/>
                <a:gd name="T98" fmla="*/ 5395 w 5624"/>
                <a:gd name="T99" fmla="*/ 601 h 1330"/>
                <a:gd name="T100" fmla="*/ 5411 w 5624"/>
                <a:gd name="T101" fmla="*/ 891 h 1330"/>
                <a:gd name="T102" fmla="*/ 4740 w 5624"/>
                <a:gd name="T103" fmla="*/ 1054 h 1330"/>
                <a:gd name="T104" fmla="*/ 4666 w 5624"/>
                <a:gd name="T105" fmla="*/ 601 h 1330"/>
                <a:gd name="T106" fmla="*/ 4940 w 5624"/>
                <a:gd name="T107" fmla="*/ 263 h 1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624" h="1330">
                  <a:moveTo>
                    <a:pt x="23" y="251"/>
                  </a:moveTo>
                  <a:lnTo>
                    <a:pt x="203" y="251"/>
                  </a:lnTo>
                  <a:lnTo>
                    <a:pt x="203" y="6"/>
                  </a:lnTo>
                  <a:lnTo>
                    <a:pt x="392" y="6"/>
                  </a:lnTo>
                  <a:lnTo>
                    <a:pt x="392" y="251"/>
                  </a:lnTo>
                  <a:lnTo>
                    <a:pt x="543" y="251"/>
                  </a:lnTo>
                  <a:lnTo>
                    <a:pt x="543" y="370"/>
                  </a:lnTo>
                  <a:lnTo>
                    <a:pt x="697" y="357"/>
                  </a:lnTo>
                  <a:lnTo>
                    <a:pt x="677" y="0"/>
                  </a:lnTo>
                  <a:lnTo>
                    <a:pt x="870" y="0"/>
                  </a:lnTo>
                  <a:cubicBezTo>
                    <a:pt x="871" y="83"/>
                    <a:pt x="875" y="197"/>
                    <a:pt x="884" y="340"/>
                  </a:cubicBezTo>
                  <a:lnTo>
                    <a:pt x="1302" y="303"/>
                  </a:lnTo>
                  <a:lnTo>
                    <a:pt x="1318" y="471"/>
                  </a:lnTo>
                  <a:lnTo>
                    <a:pt x="896" y="508"/>
                  </a:lnTo>
                  <a:cubicBezTo>
                    <a:pt x="902" y="604"/>
                    <a:pt x="911" y="687"/>
                    <a:pt x="920" y="757"/>
                  </a:cubicBezTo>
                  <a:cubicBezTo>
                    <a:pt x="1007" y="684"/>
                    <a:pt x="1084" y="605"/>
                    <a:pt x="1149" y="519"/>
                  </a:cubicBezTo>
                  <a:lnTo>
                    <a:pt x="1295" y="633"/>
                  </a:lnTo>
                  <a:cubicBezTo>
                    <a:pt x="1199" y="756"/>
                    <a:pt x="1089" y="866"/>
                    <a:pt x="963" y="963"/>
                  </a:cubicBezTo>
                  <a:cubicBezTo>
                    <a:pt x="982" y="1021"/>
                    <a:pt x="1003" y="1062"/>
                    <a:pt x="1027" y="1087"/>
                  </a:cubicBezTo>
                  <a:cubicBezTo>
                    <a:pt x="1051" y="1112"/>
                    <a:pt x="1073" y="1124"/>
                    <a:pt x="1092" y="1124"/>
                  </a:cubicBezTo>
                  <a:cubicBezTo>
                    <a:pt x="1101" y="1124"/>
                    <a:pt x="1108" y="1121"/>
                    <a:pt x="1115" y="1115"/>
                  </a:cubicBezTo>
                  <a:cubicBezTo>
                    <a:pt x="1121" y="1109"/>
                    <a:pt x="1128" y="1088"/>
                    <a:pt x="1137" y="1054"/>
                  </a:cubicBezTo>
                  <a:cubicBezTo>
                    <a:pt x="1146" y="1020"/>
                    <a:pt x="1157" y="963"/>
                    <a:pt x="1169" y="881"/>
                  </a:cubicBezTo>
                  <a:cubicBezTo>
                    <a:pt x="1234" y="922"/>
                    <a:pt x="1288" y="952"/>
                    <a:pt x="1334" y="972"/>
                  </a:cubicBezTo>
                  <a:cubicBezTo>
                    <a:pt x="1312" y="1100"/>
                    <a:pt x="1284" y="1191"/>
                    <a:pt x="1251" y="1244"/>
                  </a:cubicBezTo>
                  <a:cubicBezTo>
                    <a:pt x="1218" y="1298"/>
                    <a:pt x="1170" y="1324"/>
                    <a:pt x="1106" y="1324"/>
                  </a:cubicBezTo>
                  <a:cubicBezTo>
                    <a:pt x="967" y="1324"/>
                    <a:pt x="865" y="1242"/>
                    <a:pt x="801" y="1077"/>
                  </a:cubicBezTo>
                  <a:cubicBezTo>
                    <a:pt x="721" y="1126"/>
                    <a:pt x="637" y="1171"/>
                    <a:pt x="549" y="1212"/>
                  </a:cubicBezTo>
                  <a:cubicBezTo>
                    <a:pt x="523" y="1166"/>
                    <a:pt x="487" y="1111"/>
                    <a:pt x="441" y="1047"/>
                  </a:cubicBezTo>
                  <a:cubicBezTo>
                    <a:pt x="553" y="997"/>
                    <a:pt x="656" y="943"/>
                    <a:pt x="749" y="883"/>
                  </a:cubicBezTo>
                  <a:cubicBezTo>
                    <a:pt x="731" y="786"/>
                    <a:pt x="717" y="666"/>
                    <a:pt x="708" y="524"/>
                  </a:cubicBezTo>
                  <a:lnTo>
                    <a:pt x="510" y="542"/>
                  </a:lnTo>
                  <a:lnTo>
                    <a:pt x="499" y="423"/>
                  </a:lnTo>
                  <a:lnTo>
                    <a:pt x="392" y="423"/>
                  </a:lnTo>
                  <a:lnTo>
                    <a:pt x="392" y="640"/>
                  </a:lnTo>
                  <a:lnTo>
                    <a:pt x="571" y="620"/>
                  </a:lnTo>
                  <a:cubicBezTo>
                    <a:pt x="565" y="692"/>
                    <a:pt x="562" y="750"/>
                    <a:pt x="563" y="795"/>
                  </a:cubicBezTo>
                  <a:lnTo>
                    <a:pt x="392" y="816"/>
                  </a:lnTo>
                  <a:lnTo>
                    <a:pt x="392" y="1150"/>
                  </a:lnTo>
                  <a:cubicBezTo>
                    <a:pt x="392" y="1198"/>
                    <a:pt x="381" y="1236"/>
                    <a:pt x="360" y="1262"/>
                  </a:cubicBezTo>
                  <a:cubicBezTo>
                    <a:pt x="338" y="1289"/>
                    <a:pt x="303" y="1304"/>
                    <a:pt x="253" y="1307"/>
                  </a:cubicBezTo>
                  <a:cubicBezTo>
                    <a:pt x="204" y="1310"/>
                    <a:pt x="140" y="1312"/>
                    <a:pt x="61" y="1312"/>
                  </a:cubicBezTo>
                  <a:cubicBezTo>
                    <a:pt x="49" y="1253"/>
                    <a:pt x="33" y="1195"/>
                    <a:pt x="13" y="1136"/>
                  </a:cubicBezTo>
                  <a:cubicBezTo>
                    <a:pt x="53" y="1139"/>
                    <a:pt x="90" y="1141"/>
                    <a:pt x="123" y="1141"/>
                  </a:cubicBezTo>
                  <a:cubicBezTo>
                    <a:pt x="156" y="1141"/>
                    <a:pt x="177" y="1137"/>
                    <a:pt x="187" y="1128"/>
                  </a:cubicBezTo>
                  <a:cubicBezTo>
                    <a:pt x="198" y="1119"/>
                    <a:pt x="203" y="1102"/>
                    <a:pt x="203" y="1078"/>
                  </a:cubicBezTo>
                  <a:lnTo>
                    <a:pt x="203" y="840"/>
                  </a:lnTo>
                  <a:lnTo>
                    <a:pt x="22" y="865"/>
                  </a:lnTo>
                  <a:lnTo>
                    <a:pt x="0" y="676"/>
                  </a:lnTo>
                  <a:lnTo>
                    <a:pt x="203" y="658"/>
                  </a:lnTo>
                  <a:lnTo>
                    <a:pt x="203" y="423"/>
                  </a:lnTo>
                  <a:lnTo>
                    <a:pt x="23" y="423"/>
                  </a:lnTo>
                  <a:lnTo>
                    <a:pt x="23" y="251"/>
                  </a:lnTo>
                  <a:close/>
                  <a:moveTo>
                    <a:pt x="1047" y="14"/>
                  </a:moveTo>
                  <a:cubicBezTo>
                    <a:pt x="1117" y="66"/>
                    <a:pt x="1188" y="125"/>
                    <a:pt x="1262" y="191"/>
                  </a:cubicBezTo>
                  <a:cubicBezTo>
                    <a:pt x="1210" y="240"/>
                    <a:pt x="1168" y="280"/>
                    <a:pt x="1136" y="313"/>
                  </a:cubicBezTo>
                  <a:cubicBezTo>
                    <a:pt x="1076" y="249"/>
                    <a:pt x="1009" y="187"/>
                    <a:pt x="935" y="128"/>
                  </a:cubicBezTo>
                  <a:lnTo>
                    <a:pt x="1047" y="14"/>
                  </a:lnTo>
                  <a:close/>
                  <a:moveTo>
                    <a:pt x="2480" y="460"/>
                  </a:moveTo>
                  <a:lnTo>
                    <a:pt x="2480" y="124"/>
                  </a:lnTo>
                  <a:lnTo>
                    <a:pt x="2668" y="124"/>
                  </a:lnTo>
                  <a:lnTo>
                    <a:pt x="2668" y="637"/>
                  </a:lnTo>
                  <a:lnTo>
                    <a:pt x="2221" y="637"/>
                  </a:lnTo>
                  <a:lnTo>
                    <a:pt x="2221" y="1082"/>
                  </a:lnTo>
                  <a:lnTo>
                    <a:pt x="2528" y="1082"/>
                  </a:lnTo>
                  <a:lnTo>
                    <a:pt x="2528" y="754"/>
                  </a:lnTo>
                  <a:lnTo>
                    <a:pt x="2716" y="754"/>
                  </a:lnTo>
                  <a:lnTo>
                    <a:pt x="2716" y="1322"/>
                  </a:lnTo>
                  <a:lnTo>
                    <a:pt x="2528" y="1322"/>
                  </a:lnTo>
                  <a:lnTo>
                    <a:pt x="2528" y="1259"/>
                  </a:lnTo>
                  <a:lnTo>
                    <a:pt x="1527" y="1259"/>
                  </a:lnTo>
                  <a:lnTo>
                    <a:pt x="1527" y="754"/>
                  </a:lnTo>
                  <a:lnTo>
                    <a:pt x="1715" y="754"/>
                  </a:lnTo>
                  <a:lnTo>
                    <a:pt x="1715" y="1082"/>
                  </a:lnTo>
                  <a:lnTo>
                    <a:pt x="2020" y="1082"/>
                  </a:lnTo>
                  <a:lnTo>
                    <a:pt x="2020" y="637"/>
                  </a:lnTo>
                  <a:lnTo>
                    <a:pt x="1575" y="637"/>
                  </a:lnTo>
                  <a:lnTo>
                    <a:pt x="1575" y="124"/>
                  </a:lnTo>
                  <a:lnTo>
                    <a:pt x="1763" y="124"/>
                  </a:lnTo>
                  <a:lnTo>
                    <a:pt x="1763" y="460"/>
                  </a:lnTo>
                  <a:lnTo>
                    <a:pt x="2020" y="460"/>
                  </a:lnTo>
                  <a:lnTo>
                    <a:pt x="2020" y="7"/>
                  </a:lnTo>
                  <a:lnTo>
                    <a:pt x="2221" y="7"/>
                  </a:lnTo>
                  <a:lnTo>
                    <a:pt x="2221" y="460"/>
                  </a:lnTo>
                  <a:lnTo>
                    <a:pt x="2480" y="460"/>
                  </a:lnTo>
                  <a:close/>
                  <a:moveTo>
                    <a:pt x="3415" y="890"/>
                  </a:moveTo>
                  <a:lnTo>
                    <a:pt x="3565" y="991"/>
                  </a:lnTo>
                  <a:cubicBezTo>
                    <a:pt x="3529" y="1039"/>
                    <a:pt x="3489" y="1086"/>
                    <a:pt x="3446" y="1134"/>
                  </a:cubicBezTo>
                  <a:cubicBezTo>
                    <a:pt x="3493" y="1139"/>
                    <a:pt x="3536" y="1141"/>
                    <a:pt x="3576" y="1141"/>
                  </a:cubicBezTo>
                  <a:cubicBezTo>
                    <a:pt x="3623" y="1141"/>
                    <a:pt x="3646" y="1121"/>
                    <a:pt x="3646" y="1082"/>
                  </a:cubicBezTo>
                  <a:lnTo>
                    <a:pt x="3646" y="874"/>
                  </a:lnTo>
                  <a:lnTo>
                    <a:pt x="3308" y="874"/>
                  </a:lnTo>
                  <a:lnTo>
                    <a:pt x="3308" y="313"/>
                  </a:lnTo>
                  <a:lnTo>
                    <a:pt x="3535" y="313"/>
                  </a:lnTo>
                  <a:cubicBezTo>
                    <a:pt x="3549" y="279"/>
                    <a:pt x="3562" y="245"/>
                    <a:pt x="3573" y="211"/>
                  </a:cubicBezTo>
                  <a:lnTo>
                    <a:pt x="3224" y="211"/>
                  </a:lnTo>
                  <a:lnTo>
                    <a:pt x="3224" y="609"/>
                  </a:lnTo>
                  <a:cubicBezTo>
                    <a:pt x="3224" y="934"/>
                    <a:pt x="3168" y="1174"/>
                    <a:pt x="3056" y="1330"/>
                  </a:cubicBezTo>
                  <a:cubicBezTo>
                    <a:pt x="3008" y="1281"/>
                    <a:pt x="2957" y="1238"/>
                    <a:pt x="2905" y="1201"/>
                  </a:cubicBezTo>
                  <a:cubicBezTo>
                    <a:pt x="2994" y="1082"/>
                    <a:pt x="3039" y="877"/>
                    <a:pt x="3039" y="585"/>
                  </a:cubicBezTo>
                  <a:lnTo>
                    <a:pt x="3039" y="54"/>
                  </a:lnTo>
                  <a:lnTo>
                    <a:pt x="4230" y="54"/>
                  </a:lnTo>
                  <a:lnTo>
                    <a:pt x="4230" y="211"/>
                  </a:lnTo>
                  <a:lnTo>
                    <a:pt x="3771" y="211"/>
                  </a:lnTo>
                  <a:cubicBezTo>
                    <a:pt x="3756" y="246"/>
                    <a:pt x="3740" y="280"/>
                    <a:pt x="3724" y="313"/>
                  </a:cubicBezTo>
                  <a:lnTo>
                    <a:pt x="4153" y="313"/>
                  </a:lnTo>
                  <a:lnTo>
                    <a:pt x="4153" y="874"/>
                  </a:lnTo>
                  <a:lnTo>
                    <a:pt x="3833" y="874"/>
                  </a:lnTo>
                  <a:lnTo>
                    <a:pt x="3833" y="1136"/>
                  </a:lnTo>
                  <a:cubicBezTo>
                    <a:pt x="3833" y="1190"/>
                    <a:pt x="3820" y="1231"/>
                    <a:pt x="3794" y="1260"/>
                  </a:cubicBezTo>
                  <a:cubicBezTo>
                    <a:pt x="3768" y="1289"/>
                    <a:pt x="3727" y="1305"/>
                    <a:pt x="3670" y="1307"/>
                  </a:cubicBezTo>
                  <a:cubicBezTo>
                    <a:pt x="3613" y="1310"/>
                    <a:pt x="3547" y="1311"/>
                    <a:pt x="3473" y="1310"/>
                  </a:cubicBezTo>
                  <a:cubicBezTo>
                    <a:pt x="3465" y="1250"/>
                    <a:pt x="3454" y="1194"/>
                    <a:pt x="3438" y="1143"/>
                  </a:cubicBezTo>
                  <a:cubicBezTo>
                    <a:pt x="3397" y="1188"/>
                    <a:pt x="3352" y="1234"/>
                    <a:pt x="3305" y="1280"/>
                  </a:cubicBezTo>
                  <a:lnTo>
                    <a:pt x="3170" y="1161"/>
                  </a:lnTo>
                  <a:cubicBezTo>
                    <a:pt x="3266" y="1072"/>
                    <a:pt x="3347" y="982"/>
                    <a:pt x="3415" y="890"/>
                  </a:cubicBezTo>
                  <a:close/>
                  <a:moveTo>
                    <a:pt x="3976" y="449"/>
                  </a:moveTo>
                  <a:lnTo>
                    <a:pt x="3485" y="449"/>
                  </a:lnTo>
                  <a:lnTo>
                    <a:pt x="3485" y="531"/>
                  </a:lnTo>
                  <a:lnTo>
                    <a:pt x="3976" y="531"/>
                  </a:lnTo>
                  <a:lnTo>
                    <a:pt x="3976" y="449"/>
                  </a:lnTo>
                  <a:close/>
                  <a:moveTo>
                    <a:pt x="3976" y="738"/>
                  </a:moveTo>
                  <a:lnTo>
                    <a:pt x="3976" y="654"/>
                  </a:lnTo>
                  <a:lnTo>
                    <a:pt x="3485" y="654"/>
                  </a:lnTo>
                  <a:lnTo>
                    <a:pt x="3485" y="738"/>
                  </a:lnTo>
                  <a:lnTo>
                    <a:pt x="3976" y="738"/>
                  </a:lnTo>
                  <a:close/>
                  <a:moveTo>
                    <a:pt x="4001" y="885"/>
                  </a:moveTo>
                  <a:cubicBezTo>
                    <a:pt x="4081" y="969"/>
                    <a:pt x="4163" y="1061"/>
                    <a:pt x="4246" y="1162"/>
                  </a:cubicBezTo>
                  <a:lnTo>
                    <a:pt x="4094" y="1273"/>
                  </a:lnTo>
                  <a:cubicBezTo>
                    <a:pt x="4021" y="1177"/>
                    <a:pt x="3944" y="1079"/>
                    <a:pt x="3862" y="980"/>
                  </a:cubicBezTo>
                  <a:lnTo>
                    <a:pt x="4001" y="885"/>
                  </a:lnTo>
                  <a:close/>
                  <a:moveTo>
                    <a:pt x="4437" y="1319"/>
                  </a:moveTo>
                  <a:lnTo>
                    <a:pt x="4437" y="58"/>
                  </a:lnTo>
                  <a:lnTo>
                    <a:pt x="5624" y="58"/>
                  </a:lnTo>
                  <a:lnTo>
                    <a:pt x="5624" y="1318"/>
                  </a:lnTo>
                  <a:lnTo>
                    <a:pt x="5435" y="1318"/>
                  </a:lnTo>
                  <a:lnTo>
                    <a:pt x="5435" y="1257"/>
                  </a:lnTo>
                  <a:lnTo>
                    <a:pt x="4625" y="1257"/>
                  </a:lnTo>
                  <a:lnTo>
                    <a:pt x="4625" y="1319"/>
                  </a:lnTo>
                  <a:lnTo>
                    <a:pt x="4437" y="1319"/>
                  </a:lnTo>
                  <a:close/>
                  <a:moveTo>
                    <a:pt x="5435" y="236"/>
                  </a:moveTo>
                  <a:lnTo>
                    <a:pt x="4625" y="236"/>
                  </a:lnTo>
                  <a:lnTo>
                    <a:pt x="4625" y="1079"/>
                  </a:lnTo>
                  <a:lnTo>
                    <a:pt x="5435" y="1079"/>
                  </a:lnTo>
                  <a:lnTo>
                    <a:pt x="5435" y="236"/>
                  </a:lnTo>
                  <a:close/>
                  <a:moveTo>
                    <a:pt x="4940" y="263"/>
                  </a:moveTo>
                  <a:lnTo>
                    <a:pt x="5127" y="263"/>
                  </a:lnTo>
                  <a:cubicBezTo>
                    <a:pt x="5126" y="326"/>
                    <a:pt x="5125" y="382"/>
                    <a:pt x="5122" y="432"/>
                  </a:cubicBezTo>
                  <a:lnTo>
                    <a:pt x="5395" y="432"/>
                  </a:lnTo>
                  <a:lnTo>
                    <a:pt x="5395" y="601"/>
                  </a:lnTo>
                  <a:lnTo>
                    <a:pt x="5108" y="601"/>
                  </a:lnTo>
                  <a:cubicBezTo>
                    <a:pt x="5105" y="625"/>
                    <a:pt x="5101" y="648"/>
                    <a:pt x="5095" y="671"/>
                  </a:cubicBezTo>
                  <a:cubicBezTo>
                    <a:pt x="5193" y="735"/>
                    <a:pt x="5298" y="808"/>
                    <a:pt x="5411" y="891"/>
                  </a:cubicBezTo>
                  <a:lnTo>
                    <a:pt x="5286" y="1054"/>
                  </a:lnTo>
                  <a:cubicBezTo>
                    <a:pt x="5211" y="984"/>
                    <a:pt x="5124" y="909"/>
                    <a:pt x="5025" y="829"/>
                  </a:cubicBezTo>
                  <a:cubicBezTo>
                    <a:pt x="4963" y="922"/>
                    <a:pt x="4868" y="997"/>
                    <a:pt x="4740" y="1054"/>
                  </a:cubicBezTo>
                  <a:cubicBezTo>
                    <a:pt x="4714" y="1009"/>
                    <a:pt x="4678" y="952"/>
                    <a:pt x="4631" y="883"/>
                  </a:cubicBezTo>
                  <a:cubicBezTo>
                    <a:pt x="4794" y="827"/>
                    <a:pt x="4889" y="733"/>
                    <a:pt x="4918" y="601"/>
                  </a:cubicBezTo>
                  <a:lnTo>
                    <a:pt x="4666" y="601"/>
                  </a:lnTo>
                  <a:lnTo>
                    <a:pt x="4666" y="432"/>
                  </a:lnTo>
                  <a:lnTo>
                    <a:pt x="4936" y="432"/>
                  </a:lnTo>
                  <a:cubicBezTo>
                    <a:pt x="4939" y="382"/>
                    <a:pt x="4940" y="326"/>
                    <a:pt x="4940" y="2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9"/>
            <p:cNvSpPr>
              <a:spLocks noEditPoints="1"/>
            </p:cNvSpPr>
            <p:nvPr/>
          </p:nvSpPr>
          <p:spPr bwMode="auto">
            <a:xfrm>
              <a:off x="6091" y="2235"/>
              <a:ext cx="221" cy="106"/>
            </a:xfrm>
            <a:custGeom>
              <a:avLst/>
              <a:gdLst>
                <a:gd name="T0" fmla="*/ 163 w 2786"/>
                <a:gd name="T1" fmla="*/ 243 h 1337"/>
                <a:gd name="T2" fmla="*/ 336 w 2786"/>
                <a:gd name="T3" fmla="*/ 6 h 1337"/>
                <a:gd name="T4" fmla="*/ 462 w 2786"/>
                <a:gd name="T5" fmla="*/ 243 h 1337"/>
                <a:gd name="T6" fmla="*/ 336 w 2786"/>
                <a:gd name="T7" fmla="*/ 417 h 1337"/>
                <a:gd name="T8" fmla="*/ 450 w 2786"/>
                <a:gd name="T9" fmla="*/ 590 h 1337"/>
                <a:gd name="T10" fmla="*/ 531 w 2786"/>
                <a:gd name="T11" fmla="*/ 571 h 1337"/>
                <a:gd name="T12" fmla="*/ 634 w 2786"/>
                <a:gd name="T13" fmla="*/ 417 h 1337"/>
                <a:gd name="T14" fmla="*/ 504 w 2786"/>
                <a:gd name="T15" fmla="*/ 243 h 1337"/>
                <a:gd name="T16" fmla="*/ 638 w 2786"/>
                <a:gd name="T17" fmla="*/ 6 h 1337"/>
                <a:gd name="T18" fmla="*/ 813 w 2786"/>
                <a:gd name="T19" fmla="*/ 243 h 1337"/>
                <a:gd name="T20" fmla="*/ 1123 w 2786"/>
                <a:gd name="T21" fmla="*/ 842 h 1337"/>
                <a:gd name="T22" fmla="*/ 1152 w 2786"/>
                <a:gd name="T23" fmla="*/ 1094 h 1337"/>
                <a:gd name="T24" fmla="*/ 1197 w 2786"/>
                <a:gd name="T25" fmla="*/ 870 h 1337"/>
                <a:gd name="T26" fmla="*/ 1275 w 2786"/>
                <a:gd name="T27" fmla="*/ 1243 h 1337"/>
                <a:gd name="T28" fmla="*/ 1014 w 2786"/>
                <a:gd name="T29" fmla="*/ 1243 h 1337"/>
                <a:gd name="T30" fmla="*/ 855 w 2786"/>
                <a:gd name="T31" fmla="*/ 1018 h 1337"/>
                <a:gd name="T32" fmla="*/ 492 w 2786"/>
                <a:gd name="T33" fmla="*/ 1337 h 1337"/>
                <a:gd name="T34" fmla="*/ 579 w 2786"/>
                <a:gd name="T35" fmla="*/ 813 h 1337"/>
                <a:gd name="T36" fmla="*/ 445 w 2786"/>
                <a:gd name="T37" fmla="*/ 767 h 1337"/>
                <a:gd name="T38" fmla="*/ 336 w 2786"/>
                <a:gd name="T39" fmla="*/ 1148 h 1337"/>
                <a:gd name="T40" fmla="*/ 58 w 2786"/>
                <a:gd name="T41" fmla="*/ 1322 h 1337"/>
                <a:gd name="T42" fmla="*/ 89 w 2786"/>
                <a:gd name="T43" fmla="*/ 1143 h 1337"/>
                <a:gd name="T44" fmla="*/ 163 w 2786"/>
                <a:gd name="T45" fmla="*/ 1078 h 1337"/>
                <a:gd name="T46" fmla="*/ 19 w 2786"/>
                <a:gd name="T47" fmla="*/ 874 h 1337"/>
                <a:gd name="T48" fmla="*/ 163 w 2786"/>
                <a:gd name="T49" fmla="*/ 652 h 1337"/>
                <a:gd name="T50" fmla="*/ 4 w 2786"/>
                <a:gd name="T51" fmla="*/ 417 h 1337"/>
                <a:gd name="T52" fmla="*/ 945 w 2786"/>
                <a:gd name="T53" fmla="*/ 860 h 1337"/>
                <a:gd name="T54" fmla="*/ 812 w 2786"/>
                <a:gd name="T55" fmla="*/ 417 h 1337"/>
                <a:gd name="T56" fmla="*/ 945 w 2786"/>
                <a:gd name="T57" fmla="*/ 860 h 1337"/>
                <a:gd name="T58" fmla="*/ 1950 w 2786"/>
                <a:gd name="T59" fmla="*/ 116 h 1337"/>
                <a:gd name="T60" fmla="*/ 1457 w 2786"/>
                <a:gd name="T61" fmla="*/ 307 h 1337"/>
                <a:gd name="T62" fmla="*/ 2030 w 2786"/>
                <a:gd name="T63" fmla="*/ 96 h 1337"/>
                <a:gd name="T64" fmla="*/ 2727 w 2786"/>
                <a:gd name="T65" fmla="*/ 270 h 1337"/>
                <a:gd name="T66" fmla="*/ 2030 w 2786"/>
                <a:gd name="T67" fmla="*/ 96 h 1337"/>
                <a:gd name="T68" fmla="*/ 1967 w 2786"/>
                <a:gd name="T69" fmla="*/ 449 h 1337"/>
                <a:gd name="T70" fmla="*/ 1839 w 2786"/>
                <a:gd name="T71" fmla="*/ 1314 h 1337"/>
                <a:gd name="T72" fmla="*/ 1652 w 2786"/>
                <a:gd name="T73" fmla="*/ 820 h 1337"/>
                <a:gd name="T74" fmla="*/ 1450 w 2786"/>
                <a:gd name="T75" fmla="*/ 751 h 1337"/>
                <a:gd name="T76" fmla="*/ 1986 w 2786"/>
                <a:gd name="T77" fmla="*/ 479 h 1337"/>
                <a:gd name="T78" fmla="*/ 2786 w 2786"/>
                <a:gd name="T79" fmla="*/ 653 h 1337"/>
                <a:gd name="T80" fmla="*/ 2577 w 2786"/>
                <a:gd name="T81" fmla="*/ 1085 h 1337"/>
                <a:gd name="T82" fmla="*/ 2386 w 2786"/>
                <a:gd name="T83" fmla="*/ 1311 h 1337"/>
                <a:gd name="T84" fmla="*/ 2065 w 2786"/>
                <a:gd name="T85" fmla="*/ 1132 h 1337"/>
                <a:gd name="T86" fmla="*/ 2383 w 2786"/>
                <a:gd name="T87" fmla="*/ 1038 h 1337"/>
                <a:gd name="T88" fmla="*/ 1986 w 2786"/>
                <a:gd name="T89" fmla="*/ 653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786" h="1337">
                  <a:moveTo>
                    <a:pt x="4" y="243"/>
                  </a:moveTo>
                  <a:lnTo>
                    <a:pt x="163" y="243"/>
                  </a:lnTo>
                  <a:lnTo>
                    <a:pt x="163" y="6"/>
                  </a:lnTo>
                  <a:lnTo>
                    <a:pt x="336" y="6"/>
                  </a:lnTo>
                  <a:lnTo>
                    <a:pt x="336" y="243"/>
                  </a:lnTo>
                  <a:lnTo>
                    <a:pt x="462" y="243"/>
                  </a:lnTo>
                  <a:lnTo>
                    <a:pt x="462" y="417"/>
                  </a:lnTo>
                  <a:lnTo>
                    <a:pt x="336" y="417"/>
                  </a:lnTo>
                  <a:lnTo>
                    <a:pt x="336" y="616"/>
                  </a:lnTo>
                  <a:lnTo>
                    <a:pt x="450" y="590"/>
                  </a:lnTo>
                  <a:lnTo>
                    <a:pt x="447" y="682"/>
                  </a:lnTo>
                  <a:lnTo>
                    <a:pt x="531" y="571"/>
                  </a:lnTo>
                  <a:lnTo>
                    <a:pt x="619" y="631"/>
                  </a:lnTo>
                  <a:cubicBezTo>
                    <a:pt x="628" y="564"/>
                    <a:pt x="633" y="493"/>
                    <a:pt x="634" y="417"/>
                  </a:cubicBezTo>
                  <a:lnTo>
                    <a:pt x="504" y="417"/>
                  </a:lnTo>
                  <a:lnTo>
                    <a:pt x="504" y="243"/>
                  </a:lnTo>
                  <a:lnTo>
                    <a:pt x="637" y="243"/>
                  </a:lnTo>
                  <a:cubicBezTo>
                    <a:pt x="638" y="173"/>
                    <a:pt x="638" y="94"/>
                    <a:pt x="638" y="6"/>
                  </a:cubicBezTo>
                  <a:lnTo>
                    <a:pt x="815" y="6"/>
                  </a:lnTo>
                  <a:cubicBezTo>
                    <a:pt x="815" y="80"/>
                    <a:pt x="814" y="159"/>
                    <a:pt x="813" y="243"/>
                  </a:cubicBezTo>
                  <a:lnTo>
                    <a:pt x="1120" y="243"/>
                  </a:lnTo>
                  <a:cubicBezTo>
                    <a:pt x="1118" y="494"/>
                    <a:pt x="1120" y="694"/>
                    <a:pt x="1123" y="842"/>
                  </a:cubicBezTo>
                  <a:cubicBezTo>
                    <a:pt x="1127" y="989"/>
                    <a:pt x="1131" y="1068"/>
                    <a:pt x="1135" y="1078"/>
                  </a:cubicBezTo>
                  <a:cubicBezTo>
                    <a:pt x="1140" y="1087"/>
                    <a:pt x="1145" y="1093"/>
                    <a:pt x="1152" y="1094"/>
                  </a:cubicBezTo>
                  <a:cubicBezTo>
                    <a:pt x="1165" y="1095"/>
                    <a:pt x="1174" y="1080"/>
                    <a:pt x="1180" y="1048"/>
                  </a:cubicBezTo>
                  <a:cubicBezTo>
                    <a:pt x="1185" y="1017"/>
                    <a:pt x="1191" y="958"/>
                    <a:pt x="1197" y="870"/>
                  </a:cubicBezTo>
                  <a:cubicBezTo>
                    <a:pt x="1248" y="904"/>
                    <a:pt x="1294" y="931"/>
                    <a:pt x="1336" y="951"/>
                  </a:cubicBezTo>
                  <a:cubicBezTo>
                    <a:pt x="1324" y="1089"/>
                    <a:pt x="1303" y="1187"/>
                    <a:pt x="1275" y="1243"/>
                  </a:cubicBezTo>
                  <a:cubicBezTo>
                    <a:pt x="1247" y="1299"/>
                    <a:pt x="1208" y="1327"/>
                    <a:pt x="1158" y="1327"/>
                  </a:cubicBezTo>
                  <a:cubicBezTo>
                    <a:pt x="1104" y="1327"/>
                    <a:pt x="1056" y="1299"/>
                    <a:pt x="1014" y="1243"/>
                  </a:cubicBezTo>
                  <a:cubicBezTo>
                    <a:pt x="972" y="1187"/>
                    <a:pt x="949" y="1067"/>
                    <a:pt x="945" y="883"/>
                  </a:cubicBezTo>
                  <a:lnTo>
                    <a:pt x="855" y="1018"/>
                  </a:lnTo>
                  <a:lnTo>
                    <a:pt x="736" y="927"/>
                  </a:lnTo>
                  <a:cubicBezTo>
                    <a:pt x="682" y="1085"/>
                    <a:pt x="601" y="1222"/>
                    <a:pt x="492" y="1337"/>
                  </a:cubicBezTo>
                  <a:cubicBezTo>
                    <a:pt x="443" y="1286"/>
                    <a:pt x="394" y="1237"/>
                    <a:pt x="342" y="1189"/>
                  </a:cubicBezTo>
                  <a:cubicBezTo>
                    <a:pt x="452" y="1095"/>
                    <a:pt x="531" y="970"/>
                    <a:pt x="579" y="813"/>
                  </a:cubicBezTo>
                  <a:cubicBezTo>
                    <a:pt x="533" y="780"/>
                    <a:pt x="488" y="749"/>
                    <a:pt x="445" y="721"/>
                  </a:cubicBezTo>
                  <a:cubicBezTo>
                    <a:pt x="445" y="736"/>
                    <a:pt x="445" y="751"/>
                    <a:pt x="445" y="767"/>
                  </a:cubicBezTo>
                  <a:lnTo>
                    <a:pt x="336" y="793"/>
                  </a:lnTo>
                  <a:lnTo>
                    <a:pt x="336" y="1148"/>
                  </a:lnTo>
                  <a:cubicBezTo>
                    <a:pt x="336" y="1193"/>
                    <a:pt x="324" y="1233"/>
                    <a:pt x="301" y="1268"/>
                  </a:cubicBezTo>
                  <a:cubicBezTo>
                    <a:pt x="278" y="1303"/>
                    <a:pt x="196" y="1321"/>
                    <a:pt x="58" y="1322"/>
                  </a:cubicBezTo>
                  <a:cubicBezTo>
                    <a:pt x="46" y="1266"/>
                    <a:pt x="31" y="1206"/>
                    <a:pt x="12" y="1140"/>
                  </a:cubicBezTo>
                  <a:cubicBezTo>
                    <a:pt x="41" y="1142"/>
                    <a:pt x="67" y="1143"/>
                    <a:pt x="89" y="1143"/>
                  </a:cubicBezTo>
                  <a:cubicBezTo>
                    <a:pt x="120" y="1143"/>
                    <a:pt x="141" y="1139"/>
                    <a:pt x="150" y="1130"/>
                  </a:cubicBezTo>
                  <a:cubicBezTo>
                    <a:pt x="159" y="1121"/>
                    <a:pt x="163" y="1104"/>
                    <a:pt x="163" y="1078"/>
                  </a:cubicBezTo>
                  <a:lnTo>
                    <a:pt x="163" y="837"/>
                  </a:lnTo>
                  <a:lnTo>
                    <a:pt x="19" y="874"/>
                  </a:lnTo>
                  <a:lnTo>
                    <a:pt x="0" y="681"/>
                  </a:lnTo>
                  <a:cubicBezTo>
                    <a:pt x="54" y="672"/>
                    <a:pt x="108" y="663"/>
                    <a:pt x="163" y="652"/>
                  </a:cubicBezTo>
                  <a:lnTo>
                    <a:pt x="163" y="417"/>
                  </a:lnTo>
                  <a:lnTo>
                    <a:pt x="4" y="417"/>
                  </a:lnTo>
                  <a:lnTo>
                    <a:pt x="4" y="243"/>
                  </a:lnTo>
                  <a:close/>
                  <a:moveTo>
                    <a:pt x="945" y="860"/>
                  </a:moveTo>
                  <a:cubicBezTo>
                    <a:pt x="940" y="720"/>
                    <a:pt x="939" y="572"/>
                    <a:pt x="941" y="417"/>
                  </a:cubicBezTo>
                  <a:lnTo>
                    <a:pt x="812" y="417"/>
                  </a:lnTo>
                  <a:cubicBezTo>
                    <a:pt x="812" y="534"/>
                    <a:pt x="802" y="643"/>
                    <a:pt x="783" y="745"/>
                  </a:cubicBezTo>
                  <a:cubicBezTo>
                    <a:pt x="840" y="785"/>
                    <a:pt x="894" y="823"/>
                    <a:pt x="945" y="860"/>
                  </a:cubicBezTo>
                  <a:close/>
                  <a:moveTo>
                    <a:pt x="1789" y="0"/>
                  </a:moveTo>
                  <a:cubicBezTo>
                    <a:pt x="1846" y="40"/>
                    <a:pt x="1900" y="78"/>
                    <a:pt x="1950" y="116"/>
                  </a:cubicBezTo>
                  <a:cubicBezTo>
                    <a:pt x="1856" y="225"/>
                    <a:pt x="1731" y="341"/>
                    <a:pt x="1576" y="466"/>
                  </a:cubicBezTo>
                  <a:cubicBezTo>
                    <a:pt x="1543" y="416"/>
                    <a:pt x="1503" y="363"/>
                    <a:pt x="1457" y="307"/>
                  </a:cubicBezTo>
                  <a:cubicBezTo>
                    <a:pt x="1607" y="193"/>
                    <a:pt x="1718" y="91"/>
                    <a:pt x="1789" y="0"/>
                  </a:cubicBezTo>
                  <a:close/>
                  <a:moveTo>
                    <a:pt x="2030" y="96"/>
                  </a:moveTo>
                  <a:lnTo>
                    <a:pt x="2727" y="96"/>
                  </a:lnTo>
                  <a:lnTo>
                    <a:pt x="2727" y="270"/>
                  </a:lnTo>
                  <a:lnTo>
                    <a:pt x="2030" y="270"/>
                  </a:lnTo>
                  <a:lnTo>
                    <a:pt x="2030" y="96"/>
                  </a:lnTo>
                  <a:close/>
                  <a:moveTo>
                    <a:pt x="1810" y="349"/>
                  </a:moveTo>
                  <a:lnTo>
                    <a:pt x="1967" y="449"/>
                  </a:lnTo>
                  <a:cubicBezTo>
                    <a:pt x="1928" y="507"/>
                    <a:pt x="1885" y="564"/>
                    <a:pt x="1839" y="619"/>
                  </a:cubicBezTo>
                  <a:lnTo>
                    <a:pt x="1839" y="1314"/>
                  </a:lnTo>
                  <a:lnTo>
                    <a:pt x="1652" y="1314"/>
                  </a:lnTo>
                  <a:lnTo>
                    <a:pt x="1652" y="820"/>
                  </a:lnTo>
                  <a:cubicBezTo>
                    <a:pt x="1611" y="860"/>
                    <a:pt x="1568" y="899"/>
                    <a:pt x="1524" y="937"/>
                  </a:cubicBezTo>
                  <a:cubicBezTo>
                    <a:pt x="1506" y="887"/>
                    <a:pt x="1481" y="825"/>
                    <a:pt x="1450" y="751"/>
                  </a:cubicBezTo>
                  <a:cubicBezTo>
                    <a:pt x="1588" y="632"/>
                    <a:pt x="1708" y="498"/>
                    <a:pt x="1810" y="349"/>
                  </a:cubicBezTo>
                  <a:close/>
                  <a:moveTo>
                    <a:pt x="1986" y="479"/>
                  </a:moveTo>
                  <a:lnTo>
                    <a:pt x="2786" y="479"/>
                  </a:lnTo>
                  <a:lnTo>
                    <a:pt x="2786" y="653"/>
                  </a:lnTo>
                  <a:lnTo>
                    <a:pt x="2577" y="653"/>
                  </a:lnTo>
                  <a:lnTo>
                    <a:pt x="2577" y="1085"/>
                  </a:lnTo>
                  <a:cubicBezTo>
                    <a:pt x="2577" y="1156"/>
                    <a:pt x="2560" y="1211"/>
                    <a:pt x="2527" y="1249"/>
                  </a:cubicBezTo>
                  <a:cubicBezTo>
                    <a:pt x="2494" y="1286"/>
                    <a:pt x="2447" y="1307"/>
                    <a:pt x="2386" y="1311"/>
                  </a:cubicBezTo>
                  <a:cubicBezTo>
                    <a:pt x="2325" y="1315"/>
                    <a:pt x="2234" y="1318"/>
                    <a:pt x="2115" y="1319"/>
                  </a:cubicBezTo>
                  <a:cubicBezTo>
                    <a:pt x="2102" y="1260"/>
                    <a:pt x="2086" y="1198"/>
                    <a:pt x="2065" y="1132"/>
                  </a:cubicBezTo>
                  <a:cubicBezTo>
                    <a:pt x="2158" y="1138"/>
                    <a:pt x="2231" y="1141"/>
                    <a:pt x="2285" y="1141"/>
                  </a:cubicBezTo>
                  <a:cubicBezTo>
                    <a:pt x="2350" y="1141"/>
                    <a:pt x="2383" y="1107"/>
                    <a:pt x="2383" y="1038"/>
                  </a:cubicBezTo>
                  <a:lnTo>
                    <a:pt x="2383" y="653"/>
                  </a:lnTo>
                  <a:lnTo>
                    <a:pt x="1986" y="653"/>
                  </a:lnTo>
                  <a:lnTo>
                    <a:pt x="1986" y="4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5730" y="2676"/>
              <a:ext cx="444" cy="107"/>
            </a:xfrm>
            <a:custGeom>
              <a:avLst/>
              <a:gdLst>
                <a:gd name="T0" fmla="*/ 1301 w 5619"/>
                <a:gd name="T1" fmla="*/ 962 h 1347"/>
                <a:gd name="T2" fmla="*/ 1225 w 5619"/>
                <a:gd name="T3" fmla="*/ 1332 h 1347"/>
                <a:gd name="T4" fmla="*/ 584 w 5619"/>
                <a:gd name="T5" fmla="*/ 962 h 1347"/>
                <a:gd name="T6" fmla="*/ 163 w 5619"/>
                <a:gd name="T7" fmla="*/ 651 h 1347"/>
                <a:gd name="T8" fmla="*/ 645 w 5619"/>
                <a:gd name="T9" fmla="*/ 796 h 1347"/>
                <a:gd name="T10" fmla="*/ 28 w 5619"/>
                <a:gd name="T11" fmla="*/ 142 h 1347"/>
                <a:gd name="T12" fmla="*/ 798 w 5619"/>
                <a:gd name="T13" fmla="*/ 142 h 1347"/>
                <a:gd name="T14" fmla="*/ 1084 w 5619"/>
                <a:gd name="T15" fmla="*/ 303 h 1347"/>
                <a:gd name="T16" fmla="*/ 352 w 5619"/>
                <a:gd name="T17" fmla="*/ 342 h 1347"/>
                <a:gd name="T18" fmla="*/ 352 w 5619"/>
                <a:gd name="T19" fmla="*/ 342 h 1347"/>
                <a:gd name="T20" fmla="*/ 2659 w 5619"/>
                <a:gd name="T21" fmla="*/ 939 h 1347"/>
                <a:gd name="T22" fmla="*/ 2215 w 5619"/>
                <a:gd name="T23" fmla="*/ 1296 h 1347"/>
                <a:gd name="T24" fmla="*/ 1963 w 5619"/>
                <a:gd name="T25" fmla="*/ 603 h 1347"/>
                <a:gd name="T26" fmla="*/ 1902 w 5619"/>
                <a:gd name="T27" fmla="*/ 379 h 1347"/>
                <a:gd name="T28" fmla="*/ 1941 w 5619"/>
                <a:gd name="T29" fmla="*/ 1068 h 1347"/>
                <a:gd name="T30" fmla="*/ 1629 w 5619"/>
                <a:gd name="T31" fmla="*/ 1135 h 1347"/>
                <a:gd name="T32" fmla="*/ 1535 w 5619"/>
                <a:gd name="T33" fmla="*/ 743 h 1347"/>
                <a:gd name="T34" fmla="*/ 1648 w 5619"/>
                <a:gd name="T35" fmla="*/ 219 h 1347"/>
                <a:gd name="T36" fmla="*/ 1764 w 5619"/>
                <a:gd name="T37" fmla="*/ 219 h 1347"/>
                <a:gd name="T38" fmla="*/ 2315 w 5619"/>
                <a:gd name="T39" fmla="*/ 20 h 1347"/>
                <a:gd name="T40" fmla="*/ 2164 w 5619"/>
                <a:gd name="T41" fmla="*/ 310 h 1347"/>
                <a:gd name="T42" fmla="*/ 2284 w 5619"/>
                <a:gd name="T43" fmla="*/ 540 h 1347"/>
                <a:gd name="T44" fmla="*/ 2700 w 5619"/>
                <a:gd name="T45" fmla="*/ 458 h 1347"/>
                <a:gd name="T46" fmla="*/ 2515 w 5619"/>
                <a:gd name="T47" fmla="*/ 826 h 1347"/>
                <a:gd name="T48" fmla="*/ 1725 w 5619"/>
                <a:gd name="T49" fmla="*/ 1125 h 1347"/>
                <a:gd name="T50" fmla="*/ 1634 w 5619"/>
                <a:gd name="T51" fmla="*/ 1120 h 1347"/>
                <a:gd name="T52" fmla="*/ 2198 w 5619"/>
                <a:gd name="T53" fmla="*/ 1079 h 1347"/>
                <a:gd name="T54" fmla="*/ 2612 w 5619"/>
                <a:gd name="T55" fmla="*/ 974 h 1347"/>
                <a:gd name="T56" fmla="*/ 2284 w 5619"/>
                <a:gd name="T57" fmla="*/ 1071 h 1347"/>
                <a:gd name="T58" fmla="*/ 2971 w 5619"/>
                <a:gd name="T59" fmla="*/ 97 h 1347"/>
                <a:gd name="T60" fmla="*/ 3679 w 5619"/>
                <a:gd name="T61" fmla="*/ 8 h 1347"/>
                <a:gd name="T62" fmla="*/ 4223 w 5619"/>
                <a:gd name="T63" fmla="*/ 595 h 1347"/>
                <a:gd name="T64" fmla="*/ 3679 w 5619"/>
                <a:gd name="T65" fmla="*/ 595 h 1347"/>
                <a:gd name="T66" fmla="*/ 3427 w 5619"/>
                <a:gd name="T67" fmla="*/ 1061 h 1347"/>
                <a:gd name="T68" fmla="*/ 3034 w 5619"/>
                <a:gd name="T69" fmla="*/ 631 h 1347"/>
                <a:gd name="T70" fmla="*/ 3212 w 5619"/>
                <a:gd name="T71" fmla="*/ 986 h 1347"/>
                <a:gd name="T72" fmla="*/ 4935 w 5619"/>
                <a:gd name="T73" fmla="*/ 288 h 1347"/>
                <a:gd name="T74" fmla="*/ 5619 w 5619"/>
                <a:gd name="T75" fmla="*/ 1155 h 1347"/>
                <a:gd name="T76" fmla="*/ 5254 w 5619"/>
                <a:gd name="T77" fmla="*/ 1141 h 1347"/>
                <a:gd name="T78" fmla="*/ 5437 w 5619"/>
                <a:gd name="T79" fmla="*/ 20 h 1347"/>
                <a:gd name="T80" fmla="*/ 4802 w 5619"/>
                <a:gd name="T81" fmla="*/ 987 h 1347"/>
                <a:gd name="T82" fmla="*/ 4978 w 5619"/>
                <a:gd name="T83" fmla="*/ 1043 h 1347"/>
                <a:gd name="T84" fmla="*/ 4957 w 5619"/>
                <a:gd name="T85" fmla="*/ 1324 h 1347"/>
                <a:gd name="T86" fmla="*/ 4592 w 5619"/>
                <a:gd name="T87" fmla="*/ 940 h 1347"/>
                <a:gd name="T88" fmla="*/ 4526 w 5619"/>
                <a:gd name="T89" fmla="*/ 374 h 1347"/>
                <a:gd name="T90" fmla="*/ 5061 w 5619"/>
                <a:gd name="T91" fmla="*/ 294 h 1347"/>
                <a:gd name="T92" fmla="*/ 4920 w 5619"/>
                <a:gd name="T93" fmla="*/ 531 h 1347"/>
                <a:gd name="T94" fmla="*/ 5318 w 5619"/>
                <a:gd name="T95" fmla="*/ 147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619" h="1347">
                  <a:moveTo>
                    <a:pt x="868" y="354"/>
                  </a:moveTo>
                  <a:cubicBezTo>
                    <a:pt x="863" y="539"/>
                    <a:pt x="851" y="686"/>
                    <a:pt x="834" y="796"/>
                  </a:cubicBezTo>
                  <a:lnTo>
                    <a:pt x="1301" y="796"/>
                  </a:lnTo>
                  <a:lnTo>
                    <a:pt x="1301" y="962"/>
                  </a:lnTo>
                  <a:lnTo>
                    <a:pt x="792" y="962"/>
                  </a:lnTo>
                  <a:cubicBezTo>
                    <a:pt x="790" y="968"/>
                    <a:pt x="787" y="976"/>
                    <a:pt x="781" y="986"/>
                  </a:cubicBezTo>
                  <a:cubicBezTo>
                    <a:pt x="954" y="1043"/>
                    <a:pt x="1125" y="1102"/>
                    <a:pt x="1295" y="1165"/>
                  </a:cubicBezTo>
                  <a:lnTo>
                    <a:pt x="1225" y="1332"/>
                  </a:lnTo>
                  <a:cubicBezTo>
                    <a:pt x="1045" y="1256"/>
                    <a:pt x="865" y="1185"/>
                    <a:pt x="686" y="1118"/>
                  </a:cubicBezTo>
                  <a:cubicBezTo>
                    <a:pt x="569" y="1228"/>
                    <a:pt x="390" y="1304"/>
                    <a:pt x="149" y="1347"/>
                  </a:cubicBezTo>
                  <a:cubicBezTo>
                    <a:pt x="105" y="1271"/>
                    <a:pt x="67" y="1211"/>
                    <a:pt x="35" y="1167"/>
                  </a:cubicBezTo>
                  <a:cubicBezTo>
                    <a:pt x="322" y="1126"/>
                    <a:pt x="505" y="1058"/>
                    <a:pt x="584" y="962"/>
                  </a:cubicBezTo>
                  <a:lnTo>
                    <a:pt x="0" y="962"/>
                  </a:lnTo>
                  <a:lnTo>
                    <a:pt x="0" y="796"/>
                  </a:lnTo>
                  <a:lnTo>
                    <a:pt x="424" y="796"/>
                  </a:lnTo>
                  <a:cubicBezTo>
                    <a:pt x="329" y="739"/>
                    <a:pt x="242" y="691"/>
                    <a:pt x="163" y="651"/>
                  </a:cubicBezTo>
                  <a:lnTo>
                    <a:pt x="246" y="521"/>
                  </a:lnTo>
                  <a:cubicBezTo>
                    <a:pt x="329" y="561"/>
                    <a:pt x="423" y="610"/>
                    <a:pt x="529" y="669"/>
                  </a:cubicBezTo>
                  <a:lnTo>
                    <a:pt x="445" y="796"/>
                  </a:lnTo>
                  <a:lnTo>
                    <a:pt x="645" y="796"/>
                  </a:lnTo>
                  <a:cubicBezTo>
                    <a:pt x="667" y="682"/>
                    <a:pt x="679" y="534"/>
                    <a:pt x="682" y="354"/>
                  </a:cubicBezTo>
                  <a:lnTo>
                    <a:pt x="868" y="354"/>
                  </a:lnTo>
                  <a:close/>
                  <a:moveTo>
                    <a:pt x="28" y="490"/>
                  </a:moveTo>
                  <a:lnTo>
                    <a:pt x="28" y="142"/>
                  </a:lnTo>
                  <a:lnTo>
                    <a:pt x="568" y="142"/>
                  </a:lnTo>
                  <a:cubicBezTo>
                    <a:pt x="551" y="98"/>
                    <a:pt x="536" y="61"/>
                    <a:pt x="523" y="30"/>
                  </a:cubicBezTo>
                  <a:lnTo>
                    <a:pt x="752" y="5"/>
                  </a:lnTo>
                  <a:cubicBezTo>
                    <a:pt x="765" y="42"/>
                    <a:pt x="780" y="88"/>
                    <a:pt x="798" y="142"/>
                  </a:cubicBezTo>
                  <a:lnTo>
                    <a:pt x="1271" y="142"/>
                  </a:lnTo>
                  <a:lnTo>
                    <a:pt x="1271" y="490"/>
                  </a:lnTo>
                  <a:lnTo>
                    <a:pt x="1084" y="490"/>
                  </a:lnTo>
                  <a:lnTo>
                    <a:pt x="1084" y="303"/>
                  </a:lnTo>
                  <a:lnTo>
                    <a:pt x="214" y="303"/>
                  </a:lnTo>
                  <a:lnTo>
                    <a:pt x="214" y="490"/>
                  </a:lnTo>
                  <a:lnTo>
                    <a:pt x="28" y="490"/>
                  </a:lnTo>
                  <a:close/>
                  <a:moveTo>
                    <a:pt x="352" y="342"/>
                  </a:moveTo>
                  <a:cubicBezTo>
                    <a:pt x="446" y="383"/>
                    <a:pt x="543" y="429"/>
                    <a:pt x="642" y="478"/>
                  </a:cubicBezTo>
                  <a:lnTo>
                    <a:pt x="558" y="615"/>
                  </a:lnTo>
                  <a:cubicBezTo>
                    <a:pt x="452" y="556"/>
                    <a:pt x="358" y="507"/>
                    <a:pt x="275" y="468"/>
                  </a:cubicBezTo>
                  <a:lnTo>
                    <a:pt x="352" y="342"/>
                  </a:lnTo>
                  <a:close/>
                  <a:moveTo>
                    <a:pt x="2700" y="458"/>
                  </a:moveTo>
                  <a:cubicBezTo>
                    <a:pt x="2700" y="520"/>
                    <a:pt x="2698" y="603"/>
                    <a:pt x="2693" y="708"/>
                  </a:cubicBezTo>
                  <a:cubicBezTo>
                    <a:pt x="2689" y="812"/>
                    <a:pt x="2685" y="873"/>
                    <a:pt x="2681" y="891"/>
                  </a:cubicBezTo>
                  <a:cubicBezTo>
                    <a:pt x="2677" y="908"/>
                    <a:pt x="2670" y="925"/>
                    <a:pt x="2659" y="939"/>
                  </a:cubicBezTo>
                  <a:cubicBezTo>
                    <a:pt x="2704" y="959"/>
                    <a:pt x="2745" y="975"/>
                    <a:pt x="2782" y="985"/>
                  </a:cubicBezTo>
                  <a:cubicBezTo>
                    <a:pt x="2772" y="1091"/>
                    <a:pt x="2750" y="1170"/>
                    <a:pt x="2717" y="1220"/>
                  </a:cubicBezTo>
                  <a:cubicBezTo>
                    <a:pt x="2685" y="1271"/>
                    <a:pt x="2624" y="1296"/>
                    <a:pt x="2536" y="1296"/>
                  </a:cubicBezTo>
                  <a:lnTo>
                    <a:pt x="2215" y="1296"/>
                  </a:lnTo>
                  <a:cubicBezTo>
                    <a:pt x="2095" y="1296"/>
                    <a:pt x="2034" y="1238"/>
                    <a:pt x="2034" y="1122"/>
                  </a:cubicBezTo>
                  <a:lnTo>
                    <a:pt x="2034" y="749"/>
                  </a:lnTo>
                  <a:lnTo>
                    <a:pt x="1994" y="757"/>
                  </a:lnTo>
                  <a:lnTo>
                    <a:pt x="1963" y="603"/>
                  </a:lnTo>
                  <a:lnTo>
                    <a:pt x="2034" y="589"/>
                  </a:lnTo>
                  <a:lnTo>
                    <a:pt x="2034" y="507"/>
                  </a:lnTo>
                  <a:cubicBezTo>
                    <a:pt x="1974" y="464"/>
                    <a:pt x="1922" y="431"/>
                    <a:pt x="1878" y="407"/>
                  </a:cubicBezTo>
                  <a:cubicBezTo>
                    <a:pt x="1886" y="399"/>
                    <a:pt x="1894" y="389"/>
                    <a:pt x="1902" y="379"/>
                  </a:cubicBezTo>
                  <a:lnTo>
                    <a:pt x="1707" y="379"/>
                  </a:lnTo>
                  <a:lnTo>
                    <a:pt x="1706" y="527"/>
                  </a:lnTo>
                  <a:lnTo>
                    <a:pt x="1957" y="527"/>
                  </a:lnTo>
                  <a:lnTo>
                    <a:pt x="1941" y="1068"/>
                  </a:lnTo>
                  <a:cubicBezTo>
                    <a:pt x="1939" y="1127"/>
                    <a:pt x="1929" y="1175"/>
                    <a:pt x="1911" y="1212"/>
                  </a:cubicBezTo>
                  <a:cubicBezTo>
                    <a:pt x="1893" y="1248"/>
                    <a:pt x="1869" y="1273"/>
                    <a:pt x="1841" y="1285"/>
                  </a:cubicBezTo>
                  <a:cubicBezTo>
                    <a:pt x="1812" y="1297"/>
                    <a:pt x="1753" y="1303"/>
                    <a:pt x="1662" y="1303"/>
                  </a:cubicBezTo>
                  <a:cubicBezTo>
                    <a:pt x="1653" y="1244"/>
                    <a:pt x="1642" y="1188"/>
                    <a:pt x="1629" y="1135"/>
                  </a:cubicBezTo>
                  <a:cubicBezTo>
                    <a:pt x="1606" y="1208"/>
                    <a:pt x="1578" y="1273"/>
                    <a:pt x="1544" y="1328"/>
                  </a:cubicBezTo>
                  <a:cubicBezTo>
                    <a:pt x="1504" y="1248"/>
                    <a:pt x="1467" y="1182"/>
                    <a:pt x="1434" y="1131"/>
                  </a:cubicBezTo>
                  <a:cubicBezTo>
                    <a:pt x="1463" y="1073"/>
                    <a:pt x="1485" y="1010"/>
                    <a:pt x="1502" y="942"/>
                  </a:cubicBezTo>
                  <a:cubicBezTo>
                    <a:pt x="1519" y="874"/>
                    <a:pt x="1530" y="808"/>
                    <a:pt x="1535" y="743"/>
                  </a:cubicBezTo>
                  <a:cubicBezTo>
                    <a:pt x="1540" y="678"/>
                    <a:pt x="1543" y="557"/>
                    <a:pt x="1544" y="379"/>
                  </a:cubicBezTo>
                  <a:lnTo>
                    <a:pt x="1455" y="379"/>
                  </a:lnTo>
                  <a:lnTo>
                    <a:pt x="1455" y="219"/>
                  </a:lnTo>
                  <a:lnTo>
                    <a:pt x="1648" y="219"/>
                  </a:lnTo>
                  <a:cubicBezTo>
                    <a:pt x="1627" y="161"/>
                    <a:pt x="1605" y="107"/>
                    <a:pt x="1581" y="55"/>
                  </a:cubicBezTo>
                  <a:lnTo>
                    <a:pt x="1765" y="0"/>
                  </a:lnTo>
                  <a:cubicBezTo>
                    <a:pt x="1796" y="67"/>
                    <a:pt x="1824" y="131"/>
                    <a:pt x="1848" y="192"/>
                  </a:cubicBezTo>
                  <a:lnTo>
                    <a:pt x="1764" y="219"/>
                  </a:lnTo>
                  <a:lnTo>
                    <a:pt x="1957" y="219"/>
                  </a:lnTo>
                  <a:lnTo>
                    <a:pt x="1957" y="309"/>
                  </a:lnTo>
                  <a:cubicBezTo>
                    <a:pt x="2020" y="221"/>
                    <a:pt x="2078" y="118"/>
                    <a:pt x="2132" y="0"/>
                  </a:cubicBezTo>
                  <a:lnTo>
                    <a:pt x="2315" y="20"/>
                  </a:lnTo>
                  <a:cubicBezTo>
                    <a:pt x="2294" y="64"/>
                    <a:pt x="2273" y="106"/>
                    <a:pt x="2253" y="146"/>
                  </a:cubicBezTo>
                  <a:lnTo>
                    <a:pt x="2742" y="146"/>
                  </a:lnTo>
                  <a:lnTo>
                    <a:pt x="2742" y="310"/>
                  </a:lnTo>
                  <a:lnTo>
                    <a:pt x="2164" y="310"/>
                  </a:lnTo>
                  <a:cubicBezTo>
                    <a:pt x="2136" y="358"/>
                    <a:pt x="2107" y="403"/>
                    <a:pt x="2079" y="445"/>
                  </a:cubicBezTo>
                  <a:lnTo>
                    <a:pt x="2198" y="445"/>
                  </a:lnTo>
                  <a:lnTo>
                    <a:pt x="2198" y="557"/>
                  </a:lnTo>
                  <a:lnTo>
                    <a:pt x="2284" y="540"/>
                  </a:lnTo>
                  <a:lnTo>
                    <a:pt x="2284" y="339"/>
                  </a:lnTo>
                  <a:lnTo>
                    <a:pt x="2431" y="339"/>
                  </a:lnTo>
                  <a:lnTo>
                    <a:pt x="2431" y="511"/>
                  </a:lnTo>
                  <a:lnTo>
                    <a:pt x="2700" y="458"/>
                  </a:lnTo>
                  <a:close/>
                  <a:moveTo>
                    <a:pt x="2541" y="642"/>
                  </a:moveTo>
                  <a:lnTo>
                    <a:pt x="2431" y="665"/>
                  </a:lnTo>
                  <a:lnTo>
                    <a:pt x="2431" y="830"/>
                  </a:lnTo>
                  <a:cubicBezTo>
                    <a:pt x="2477" y="831"/>
                    <a:pt x="2505" y="830"/>
                    <a:pt x="2515" y="826"/>
                  </a:cubicBezTo>
                  <a:cubicBezTo>
                    <a:pt x="2525" y="822"/>
                    <a:pt x="2532" y="811"/>
                    <a:pt x="2535" y="794"/>
                  </a:cubicBezTo>
                  <a:cubicBezTo>
                    <a:pt x="2539" y="776"/>
                    <a:pt x="2541" y="726"/>
                    <a:pt x="2541" y="642"/>
                  </a:cubicBezTo>
                  <a:close/>
                  <a:moveTo>
                    <a:pt x="1634" y="1120"/>
                  </a:moveTo>
                  <a:lnTo>
                    <a:pt x="1725" y="1125"/>
                  </a:lnTo>
                  <a:cubicBezTo>
                    <a:pt x="1760" y="1125"/>
                    <a:pt x="1780" y="1101"/>
                    <a:pt x="1785" y="1054"/>
                  </a:cubicBezTo>
                  <a:cubicBezTo>
                    <a:pt x="1790" y="1007"/>
                    <a:pt x="1794" y="883"/>
                    <a:pt x="1797" y="682"/>
                  </a:cubicBezTo>
                  <a:lnTo>
                    <a:pt x="1701" y="682"/>
                  </a:lnTo>
                  <a:cubicBezTo>
                    <a:pt x="1693" y="852"/>
                    <a:pt x="1671" y="998"/>
                    <a:pt x="1634" y="1120"/>
                  </a:cubicBezTo>
                  <a:close/>
                  <a:moveTo>
                    <a:pt x="2284" y="1071"/>
                  </a:moveTo>
                  <a:lnTo>
                    <a:pt x="2284" y="696"/>
                  </a:lnTo>
                  <a:lnTo>
                    <a:pt x="2198" y="714"/>
                  </a:lnTo>
                  <a:lnTo>
                    <a:pt x="2198" y="1079"/>
                  </a:lnTo>
                  <a:cubicBezTo>
                    <a:pt x="2198" y="1117"/>
                    <a:pt x="2218" y="1136"/>
                    <a:pt x="2257" y="1136"/>
                  </a:cubicBezTo>
                  <a:lnTo>
                    <a:pt x="2487" y="1136"/>
                  </a:lnTo>
                  <a:cubicBezTo>
                    <a:pt x="2526" y="1136"/>
                    <a:pt x="2554" y="1127"/>
                    <a:pt x="2571" y="1108"/>
                  </a:cubicBezTo>
                  <a:cubicBezTo>
                    <a:pt x="2589" y="1089"/>
                    <a:pt x="2602" y="1044"/>
                    <a:pt x="2612" y="974"/>
                  </a:cubicBezTo>
                  <a:cubicBezTo>
                    <a:pt x="2571" y="983"/>
                    <a:pt x="2521" y="989"/>
                    <a:pt x="2462" y="992"/>
                  </a:cubicBezTo>
                  <a:cubicBezTo>
                    <a:pt x="2453" y="934"/>
                    <a:pt x="2443" y="882"/>
                    <a:pt x="2431" y="835"/>
                  </a:cubicBezTo>
                  <a:lnTo>
                    <a:pt x="2431" y="1071"/>
                  </a:lnTo>
                  <a:lnTo>
                    <a:pt x="2284" y="1071"/>
                  </a:lnTo>
                  <a:close/>
                  <a:moveTo>
                    <a:pt x="3128" y="7"/>
                  </a:moveTo>
                  <a:cubicBezTo>
                    <a:pt x="3198" y="101"/>
                    <a:pt x="3257" y="184"/>
                    <a:pt x="3305" y="256"/>
                  </a:cubicBezTo>
                  <a:lnTo>
                    <a:pt x="3133" y="359"/>
                  </a:lnTo>
                  <a:cubicBezTo>
                    <a:pt x="3090" y="281"/>
                    <a:pt x="3036" y="193"/>
                    <a:pt x="2971" y="97"/>
                  </a:cubicBezTo>
                  <a:lnTo>
                    <a:pt x="3128" y="7"/>
                  </a:lnTo>
                  <a:close/>
                  <a:moveTo>
                    <a:pt x="3338" y="415"/>
                  </a:moveTo>
                  <a:lnTo>
                    <a:pt x="3679" y="415"/>
                  </a:lnTo>
                  <a:lnTo>
                    <a:pt x="3679" y="8"/>
                  </a:lnTo>
                  <a:lnTo>
                    <a:pt x="3880" y="8"/>
                  </a:lnTo>
                  <a:lnTo>
                    <a:pt x="3880" y="415"/>
                  </a:lnTo>
                  <a:lnTo>
                    <a:pt x="4223" y="415"/>
                  </a:lnTo>
                  <a:lnTo>
                    <a:pt x="4223" y="595"/>
                  </a:lnTo>
                  <a:lnTo>
                    <a:pt x="3880" y="595"/>
                  </a:lnTo>
                  <a:lnTo>
                    <a:pt x="3880" y="1332"/>
                  </a:lnTo>
                  <a:lnTo>
                    <a:pt x="3679" y="1332"/>
                  </a:lnTo>
                  <a:lnTo>
                    <a:pt x="3679" y="595"/>
                  </a:lnTo>
                  <a:lnTo>
                    <a:pt x="3338" y="595"/>
                  </a:lnTo>
                  <a:lnTo>
                    <a:pt x="3338" y="415"/>
                  </a:lnTo>
                  <a:close/>
                  <a:moveTo>
                    <a:pt x="3404" y="863"/>
                  </a:moveTo>
                  <a:cubicBezTo>
                    <a:pt x="3411" y="946"/>
                    <a:pt x="3419" y="1012"/>
                    <a:pt x="3427" y="1061"/>
                  </a:cubicBezTo>
                  <a:cubicBezTo>
                    <a:pt x="3255" y="1173"/>
                    <a:pt x="3146" y="1254"/>
                    <a:pt x="3100" y="1305"/>
                  </a:cubicBezTo>
                  <a:lnTo>
                    <a:pt x="3001" y="1174"/>
                  </a:lnTo>
                  <a:cubicBezTo>
                    <a:pt x="3023" y="1147"/>
                    <a:pt x="3034" y="1110"/>
                    <a:pt x="3034" y="1061"/>
                  </a:cubicBezTo>
                  <a:lnTo>
                    <a:pt x="3034" y="631"/>
                  </a:lnTo>
                  <a:lnTo>
                    <a:pt x="2897" y="631"/>
                  </a:lnTo>
                  <a:lnTo>
                    <a:pt x="2897" y="457"/>
                  </a:lnTo>
                  <a:lnTo>
                    <a:pt x="3212" y="457"/>
                  </a:lnTo>
                  <a:lnTo>
                    <a:pt x="3212" y="986"/>
                  </a:lnTo>
                  <a:cubicBezTo>
                    <a:pt x="3249" y="965"/>
                    <a:pt x="3313" y="924"/>
                    <a:pt x="3404" y="863"/>
                  </a:cubicBezTo>
                  <a:close/>
                  <a:moveTo>
                    <a:pt x="4853" y="9"/>
                  </a:moveTo>
                  <a:cubicBezTo>
                    <a:pt x="4918" y="58"/>
                    <a:pt x="4984" y="113"/>
                    <a:pt x="5051" y="176"/>
                  </a:cubicBezTo>
                  <a:lnTo>
                    <a:pt x="4935" y="288"/>
                  </a:lnTo>
                  <a:cubicBezTo>
                    <a:pt x="4878" y="228"/>
                    <a:pt x="4816" y="170"/>
                    <a:pt x="4747" y="113"/>
                  </a:cubicBezTo>
                  <a:lnTo>
                    <a:pt x="4853" y="9"/>
                  </a:lnTo>
                  <a:close/>
                  <a:moveTo>
                    <a:pt x="5619" y="20"/>
                  </a:moveTo>
                  <a:lnTo>
                    <a:pt x="5619" y="1155"/>
                  </a:lnTo>
                  <a:cubicBezTo>
                    <a:pt x="5619" y="1205"/>
                    <a:pt x="5608" y="1243"/>
                    <a:pt x="5584" y="1269"/>
                  </a:cubicBezTo>
                  <a:cubicBezTo>
                    <a:pt x="5560" y="1295"/>
                    <a:pt x="5518" y="1310"/>
                    <a:pt x="5458" y="1313"/>
                  </a:cubicBezTo>
                  <a:cubicBezTo>
                    <a:pt x="5399" y="1316"/>
                    <a:pt x="5346" y="1317"/>
                    <a:pt x="5299" y="1316"/>
                  </a:cubicBezTo>
                  <a:cubicBezTo>
                    <a:pt x="5288" y="1253"/>
                    <a:pt x="5272" y="1194"/>
                    <a:pt x="5254" y="1141"/>
                  </a:cubicBezTo>
                  <a:cubicBezTo>
                    <a:pt x="5294" y="1143"/>
                    <a:pt x="5332" y="1145"/>
                    <a:pt x="5366" y="1145"/>
                  </a:cubicBezTo>
                  <a:cubicBezTo>
                    <a:pt x="5395" y="1145"/>
                    <a:pt x="5415" y="1140"/>
                    <a:pt x="5424" y="1132"/>
                  </a:cubicBezTo>
                  <a:cubicBezTo>
                    <a:pt x="5433" y="1123"/>
                    <a:pt x="5437" y="1106"/>
                    <a:pt x="5437" y="1080"/>
                  </a:cubicBezTo>
                  <a:lnTo>
                    <a:pt x="5437" y="20"/>
                  </a:lnTo>
                  <a:lnTo>
                    <a:pt x="5619" y="20"/>
                  </a:lnTo>
                  <a:close/>
                  <a:moveTo>
                    <a:pt x="4920" y="531"/>
                  </a:moveTo>
                  <a:lnTo>
                    <a:pt x="5078" y="614"/>
                  </a:lnTo>
                  <a:cubicBezTo>
                    <a:pt x="5003" y="752"/>
                    <a:pt x="4911" y="876"/>
                    <a:pt x="4802" y="987"/>
                  </a:cubicBezTo>
                  <a:cubicBezTo>
                    <a:pt x="4819" y="1028"/>
                    <a:pt x="4841" y="1062"/>
                    <a:pt x="4867" y="1088"/>
                  </a:cubicBezTo>
                  <a:cubicBezTo>
                    <a:pt x="4892" y="1114"/>
                    <a:pt x="4915" y="1127"/>
                    <a:pt x="4934" y="1127"/>
                  </a:cubicBezTo>
                  <a:cubicBezTo>
                    <a:pt x="4939" y="1127"/>
                    <a:pt x="4946" y="1125"/>
                    <a:pt x="4953" y="1122"/>
                  </a:cubicBezTo>
                  <a:cubicBezTo>
                    <a:pt x="4960" y="1118"/>
                    <a:pt x="4968" y="1092"/>
                    <a:pt x="4978" y="1043"/>
                  </a:cubicBezTo>
                  <a:cubicBezTo>
                    <a:pt x="4987" y="994"/>
                    <a:pt x="4995" y="952"/>
                    <a:pt x="4999" y="917"/>
                  </a:cubicBezTo>
                  <a:cubicBezTo>
                    <a:pt x="5018" y="927"/>
                    <a:pt x="5072" y="953"/>
                    <a:pt x="5162" y="992"/>
                  </a:cubicBezTo>
                  <a:cubicBezTo>
                    <a:pt x="5137" y="1131"/>
                    <a:pt x="5110" y="1222"/>
                    <a:pt x="5079" y="1262"/>
                  </a:cubicBezTo>
                  <a:cubicBezTo>
                    <a:pt x="5048" y="1304"/>
                    <a:pt x="5008" y="1324"/>
                    <a:pt x="4957" y="1324"/>
                  </a:cubicBezTo>
                  <a:cubicBezTo>
                    <a:pt x="4824" y="1324"/>
                    <a:pt x="4723" y="1257"/>
                    <a:pt x="4655" y="1121"/>
                  </a:cubicBezTo>
                  <a:cubicBezTo>
                    <a:pt x="4590" y="1173"/>
                    <a:pt x="4521" y="1222"/>
                    <a:pt x="4447" y="1267"/>
                  </a:cubicBezTo>
                  <a:cubicBezTo>
                    <a:pt x="4415" y="1207"/>
                    <a:pt x="4380" y="1151"/>
                    <a:pt x="4344" y="1100"/>
                  </a:cubicBezTo>
                  <a:cubicBezTo>
                    <a:pt x="4435" y="1053"/>
                    <a:pt x="4518" y="1000"/>
                    <a:pt x="4592" y="940"/>
                  </a:cubicBezTo>
                  <a:cubicBezTo>
                    <a:pt x="4564" y="818"/>
                    <a:pt x="4544" y="686"/>
                    <a:pt x="4535" y="545"/>
                  </a:cubicBezTo>
                  <a:lnTo>
                    <a:pt x="4379" y="570"/>
                  </a:lnTo>
                  <a:lnTo>
                    <a:pt x="4349" y="401"/>
                  </a:lnTo>
                  <a:lnTo>
                    <a:pt x="4526" y="374"/>
                  </a:lnTo>
                  <a:lnTo>
                    <a:pt x="4508" y="21"/>
                  </a:lnTo>
                  <a:lnTo>
                    <a:pt x="4697" y="21"/>
                  </a:lnTo>
                  <a:cubicBezTo>
                    <a:pt x="4699" y="131"/>
                    <a:pt x="4703" y="239"/>
                    <a:pt x="4707" y="346"/>
                  </a:cubicBezTo>
                  <a:lnTo>
                    <a:pt x="5061" y="294"/>
                  </a:lnTo>
                  <a:lnTo>
                    <a:pt x="5087" y="457"/>
                  </a:lnTo>
                  <a:lnTo>
                    <a:pt x="4717" y="516"/>
                  </a:lnTo>
                  <a:cubicBezTo>
                    <a:pt x="4724" y="606"/>
                    <a:pt x="4735" y="697"/>
                    <a:pt x="4751" y="787"/>
                  </a:cubicBezTo>
                  <a:cubicBezTo>
                    <a:pt x="4818" y="710"/>
                    <a:pt x="4875" y="624"/>
                    <a:pt x="4920" y="531"/>
                  </a:cubicBezTo>
                  <a:close/>
                  <a:moveTo>
                    <a:pt x="5318" y="958"/>
                  </a:moveTo>
                  <a:lnTo>
                    <a:pt x="5141" y="958"/>
                  </a:lnTo>
                  <a:lnTo>
                    <a:pt x="5141" y="147"/>
                  </a:lnTo>
                  <a:lnTo>
                    <a:pt x="5318" y="147"/>
                  </a:lnTo>
                  <a:lnTo>
                    <a:pt x="5318" y="9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5146" y="2677"/>
              <a:ext cx="447" cy="105"/>
            </a:xfrm>
            <a:custGeom>
              <a:avLst/>
              <a:gdLst>
                <a:gd name="T0" fmla="*/ 606 w 5640"/>
                <a:gd name="T1" fmla="*/ 510 h 1329"/>
                <a:gd name="T2" fmla="*/ 340 w 5640"/>
                <a:gd name="T3" fmla="*/ 416 h 1329"/>
                <a:gd name="T4" fmla="*/ 413 w 5640"/>
                <a:gd name="T5" fmla="*/ 799 h 1329"/>
                <a:gd name="T6" fmla="*/ 169 w 5640"/>
                <a:gd name="T7" fmla="*/ 1329 h 1329"/>
                <a:gd name="T8" fmla="*/ 0 w 5640"/>
                <a:gd name="T9" fmla="*/ 772 h 1329"/>
                <a:gd name="T10" fmla="*/ 14 w 5640"/>
                <a:gd name="T11" fmla="*/ 242 h 1329"/>
                <a:gd name="T12" fmla="*/ 340 w 5640"/>
                <a:gd name="T13" fmla="*/ 11 h 1329"/>
                <a:gd name="T14" fmla="*/ 477 w 5640"/>
                <a:gd name="T15" fmla="*/ 373 h 1329"/>
                <a:gd name="T16" fmla="*/ 987 w 5640"/>
                <a:gd name="T17" fmla="*/ 46 h 1329"/>
                <a:gd name="T18" fmla="*/ 1156 w 5640"/>
                <a:gd name="T19" fmla="*/ 502 h 1329"/>
                <a:gd name="T20" fmla="*/ 960 w 5640"/>
                <a:gd name="T21" fmla="*/ 1120 h 1329"/>
                <a:gd name="T22" fmla="*/ 1130 w 5640"/>
                <a:gd name="T23" fmla="*/ 1120 h 1329"/>
                <a:gd name="T24" fmla="*/ 456 w 5640"/>
                <a:gd name="T25" fmla="*/ 1283 h 1329"/>
                <a:gd name="T26" fmla="*/ 754 w 5640"/>
                <a:gd name="T27" fmla="*/ 1038 h 1329"/>
                <a:gd name="T28" fmla="*/ 618 w 5640"/>
                <a:gd name="T29" fmla="*/ 685 h 1329"/>
                <a:gd name="T30" fmla="*/ 827 w 5640"/>
                <a:gd name="T31" fmla="*/ 1019 h 1329"/>
                <a:gd name="T32" fmla="*/ 884 w 5640"/>
                <a:gd name="T33" fmla="*/ 197 h 1329"/>
                <a:gd name="T34" fmla="*/ 884 w 5640"/>
                <a:gd name="T35" fmla="*/ 197 h 1329"/>
                <a:gd name="T36" fmla="*/ 1519 w 5640"/>
                <a:gd name="T37" fmla="*/ 607 h 1329"/>
                <a:gd name="T38" fmla="*/ 1508 w 5640"/>
                <a:gd name="T39" fmla="*/ 251 h 1329"/>
                <a:gd name="T40" fmla="*/ 2037 w 5640"/>
                <a:gd name="T41" fmla="*/ 0 h 1329"/>
                <a:gd name="T42" fmla="*/ 2741 w 5640"/>
                <a:gd name="T43" fmla="*/ 116 h 1329"/>
                <a:gd name="T44" fmla="*/ 2788 w 5640"/>
                <a:gd name="T45" fmla="*/ 425 h 1329"/>
                <a:gd name="T46" fmla="*/ 2621 w 5640"/>
                <a:gd name="T47" fmla="*/ 1051 h 1329"/>
                <a:gd name="T48" fmla="*/ 2210 w 5640"/>
                <a:gd name="T49" fmla="*/ 459 h 1329"/>
                <a:gd name="T50" fmla="*/ 1778 w 5640"/>
                <a:gd name="T51" fmla="*/ 487 h 1329"/>
                <a:gd name="T52" fmla="*/ 2444 w 5640"/>
                <a:gd name="T53" fmla="*/ 622 h 1329"/>
                <a:gd name="T54" fmla="*/ 2444 w 5640"/>
                <a:gd name="T55" fmla="*/ 707 h 1329"/>
                <a:gd name="T56" fmla="*/ 2444 w 5640"/>
                <a:gd name="T57" fmla="*/ 831 h 1329"/>
                <a:gd name="T58" fmla="*/ 2444 w 5640"/>
                <a:gd name="T59" fmla="*/ 916 h 1329"/>
                <a:gd name="T60" fmla="*/ 1481 w 5640"/>
                <a:gd name="T61" fmla="*/ 1123 h 1329"/>
                <a:gd name="T62" fmla="*/ 3149 w 5640"/>
                <a:gd name="T63" fmla="*/ 2 h 1329"/>
                <a:gd name="T64" fmla="*/ 2992 w 5640"/>
                <a:gd name="T65" fmla="*/ 92 h 1329"/>
                <a:gd name="T66" fmla="*/ 3699 w 5640"/>
                <a:gd name="T67" fmla="*/ 410 h 1329"/>
                <a:gd name="T68" fmla="*/ 3900 w 5640"/>
                <a:gd name="T69" fmla="*/ 410 h 1329"/>
                <a:gd name="T70" fmla="*/ 3900 w 5640"/>
                <a:gd name="T71" fmla="*/ 590 h 1329"/>
                <a:gd name="T72" fmla="*/ 3699 w 5640"/>
                <a:gd name="T73" fmla="*/ 590 h 1329"/>
                <a:gd name="T74" fmla="*/ 3425 w 5640"/>
                <a:gd name="T75" fmla="*/ 858 h 1329"/>
                <a:gd name="T76" fmla="*/ 3021 w 5640"/>
                <a:gd name="T77" fmla="*/ 1169 h 1329"/>
                <a:gd name="T78" fmla="*/ 2918 w 5640"/>
                <a:gd name="T79" fmla="*/ 626 h 1329"/>
                <a:gd name="T80" fmla="*/ 3233 w 5640"/>
                <a:gd name="T81" fmla="*/ 981 h 1329"/>
                <a:gd name="T82" fmla="*/ 5072 w 5640"/>
                <a:gd name="T83" fmla="*/ 171 h 1329"/>
                <a:gd name="T84" fmla="*/ 4873 w 5640"/>
                <a:gd name="T85" fmla="*/ 4 h 1329"/>
                <a:gd name="T86" fmla="*/ 5604 w 5640"/>
                <a:gd name="T87" fmla="*/ 1264 h 1329"/>
                <a:gd name="T88" fmla="*/ 5274 w 5640"/>
                <a:gd name="T89" fmla="*/ 1136 h 1329"/>
                <a:gd name="T90" fmla="*/ 5458 w 5640"/>
                <a:gd name="T91" fmla="*/ 1075 h 1329"/>
                <a:gd name="T92" fmla="*/ 4940 w 5640"/>
                <a:gd name="T93" fmla="*/ 526 h 1329"/>
                <a:gd name="T94" fmla="*/ 4887 w 5640"/>
                <a:gd name="T95" fmla="*/ 1083 h 1329"/>
                <a:gd name="T96" fmla="*/ 4998 w 5640"/>
                <a:gd name="T97" fmla="*/ 1038 h 1329"/>
                <a:gd name="T98" fmla="*/ 5099 w 5640"/>
                <a:gd name="T99" fmla="*/ 1257 h 1329"/>
                <a:gd name="T100" fmla="*/ 4467 w 5640"/>
                <a:gd name="T101" fmla="*/ 1262 h 1329"/>
                <a:gd name="T102" fmla="*/ 4555 w 5640"/>
                <a:gd name="T103" fmla="*/ 540 h 1329"/>
                <a:gd name="T104" fmla="*/ 4546 w 5640"/>
                <a:gd name="T105" fmla="*/ 369 h 1329"/>
                <a:gd name="T106" fmla="*/ 4728 w 5640"/>
                <a:gd name="T107" fmla="*/ 341 h 1329"/>
                <a:gd name="T108" fmla="*/ 4737 w 5640"/>
                <a:gd name="T109" fmla="*/ 511 h 1329"/>
                <a:gd name="T110" fmla="*/ 5338 w 5640"/>
                <a:gd name="T111" fmla="*/ 953 h 1329"/>
                <a:gd name="T112" fmla="*/ 5338 w 5640"/>
                <a:gd name="T113" fmla="*/ 142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640" h="1329">
                  <a:moveTo>
                    <a:pt x="1156" y="577"/>
                  </a:moveTo>
                  <a:lnTo>
                    <a:pt x="606" y="577"/>
                  </a:lnTo>
                  <a:lnTo>
                    <a:pt x="606" y="510"/>
                  </a:lnTo>
                  <a:cubicBezTo>
                    <a:pt x="576" y="536"/>
                    <a:pt x="544" y="561"/>
                    <a:pt x="512" y="585"/>
                  </a:cubicBezTo>
                  <a:cubicBezTo>
                    <a:pt x="480" y="520"/>
                    <a:pt x="449" y="463"/>
                    <a:pt x="420" y="416"/>
                  </a:cubicBezTo>
                  <a:lnTo>
                    <a:pt x="340" y="416"/>
                  </a:lnTo>
                  <a:lnTo>
                    <a:pt x="340" y="508"/>
                  </a:lnTo>
                  <a:cubicBezTo>
                    <a:pt x="403" y="558"/>
                    <a:pt x="465" y="610"/>
                    <a:pt x="524" y="664"/>
                  </a:cubicBezTo>
                  <a:lnTo>
                    <a:pt x="413" y="799"/>
                  </a:lnTo>
                  <a:cubicBezTo>
                    <a:pt x="390" y="769"/>
                    <a:pt x="365" y="739"/>
                    <a:pt x="340" y="711"/>
                  </a:cubicBezTo>
                  <a:lnTo>
                    <a:pt x="340" y="1329"/>
                  </a:lnTo>
                  <a:lnTo>
                    <a:pt x="169" y="1329"/>
                  </a:lnTo>
                  <a:lnTo>
                    <a:pt x="169" y="763"/>
                  </a:lnTo>
                  <a:cubicBezTo>
                    <a:pt x="133" y="851"/>
                    <a:pt x="92" y="935"/>
                    <a:pt x="43" y="1018"/>
                  </a:cubicBezTo>
                  <a:cubicBezTo>
                    <a:pt x="29" y="926"/>
                    <a:pt x="15" y="845"/>
                    <a:pt x="0" y="772"/>
                  </a:cubicBezTo>
                  <a:cubicBezTo>
                    <a:pt x="66" y="659"/>
                    <a:pt x="119" y="540"/>
                    <a:pt x="157" y="416"/>
                  </a:cubicBezTo>
                  <a:lnTo>
                    <a:pt x="14" y="416"/>
                  </a:lnTo>
                  <a:lnTo>
                    <a:pt x="14" y="242"/>
                  </a:lnTo>
                  <a:lnTo>
                    <a:pt x="169" y="242"/>
                  </a:lnTo>
                  <a:lnTo>
                    <a:pt x="169" y="11"/>
                  </a:lnTo>
                  <a:lnTo>
                    <a:pt x="340" y="11"/>
                  </a:lnTo>
                  <a:lnTo>
                    <a:pt x="340" y="242"/>
                  </a:lnTo>
                  <a:lnTo>
                    <a:pt x="477" y="242"/>
                  </a:lnTo>
                  <a:lnTo>
                    <a:pt x="477" y="373"/>
                  </a:lnTo>
                  <a:cubicBezTo>
                    <a:pt x="605" y="275"/>
                    <a:pt x="711" y="153"/>
                    <a:pt x="795" y="8"/>
                  </a:cubicBezTo>
                  <a:lnTo>
                    <a:pt x="1009" y="8"/>
                  </a:lnTo>
                  <a:lnTo>
                    <a:pt x="987" y="46"/>
                  </a:lnTo>
                  <a:cubicBezTo>
                    <a:pt x="1084" y="203"/>
                    <a:pt x="1204" y="321"/>
                    <a:pt x="1346" y="398"/>
                  </a:cubicBezTo>
                  <a:lnTo>
                    <a:pt x="1248" y="566"/>
                  </a:lnTo>
                  <a:cubicBezTo>
                    <a:pt x="1216" y="545"/>
                    <a:pt x="1185" y="524"/>
                    <a:pt x="1156" y="502"/>
                  </a:cubicBezTo>
                  <a:lnTo>
                    <a:pt x="1156" y="577"/>
                  </a:lnTo>
                  <a:close/>
                  <a:moveTo>
                    <a:pt x="456" y="1120"/>
                  </a:moveTo>
                  <a:lnTo>
                    <a:pt x="960" y="1120"/>
                  </a:lnTo>
                  <a:cubicBezTo>
                    <a:pt x="1017" y="956"/>
                    <a:pt x="1060" y="799"/>
                    <a:pt x="1087" y="649"/>
                  </a:cubicBezTo>
                  <a:lnTo>
                    <a:pt x="1266" y="692"/>
                  </a:lnTo>
                  <a:cubicBezTo>
                    <a:pt x="1234" y="803"/>
                    <a:pt x="1189" y="945"/>
                    <a:pt x="1130" y="1120"/>
                  </a:cubicBezTo>
                  <a:lnTo>
                    <a:pt x="1308" y="1120"/>
                  </a:lnTo>
                  <a:lnTo>
                    <a:pt x="1308" y="1283"/>
                  </a:lnTo>
                  <a:lnTo>
                    <a:pt x="456" y="1283"/>
                  </a:lnTo>
                  <a:lnTo>
                    <a:pt x="456" y="1120"/>
                  </a:lnTo>
                  <a:close/>
                  <a:moveTo>
                    <a:pt x="618" y="685"/>
                  </a:moveTo>
                  <a:cubicBezTo>
                    <a:pt x="669" y="800"/>
                    <a:pt x="714" y="917"/>
                    <a:pt x="754" y="1038"/>
                  </a:cubicBezTo>
                  <a:lnTo>
                    <a:pt x="595" y="1090"/>
                  </a:lnTo>
                  <a:cubicBezTo>
                    <a:pt x="564" y="977"/>
                    <a:pt x="523" y="861"/>
                    <a:pt x="474" y="741"/>
                  </a:cubicBezTo>
                  <a:lnTo>
                    <a:pt x="618" y="685"/>
                  </a:lnTo>
                  <a:close/>
                  <a:moveTo>
                    <a:pt x="898" y="622"/>
                  </a:moveTo>
                  <a:cubicBezTo>
                    <a:pt x="934" y="745"/>
                    <a:pt x="963" y="865"/>
                    <a:pt x="985" y="983"/>
                  </a:cubicBezTo>
                  <a:lnTo>
                    <a:pt x="827" y="1019"/>
                  </a:lnTo>
                  <a:cubicBezTo>
                    <a:pt x="815" y="931"/>
                    <a:pt x="790" y="811"/>
                    <a:pt x="752" y="658"/>
                  </a:cubicBezTo>
                  <a:lnTo>
                    <a:pt x="898" y="622"/>
                  </a:lnTo>
                  <a:close/>
                  <a:moveTo>
                    <a:pt x="884" y="197"/>
                  </a:moveTo>
                  <a:cubicBezTo>
                    <a:pt x="829" y="276"/>
                    <a:pt x="770" y="349"/>
                    <a:pt x="705" y="416"/>
                  </a:cubicBezTo>
                  <a:lnTo>
                    <a:pt x="1059" y="416"/>
                  </a:lnTo>
                  <a:cubicBezTo>
                    <a:pt x="998" y="354"/>
                    <a:pt x="939" y="281"/>
                    <a:pt x="884" y="197"/>
                  </a:cubicBezTo>
                  <a:close/>
                  <a:moveTo>
                    <a:pt x="1626" y="1051"/>
                  </a:moveTo>
                  <a:lnTo>
                    <a:pt x="1626" y="563"/>
                  </a:lnTo>
                  <a:cubicBezTo>
                    <a:pt x="1592" y="578"/>
                    <a:pt x="1556" y="593"/>
                    <a:pt x="1519" y="607"/>
                  </a:cubicBezTo>
                  <a:cubicBezTo>
                    <a:pt x="1502" y="553"/>
                    <a:pt x="1481" y="501"/>
                    <a:pt x="1457" y="451"/>
                  </a:cubicBezTo>
                  <a:cubicBezTo>
                    <a:pt x="1633" y="402"/>
                    <a:pt x="1777" y="335"/>
                    <a:pt x="1891" y="251"/>
                  </a:cubicBezTo>
                  <a:lnTo>
                    <a:pt x="1508" y="251"/>
                  </a:lnTo>
                  <a:lnTo>
                    <a:pt x="1508" y="116"/>
                  </a:lnTo>
                  <a:lnTo>
                    <a:pt x="2037" y="116"/>
                  </a:lnTo>
                  <a:lnTo>
                    <a:pt x="2037" y="0"/>
                  </a:lnTo>
                  <a:lnTo>
                    <a:pt x="2210" y="0"/>
                  </a:lnTo>
                  <a:lnTo>
                    <a:pt x="2210" y="116"/>
                  </a:lnTo>
                  <a:lnTo>
                    <a:pt x="2741" y="116"/>
                  </a:lnTo>
                  <a:lnTo>
                    <a:pt x="2741" y="251"/>
                  </a:lnTo>
                  <a:lnTo>
                    <a:pt x="2339" y="251"/>
                  </a:lnTo>
                  <a:cubicBezTo>
                    <a:pt x="2449" y="332"/>
                    <a:pt x="2599" y="390"/>
                    <a:pt x="2788" y="425"/>
                  </a:cubicBezTo>
                  <a:cubicBezTo>
                    <a:pt x="2768" y="473"/>
                    <a:pt x="2749" y="528"/>
                    <a:pt x="2729" y="590"/>
                  </a:cubicBezTo>
                  <a:cubicBezTo>
                    <a:pt x="2691" y="578"/>
                    <a:pt x="2655" y="566"/>
                    <a:pt x="2621" y="553"/>
                  </a:cubicBezTo>
                  <a:lnTo>
                    <a:pt x="2621" y="1051"/>
                  </a:lnTo>
                  <a:lnTo>
                    <a:pt x="1626" y="1051"/>
                  </a:lnTo>
                  <a:close/>
                  <a:moveTo>
                    <a:pt x="2210" y="292"/>
                  </a:moveTo>
                  <a:lnTo>
                    <a:pt x="2210" y="459"/>
                  </a:lnTo>
                  <a:lnTo>
                    <a:pt x="2037" y="459"/>
                  </a:lnTo>
                  <a:lnTo>
                    <a:pt x="2037" y="298"/>
                  </a:lnTo>
                  <a:cubicBezTo>
                    <a:pt x="1969" y="365"/>
                    <a:pt x="1883" y="428"/>
                    <a:pt x="1778" y="487"/>
                  </a:cubicBezTo>
                  <a:lnTo>
                    <a:pt x="2470" y="487"/>
                  </a:lnTo>
                  <a:cubicBezTo>
                    <a:pt x="2361" y="431"/>
                    <a:pt x="2275" y="366"/>
                    <a:pt x="2210" y="292"/>
                  </a:cubicBezTo>
                  <a:close/>
                  <a:moveTo>
                    <a:pt x="2444" y="622"/>
                  </a:moveTo>
                  <a:lnTo>
                    <a:pt x="1803" y="622"/>
                  </a:lnTo>
                  <a:lnTo>
                    <a:pt x="1803" y="707"/>
                  </a:lnTo>
                  <a:lnTo>
                    <a:pt x="2444" y="707"/>
                  </a:lnTo>
                  <a:lnTo>
                    <a:pt x="2444" y="622"/>
                  </a:lnTo>
                  <a:close/>
                  <a:moveTo>
                    <a:pt x="2444" y="916"/>
                  </a:moveTo>
                  <a:lnTo>
                    <a:pt x="2444" y="831"/>
                  </a:lnTo>
                  <a:lnTo>
                    <a:pt x="1803" y="831"/>
                  </a:lnTo>
                  <a:lnTo>
                    <a:pt x="1803" y="916"/>
                  </a:lnTo>
                  <a:lnTo>
                    <a:pt x="2444" y="916"/>
                  </a:lnTo>
                  <a:close/>
                  <a:moveTo>
                    <a:pt x="2764" y="1279"/>
                  </a:moveTo>
                  <a:lnTo>
                    <a:pt x="1481" y="1279"/>
                  </a:lnTo>
                  <a:lnTo>
                    <a:pt x="1481" y="1123"/>
                  </a:lnTo>
                  <a:lnTo>
                    <a:pt x="2764" y="1123"/>
                  </a:lnTo>
                  <a:lnTo>
                    <a:pt x="2764" y="1279"/>
                  </a:lnTo>
                  <a:close/>
                  <a:moveTo>
                    <a:pt x="3149" y="2"/>
                  </a:moveTo>
                  <a:cubicBezTo>
                    <a:pt x="3218" y="96"/>
                    <a:pt x="3277" y="179"/>
                    <a:pt x="3326" y="251"/>
                  </a:cubicBezTo>
                  <a:lnTo>
                    <a:pt x="3154" y="354"/>
                  </a:lnTo>
                  <a:cubicBezTo>
                    <a:pt x="3110" y="276"/>
                    <a:pt x="3056" y="188"/>
                    <a:pt x="2992" y="92"/>
                  </a:cubicBezTo>
                  <a:lnTo>
                    <a:pt x="3149" y="2"/>
                  </a:lnTo>
                  <a:close/>
                  <a:moveTo>
                    <a:pt x="3359" y="410"/>
                  </a:moveTo>
                  <a:lnTo>
                    <a:pt x="3699" y="410"/>
                  </a:lnTo>
                  <a:lnTo>
                    <a:pt x="3699" y="3"/>
                  </a:lnTo>
                  <a:lnTo>
                    <a:pt x="3900" y="3"/>
                  </a:lnTo>
                  <a:lnTo>
                    <a:pt x="3900" y="410"/>
                  </a:lnTo>
                  <a:lnTo>
                    <a:pt x="4243" y="410"/>
                  </a:lnTo>
                  <a:lnTo>
                    <a:pt x="4243" y="590"/>
                  </a:lnTo>
                  <a:lnTo>
                    <a:pt x="3900" y="590"/>
                  </a:lnTo>
                  <a:lnTo>
                    <a:pt x="3900" y="1327"/>
                  </a:lnTo>
                  <a:lnTo>
                    <a:pt x="3699" y="1327"/>
                  </a:lnTo>
                  <a:lnTo>
                    <a:pt x="3699" y="590"/>
                  </a:lnTo>
                  <a:lnTo>
                    <a:pt x="3359" y="590"/>
                  </a:lnTo>
                  <a:lnTo>
                    <a:pt x="3359" y="410"/>
                  </a:lnTo>
                  <a:close/>
                  <a:moveTo>
                    <a:pt x="3425" y="858"/>
                  </a:moveTo>
                  <a:cubicBezTo>
                    <a:pt x="3432" y="941"/>
                    <a:pt x="3439" y="1007"/>
                    <a:pt x="3447" y="1056"/>
                  </a:cubicBezTo>
                  <a:cubicBezTo>
                    <a:pt x="3276" y="1168"/>
                    <a:pt x="3167" y="1249"/>
                    <a:pt x="3120" y="1300"/>
                  </a:cubicBezTo>
                  <a:lnTo>
                    <a:pt x="3021" y="1169"/>
                  </a:lnTo>
                  <a:cubicBezTo>
                    <a:pt x="3044" y="1142"/>
                    <a:pt x="3055" y="1105"/>
                    <a:pt x="3055" y="1056"/>
                  </a:cubicBezTo>
                  <a:lnTo>
                    <a:pt x="3055" y="626"/>
                  </a:lnTo>
                  <a:lnTo>
                    <a:pt x="2918" y="626"/>
                  </a:lnTo>
                  <a:lnTo>
                    <a:pt x="2918" y="452"/>
                  </a:lnTo>
                  <a:lnTo>
                    <a:pt x="3233" y="452"/>
                  </a:lnTo>
                  <a:lnTo>
                    <a:pt x="3233" y="981"/>
                  </a:lnTo>
                  <a:cubicBezTo>
                    <a:pt x="3269" y="960"/>
                    <a:pt x="3334" y="919"/>
                    <a:pt x="3425" y="858"/>
                  </a:cubicBezTo>
                  <a:close/>
                  <a:moveTo>
                    <a:pt x="4873" y="4"/>
                  </a:moveTo>
                  <a:cubicBezTo>
                    <a:pt x="4939" y="53"/>
                    <a:pt x="5005" y="108"/>
                    <a:pt x="5072" y="171"/>
                  </a:cubicBezTo>
                  <a:lnTo>
                    <a:pt x="4955" y="283"/>
                  </a:lnTo>
                  <a:cubicBezTo>
                    <a:pt x="4899" y="223"/>
                    <a:pt x="4836" y="165"/>
                    <a:pt x="4768" y="108"/>
                  </a:cubicBezTo>
                  <a:lnTo>
                    <a:pt x="4873" y="4"/>
                  </a:lnTo>
                  <a:close/>
                  <a:moveTo>
                    <a:pt x="5640" y="15"/>
                  </a:moveTo>
                  <a:lnTo>
                    <a:pt x="5640" y="1150"/>
                  </a:lnTo>
                  <a:cubicBezTo>
                    <a:pt x="5640" y="1200"/>
                    <a:pt x="5628" y="1238"/>
                    <a:pt x="5604" y="1264"/>
                  </a:cubicBezTo>
                  <a:cubicBezTo>
                    <a:pt x="5580" y="1290"/>
                    <a:pt x="5538" y="1305"/>
                    <a:pt x="5479" y="1308"/>
                  </a:cubicBezTo>
                  <a:cubicBezTo>
                    <a:pt x="5419" y="1311"/>
                    <a:pt x="5366" y="1312"/>
                    <a:pt x="5320" y="1311"/>
                  </a:cubicBezTo>
                  <a:cubicBezTo>
                    <a:pt x="5308" y="1248"/>
                    <a:pt x="5293" y="1189"/>
                    <a:pt x="5274" y="1136"/>
                  </a:cubicBezTo>
                  <a:cubicBezTo>
                    <a:pt x="5315" y="1138"/>
                    <a:pt x="5352" y="1140"/>
                    <a:pt x="5386" y="1140"/>
                  </a:cubicBezTo>
                  <a:cubicBezTo>
                    <a:pt x="5416" y="1140"/>
                    <a:pt x="5435" y="1135"/>
                    <a:pt x="5444" y="1127"/>
                  </a:cubicBezTo>
                  <a:cubicBezTo>
                    <a:pt x="5453" y="1118"/>
                    <a:pt x="5458" y="1101"/>
                    <a:pt x="5458" y="1075"/>
                  </a:cubicBezTo>
                  <a:lnTo>
                    <a:pt x="5458" y="15"/>
                  </a:lnTo>
                  <a:lnTo>
                    <a:pt x="5640" y="15"/>
                  </a:lnTo>
                  <a:close/>
                  <a:moveTo>
                    <a:pt x="4940" y="526"/>
                  </a:moveTo>
                  <a:lnTo>
                    <a:pt x="5099" y="609"/>
                  </a:lnTo>
                  <a:cubicBezTo>
                    <a:pt x="5023" y="747"/>
                    <a:pt x="4931" y="871"/>
                    <a:pt x="4822" y="982"/>
                  </a:cubicBezTo>
                  <a:cubicBezTo>
                    <a:pt x="4840" y="1023"/>
                    <a:pt x="4861" y="1057"/>
                    <a:pt x="4887" y="1083"/>
                  </a:cubicBezTo>
                  <a:cubicBezTo>
                    <a:pt x="4913" y="1109"/>
                    <a:pt x="4935" y="1122"/>
                    <a:pt x="4954" y="1122"/>
                  </a:cubicBezTo>
                  <a:cubicBezTo>
                    <a:pt x="4960" y="1122"/>
                    <a:pt x="4966" y="1120"/>
                    <a:pt x="4973" y="1117"/>
                  </a:cubicBezTo>
                  <a:cubicBezTo>
                    <a:pt x="4980" y="1113"/>
                    <a:pt x="4989" y="1087"/>
                    <a:pt x="4998" y="1038"/>
                  </a:cubicBezTo>
                  <a:cubicBezTo>
                    <a:pt x="5008" y="989"/>
                    <a:pt x="5015" y="947"/>
                    <a:pt x="5019" y="912"/>
                  </a:cubicBezTo>
                  <a:cubicBezTo>
                    <a:pt x="5038" y="922"/>
                    <a:pt x="5093" y="948"/>
                    <a:pt x="5183" y="987"/>
                  </a:cubicBezTo>
                  <a:cubicBezTo>
                    <a:pt x="5158" y="1126"/>
                    <a:pt x="5130" y="1217"/>
                    <a:pt x="5099" y="1257"/>
                  </a:cubicBezTo>
                  <a:cubicBezTo>
                    <a:pt x="5068" y="1299"/>
                    <a:pt x="5028" y="1319"/>
                    <a:pt x="4978" y="1319"/>
                  </a:cubicBezTo>
                  <a:cubicBezTo>
                    <a:pt x="4844" y="1319"/>
                    <a:pt x="4743" y="1252"/>
                    <a:pt x="4675" y="1116"/>
                  </a:cubicBezTo>
                  <a:cubicBezTo>
                    <a:pt x="4610" y="1168"/>
                    <a:pt x="4541" y="1217"/>
                    <a:pt x="4467" y="1262"/>
                  </a:cubicBezTo>
                  <a:cubicBezTo>
                    <a:pt x="4435" y="1202"/>
                    <a:pt x="4401" y="1146"/>
                    <a:pt x="4364" y="1095"/>
                  </a:cubicBezTo>
                  <a:cubicBezTo>
                    <a:pt x="4456" y="1048"/>
                    <a:pt x="4539" y="995"/>
                    <a:pt x="4613" y="935"/>
                  </a:cubicBezTo>
                  <a:cubicBezTo>
                    <a:pt x="4584" y="813"/>
                    <a:pt x="4565" y="681"/>
                    <a:pt x="4555" y="540"/>
                  </a:cubicBezTo>
                  <a:lnTo>
                    <a:pt x="4399" y="565"/>
                  </a:lnTo>
                  <a:lnTo>
                    <a:pt x="4370" y="396"/>
                  </a:lnTo>
                  <a:lnTo>
                    <a:pt x="4546" y="369"/>
                  </a:lnTo>
                  <a:lnTo>
                    <a:pt x="4529" y="16"/>
                  </a:lnTo>
                  <a:lnTo>
                    <a:pt x="4718" y="16"/>
                  </a:lnTo>
                  <a:cubicBezTo>
                    <a:pt x="4720" y="126"/>
                    <a:pt x="4723" y="234"/>
                    <a:pt x="4728" y="341"/>
                  </a:cubicBezTo>
                  <a:lnTo>
                    <a:pt x="5081" y="289"/>
                  </a:lnTo>
                  <a:lnTo>
                    <a:pt x="5108" y="452"/>
                  </a:lnTo>
                  <a:lnTo>
                    <a:pt x="4737" y="511"/>
                  </a:lnTo>
                  <a:cubicBezTo>
                    <a:pt x="4744" y="601"/>
                    <a:pt x="4756" y="692"/>
                    <a:pt x="4771" y="782"/>
                  </a:cubicBezTo>
                  <a:cubicBezTo>
                    <a:pt x="4839" y="705"/>
                    <a:pt x="4895" y="619"/>
                    <a:pt x="4940" y="526"/>
                  </a:cubicBezTo>
                  <a:close/>
                  <a:moveTo>
                    <a:pt x="5338" y="953"/>
                  </a:moveTo>
                  <a:lnTo>
                    <a:pt x="5162" y="953"/>
                  </a:lnTo>
                  <a:lnTo>
                    <a:pt x="5162" y="142"/>
                  </a:lnTo>
                  <a:lnTo>
                    <a:pt x="5338" y="142"/>
                  </a:lnTo>
                  <a:lnTo>
                    <a:pt x="5338" y="9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2"/>
            <p:cNvSpPr>
              <a:spLocks noEditPoints="1"/>
            </p:cNvSpPr>
            <p:nvPr/>
          </p:nvSpPr>
          <p:spPr bwMode="auto">
            <a:xfrm>
              <a:off x="4819" y="2258"/>
              <a:ext cx="451" cy="106"/>
            </a:xfrm>
            <a:custGeom>
              <a:avLst/>
              <a:gdLst>
                <a:gd name="T0" fmla="*/ 163 w 5699"/>
                <a:gd name="T1" fmla="*/ 10 h 1341"/>
                <a:gd name="T2" fmla="*/ 462 w 5699"/>
                <a:gd name="T3" fmla="*/ 247 h 1341"/>
                <a:gd name="T4" fmla="*/ 336 w 5699"/>
                <a:gd name="T5" fmla="*/ 620 h 1341"/>
                <a:gd name="T6" fmla="*/ 530 w 5699"/>
                <a:gd name="T7" fmla="*/ 575 h 1341"/>
                <a:gd name="T8" fmla="*/ 503 w 5699"/>
                <a:gd name="T9" fmla="*/ 421 h 1341"/>
                <a:gd name="T10" fmla="*/ 637 w 5699"/>
                <a:gd name="T11" fmla="*/ 10 h 1341"/>
                <a:gd name="T12" fmla="*/ 1120 w 5699"/>
                <a:gd name="T13" fmla="*/ 247 h 1341"/>
                <a:gd name="T14" fmla="*/ 1152 w 5699"/>
                <a:gd name="T15" fmla="*/ 1098 h 1341"/>
                <a:gd name="T16" fmla="*/ 1336 w 5699"/>
                <a:gd name="T17" fmla="*/ 955 h 1341"/>
                <a:gd name="T18" fmla="*/ 1014 w 5699"/>
                <a:gd name="T19" fmla="*/ 1247 h 1341"/>
                <a:gd name="T20" fmla="*/ 735 w 5699"/>
                <a:gd name="T21" fmla="*/ 931 h 1341"/>
                <a:gd name="T22" fmla="*/ 579 w 5699"/>
                <a:gd name="T23" fmla="*/ 817 h 1341"/>
                <a:gd name="T24" fmla="*/ 336 w 5699"/>
                <a:gd name="T25" fmla="*/ 797 h 1341"/>
                <a:gd name="T26" fmla="*/ 57 w 5699"/>
                <a:gd name="T27" fmla="*/ 1326 h 1341"/>
                <a:gd name="T28" fmla="*/ 149 w 5699"/>
                <a:gd name="T29" fmla="*/ 1134 h 1341"/>
                <a:gd name="T30" fmla="*/ 18 w 5699"/>
                <a:gd name="T31" fmla="*/ 878 h 1341"/>
                <a:gd name="T32" fmla="*/ 163 w 5699"/>
                <a:gd name="T33" fmla="*/ 421 h 1341"/>
                <a:gd name="T34" fmla="*/ 944 w 5699"/>
                <a:gd name="T35" fmla="*/ 864 h 1341"/>
                <a:gd name="T36" fmla="*/ 783 w 5699"/>
                <a:gd name="T37" fmla="*/ 749 h 1341"/>
                <a:gd name="T38" fmla="*/ 1950 w 5699"/>
                <a:gd name="T39" fmla="*/ 120 h 1341"/>
                <a:gd name="T40" fmla="*/ 1789 w 5699"/>
                <a:gd name="T41" fmla="*/ 4 h 1341"/>
                <a:gd name="T42" fmla="*/ 2727 w 5699"/>
                <a:gd name="T43" fmla="*/ 274 h 1341"/>
                <a:gd name="T44" fmla="*/ 1810 w 5699"/>
                <a:gd name="T45" fmla="*/ 353 h 1341"/>
                <a:gd name="T46" fmla="*/ 1838 w 5699"/>
                <a:gd name="T47" fmla="*/ 1318 h 1341"/>
                <a:gd name="T48" fmla="*/ 1523 w 5699"/>
                <a:gd name="T49" fmla="*/ 941 h 1341"/>
                <a:gd name="T50" fmla="*/ 1986 w 5699"/>
                <a:gd name="T51" fmla="*/ 483 h 1341"/>
                <a:gd name="T52" fmla="*/ 2577 w 5699"/>
                <a:gd name="T53" fmla="*/ 657 h 1341"/>
                <a:gd name="T54" fmla="*/ 2385 w 5699"/>
                <a:gd name="T55" fmla="*/ 1315 h 1341"/>
                <a:gd name="T56" fmla="*/ 2285 w 5699"/>
                <a:gd name="T57" fmla="*/ 1145 h 1341"/>
                <a:gd name="T58" fmla="*/ 1986 w 5699"/>
                <a:gd name="T59" fmla="*/ 657 h 1341"/>
                <a:gd name="T60" fmla="*/ 3712 w 5699"/>
                <a:gd name="T61" fmla="*/ 480 h 1341"/>
                <a:gd name="T62" fmla="*/ 3461 w 5699"/>
                <a:gd name="T63" fmla="*/ 355 h 1341"/>
                <a:gd name="T64" fmla="*/ 3371 w 5699"/>
                <a:gd name="T65" fmla="*/ 912 h 1341"/>
                <a:gd name="T66" fmla="*/ 3122 w 5699"/>
                <a:gd name="T67" fmla="*/ 573 h 1341"/>
                <a:gd name="T68" fmla="*/ 3130 w 5699"/>
                <a:gd name="T69" fmla="*/ 0 h 1341"/>
                <a:gd name="T70" fmla="*/ 3221 w 5699"/>
                <a:gd name="T71" fmla="*/ 417 h 1341"/>
                <a:gd name="T72" fmla="*/ 3390 w 5699"/>
                <a:gd name="T73" fmla="*/ 175 h 1341"/>
                <a:gd name="T74" fmla="*/ 3900 w 5699"/>
                <a:gd name="T75" fmla="*/ 6 h 1341"/>
                <a:gd name="T76" fmla="*/ 4235 w 5699"/>
                <a:gd name="T77" fmla="*/ 334 h 1341"/>
                <a:gd name="T78" fmla="*/ 4194 w 5699"/>
                <a:gd name="T79" fmla="*/ 480 h 1341"/>
                <a:gd name="T80" fmla="*/ 3430 w 5699"/>
                <a:gd name="T81" fmla="*/ 480 h 1341"/>
                <a:gd name="T82" fmla="*/ 4178 w 5699"/>
                <a:gd name="T83" fmla="*/ 755 h 1341"/>
                <a:gd name="T84" fmla="*/ 3999 w 5699"/>
                <a:gd name="T85" fmla="*/ 1252 h 1341"/>
                <a:gd name="T86" fmla="*/ 3443 w 5699"/>
                <a:gd name="T87" fmla="*/ 1331 h 1341"/>
                <a:gd name="T88" fmla="*/ 3622 w 5699"/>
                <a:gd name="T89" fmla="*/ 1089 h 1341"/>
                <a:gd name="T90" fmla="*/ 2936 w 5699"/>
                <a:gd name="T91" fmla="*/ 1261 h 1341"/>
                <a:gd name="T92" fmla="*/ 3396 w 5699"/>
                <a:gd name="T93" fmla="*/ 1191 h 1341"/>
                <a:gd name="T94" fmla="*/ 4938 w 5699"/>
                <a:gd name="T95" fmla="*/ 775 h 1341"/>
                <a:gd name="T96" fmla="*/ 4509 w 5699"/>
                <a:gd name="T97" fmla="*/ 59 h 1341"/>
                <a:gd name="T98" fmla="*/ 5120 w 5699"/>
                <a:gd name="T99" fmla="*/ 684 h 1341"/>
                <a:gd name="T100" fmla="*/ 5666 w 5699"/>
                <a:gd name="T101" fmla="*/ 941 h 1341"/>
                <a:gd name="T102" fmla="*/ 5622 w 5699"/>
                <a:gd name="T103" fmla="*/ 1292 h 1341"/>
                <a:gd name="T104" fmla="*/ 4938 w 5699"/>
                <a:gd name="T105" fmla="*/ 1331 h 1341"/>
                <a:gd name="T106" fmla="*/ 4373 w 5699"/>
                <a:gd name="T107" fmla="*/ 1132 h 1341"/>
                <a:gd name="T108" fmla="*/ 4389 w 5699"/>
                <a:gd name="T109" fmla="*/ 775 h 1341"/>
                <a:gd name="T110" fmla="*/ 5120 w 5699"/>
                <a:gd name="T111" fmla="*/ 299 h 1341"/>
                <a:gd name="T112" fmla="*/ 4689 w 5699"/>
                <a:gd name="T113" fmla="*/ 299 h 1341"/>
                <a:gd name="T114" fmla="*/ 4689 w 5699"/>
                <a:gd name="T115" fmla="*/ 204 h 1341"/>
                <a:gd name="T116" fmla="*/ 5370 w 5699"/>
                <a:gd name="T117" fmla="*/ 444 h 1341"/>
                <a:gd name="T118" fmla="*/ 5370 w 5699"/>
                <a:gd name="T119" fmla="*/ 539 h 1341"/>
                <a:gd name="T120" fmla="*/ 4938 w 5699"/>
                <a:gd name="T121" fmla="*/ 444 h 1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99" h="1341">
                  <a:moveTo>
                    <a:pt x="3" y="247"/>
                  </a:moveTo>
                  <a:lnTo>
                    <a:pt x="163" y="247"/>
                  </a:lnTo>
                  <a:lnTo>
                    <a:pt x="163" y="10"/>
                  </a:lnTo>
                  <a:lnTo>
                    <a:pt x="336" y="10"/>
                  </a:lnTo>
                  <a:lnTo>
                    <a:pt x="336" y="247"/>
                  </a:lnTo>
                  <a:lnTo>
                    <a:pt x="462" y="247"/>
                  </a:lnTo>
                  <a:lnTo>
                    <a:pt x="462" y="421"/>
                  </a:lnTo>
                  <a:lnTo>
                    <a:pt x="336" y="421"/>
                  </a:lnTo>
                  <a:lnTo>
                    <a:pt x="336" y="620"/>
                  </a:lnTo>
                  <a:lnTo>
                    <a:pt x="450" y="594"/>
                  </a:lnTo>
                  <a:lnTo>
                    <a:pt x="446" y="686"/>
                  </a:lnTo>
                  <a:lnTo>
                    <a:pt x="530" y="575"/>
                  </a:lnTo>
                  <a:lnTo>
                    <a:pt x="619" y="635"/>
                  </a:lnTo>
                  <a:cubicBezTo>
                    <a:pt x="628" y="568"/>
                    <a:pt x="633" y="497"/>
                    <a:pt x="634" y="421"/>
                  </a:cubicBezTo>
                  <a:lnTo>
                    <a:pt x="503" y="421"/>
                  </a:lnTo>
                  <a:lnTo>
                    <a:pt x="503" y="247"/>
                  </a:lnTo>
                  <a:lnTo>
                    <a:pt x="637" y="247"/>
                  </a:lnTo>
                  <a:cubicBezTo>
                    <a:pt x="637" y="177"/>
                    <a:pt x="637" y="98"/>
                    <a:pt x="637" y="10"/>
                  </a:cubicBezTo>
                  <a:lnTo>
                    <a:pt x="814" y="10"/>
                  </a:lnTo>
                  <a:cubicBezTo>
                    <a:pt x="814" y="84"/>
                    <a:pt x="814" y="163"/>
                    <a:pt x="813" y="247"/>
                  </a:cubicBezTo>
                  <a:lnTo>
                    <a:pt x="1120" y="247"/>
                  </a:lnTo>
                  <a:cubicBezTo>
                    <a:pt x="1118" y="498"/>
                    <a:pt x="1119" y="698"/>
                    <a:pt x="1123" y="845"/>
                  </a:cubicBezTo>
                  <a:cubicBezTo>
                    <a:pt x="1127" y="993"/>
                    <a:pt x="1131" y="1072"/>
                    <a:pt x="1135" y="1082"/>
                  </a:cubicBezTo>
                  <a:cubicBezTo>
                    <a:pt x="1139" y="1091"/>
                    <a:pt x="1145" y="1097"/>
                    <a:pt x="1152" y="1098"/>
                  </a:cubicBezTo>
                  <a:cubicBezTo>
                    <a:pt x="1165" y="1099"/>
                    <a:pt x="1174" y="1084"/>
                    <a:pt x="1180" y="1052"/>
                  </a:cubicBezTo>
                  <a:cubicBezTo>
                    <a:pt x="1185" y="1021"/>
                    <a:pt x="1191" y="962"/>
                    <a:pt x="1196" y="874"/>
                  </a:cubicBezTo>
                  <a:cubicBezTo>
                    <a:pt x="1247" y="908"/>
                    <a:pt x="1294" y="935"/>
                    <a:pt x="1336" y="955"/>
                  </a:cubicBezTo>
                  <a:cubicBezTo>
                    <a:pt x="1323" y="1093"/>
                    <a:pt x="1303" y="1191"/>
                    <a:pt x="1275" y="1247"/>
                  </a:cubicBezTo>
                  <a:cubicBezTo>
                    <a:pt x="1247" y="1303"/>
                    <a:pt x="1207" y="1331"/>
                    <a:pt x="1157" y="1331"/>
                  </a:cubicBezTo>
                  <a:cubicBezTo>
                    <a:pt x="1104" y="1331"/>
                    <a:pt x="1056" y="1303"/>
                    <a:pt x="1014" y="1247"/>
                  </a:cubicBezTo>
                  <a:cubicBezTo>
                    <a:pt x="972" y="1191"/>
                    <a:pt x="949" y="1071"/>
                    <a:pt x="944" y="887"/>
                  </a:cubicBezTo>
                  <a:lnTo>
                    <a:pt x="855" y="1022"/>
                  </a:lnTo>
                  <a:lnTo>
                    <a:pt x="735" y="931"/>
                  </a:lnTo>
                  <a:cubicBezTo>
                    <a:pt x="682" y="1089"/>
                    <a:pt x="601" y="1226"/>
                    <a:pt x="491" y="1341"/>
                  </a:cubicBezTo>
                  <a:cubicBezTo>
                    <a:pt x="443" y="1290"/>
                    <a:pt x="393" y="1241"/>
                    <a:pt x="341" y="1193"/>
                  </a:cubicBezTo>
                  <a:cubicBezTo>
                    <a:pt x="451" y="1099"/>
                    <a:pt x="531" y="974"/>
                    <a:pt x="579" y="817"/>
                  </a:cubicBezTo>
                  <a:cubicBezTo>
                    <a:pt x="533" y="784"/>
                    <a:pt x="488" y="753"/>
                    <a:pt x="445" y="725"/>
                  </a:cubicBezTo>
                  <a:cubicBezTo>
                    <a:pt x="445" y="740"/>
                    <a:pt x="445" y="755"/>
                    <a:pt x="444" y="771"/>
                  </a:cubicBezTo>
                  <a:lnTo>
                    <a:pt x="336" y="797"/>
                  </a:lnTo>
                  <a:lnTo>
                    <a:pt x="336" y="1152"/>
                  </a:lnTo>
                  <a:cubicBezTo>
                    <a:pt x="336" y="1197"/>
                    <a:pt x="324" y="1237"/>
                    <a:pt x="301" y="1272"/>
                  </a:cubicBezTo>
                  <a:cubicBezTo>
                    <a:pt x="277" y="1307"/>
                    <a:pt x="196" y="1325"/>
                    <a:pt x="57" y="1326"/>
                  </a:cubicBezTo>
                  <a:cubicBezTo>
                    <a:pt x="45" y="1270"/>
                    <a:pt x="30" y="1210"/>
                    <a:pt x="12" y="1144"/>
                  </a:cubicBezTo>
                  <a:cubicBezTo>
                    <a:pt x="40" y="1146"/>
                    <a:pt x="66" y="1147"/>
                    <a:pt x="88" y="1147"/>
                  </a:cubicBezTo>
                  <a:cubicBezTo>
                    <a:pt x="120" y="1147"/>
                    <a:pt x="140" y="1143"/>
                    <a:pt x="149" y="1134"/>
                  </a:cubicBezTo>
                  <a:cubicBezTo>
                    <a:pt x="158" y="1125"/>
                    <a:pt x="163" y="1108"/>
                    <a:pt x="163" y="1082"/>
                  </a:cubicBezTo>
                  <a:lnTo>
                    <a:pt x="163" y="841"/>
                  </a:lnTo>
                  <a:lnTo>
                    <a:pt x="18" y="878"/>
                  </a:lnTo>
                  <a:lnTo>
                    <a:pt x="0" y="685"/>
                  </a:lnTo>
                  <a:cubicBezTo>
                    <a:pt x="53" y="676"/>
                    <a:pt x="108" y="667"/>
                    <a:pt x="163" y="656"/>
                  </a:cubicBezTo>
                  <a:lnTo>
                    <a:pt x="163" y="421"/>
                  </a:lnTo>
                  <a:lnTo>
                    <a:pt x="3" y="421"/>
                  </a:lnTo>
                  <a:lnTo>
                    <a:pt x="3" y="247"/>
                  </a:lnTo>
                  <a:close/>
                  <a:moveTo>
                    <a:pt x="944" y="864"/>
                  </a:moveTo>
                  <a:cubicBezTo>
                    <a:pt x="940" y="723"/>
                    <a:pt x="938" y="576"/>
                    <a:pt x="940" y="421"/>
                  </a:cubicBezTo>
                  <a:lnTo>
                    <a:pt x="812" y="421"/>
                  </a:lnTo>
                  <a:cubicBezTo>
                    <a:pt x="811" y="538"/>
                    <a:pt x="802" y="647"/>
                    <a:pt x="783" y="749"/>
                  </a:cubicBezTo>
                  <a:cubicBezTo>
                    <a:pt x="840" y="789"/>
                    <a:pt x="894" y="827"/>
                    <a:pt x="944" y="864"/>
                  </a:cubicBezTo>
                  <a:close/>
                  <a:moveTo>
                    <a:pt x="1789" y="4"/>
                  </a:moveTo>
                  <a:cubicBezTo>
                    <a:pt x="1846" y="44"/>
                    <a:pt x="1899" y="82"/>
                    <a:pt x="1950" y="120"/>
                  </a:cubicBezTo>
                  <a:cubicBezTo>
                    <a:pt x="1856" y="229"/>
                    <a:pt x="1731" y="345"/>
                    <a:pt x="1576" y="470"/>
                  </a:cubicBezTo>
                  <a:cubicBezTo>
                    <a:pt x="1542" y="420"/>
                    <a:pt x="1503" y="367"/>
                    <a:pt x="1456" y="311"/>
                  </a:cubicBezTo>
                  <a:cubicBezTo>
                    <a:pt x="1606" y="197"/>
                    <a:pt x="1717" y="95"/>
                    <a:pt x="1789" y="4"/>
                  </a:cubicBezTo>
                  <a:close/>
                  <a:moveTo>
                    <a:pt x="2030" y="100"/>
                  </a:moveTo>
                  <a:lnTo>
                    <a:pt x="2727" y="100"/>
                  </a:lnTo>
                  <a:lnTo>
                    <a:pt x="2727" y="274"/>
                  </a:lnTo>
                  <a:lnTo>
                    <a:pt x="2030" y="274"/>
                  </a:lnTo>
                  <a:lnTo>
                    <a:pt x="2030" y="100"/>
                  </a:lnTo>
                  <a:close/>
                  <a:moveTo>
                    <a:pt x="1810" y="353"/>
                  </a:moveTo>
                  <a:lnTo>
                    <a:pt x="1967" y="453"/>
                  </a:lnTo>
                  <a:cubicBezTo>
                    <a:pt x="1928" y="511"/>
                    <a:pt x="1885" y="567"/>
                    <a:pt x="1838" y="623"/>
                  </a:cubicBezTo>
                  <a:lnTo>
                    <a:pt x="1838" y="1318"/>
                  </a:lnTo>
                  <a:lnTo>
                    <a:pt x="1652" y="1318"/>
                  </a:lnTo>
                  <a:lnTo>
                    <a:pt x="1652" y="824"/>
                  </a:lnTo>
                  <a:cubicBezTo>
                    <a:pt x="1611" y="864"/>
                    <a:pt x="1568" y="903"/>
                    <a:pt x="1523" y="941"/>
                  </a:cubicBezTo>
                  <a:cubicBezTo>
                    <a:pt x="1505" y="891"/>
                    <a:pt x="1481" y="829"/>
                    <a:pt x="1450" y="755"/>
                  </a:cubicBezTo>
                  <a:cubicBezTo>
                    <a:pt x="1587" y="636"/>
                    <a:pt x="1707" y="502"/>
                    <a:pt x="1810" y="353"/>
                  </a:cubicBezTo>
                  <a:close/>
                  <a:moveTo>
                    <a:pt x="1986" y="483"/>
                  </a:moveTo>
                  <a:lnTo>
                    <a:pt x="2786" y="483"/>
                  </a:lnTo>
                  <a:lnTo>
                    <a:pt x="2786" y="657"/>
                  </a:lnTo>
                  <a:lnTo>
                    <a:pt x="2577" y="657"/>
                  </a:lnTo>
                  <a:lnTo>
                    <a:pt x="2577" y="1089"/>
                  </a:lnTo>
                  <a:cubicBezTo>
                    <a:pt x="2577" y="1160"/>
                    <a:pt x="2560" y="1215"/>
                    <a:pt x="2527" y="1253"/>
                  </a:cubicBezTo>
                  <a:cubicBezTo>
                    <a:pt x="2493" y="1290"/>
                    <a:pt x="2446" y="1311"/>
                    <a:pt x="2385" y="1315"/>
                  </a:cubicBezTo>
                  <a:cubicBezTo>
                    <a:pt x="2324" y="1319"/>
                    <a:pt x="2234" y="1322"/>
                    <a:pt x="2114" y="1323"/>
                  </a:cubicBezTo>
                  <a:cubicBezTo>
                    <a:pt x="2102" y="1264"/>
                    <a:pt x="2085" y="1202"/>
                    <a:pt x="2065" y="1136"/>
                  </a:cubicBezTo>
                  <a:cubicBezTo>
                    <a:pt x="2158" y="1142"/>
                    <a:pt x="2231" y="1145"/>
                    <a:pt x="2285" y="1145"/>
                  </a:cubicBezTo>
                  <a:cubicBezTo>
                    <a:pt x="2350" y="1145"/>
                    <a:pt x="2382" y="1110"/>
                    <a:pt x="2382" y="1042"/>
                  </a:cubicBezTo>
                  <a:lnTo>
                    <a:pt x="2382" y="657"/>
                  </a:lnTo>
                  <a:lnTo>
                    <a:pt x="1986" y="657"/>
                  </a:lnTo>
                  <a:lnTo>
                    <a:pt x="1986" y="483"/>
                  </a:lnTo>
                  <a:close/>
                  <a:moveTo>
                    <a:pt x="3430" y="480"/>
                  </a:moveTo>
                  <a:lnTo>
                    <a:pt x="3712" y="480"/>
                  </a:lnTo>
                  <a:lnTo>
                    <a:pt x="3712" y="334"/>
                  </a:lnTo>
                  <a:lnTo>
                    <a:pt x="3416" y="334"/>
                  </a:lnTo>
                  <a:lnTo>
                    <a:pt x="3461" y="355"/>
                  </a:lnTo>
                  <a:cubicBezTo>
                    <a:pt x="3350" y="524"/>
                    <a:pt x="3255" y="662"/>
                    <a:pt x="3176" y="768"/>
                  </a:cubicBezTo>
                  <a:cubicBezTo>
                    <a:pt x="3240" y="760"/>
                    <a:pt x="3309" y="753"/>
                    <a:pt x="3382" y="746"/>
                  </a:cubicBezTo>
                  <a:cubicBezTo>
                    <a:pt x="3377" y="806"/>
                    <a:pt x="3373" y="862"/>
                    <a:pt x="3371" y="912"/>
                  </a:cubicBezTo>
                  <a:cubicBezTo>
                    <a:pt x="3176" y="933"/>
                    <a:pt x="3043" y="953"/>
                    <a:pt x="2972" y="972"/>
                  </a:cubicBezTo>
                  <a:lnTo>
                    <a:pt x="2920" y="822"/>
                  </a:lnTo>
                  <a:cubicBezTo>
                    <a:pt x="2977" y="772"/>
                    <a:pt x="3044" y="689"/>
                    <a:pt x="3122" y="573"/>
                  </a:cubicBezTo>
                  <a:cubicBezTo>
                    <a:pt x="3055" y="578"/>
                    <a:pt x="2997" y="584"/>
                    <a:pt x="2948" y="590"/>
                  </a:cubicBezTo>
                  <a:lnTo>
                    <a:pt x="2898" y="437"/>
                  </a:lnTo>
                  <a:cubicBezTo>
                    <a:pt x="2969" y="351"/>
                    <a:pt x="3046" y="205"/>
                    <a:pt x="3130" y="0"/>
                  </a:cubicBezTo>
                  <a:lnTo>
                    <a:pt x="3307" y="66"/>
                  </a:lnTo>
                  <a:cubicBezTo>
                    <a:pt x="3236" y="198"/>
                    <a:pt x="3167" y="317"/>
                    <a:pt x="3098" y="422"/>
                  </a:cubicBezTo>
                  <a:lnTo>
                    <a:pt x="3221" y="417"/>
                  </a:lnTo>
                  <a:lnTo>
                    <a:pt x="3302" y="279"/>
                  </a:lnTo>
                  <a:lnTo>
                    <a:pt x="3390" y="321"/>
                  </a:lnTo>
                  <a:lnTo>
                    <a:pt x="3390" y="175"/>
                  </a:lnTo>
                  <a:lnTo>
                    <a:pt x="3712" y="175"/>
                  </a:lnTo>
                  <a:lnTo>
                    <a:pt x="3712" y="6"/>
                  </a:lnTo>
                  <a:lnTo>
                    <a:pt x="3900" y="6"/>
                  </a:lnTo>
                  <a:lnTo>
                    <a:pt x="3900" y="175"/>
                  </a:lnTo>
                  <a:lnTo>
                    <a:pt x="4235" y="175"/>
                  </a:lnTo>
                  <a:lnTo>
                    <a:pt x="4235" y="334"/>
                  </a:lnTo>
                  <a:lnTo>
                    <a:pt x="3900" y="334"/>
                  </a:lnTo>
                  <a:lnTo>
                    <a:pt x="3900" y="480"/>
                  </a:lnTo>
                  <a:lnTo>
                    <a:pt x="4194" y="480"/>
                  </a:lnTo>
                  <a:lnTo>
                    <a:pt x="4194" y="640"/>
                  </a:lnTo>
                  <a:lnTo>
                    <a:pt x="3430" y="640"/>
                  </a:lnTo>
                  <a:lnTo>
                    <a:pt x="3430" y="480"/>
                  </a:lnTo>
                  <a:close/>
                  <a:moveTo>
                    <a:pt x="3443" y="1331"/>
                  </a:moveTo>
                  <a:lnTo>
                    <a:pt x="3443" y="755"/>
                  </a:lnTo>
                  <a:lnTo>
                    <a:pt x="4178" y="755"/>
                  </a:lnTo>
                  <a:lnTo>
                    <a:pt x="4178" y="1331"/>
                  </a:lnTo>
                  <a:lnTo>
                    <a:pt x="3999" y="1331"/>
                  </a:lnTo>
                  <a:lnTo>
                    <a:pt x="3999" y="1252"/>
                  </a:lnTo>
                  <a:lnTo>
                    <a:pt x="3622" y="1252"/>
                  </a:lnTo>
                  <a:lnTo>
                    <a:pt x="3622" y="1331"/>
                  </a:lnTo>
                  <a:lnTo>
                    <a:pt x="3443" y="1331"/>
                  </a:lnTo>
                  <a:close/>
                  <a:moveTo>
                    <a:pt x="3999" y="918"/>
                  </a:moveTo>
                  <a:lnTo>
                    <a:pt x="3622" y="918"/>
                  </a:lnTo>
                  <a:lnTo>
                    <a:pt x="3622" y="1089"/>
                  </a:lnTo>
                  <a:lnTo>
                    <a:pt x="3999" y="1089"/>
                  </a:lnTo>
                  <a:lnTo>
                    <a:pt x="3999" y="918"/>
                  </a:lnTo>
                  <a:close/>
                  <a:moveTo>
                    <a:pt x="2936" y="1261"/>
                  </a:moveTo>
                  <a:lnTo>
                    <a:pt x="2906" y="1074"/>
                  </a:lnTo>
                  <a:cubicBezTo>
                    <a:pt x="3061" y="1054"/>
                    <a:pt x="3226" y="1031"/>
                    <a:pt x="3402" y="1004"/>
                  </a:cubicBezTo>
                  <a:cubicBezTo>
                    <a:pt x="3397" y="1079"/>
                    <a:pt x="3395" y="1141"/>
                    <a:pt x="3396" y="1191"/>
                  </a:cubicBezTo>
                  <a:cubicBezTo>
                    <a:pt x="3236" y="1213"/>
                    <a:pt x="3083" y="1237"/>
                    <a:pt x="2936" y="1261"/>
                  </a:cubicBezTo>
                  <a:close/>
                  <a:moveTo>
                    <a:pt x="4389" y="775"/>
                  </a:moveTo>
                  <a:lnTo>
                    <a:pt x="4938" y="775"/>
                  </a:lnTo>
                  <a:lnTo>
                    <a:pt x="4938" y="684"/>
                  </a:lnTo>
                  <a:lnTo>
                    <a:pt x="4509" y="684"/>
                  </a:lnTo>
                  <a:lnTo>
                    <a:pt x="4509" y="59"/>
                  </a:lnTo>
                  <a:lnTo>
                    <a:pt x="5549" y="59"/>
                  </a:lnTo>
                  <a:lnTo>
                    <a:pt x="5549" y="684"/>
                  </a:lnTo>
                  <a:lnTo>
                    <a:pt x="5120" y="684"/>
                  </a:lnTo>
                  <a:lnTo>
                    <a:pt x="5120" y="775"/>
                  </a:lnTo>
                  <a:lnTo>
                    <a:pt x="5666" y="775"/>
                  </a:lnTo>
                  <a:lnTo>
                    <a:pt x="5666" y="941"/>
                  </a:lnTo>
                  <a:lnTo>
                    <a:pt x="5240" y="941"/>
                  </a:lnTo>
                  <a:cubicBezTo>
                    <a:pt x="5383" y="1031"/>
                    <a:pt x="5536" y="1088"/>
                    <a:pt x="5699" y="1113"/>
                  </a:cubicBezTo>
                  <a:cubicBezTo>
                    <a:pt x="5665" y="1180"/>
                    <a:pt x="5640" y="1240"/>
                    <a:pt x="5622" y="1292"/>
                  </a:cubicBezTo>
                  <a:cubicBezTo>
                    <a:pt x="5413" y="1230"/>
                    <a:pt x="5246" y="1135"/>
                    <a:pt x="5120" y="1009"/>
                  </a:cubicBezTo>
                  <a:lnTo>
                    <a:pt x="5120" y="1331"/>
                  </a:lnTo>
                  <a:lnTo>
                    <a:pt x="4938" y="1331"/>
                  </a:lnTo>
                  <a:lnTo>
                    <a:pt x="4938" y="1019"/>
                  </a:lnTo>
                  <a:cubicBezTo>
                    <a:pt x="4824" y="1132"/>
                    <a:pt x="4667" y="1225"/>
                    <a:pt x="4465" y="1299"/>
                  </a:cubicBezTo>
                  <a:cubicBezTo>
                    <a:pt x="4437" y="1245"/>
                    <a:pt x="4407" y="1190"/>
                    <a:pt x="4373" y="1132"/>
                  </a:cubicBezTo>
                  <a:cubicBezTo>
                    <a:pt x="4563" y="1089"/>
                    <a:pt x="4714" y="1026"/>
                    <a:pt x="4827" y="941"/>
                  </a:cubicBezTo>
                  <a:lnTo>
                    <a:pt x="4389" y="941"/>
                  </a:lnTo>
                  <a:lnTo>
                    <a:pt x="4389" y="775"/>
                  </a:lnTo>
                  <a:close/>
                  <a:moveTo>
                    <a:pt x="5370" y="204"/>
                  </a:moveTo>
                  <a:lnTo>
                    <a:pt x="5120" y="204"/>
                  </a:lnTo>
                  <a:lnTo>
                    <a:pt x="5120" y="299"/>
                  </a:lnTo>
                  <a:lnTo>
                    <a:pt x="5370" y="299"/>
                  </a:lnTo>
                  <a:lnTo>
                    <a:pt x="5370" y="204"/>
                  </a:lnTo>
                  <a:close/>
                  <a:moveTo>
                    <a:pt x="4689" y="299"/>
                  </a:moveTo>
                  <a:lnTo>
                    <a:pt x="4938" y="299"/>
                  </a:lnTo>
                  <a:lnTo>
                    <a:pt x="4938" y="204"/>
                  </a:lnTo>
                  <a:lnTo>
                    <a:pt x="4689" y="204"/>
                  </a:lnTo>
                  <a:lnTo>
                    <a:pt x="4689" y="299"/>
                  </a:lnTo>
                  <a:close/>
                  <a:moveTo>
                    <a:pt x="5370" y="539"/>
                  </a:moveTo>
                  <a:lnTo>
                    <a:pt x="5370" y="444"/>
                  </a:lnTo>
                  <a:lnTo>
                    <a:pt x="5120" y="444"/>
                  </a:lnTo>
                  <a:lnTo>
                    <a:pt x="5120" y="539"/>
                  </a:lnTo>
                  <a:lnTo>
                    <a:pt x="5370" y="539"/>
                  </a:lnTo>
                  <a:close/>
                  <a:moveTo>
                    <a:pt x="4689" y="539"/>
                  </a:moveTo>
                  <a:lnTo>
                    <a:pt x="4938" y="539"/>
                  </a:lnTo>
                  <a:lnTo>
                    <a:pt x="4938" y="444"/>
                  </a:lnTo>
                  <a:lnTo>
                    <a:pt x="4689" y="444"/>
                  </a:lnTo>
                  <a:lnTo>
                    <a:pt x="4689" y="5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4819" y="1818"/>
              <a:ext cx="452" cy="106"/>
            </a:xfrm>
            <a:custGeom>
              <a:avLst/>
              <a:gdLst>
                <a:gd name="T0" fmla="*/ 466 w 5712"/>
                <a:gd name="T1" fmla="*/ 0 h 1331"/>
                <a:gd name="T2" fmla="*/ 878 w 5712"/>
                <a:gd name="T3" fmla="*/ 8 h 1331"/>
                <a:gd name="T4" fmla="*/ 1166 w 5712"/>
                <a:gd name="T5" fmla="*/ 761 h 1331"/>
                <a:gd name="T6" fmla="*/ 537 w 5712"/>
                <a:gd name="T7" fmla="*/ 832 h 1331"/>
                <a:gd name="T8" fmla="*/ 968 w 5712"/>
                <a:gd name="T9" fmla="*/ 386 h 1331"/>
                <a:gd name="T10" fmla="*/ 968 w 5712"/>
                <a:gd name="T11" fmla="*/ 386 h 1331"/>
                <a:gd name="T12" fmla="*/ 819 w 5712"/>
                <a:gd name="T13" fmla="*/ 1310 h 1331"/>
                <a:gd name="T14" fmla="*/ 490 w 5712"/>
                <a:gd name="T15" fmla="*/ 831 h 1331"/>
                <a:gd name="T16" fmla="*/ 850 w 5712"/>
                <a:gd name="T17" fmla="*/ 1123 h 1331"/>
                <a:gd name="T18" fmla="*/ 291 w 5712"/>
                <a:gd name="T19" fmla="*/ 898 h 1331"/>
                <a:gd name="T20" fmla="*/ 1209 w 5712"/>
                <a:gd name="T21" fmla="*/ 844 h 1331"/>
                <a:gd name="T22" fmla="*/ 1209 w 5712"/>
                <a:gd name="T23" fmla="*/ 844 h 1331"/>
                <a:gd name="T24" fmla="*/ 1965 w 5712"/>
                <a:gd name="T25" fmla="*/ 334 h 1331"/>
                <a:gd name="T26" fmla="*/ 1920 w 5712"/>
                <a:gd name="T27" fmla="*/ 912 h 1331"/>
                <a:gd name="T28" fmla="*/ 1497 w 5712"/>
                <a:gd name="T29" fmla="*/ 590 h 1331"/>
                <a:gd name="T30" fmla="*/ 1647 w 5712"/>
                <a:gd name="T31" fmla="*/ 422 h 1331"/>
                <a:gd name="T32" fmla="*/ 1939 w 5712"/>
                <a:gd name="T33" fmla="*/ 174 h 1331"/>
                <a:gd name="T34" fmla="*/ 2448 w 5712"/>
                <a:gd name="T35" fmla="*/ 174 h 1331"/>
                <a:gd name="T36" fmla="*/ 2448 w 5712"/>
                <a:gd name="T37" fmla="*/ 480 h 1331"/>
                <a:gd name="T38" fmla="*/ 1979 w 5712"/>
                <a:gd name="T39" fmla="*/ 480 h 1331"/>
                <a:gd name="T40" fmla="*/ 2727 w 5712"/>
                <a:gd name="T41" fmla="*/ 1331 h 1331"/>
                <a:gd name="T42" fmla="*/ 2171 w 5712"/>
                <a:gd name="T43" fmla="*/ 1331 h 1331"/>
                <a:gd name="T44" fmla="*/ 2171 w 5712"/>
                <a:gd name="T45" fmla="*/ 1089 h 1331"/>
                <a:gd name="T46" fmla="*/ 1455 w 5712"/>
                <a:gd name="T47" fmla="*/ 1074 h 1331"/>
                <a:gd name="T48" fmla="*/ 3101 w 5712"/>
                <a:gd name="T49" fmla="*/ 422 h 1331"/>
                <a:gd name="T50" fmla="*/ 3155 w 5712"/>
                <a:gd name="T51" fmla="*/ 765 h 1331"/>
                <a:gd name="T52" fmla="*/ 2919 w 5712"/>
                <a:gd name="T53" fmla="*/ 798 h 1331"/>
                <a:gd name="T54" fmla="*/ 3142 w 5712"/>
                <a:gd name="T55" fmla="*/ 0 h 1331"/>
                <a:gd name="T56" fmla="*/ 4126 w 5712"/>
                <a:gd name="T57" fmla="*/ 217 h 1331"/>
                <a:gd name="T58" fmla="*/ 3839 w 5712"/>
                <a:gd name="T59" fmla="*/ 508 h 1331"/>
                <a:gd name="T60" fmla="*/ 3446 w 5712"/>
                <a:gd name="T61" fmla="*/ 229 h 1331"/>
                <a:gd name="T62" fmla="*/ 4176 w 5712"/>
                <a:gd name="T63" fmla="*/ 731 h 1331"/>
                <a:gd name="T64" fmla="*/ 4232 w 5712"/>
                <a:gd name="T65" fmla="*/ 1131 h 1331"/>
                <a:gd name="T66" fmla="*/ 2936 w 5712"/>
                <a:gd name="T67" fmla="*/ 1251 h 1331"/>
                <a:gd name="T68" fmla="*/ 3718 w 5712"/>
                <a:gd name="T69" fmla="*/ 1131 h 1331"/>
                <a:gd name="T70" fmla="*/ 4587 w 5712"/>
                <a:gd name="T71" fmla="*/ 282 h 1331"/>
                <a:gd name="T72" fmla="*/ 4386 w 5712"/>
                <a:gd name="T73" fmla="*/ 241 h 1331"/>
                <a:gd name="T74" fmla="*/ 4885 w 5712"/>
                <a:gd name="T75" fmla="*/ 617 h 1331"/>
                <a:gd name="T76" fmla="*/ 4455 w 5712"/>
                <a:gd name="T77" fmla="*/ 1122 h 1331"/>
                <a:gd name="T78" fmla="*/ 4382 w 5712"/>
                <a:gd name="T79" fmla="*/ 777 h 1331"/>
                <a:gd name="T80" fmla="*/ 5022 w 5712"/>
                <a:gd name="T81" fmla="*/ 583 h 1331"/>
                <a:gd name="T82" fmla="*/ 5185 w 5712"/>
                <a:gd name="T83" fmla="*/ 19 h 1331"/>
                <a:gd name="T84" fmla="*/ 5619 w 5712"/>
                <a:gd name="T85" fmla="*/ 574 h 1331"/>
                <a:gd name="T86" fmla="*/ 5350 w 5712"/>
                <a:gd name="T87" fmla="*/ 1126 h 1331"/>
                <a:gd name="T88" fmla="*/ 5676 w 5712"/>
                <a:gd name="T89" fmla="*/ 1126 h 1331"/>
                <a:gd name="T90" fmla="*/ 5043 w 5712"/>
                <a:gd name="T91" fmla="*/ 685 h 1331"/>
                <a:gd name="T92" fmla="*/ 5043 w 5712"/>
                <a:gd name="T93" fmla="*/ 685 h 1331"/>
                <a:gd name="T94" fmla="*/ 5150 w 5712"/>
                <a:gd name="T95" fmla="*/ 662 h 1331"/>
                <a:gd name="T96" fmla="*/ 4673 w 5712"/>
                <a:gd name="T97" fmla="*/ 1016 h 1331"/>
                <a:gd name="T98" fmla="*/ 5103 w 5712"/>
                <a:gd name="T99" fmla="*/ 425 h 1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712" h="1331">
                  <a:moveTo>
                    <a:pt x="174" y="220"/>
                  </a:moveTo>
                  <a:lnTo>
                    <a:pt x="398" y="220"/>
                  </a:lnTo>
                  <a:cubicBezTo>
                    <a:pt x="366" y="165"/>
                    <a:pt x="333" y="113"/>
                    <a:pt x="300" y="63"/>
                  </a:cubicBezTo>
                  <a:lnTo>
                    <a:pt x="466" y="0"/>
                  </a:lnTo>
                  <a:cubicBezTo>
                    <a:pt x="507" y="55"/>
                    <a:pt x="551" y="116"/>
                    <a:pt x="599" y="184"/>
                  </a:cubicBezTo>
                  <a:lnTo>
                    <a:pt x="507" y="220"/>
                  </a:lnTo>
                  <a:lnTo>
                    <a:pt x="731" y="220"/>
                  </a:lnTo>
                  <a:cubicBezTo>
                    <a:pt x="781" y="154"/>
                    <a:pt x="829" y="83"/>
                    <a:pt x="878" y="8"/>
                  </a:cubicBezTo>
                  <a:lnTo>
                    <a:pt x="1077" y="49"/>
                  </a:lnTo>
                  <a:lnTo>
                    <a:pt x="941" y="220"/>
                  </a:lnTo>
                  <a:lnTo>
                    <a:pt x="1166" y="220"/>
                  </a:lnTo>
                  <a:lnTo>
                    <a:pt x="1166" y="761"/>
                  </a:lnTo>
                  <a:lnTo>
                    <a:pt x="697" y="761"/>
                  </a:lnTo>
                  <a:cubicBezTo>
                    <a:pt x="749" y="809"/>
                    <a:pt x="803" y="862"/>
                    <a:pt x="859" y="921"/>
                  </a:cubicBezTo>
                  <a:lnTo>
                    <a:pt x="722" y="1040"/>
                  </a:lnTo>
                  <a:cubicBezTo>
                    <a:pt x="659" y="965"/>
                    <a:pt x="597" y="896"/>
                    <a:pt x="537" y="832"/>
                  </a:cubicBezTo>
                  <a:lnTo>
                    <a:pt x="621" y="761"/>
                  </a:lnTo>
                  <a:lnTo>
                    <a:pt x="174" y="761"/>
                  </a:lnTo>
                  <a:lnTo>
                    <a:pt x="174" y="220"/>
                  </a:lnTo>
                  <a:close/>
                  <a:moveTo>
                    <a:pt x="968" y="386"/>
                  </a:moveTo>
                  <a:lnTo>
                    <a:pt x="372" y="386"/>
                  </a:lnTo>
                  <a:lnTo>
                    <a:pt x="372" y="595"/>
                  </a:lnTo>
                  <a:lnTo>
                    <a:pt x="968" y="595"/>
                  </a:lnTo>
                  <a:lnTo>
                    <a:pt x="968" y="386"/>
                  </a:lnTo>
                  <a:close/>
                  <a:moveTo>
                    <a:pt x="911" y="955"/>
                  </a:moveTo>
                  <a:cubicBezTo>
                    <a:pt x="983" y="994"/>
                    <a:pt x="1041" y="1024"/>
                    <a:pt x="1085" y="1044"/>
                  </a:cubicBezTo>
                  <a:cubicBezTo>
                    <a:pt x="1052" y="1172"/>
                    <a:pt x="1014" y="1249"/>
                    <a:pt x="971" y="1273"/>
                  </a:cubicBezTo>
                  <a:cubicBezTo>
                    <a:pt x="928" y="1297"/>
                    <a:pt x="877" y="1310"/>
                    <a:pt x="819" y="1310"/>
                  </a:cubicBezTo>
                  <a:lnTo>
                    <a:pt x="514" y="1310"/>
                  </a:lnTo>
                  <a:cubicBezTo>
                    <a:pt x="380" y="1310"/>
                    <a:pt x="313" y="1245"/>
                    <a:pt x="313" y="1115"/>
                  </a:cubicBezTo>
                  <a:lnTo>
                    <a:pt x="313" y="831"/>
                  </a:lnTo>
                  <a:lnTo>
                    <a:pt x="490" y="831"/>
                  </a:lnTo>
                  <a:lnTo>
                    <a:pt x="490" y="1068"/>
                  </a:lnTo>
                  <a:cubicBezTo>
                    <a:pt x="490" y="1116"/>
                    <a:pt x="519" y="1139"/>
                    <a:pt x="576" y="1139"/>
                  </a:cubicBezTo>
                  <a:lnTo>
                    <a:pt x="778" y="1139"/>
                  </a:lnTo>
                  <a:cubicBezTo>
                    <a:pt x="807" y="1139"/>
                    <a:pt x="831" y="1134"/>
                    <a:pt x="850" y="1123"/>
                  </a:cubicBezTo>
                  <a:cubicBezTo>
                    <a:pt x="870" y="1112"/>
                    <a:pt x="882" y="1094"/>
                    <a:pt x="888" y="1070"/>
                  </a:cubicBezTo>
                  <a:cubicBezTo>
                    <a:pt x="894" y="1045"/>
                    <a:pt x="901" y="1007"/>
                    <a:pt x="911" y="955"/>
                  </a:cubicBezTo>
                  <a:close/>
                  <a:moveTo>
                    <a:pt x="124" y="842"/>
                  </a:moveTo>
                  <a:lnTo>
                    <a:pt x="291" y="898"/>
                  </a:lnTo>
                  <a:cubicBezTo>
                    <a:pt x="246" y="1027"/>
                    <a:pt x="203" y="1140"/>
                    <a:pt x="162" y="1239"/>
                  </a:cubicBezTo>
                  <a:lnTo>
                    <a:pt x="0" y="1167"/>
                  </a:lnTo>
                  <a:cubicBezTo>
                    <a:pt x="47" y="1066"/>
                    <a:pt x="89" y="957"/>
                    <a:pt x="124" y="842"/>
                  </a:cubicBezTo>
                  <a:close/>
                  <a:moveTo>
                    <a:pt x="1209" y="844"/>
                  </a:moveTo>
                  <a:cubicBezTo>
                    <a:pt x="1256" y="955"/>
                    <a:pt x="1299" y="1062"/>
                    <a:pt x="1339" y="1166"/>
                  </a:cubicBezTo>
                  <a:lnTo>
                    <a:pt x="1166" y="1231"/>
                  </a:lnTo>
                  <a:cubicBezTo>
                    <a:pt x="1127" y="1114"/>
                    <a:pt x="1086" y="1006"/>
                    <a:pt x="1043" y="906"/>
                  </a:cubicBezTo>
                  <a:lnTo>
                    <a:pt x="1209" y="844"/>
                  </a:lnTo>
                  <a:close/>
                  <a:moveTo>
                    <a:pt x="1979" y="480"/>
                  </a:moveTo>
                  <a:lnTo>
                    <a:pt x="2261" y="480"/>
                  </a:lnTo>
                  <a:lnTo>
                    <a:pt x="2261" y="334"/>
                  </a:lnTo>
                  <a:lnTo>
                    <a:pt x="1965" y="334"/>
                  </a:lnTo>
                  <a:lnTo>
                    <a:pt x="2010" y="355"/>
                  </a:lnTo>
                  <a:cubicBezTo>
                    <a:pt x="1899" y="524"/>
                    <a:pt x="1804" y="662"/>
                    <a:pt x="1725" y="768"/>
                  </a:cubicBezTo>
                  <a:cubicBezTo>
                    <a:pt x="1789" y="760"/>
                    <a:pt x="1858" y="753"/>
                    <a:pt x="1931" y="745"/>
                  </a:cubicBezTo>
                  <a:cubicBezTo>
                    <a:pt x="1926" y="806"/>
                    <a:pt x="1922" y="861"/>
                    <a:pt x="1920" y="912"/>
                  </a:cubicBezTo>
                  <a:cubicBezTo>
                    <a:pt x="1725" y="933"/>
                    <a:pt x="1592" y="953"/>
                    <a:pt x="1521" y="972"/>
                  </a:cubicBezTo>
                  <a:lnTo>
                    <a:pt x="1469" y="822"/>
                  </a:lnTo>
                  <a:cubicBezTo>
                    <a:pt x="1525" y="772"/>
                    <a:pt x="1593" y="689"/>
                    <a:pt x="1671" y="573"/>
                  </a:cubicBezTo>
                  <a:cubicBezTo>
                    <a:pt x="1604" y="577"/>
                    <a:pt x="1546" y="583"/>
                    <a:pt x="1497" y="590"/>
                  </a:cubicBezTo>
                  <a:lnTo>
                    <a:pt x="1447" y="437"/>
                  </a:lnTo>
                  <a:cubicBezTo>
                    <a:pt x="1518" y="350"/>
                    <a:pt x="1595" y="205"/>
                    <a:pt x="1679" y="0"/>
                  </a:cubicBezTo>
                  <a:lnTo>
                    <a:pt x="1856" y="66"/>
                  </a:lnTo>
                  <a:cubicBezTo>
                    <a:pt x="1785" y="198"/>
                    <a:pt x="1716" y="317"/>
                    <a:pt x="1647" y="422"/>
                  </a:cubicBezTo>
                  <a:lnTo>
                    <a:pt x="1770" y="416"/>
                  </a:lnTo>
                  <a:lnTo>
                    <a:pt x="1851" y="279"/>
                  </a:lnTo>
                  <a:lnTo>
                    <a:pt x="1939" y="321"/>
                  </a:lnTo>
                  <a:lnTo>
                    <a:pt x="1939" y="174"/>
                  </a:lnTo>
                  <a:lnTo>
                    <a:pt x="2261" y="174"/>
                  </a:lnTo>
                  <a:lnTo>
                    <a:pt x="2261" y="6"/>
                  </a:lnTo>
                  <a:lnTo>
                    <a:pt x="2448" y="6"/>
                  </a:lnTo>
                  <a:lnTo>
                    <a:pt x="2448" y="174"/>
                  </a:lnTo>
                  <a:lnTo>
                    <a:pt x="2784" y="174"/>
                  </a:lnTo>
                  <a:lnTo>
                    <a:pt x="2784" y="334"/>
                  </a:lnTo>
                  <a:lnTo>
                    <a:pt x="2448" y="334"/>
                  </a:lnTo>
                  <a:lnTo>
                    <a:pt x="2448" y="480"/>
                  </a:lnTo>
                  <a:lnTo>
                    <a:pt x="2743" y="480"/>
                  </a:lnTo>
                  <a:lnTo>
                    <a:pt x="2743" y="640"/>
                  </a:lnTo>
                  <a:lnTo>
                    <a:pt x="1979" y="640"/>
                  </a:lnTo>
                  <a:lnTo>
                    <a:pt x="1979" y="480"/>
                  </a:lnTo>
                  <a:close/>
                  <a:moveTo>
                    <a:pt x="1991" y="1331"/>
                  </a:moveTo>
                  <a:lnTo>
                    <a:pt x="1991" y="755"/>
                  </a:lnTo>
                  <a:lnTo>
                    <a:pt x="2727" y="755"/>
                  </a:lnTo>
                  <a:lnTo>
                    <a:pt x="2727" y="1331"/>
                  </a:lnTo>
                  <a:lnTo>
                    <a:pt x="2547" y="1331"/>
                  </a:lnTo>
                  <a:lnTo>
                    <a:pt x="2547" y="1252"/>
                  </a:lnTo>
                  <a:lnTo>
                    <a:pt x="2171" y="1252"/>
                  </a:lnTo>
                  <a:lnTo>
                    <a:pt x="2171" y="1331"/>
                  </a:lnTo>
                  <a:lnTo>
                    <a:pt x="1991" y="1331"/>
                  </a:lnTo>
                  <a:close/>
                  <a:moveTo>
                    <a:pt x="2547" y="918"/>
                  </a:moveTo>
                  <a:lnTo>
                    <a:pt x="2171" y="918"/>
                  </a:lnTo>
                  <a:lnTo>
                    <a:pt x="2171" y="1089"/>
                  </a:lnTo>
                  <a:lnTo>
                    <a:pt x="2547" y="1089"/>
                  </a:lnTo>
                  <a:lnTo>
                    <a:pt x="2547" y="918"/>
                  </a:lnTo>
                  <a:close/>
                  <a:moveTo>
                    <a:pt x="1485" y="1261"/>
                  </a:moveTo>
                  <a:lnTo>
                    <a:pt x="1455" y="1074"/>
                  </a:lnTo>
                  <a:cubicBezTo>
                    <a:pt x="1610" y="1054"/>
                    <a:pt x="1775" y="1031"/>
                    <a:pt x="1951" y="1004"/>
                  </a:cubicBezTo>
                  <a:cubicBezTo>
                    <a:pt x="1946" y="1079"/>
                    <a:pt x="1944" y="1141"/>
                    <a:pt x="1945" y="1190"/>
                  </a:cubicBezTo>
                  <a:cubicBezTo>
                    <a:pt x="1785" y="1213"/>
                    <a:pt x="1632" y="1236"/>
                    <a:pt x="1485" y="1261"/>
                  </a:cubicBezTo>
                  <a:close/>
                  <a:moveTo>
                    <a:pt x="3101" y="422"/>
                  </a:moveTo>
                  <a:lnTo>
                    <a:pt x="3214" y="418"/>
                  </a:lnTo>
                  <a:cubicBezTo>
                    <a:pt x="3247" y="365"/>
                    <a:pt x="3281" y="309"/>
                    <a:pt x="3315" y="248"/>
                  </a:cubicBezTo>
                  <a:lnTo>
                    <a:pt x="3476" y="328"/>
                  </a:lnTo>
                  <a:cubicBezTo>
                    <a:pt x="3341" y="523"/>
                    <a:pt x="3233" y="669"/>
                    <a:pt x="3155" y="765"/>
                  </a:cubicBezTo>
                  <a:cubicBezTo>
                    <a:pt x="3244" y="759"/>
                    <a:pt x="3317" y="753"/>
                    <a:pt x="3374" y="747"/>
                  </a:cubicBezTo>
                  <a:cubicBezTo>
                    <a:pt x="3367" y="810"/>
                    <a:pt x="3364" y="865"/>
                    <a:pt x="3364" y="910"/>
                  </a:cubicBezTo>
                  <a:cubicBezTo>
                    <a:pt x="3174" y="923"/>
                    <a:pt x="3040" y="936"/>
                    <a:pt x="2960" y="952"/>
                  </a:cubicBezTo>
                  <a:lnTo>
                    <a:pt x="2919" y="798"/>
                  </a:lnTo>
                  <a:cubicBezTo>
                    <a:pt x="2978" y="742"/>
                    <a:pt x="3041" y="667"/>
                    <a:pt x="3109" y="573"/>
                  </a:cubicBezTo>
                  <a:cubicBezTo>
                    <a:pt x="3049" y="578"/>
                    <a:pt x="2999" y="583"/>
                    <a:pt x="2958" y="590"/>
                  </a:cubicBezTo>
                  <a:lnTo>
                    <a:pt x="2896" y="437"/>
                  </a:lnTo>
                  <a:cubicBezTo>
                    <a:pt x="2979" y="337"/>
                    <a:pt x="3061" y="191"/>
                    <a:pt x="3142" y="0"/>
                  </a:cubicBezTo>
                  <a:lnTo>
                    <a:pt x="3320" y="63"/>
                  </a:lnTo>
                  <a:cubicBezTo>
                    <a:pt x="3245" y="201"/>
                    <a:pt x="3172" y="320"/>
                    <a:pt x="3101" y="422"/>
                  </a:cubicBezTo>
                  <a:close/>
                  <a:moveTo>
                    <a:pt x="4126" y="69"/>
                  </a:moveTo>
                  <a:lnTo>
                    <a:pt x="4126" y="217"/>
                  </a:lnTo>
                  <a:cubicBezTo>
                    <a:pt x="4080" y="281"/>
                    <a:pt x="4029" y="340"/>
                    <a:pt x="3973" y="395"/>
                  </a:cubicBezTo>
                  <a:cubicBezTo>
                    <a:pt x="4064" y="441"/>
                    <a:pt x="4156" y="488"/>
                    <a:pt x="4247" y="538"/>
                  </a:cubicBezTo>
                  <a:lnTo>
                    <a:pt x="4140" y="690"/>
                  </a:lnTo>
                  <a:cubicBezTo>
                    <a:pt x="4034" y="622"/>
                    <a:pt x="3934" y="562"/>
                    <a:pt x="3839" y="508"/>
                  </a:cubicBezTo>
                  <a:cubicBezTo>
                    <a:pt x="3726" y="593"/>
                    <a:pt x="3596" y="662"/>
                    <a:pt x="3451" y="717"/>
                  </a:cubicBezTo>
                  <a:cubicBezTo>
                    <a:pt x="3420" y="658"/>
                    <a:pt x="3390" y="604"/>
                    <a:pt x="3358" y="555"/>
                  </a:cubicBezTo>
                  <a:cubicBezTo>
                    <a:pt x="3591" y="475"/>
                    <a:pt x="3773" y="366"/>
                    <a:pt x="3906" y="229"/>
                  </a:cubicBezTo>
                  <a:lnTo>
                    <a:pt x="3446" y="229"/>
                  </a:lnTo>
                  <a:lnTo>
                    <a:pt x="3446" y="69"/>
                  </a:lnTo>
                  <a:lnTo>
                    <a:pt x="4126" y="69"/>
                  </a:lnTo>
                  <a:close/>
                  <a:moveTo>
                    <a:pt x="3449" y="731"/>
                  </a:moveTo>
                  <a:lnTo>
                    <a:pt x="4176" y="731"/>
                  </a:lnTo>
                  <a:lnTo>
                    <a:pt x="4176" y="891"/>
                  </a:lnTo>
                  <a:lnTo>
                    <a:pt x="3909" y="891"/>
                  </a:lnTo>
                  <a:lnTo>
                    <a:pt x="3909" y="1131"/>
                  </a:lnTo>
                  <a:lnTo>
                    <a:pt x="4232" y="1131"/>
                  </a:lnTo>
                  <a:lnTo>
                    <a:pt x="4232" y="1292"/>
                  </a:lnTo>
                  <a:lnTo>
                    <a:pt x="3380" y="1292"/>
                  </a:lnTo>
                  <a:lnTo>
                    <a:pt x="3380" y="1194"/>
                  </a:lnTo>
                  <a:cubicBezTo>
                    <a:pt x="3223" y="1209"/>
                    <a:pt x="3076" y="1228"/>
                    <a:pt x="2936" y="1251"/>
                  </a:cubicBezTo>
                  <a:lnTo>
                    <a:pt x="2908" y="1063"/>
                  </a:lnTo>
                  <a:cubicBezTo>
                    <a:pt x="3054" y="1052"/>
                    <a:pt x="3215" y="1033"/>
                    <a:pt x="3392" y="1007"/>
                  </a:cubicBezTo>
                  <a:cubicBezTo>
                    <a:pt x="3389" y="1046"/>
                    <a:pt x="3387" y="1087"/>
                    <a:pt x="3387" y="1131"/>
                  </a:cubicBezTo>
                  <a:lnTo>
                    <a:pt x="3718" y="1131"/>
                  </a:lnTo>
                  <a:lnTo>
                    <a:pt x="3718" y="891"/>
                  </a:lnTo>
                  <a:lnTo>
                    <a:pt x="3449" y="891"/>
                  </a:lnTo>
                  <a:lnTo>
                    <a:pt x="3449" y="731"/>
                  </a:lnTo>
                  <a:close/>
                  <a:moveTo>
                    <a:pt x="4587" y="282"/>
                  </a:moveTo>
                  <a:lnTo>
                    <a:pt x="4551" y="617"/>
                  </a:lnTo>
                  <a:lnTo>
                    <a:pt x="4648" y="617"/>
                  </a:lnTo>
                  <a:lnTo>
                    <a:pt x="4678" y="241"/>
                  </a:lnTo>
                  <a:lnTo>
                    <a:pt x="4386" y="241"/>
                  </a:lnTo>
                  <a:lnTo>
                    <a:pt x="4386" y="81"/>
                  </a:lnTo>
                  <a:lnTo>
                    <a:pt x="4851" y="81"/>
                  </a:lnTo>
                  <a:lnTo>
                    <a:pt x="4807" y="617"/>
                  </a:lnTo>
                  <a:lnTo>
                    <a:pt x="4885" y="617"/>
                  </a:lnTo>
                  <a:cubicBezTo>
                    <a:pt x="4876" y="874"/>
                    <a:pt x="4868" y="1038"/>
                    <a:pt x="4861" y="1107"/>
                  </a:cubicBezTo>
                  <a:cubicBezTo>
                    <a:pt x="4854" y="1215"/>
                    <a:pt x="4813" y="1278"/>
                    <a:pt x="4738" y="1295"/>
                  </a:cubicBezTo>
                  <a:cubicBezTo>
                    <a:pt x="4701" y="1300"/>
                    <a:pt x="4616" y="1303"/>
                    <a:pt x="4482" y="1303"/>
                  </a:cubicBezTo>
                  <a:cubicBezTo>
                    <a:pt x="4473" y="1238"/>
                    <a:pt x="4464" y="1177"/>
                    <a:pt x="4455" y="1122"/>
                  </a:cubicBezTo>
                  <a:cubicBezTo>
                    <a:pt x="4510" y="1128"/>
                    <a:pt x="4569" y="1132"/>
                    <a:pt x="4633" y="1134"/>
                  </a:cubicBezTo>
                  <a:cubicBezTo>
                    <a:pt x="4678" y="1134"/>
                    <a:pt x="4703" y="1113"/>
                    <a:pt x="4707" y="1070"/>
                  </a:cubicBezTo>
                  <a:cubicBezTo>
                    <a:pt x="4712" y="1011"/>
                    <a:pt x="4717" y="913"/>
                    <a:pt x="4721" y="777"/>
                  </a:cubicBezTo>
                  <a:lnTo>
                    <a:pt x="4382" y="777"/>
                  </a:lnTo>
                  <a:lnTo>
                    <a:pt x="4429" y="282"/>
                  </a:lnTo>
                  <a:lnTo>
                    <a:pt x="4587" y="282"/>
                  </a:lnTo>
                  <a:close/>
                  <a:moveTo>
                    <a:pt x="5532" y="583"/>
                  </a:moveTo>
                  <a:lnTo>
                    <a:pt x="5022" y="583"/>
                  </a:lnTo>
                  <a:lnTo>
                    <a:pt x="5022" y="508"/>
                  </a:lnTo>
                  <a:cubicBezTo>
                    <a:pt x="4990" y="537"/>
                    <a:pt x="4958" y="565"/>
                    <a:pt x="4924" y="593"/>
                  </a:cubicBezTo>
                  <a:cubicBezTo>
                    <a:pt x="4898" y="537"/>
                    <a:pt x="4869" y="481"/>
                    <a:pt x="4837" y="424"/>
                  </a:cubicBezTo>
                  <a:cubicBezTo>
                    <a:pt x="4981" y="317"/>
                    <a:pt x="5098" y="183"/>
                    <a:pt x="5185" y="19"/>
                  </a:cubicBezTo>
                  <a:lnTo>
                    <a:pt x="5389" y="19"/>
                  </a:lnTo>
                  <a:lnTo>
                    <a:pt x="5359" y="67"/>
                  </a:lnTo>
                  <a:cubicBezTo>
                    <a:pt x="5464" y="220"/>
                    <a:pt x="5581" y="334"/>
                    <a:pt x="5712" y="408"/>
                  </a:cubicBezTo>
                  <a:cubicBezTo>
                    <a:pt x="5681" y="458"/>
                    <a:pt x="5650" y="513"/>
                    <a:pt x="5619" y="574"/>
                  </a:cubicBezTo>
                  <a:cubicBezTo>
                    <a:pt x="5589" y="554"/>
                    <a:pt x="5560" y="533"/>
                    <a:pt x="5532" y="511"/>
                  </a:cubicBezTo>
                  <a:lnTo>
                    <a:pt x="5532" y="583"/>
                  </a:lnTo>
                  <a:close/>
                  <a:moveTo>
                    <a:pt x="4892" y="1126"/>
                  </a:moveTo>
                  <a:lnTo>
                    <a:pt x="5350" y="1126"/>
                  </a:lnTo>
                  <a:cubicBezTo>
                    <a:pt x="5403" y="963"/>
                    <a:pt x="5442" y="807"/>
                    <a:pt x="5469" y="657"/>
                  </a:cubicBezTo>
                  <a:lnTo>
                    <a:pt x="5635" y="700"/>
                  </a:lnTo>
                  <a:cubicBezTo>
                    <a:pt x="5600" y="837"/>
                    <a:pt x="5558" y="979"/>
                    <a:pt x="5509" y="1126"/>
                  </a:cubicBezTo>
                  <a:lnTo>
                    <a:pt x="5676" y="1126"/>
                  </a:lnTo>
                  <a:lnTo>
                    <a:pt x="5676" y="1287"/>
                  </a:lnTo>
                  <a:lnTo>
                    <a:pt x="4892" y="1287"/>
                  </a:lnTo>
                  <a:lnTo>
                    <a:pt x="4892" y="1126"/>
                  </a:lnTo>
                  <a:close/>
                  <a:moveTo>
                    <a:pt x="5043" y="685"/>
                  </a:moveTo>
                  <a:cubicBezTo>
                    <a:pt x="5087" y="796"/>
                    <a:pt x="5129" y="915"/>
                    <a:pt x="5170" y="1043"/>
                  </a:cubicBezTo>
                  <a:lnTo>
                    <a:pt x="5024" y="1095"/>
                  </a:lnTo>
                  <a:cubicBezTo>
                    <a:pt x="4997" y="992"/>
                    <a:pt x="4957" y="873"/>
                    <a:pt x="4906" y="736"/>
                  </a:cubicBezTo>
                  <a:lnTo>
                    <a:pt x="5043" y="685"/>
                  </a:lnTo>
                  <a:close/>
                  <a:moveTo>
                    <a:pt x="5292" y="630"/>
                  </a:moveTo>
                  <a:cubicBezTo>
                    <a:pt x="5324" y="751"/>
                    <a:pt x="5351" y="870"/>
                    <a:pt x="5374" y="989"/>
                  </a:cubicBezTo>
                  <a:lnTo>
                    <a:pt x="5225" y="1025"/>
                  </a:lnTo>
                  <a:cubicBezTo>
                    <a:pt x="5207" y="914"/>
                    <a:pt x="5182" y="793"/>
                    <a:pt x="5150" y="662"/>
                  </a:cubicBezTo>
                  <a:lnTo>
                    <a:pt x="5292" y="630"/>
                  </a:lnTo>
                  <a:close/>
                  <a:moveTo>
                    <a:pt x="4359" y="890"/>
                  </a:moveTo>
                  <a:cubicBezTo>
                    <a:pt x="4458" y="881"/>
                    <a:pt x="4561" y="870"/>
                    <a:pt x="4670" y="855"/>
                  </a:cubicBezTo>
                  <a:cubicBezTo>
                    <a:pt x="4671" y="912"/>
                    <a:pt x="4672" y="965"/>
                    <a:pt x="4673" y="1016"/>
                  </a:cubicBezTo>
                  <a:cubicBezTo>
                    <a:pt x="4573" y="1029"/>
                    <a:pt x="4476" y="1043"/>
                    <a:pt x="4381" y="1059"/>
                  </a:cubicBezTo>
                  <a:lnTo>
                    <a:pt x="4359" y="890"/>
                  </a:lnTo>
                  <a:close/>
                  <a:moveTo>
                    <a:pt x="5265" y="219"/>
                  </a:moveTo>
                  <a:cubicBezTo>
                    <a:pt x="5224" y="283"/>
                    <a:pt x="5170" y="352"/>
                    <a:pt x="5103" y="425"/>
                  </a:cubicBezTo>
                  <a:lnTo>
                    <a:pt x="5440" y="425"/>
                  </a:lnTo>
                  <a:cubicBezTo>
                    <a:pt x="5375" y="357"/>
                    <a:pt x="5317" y="288"/>
                    <a:pt x="5265" y="2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24"/>
            <p:cNvSpPr/>
            <p:nvPr/>
          </p:nvSpPr>
          <p:spPr bwMode="auto">
            <a:xfrm>
              <a:off x="4269" y="1867"/>
              <a:ext cx="1360" cy="1452"/>
            </a:xfrm>
            <a:custGeom>
              <a:avLst/>
              <a:gdLst>
                <a:gd name="T0" fmla="*/ 6519 w 17195"/>
                <a:gd name="T1" fmla="*/ 2895 h 18326"/>
                <a:gd name="T2" fmla="*/ 3328 w 17195"/>
                <a:gd name="T3" fmla="*/ 0 h 18326"/>
                <a:gd name="T4" fmla="*/ 0 w 17195"/>
                <a:gd name="T5" fmla="*/ 3005 h 18326"/>
                <a:gd name="T6" fmla="*/ 1292 w 17195"/>
                <a:gd name="T7" fmla="*/ 3005 h 18326"/>
                <a:gd name="T8" fmla="*/ 16795 w 17195"/>
                <a:gd name="T9" fmla="*/ 18326 h 18326"/>
                <a:gd name="T10" fmla="*/ 15295 w 17195"/>
                <a:gd name="T11" fmla="*/ 16665 h 18326"/>
                <a:gd name="T12" fmla="*/ 15236 w 17195"/>
                <a:gd name="T13" fmla="*/ 16561 h 18326"/>
                <a:gd name="T14" fmla="*/ 15219 w 17195"/>
                <a:gd name="T15" fmla="*/ 16580 h 18326"/>
                <a:gd name="T16" fmla="*/ 16341 w 17195"/>
                <a:gd name="T17" fmla="*/ 15343 h 18326"/>
                <a:gd name="T18" fmla="*/ 17195 w 17195"/>
                <a:gd name="T19" fmla="*/ 14402 h 18326"/>
                <a:gd name="T20" fmla="*/ 5512 w 17195"/>
                <a:gd name="T21" fmla="*/ 2894 h 18326"/>
                <a:gd name="T22" fmla="*/ 5515 w 17195"/>
                <a:gd name="T23" fmla="*/ 2869 h 18326"/>
                <a:gd name="T24" fmla="*/ 6519 w 17195"/>
                <a:gd name="T25" fmla="*/ 2895 h 18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195" h="18326">
                  <a:moveTo>
                    <a:pt x="6519" y="2895"/>
                  </a:moveTo>
                  <a:lnTo>
                    <a:pt x="3328" y="0"/>
                  </a:lnTo>
                  <a:lnTo>
                    <a:pt x="0" y="3005"/>
                  </a:lnTo>
                  <a:lnTo>
                    <a:pt x="1292" y="3005"/>
                  </a:lnTo>
                  <a:cubicBezTo>
                    <a:pt x="1292" y="3005"/>
                    <a:pt x="2331" y="17767"/>
                    <a:pt x="16795" y="18326"/>
                  </a:cubicBezTo>
                  <a:lnTo>
                    <a:pt x="15295" y="16665"/>
                  </a:lnTo>
                  <a:lnTo>
                    <a:pt x="15236" y="16561"/>
                  </a:lnTo>
                  <a:lnTo>
                    <a:pt x="15219" y="16580"/>
                  </a:lnTo>
                  <a:lnTo>
                    <a:pt x="16341" y="15343"/>
                  </a:lnTo>
                  <a:lnTo>
                    <a:pt x="17195" y="14402"/>
                  </a:lnTo>
                  <a:cubicBezTo>
                    <a:pt x="10886" y="14213"/>
                    <a:pt x="5794" y="9180"/>
                    <a:pt x="5512" y="2894"/>
                  </a:cubicBezTo>
                  <a:cubicBezTo>
                    <a:pt x="5511" y="2878"/>
                    <a:pt x="5510" y="2869"/>
                    <a:pt x="5515" y="2869"/>
                  </a:cubicBezTo>
                  <a:lnTo>
                    <a:pt x="6519" y="2895"/>
                  </a:lnTo>
                  <a:close/>
                </a:path>
              </a:pathLst>
            </a:custGeom>
            <a:solidFill>
              <a:srgbClr val="E85A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5"/>
            <p:cNvSpPr>
              <a:spLocks noEditPoints="1"/>
            </p:cNvSpPr>
            <p:nvPr/>
          </p:nvSpPr>
          <p:spPr bwMode="auto">
            <a:xfrm>
              <a:off x="4775" y="2716"/>
              <a:ext cx="232" cy="238"/>
            </a:xfrm>
            <a:custGeom>
              <a:avLst/>
              <a:gdLst>
                <a:gd name="T0" fmla="*/ 2932 w 2932"/>
                <a:gd name="T1" fmla="*/ 3006 h 3006"/>
                <a:gd name="T2" fmla="*/ 2234 w 2932"/>
                <a:gd name="T3" fmla="*/ 3006 h 3006"/>
                <a:gd name="T4" fmla="*/ 2008 w 2932"/>
                <a:gd name="T5" fmla="*/ 2317 h 3006"/>
                <a:gd name="T6" fmla="*/ 916 w 2932"/>
                <a:gd name="T7" fmla="*/ 2317 h 3006"/>
                <a:gd name="T8" fmla="*/ 695 w 2932"/>
                <a:gd name="T9" fmla="*/ 3006 h 3006"/>
                <a:gd name="T10" fmla="*/ 0 w 2932"/>
                <a:gd name="T11" fmla="*/ 3006 h 3006"/>
                <a:gd name="T12" fmla="*/ 1100 w 2932"/>
                <a:gd name="T13" fmla="*/ 0 h 3006"/>
                <a:gd name="T14" fmla="*/ 1853 w 2932"/>
                <a:gd name="T15" fmla="*/ 0 h 3006"/>
                <a:gd name="T16" fmla="*/ 2932 w 2932"/>
                <a:gd name="T17" fmla="*/ 3006 h 3006"/>
                <a:gd name="T18" fmla="*/ 1857 w 2932"/>
                <a:gd name="T19" fmla="*/ 1822 h 3006"/>
                <a:gd name="T20" fmla="*/ 1516 w 2932"/>
                <a:gd name="T21" fmla="*/ 780 h 3006"/>
                <a:gd name="T22" fmla="*/ 1469 w 2932"/>
                <a:gd name="T23" fmla="*/ 518 h 3006"/>
                <a:gd name="T24" fmla="*/ 1452 w 2932"/>
                <a:gd name="T25" fmla="*/ 518 h 3006"/>
                <a:gd name="T26" fmla="*/ 1399 w 2932"/>
                <a:gd name="T27" fmla="*/ 772 h 3006"/>
                <a:gd name="T28" fmla="*/ 1056 w 2932"/>
                <a:gd name="T29" fmla="*/ 1822 h 3006"/>
                <a:gd name="T30" fmla="*/ 1857 w 2932"/>
                <a:gd name="T31" fmla="*/ 1822 h 3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32" h="3006">
                  <a:moveTo>
                    <a:pt x="2932" y="3006"/>
                  </a:moveTo>
                  <a:lnTo>
                    <a:pt x="2234" y="3006"/>
                  </a:lnTo>
                  <a:lnTo>
                    <a:pt x="2008" y="2317"/>
                  </a:lnTo>
                  <a:lnTo>
                    <a:pt x="916" y="2317"/>
                  </a:lnTo>
                  <a:lnTo>
                    <a:pt x="695" y="3006"/>
                  </a:lnTo>
                  <a:lnTo>
                    <a:pt x="0" y="3006"/>
                  </a:lnTo>
                  <a:lnTo>
                    <a:pt x="1100" y="0"/>
                  </a:lnTo>
                  <a:lnTo>
                    <a:pt x="1853" y="0"/>
                  </a:lnTo>
                  <a:lnTo>
                    <a:pt x="2932" y="3006"/>
                  </a:lnTo>
                  <a:close/>
                  <a:moveTo>
                    <a:pt x="1857" y="1822"/>
                  </a:moveTo>
                  <a:lnTo>
                    <a:pt x="1516" y="780"/>
                  </a:lnTo>
                  <a:cubicBezTo>
                    <a:pt x="1494" y="714"/>
                    <a:pt x="1479" y="627"/>
                    <a:pt x="1469" y="518"/>
                  </a:cubicBezTo>
                  <a:lnTo>
                    <a:pt x="1452" y="518"/>
                  </a:lnTo>
                  <a:cubicBezTo>
                    <a:pt x="1444" y="606"/>
                    <a:pt x="1427" y="691"/>
                    <a:pt x="1399" y="772"/>
                  </a:cubicBezTo>
                  <a:lnTo>
                    <a:pt x="1056" y="1822"/>
                  </a:lnTo>
                  <a:lnTo>
                    <a:pt x="1857" y="18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6"/>
            <p:cNvSpPr/>
            <p:nvPr/>
          </p:nvSpPr>
          <p:spPr bwMode="auto">
            <a:xfrm>
              <a:off x="5473" y="2082"/>
              <a:ext cx="1449" cy="1362"/>
            </a:xfrm>
            <a:custGeom>
              <a:avLst/>
              <a:gdLst>
                <a:gd name="T0" fmla="*/ 2895 w 18326"/>
                <a:gd name="T1" fmla="*/ 10675 h 17195"/>
                <a:gd name="T2" fmla="*/ 0 w 18326"/>
                <a:gd name="T3" fmla="*/ 13866 h 17195"/>
                <a:gd name="T4" fmla="*/ 3005 w 18326"/>
                <a:gd name="T5" fmla="*/ 17195 h 17195"/>
                <a:gd name="T6" fmla="*/ 3005 w 18326"/>
                <a:gd name="T7" fmla="*/ 15903 h 17195"/>
                <a:gd name="T8" fmla="*/ 18326 w 18326"/>
                <a:gd name="T9" fmla="*/ 399 h 17195"/>
                <a:gd name="T10" fmla="*/ 16580 w 18326"/>
                <a:gd name="T11" fmla="*/ 1976 h 17195"/>
                <a:gd name="T12" fmla="*/ 16561 w 18326"/>
                <a:gd name="T13" fmla="*/ 1958 h 17195"/>
                <a:gd name="T14" fmla="*/ 16580 w 18326"/>
                <a:gd name="T15" fmla="*/ 1976 h 17195"/>
                <a:gd name="T16" fmla="*/ 15343 w 18326"/>
                <a:gd name="T17" fmla="*/ 853 h 17195"/>
                <a:gd name="T18" fmla="*/ 14402 w 18326"/>
                <a:gd name="T19" fmla="*/ 0 h 17195"/>
                <a:gd name="T20" fmla="*/ 2894 w 18326"/>
                <a:gd name="T21" fmla="*/ 11682 h 17195"/>
                <a:gd name="T22" fmla="*/ 2869 w 18326"/>
                <a:gd name="T23" fmla="*/ 11679 h 17195"/>
                <a:gd name="T24" fmla="*/ 2895 w 18326"/>
                <a:gd name="T25" fmla="*/ 10675 h 17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26" h="17195">
                  <a:moveTo>
                    <a:pt x="2895" y="10675"/>
                  </a:moveTo>
                  <a:lnTo>
                    <a:pt x="0" y="13866"/>
                  </a:lnTo>
                  <a:lnTo>
                    <a:pt x="3005" y="17195"/>
                  </a:lnTo>
                  <a:lnTo>
                    <a:pt x="3005" y="15903"/>
                  </a:lnTo>
                  <a:cubicBezTo>
                    <a:pt x="3005" y="15903"/>
                    <a:pt x="17767" y="14863"/>
                    <a:pt x="18326" y="399"/>
                  </a:cubicBezTo>
                  <a:lnTo>
                    <a:pt x="16580" y="1976"/>
                  </a:lnTo>
                  <a:lnTo>
                    <a:pt x="16561" y="1958"/>
                  </a:lnTo>
                  <a:lnTo>
                    <a:pt x="16580" y="1976"/>
                  </a:lnTo>
                  <a:lnTo>
                    <a:pt x="15343" y="853"/>
                  </a:lnTo>
                  <a:lnTo>
                    <a:pt x="14402" y="0"/>
                  </a:lnTo>
                  <a:cubicBezTo>
                    <a:pt x="14213" y="6309"/>
                    <a:pt x="9180" y="11401"/>
                    <a:pt x="2894" y="11682"/>
                  </a:cubicBezTo>
                  <a:cubicBezTo>
                    <a:pt x="2878" y="11683"/>
                    <a:pt x="2869" y="11684"/>
                    <a:pt x="2869" y="11679"/>
                  </a:cubicBezTo>
                  <a:lnTo>
                    <a:pt x="2895" y="10675"/>
                  </a:lnTo>
                  <a:close/>
                </a:path>
              </a:pathLst>
            </a:custGeom>
            <a:solidFill>
              <a:srgbClr val="FFC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27"/>
            <p:cNvSpPr/>
            <p:nvPr/>
          </p:nvSpPr>
          <p:spPr bwMode="auto">
            <a:xfrm>
              <a:off x="6318" y="2769"/>
              <a:ext cx="185" cy="246"/>
            </a:xfrm>
            <a:custGeom>
              <a:avLst/>
              <a:gdLst>
                <a:gd name="T0" fmla="*/ 2333 w 2333"/>
                <a:gd name="T1" fmla="*/ 2948 h 3109"/>
                <a:gd name="T2" fmla="*/ 1477 w 2333"/>
                <a:gd name="T3" fmla="*/ 3109 h 3109"/>
                <a:gd name="T4" fmla="*/ 398 w 2333"/>
                <a:gd name="T5" fmla="*/ 2702 h 3109"/>
                <a:gd name="T6" fmla="*/ 0 w 2333"/>
                <a:gd name="T7" fmla="*/ 1618 h 3109"/>
                <a:gd name="T8" fmla="*/ 446 w 2333"/>
                <a:gd name="T9" fmla="*/ 453 h 3109"/>
                <a:gd name="T10" fmla="*/ 1595 w 2333"/>
                <a:gd name="T11" fmla="*/ 0 h 3109"/>
                <a:gd name="T12" fmla="*/ 2333 w 2333"/>
                <a:gd name="T13" fmla="*/ 115 h 3109"/>
                <a:gd name="T14" fmla="*/ 2333 w 2333"/>
                <a:gd name="T15" fmla="*/ 733 h 3109"/>
                <a:gd name="T16" fmla="*/ 1642 w 2333"/>
                <a:gd name="T17" fmla="*/ 555 h 3109"/>
                <a:gd name="T18" fmla="*/ 937 w 2333"/>
                <a:gd name="T19" fmla="*/ 836 h 3109"/>
                <a:gd name="T20" fmla="*/ 673 w 2333"/>
                <a:gd name="T21" fmla="*/ 1572 h 3109"/>
                <a:gd name="T22" fmla="*/ 924 w 2333"/>
                <a:gd name="T23" fmla="*/ 2284 h 3109"/>
                <a:gd name="T24" fmla="*/ 1601 w 2333"/>
                <a:gd name="T25" fmla="*/ 2554 h 3109"/>
                <a:gd name="T26" fmla="*/ 2333 w 2333"/>
                <a:gd name="T27" fmla="*/ 2360 h 3109"/>
                <a:gd name="T28" fmla="*/ 2333 w 2333"/>
                <a:gd name="T29" fmla="*/ 2948 h 3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33" h="3109">
                  <a:moveTo>
                    <a:pt x="2333" y="2948"/>
                  </a:moveTo>
                  <a:cubicBezTo>
                    <a:pt x="2114" y="3055"/>
                    <a:pt x="1829" y="3109"/>
                    <a:pt x="1477" y="3109"/>
                  </a:cubicBezTo>
                  <a:cubicBezTo>
                    <a:pt x="1024" y="3109"/>
                    <a:pt x="665" y="2974"/>
                    <a:pt x="398" y="2702"/>
                  </a:cubicBezTo>
                  <a:cubicBezTo>
                    <a:pt x="133" y="2431"/>
                    <a:pt x="0" y="2070"/>
                    <a:pt x="0" y="1618"/>
                  </a:cubicBezTo>
                  <a:cubicBezTo>
                    <a:pt x="0" y="1143"/>
                    <a:pt x="148" y="755"/>
                    <a:pt x="446" y="453"/>
                  </a:cubicBezTo>
                  <a:cubicBezTo>
                    <a:pt x="742" y="151"/>
                    <a:pt x="1125" y="0"/>
                    <a:pt x="1595" y="0"/>
                  </a:cubicBezTo>
                  <a:cubicBezTo>
                    <a:pt x="1889" y="0"/>
                    <a:pt x="2135" y="38"/>
                    <a:pt x="2333" y="115"/>
                  </a:cubicBezTo>
                  <a:lnTo>
                    <a:pt x="2333" y="733"/>
                  </a:lnTo>
                  <a:cubicBezTo>
                    <a:pt x="2129" y="614"/>
                    <a:pt x="1899" y="555"/>
                    <a:pt x="1642" y="555"/>
                  </a:cubicBezTo>
                  <a:cubicBezTo>
                    <a:pt x="1348" y="555"/>
                    <a:pt x="1113" y="649"/>
                    <a:pt x="937" y="836"/>
                  </a:cubicBezTo>
                  <a:cubicBezTo>
                    <a:pt x="761" y="1024"/>
                    <a:pt x="673" y="1269"/>
                    <a:pt x="673" y="1572"/>
                  </a:cubicBezTo>
                  <a:cubicBezTo>
                    <a:pt x="673" y="1867"/>
                    <a:pt x="757" y="2105"/>
                    <a:pt x="924" y="2284"/>
                  </a:cubicBezTo>
                  <a:cubicBezTo>
                    <a:pt x="1091" y="2464"/>
                    <a:pt x="1317" y="2554"/>
                    <a:pt x="1601" y="2554"/>
                  </a:cubicBezTo>
                  <a:cubicBezTo>
                    <a:pt x="1869" y="2554"/>
                    <a:pt x="2113" y="2489"/>
                    <a:pt x="2333" y="2360"/>
                  </a:cubicBezTo>
                  <a:lnTo>
                    <a:pt x="2333" y="29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28"/>
            <p:cNvSpPr/>
            <p:nvPr/>
          </p:nvSpPr>
          <p:spPr bwMode="auto">
            <a:xfrm>
              <a:off x="5687" y="787"/>
              <a:ext cx="1361" cy="1452"/>
            </a:xfrm>
            <a:custGeom>
              <a:avLst/>
              <a:gdLst>
                <a:gd name="T0" fmla="*/ 10675 w 17195"/>
                <a:gd name="T1" fmla="*/ 15432 h 18327"/>
                <a:gd name="T2" fmla="*/ 13866 w 17195"/>
                <a:gd name="T3" fmla="*/ 18327 h 18327"/>
                <a:gd name="T4" fmla="*/ 17195 w 17195"/>
                <a:gd name="T5" fmla="*/ 15321 h 18327"/>
                <a:gd name="T6" fmla="*/ 15903 w 17195"/>
                <a:gd name="T7" fmla="*/ 15321 h 18327"/>
                <a:gd name="T8" fmla="*/ 399 w 17195"/>
                <a:gd name="T9" fmla="*/ 0 h 18327"/>
                <a:gd name="T10" fmla="*/ 1976 w 17195"/>
                <a:gd name="T11" fmla="*/ 1746 h 18327"/>
                <a:gd name="T12" fmla="*/ 1939 w 17195"/>
                <a:gd name="T13" fmla="*/ 1704 h 18327"/>
                <a:gd name="T14" fmla="*/ 1973 w 17195"/>
                <a:gd name="T15" fmla="*/ 1741 h 18327"/>
                <a:gd name="T16" fmla="*/ 853 w 17195"/>
                <a:gd name="T17" fmla="*/ 2984 h 18327"/>
                <a:gd name="T18" fmla="*/ 0 w 17195"/>
                <a:gd name="T19" fmla="*/ 3924 h 18327"/>
                <a:gd name="T20" fmla="*/ 11682 w 17195"/>
                <a:gd name="T21" fmla="*/ 15432 h 18327"/>
                <a:gd name="T22" fmla="*/ 11679 w 17195"/>
                <a:gd name="T23" fmla="*/ 15458 h 18327"/>
                <a:gd name="T24" fmla="*/ 10675 w 17195"/>
                <a:gd name="T25" fmla="*/ 15432 h 18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195" h="18327">
                  <a:moveTo>
                    <a:pt x="10675" y="15432"/>
                  </a:moveTo>
                  <a:lnTo>
                    <a:pt x="13866" y="18327"/>
                  </a:lnTo>
                  <a:lnTo>
                    <a:pt x="17195" y="15321"/>
                  </a:lnTo>
                  <a:lnTo>
                    <a:pt x="15903" y="15321"/>
                  </a:lnTo>
                  <a:cubicBezTo>
                    <a:pt x="15903" y="15321"/>
                    <a:pt x="14863" y="559"/>
                    <a:pt x="399" y="0"/>
                  </a:cubicBezTo>
                  <a:lnTo>
                    <a:pt x="1976" y="1746"/>
                  </a:lnTo>
                  <a:lnTo>
                    <a:pt x="1939" y="1704"/>
                  </a:lnTo>
                  <a:lnTo>
                    <a:pt x="1973" y="1741"/>
                  </a:lnTo>
                  <a:lnTo>
                    <a:pt x="853" y="2984"/>
                  </a:lnTo>
                  <a:lnTo>
                    <a:pt x="0" y="3924"/>
                  </a:lnTo>
                  <a:cubicBezTo>
                    <a:pt x="6309" y="4114"/>
                    <a:pt x="11401" y="9147"/>
                    <a:pt x="11682" y="15432"/>
                  </a:cubicBezTo>
                  <a:cubicBezTo>
                    <a:pt x="11683" y="15449"/>
                    <a:pt x="11684" y="15458"/>
                    <a:pt x="11679" y="15458"/>
                  </a:cubicBezTo>
                  <a:lnTo>
                    <a:pt x="10675" y="15432"/>
                  </a:lnTo>
                  <a:close/>
                </a:path>
              </a:pathLst>
            </a:custGeom>
            <a:solidFill>
              <a:srgbClr val="42B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29"/>
            <p:cNvSpPr>
              <a:spLocks noEditPoints="1"/>
            </p:cNvSpPr>
            <p:nvPr/>
          </p:nvSpPr>
          <p:spPr bwMode="auto">
            <a:xfrm>
              <a:off x="6455" y="1228"/>
              <a:ext cx="209" cy="238"/>
            </a:xfrm>
            <a:custGeom>
              <a:avLst/>
              <a:gdLst>
                <a:gd name="T0" fmla="*/ 0 w 2640"/>
                <a:gd name="T1" fmla="*/ 3006 h 3006"/>
                <a:gd name="T2" fmla="*/ 0 w 2640"/>
                <a:gd name="T3" fmla="*/ 0 h 3006"/>
                <a:gd name="T4" fmla="*/ 1039 w 2640"/>
                <a:gd name="T5" fmla="*/ 0 h 3006"/>
                <a:gd name="T6" fmla="*/ 2640 w 2640"/>
                <a:gd name="T7" fmla="*/ 1465 h 3006"/>
                <a:gd name="T8" fmla="*/ 2191 w 2640"/>
                <a:gd name="T9" fmla="*/ 2584 h 3006"/>
                <a:gd name="T10" fmla="*/ 1035 w 2640"/>
                <a:gd name="T11" fmla="*/ 3006 h 3006"/>
                <a:gd name="T12" fmla="*/ 0 w 2640"/>
                <a:gd name="T13" fmla="*/ 3006 h 3006"/>
                <a:gd name="T14" fmla="*/ 641 w 2640"/>
                <a:gd name="T15" fmla="*/ 524 h 3006"/>
                <a:gd name="T16" fmla="*/ 641 w 2640"/>
                <a:gd name="T17" fmla="*/ 2482 h 3006"/>
                <a:gd name="T18" fmla="*/ 990 w 2640"/>
                <a:gd name="T19" fmla="*/ 2482 h 3006"/>
                <a:gd name="T20" fmla="*/ 1706 w 2640"/>
                <a:gd name="T21" fmla="*/ 2210 h 3006"/>
                <a:gd name="T22" fmla="*/ 1966 w 2640"/>
                <a:gd name="T23" fmla="*/ 1474 h 3006"/>
                <a:gd name="T24" fmla="*/ 1694 w 2640"/>
                <a:gd name="T25" fmla="*/ 775 h 3006"/>
                <a:gd name="T26" fmla="*/ 988 w 2640"/>
                <a:gd name="T27" fmla="*/ 524 h 3006"/>
                <a:gd name="T28" fmla="*/ 641 w 2640"/>
                <a:gd name="T29" fmla="*/ 524 h 3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40" h="3006">
                  <a:moveTo>
                    <a:pt x="0" y="3006"/>
                  </a:moveTo>
                  <a:lnTo>
                    <a:pt x="0" y="0"/>
                  </a:lnTo>
                  <a:lnTo>
                    <a:pt x="1039" y="0"/>
                  </a:lnTo>
                  <a:cubicBezTo>
                    <a:pt x="2106" y="0"/>
                    <a:pt x="2640" y="488"/>
                    <a:pt x="2640" y="1465"/>
                  </a:cubicBezTo>
                  <a:cubicBezTo>
                    <a:pt x="2640" y="1929"/>
                    <a:pt x="2490" y="2302"/>
                    <a:pt x="2191" y="2584"/>
                  </a:cubicBezTo>
                  <a:cubicBezTo>
                    <a:pt x="1892" y="2865"/>
                    <a:pt x="1507" y="3006"/>
                    <a:pt x="1035" y="3006"/>
                  </a:cubicBezTo>
                  <a:lnTo>
                    <a:pt x="0" y="3006"/>
                  </a:lnTo>
                  <a:close/>
                  <a:moveTo>
                    <a:pt x="641" y="524"/>
                  </a:moveTo>
                  <a:lnTo>
                    <a:pt x="641" y="2482"/>
                  </a:lnTo>
                  <a:lnTo>
                    <a:pt x="990" y="2482"/>
                  </a:lnTo>
                  <a:cubicBezTo>
                    <a:pt x="1294" y="2482"/>
                    <a:pt x="1533" y="2391"/>
                    <a:pt x="1706" y="2210"/>
                  </a:cubicBezTo>
                  <a:cubicBezTo>
                    <a:pt x="1879" y="2029"/>
                    <a:pt x="1966" y="1783"/>
                    <a:pt x="1966" y="1474"/>
                  </a:cubicBezTo>
                  <a:cubicBezTo>
                    <a:pt x="1966" y="1175"/>
                    <a:pt x="1875" y="942"/>
                    <a:pt x="1694" y="775"/>
                  </a:cubicBezTo>
                  <a:cubicBezTo>
                    <a:pt x="1514" y="607"/>
                    <a:pt x="1278" y="524"/>
                    <a:pt x="988" y="524"/>
                  </a:cubicBezTo>
                  <a:lnTo>
                    <a:pt x="641" y="5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92" y="1202"/>
              <a:ext cx="170" cy="238"/>
            </a:xfrm>
            <a:custGeom>
              <a:avLst/>
              <a:gdLst>
                <a:gd name="T0" fmla="*/ 641 w 2156"/>
                <a:gd name="T1" fmla="*/ 1958 h 3006"/>
                <a:gd name="T2" fmla="*/ 641 w 2156"/>
                <a:gd name="T3" fmla="*/ 3006 h 3006"/>
                <a:gd name="T4" fmla="*/ 0 w 2156"/>
                <a:gd name="T5" fmla="*/ 3006 h 3006"/>
                <a:gd name="T6" fmla="*/ 0 w 2156"/>
                <a:gd name="T7" fmla="*/ 0 h 3006"/>
                <a:gd name="T8" fmla="*/ 1035 w 2156"/>
                <a:gd name="T9" fmla="*/ 0 h 3006"/>
                <a:gd name="T10" fmla="*/ 2156 w 2156"/>
                <a:gd name="T11" fmla="*/ 951 h 3006"/>
                <a:gd name="T12" fmla="*/ 1818 w 2156"/>
                <a:gd name="T13" fmla="*/ 1691 h 3006"/>
                <a:gd name="T14" fmla="*/ 971 w 2156"/>
                <a:gd name="T15" fmla="*/ 1958 h 3006"/>
                <a:gd name="T16" fmla="*/ 641 w 2156"/>
                <a:gd name="T17" fmla="*/ 1958 h 3006"/>
                <a:gd name="T18" fmla="*/ 641 w 2156"/>
                <a:gd name="T19" fmla="*/ 497 h 3006"/>
                <a:gd name="T20" fmla="*/ 641 w 2156"/>
                <a:gd name="T21" fmla="*/ 1467 h 3006"/>
                <a:gd name="T22" fmla="*/ 918 w 2156"/>
                <a:gd name="T23" fmla="*/ 1467 h 3006"/>
                <a:gd name="T24" fmla="*/ 1483 w 2156"/>
                <a:gd name="T25" fmla="*/ 976 h 3006"/>
                <a:gd name="T26" fmla="*/ 924 w 2156"/>
                <a:gd name="T27" fmla="*/ 497 h 3006"/>
                <a:gd name="T28" fmla="*/ 641 w 2156"/>
                <a:gd name="T29" fmla="*/ 497 h 3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56" h="3006">
                  <a:moveTo>
                    <a:pt x="641" y="1958"/>
                  </a:moveTo>
                  <a:lnTo>
                    <a:pt x="641" y="3006"/>
                  </a:lnTo>
                  <a:lnTo>
                    <a:pt x="0" y="3006"/>
                  </a:lnTo>
                  <a:lnTo>
                    <a:pt x="0" y="0"/>
                  </a:lnTo>
                  <a:lnTo>
                    <a:pt x="1035" y="0"/>
                  </a:lnTo>
                  <a:cubicBezTo>
                    <a:pt x="1783" y="0"/>
                    <a:pt x="2156" y="317"/>
                    <a:pt x="2156" y="951"/>
                  </a:cubicBezTo>
                  <a:cubicBezTo>
                    <a:pt x="2156" y="1259"/>
                    <a:pt x="2044" y="1506"/>
                    <a:pt x="1818" y="1691"/>
                  </a:cubicBezTo>
                  <a:cubicBezTo>
                    <a:pt x="1592" y="1877"/>
                    <a:pt x="1310" y="1966"/>
                    <a:pt x="971" y="1958"/>
                  </a:cubicBezTo>
                  <a:lnTo>
                    <a:pt x="641" y="1958"/>
                  </a:lnTo>
                  <a:close/>
                  <a:moveTo>
                    <a:pt x="641" y="497"/>
                  </a:moveTo>
                  <a:lnTo>
                    <a:pt x="641" y="1467"/>
                  </a:lnTo>
                  <a:lnTo>
                    <a:pt x="918" y="1467"/>
                  </a:lnTo>
                  <a:cubicBezTo>
                    <a:pt x="1295" y="1467"/>
                    <a:pt x="1483" y="1304"/>
                    <a:pt x="1483" y="976"/>
                  </a:cubicBezTo>
                  <a:cubicBezTo>
                    <a:pt x="1483" y="657"/>
                    <a:pt x="1296" y="497"/>
                    <a:pt x="924" y="497"/>
                  </a:cubicBezTo>
                  <a:lnTo>
                    <a:pt x="641" y="4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5455" y="864"/>
              <a:ext cx="203" cy="99"/>
            </a:xfrm>
            <a:custGeom>
              <a:avLst/>
              <a:gdLst>
                <a:gd name="T0" fmla="*/ 384 w 2567"/>
                <a:gd name="T1" fmla="*/ 235 h 1250"/>
                <a:gd name="T2" fmla="*/ 70 w 2567"/>
                <a:gd name="T3" fmla="*/ 85 h 1250"/>
                <a:gd name="T4" fmla="*/ 416 w 2567"/>
                <a:gd name="T5" fmla="*/ 386 h 1250"/>
                <a:gd name="T6" fmla="*/ 737 w 2567"/>
                <a:gd name="T7" fmla="*/ 2 h 1250"/>
                <a:gd name="T8" fmla="*/ 926 w 2567"/>
                <a:gd name="T9" fmla="*/ 386 h 1250"/>
                <a:gd name="T10" fmla="*/ 1250 w 2567"/>
                <a:gd name="T11" fmla="*/ 555 h 1250"/>
                <a:gd name="T12" fmla="*/ 926 w 2567"/>
                <a:gd name="T13" fmla="*/ 1250 h 1250"/>
                <a:gd name="T14" fmla="*/ 737 w 2567"/>
                <a:gd name="T15" fmla="*/ 555 h 1250"/>
                <a:gd name="T16" fmla="*/ 416 w 2567"/>
                <a:gd name="T17" fmla="*/ 386 h 1250"/>
                <a:gd name="T18" fmla="*/ 499 w 2567"/>
                <a:gd name="T19" fmla="*/ 995 h 1250"/>
                <a:gd name="T20" fmla="*/ 97 w 2567"/>
                <a:gd name="T21" fmla="*/ 1101 h 1250"/>
                <a:gd name="T22" fmla="*/ 129 w 2567"/>
                <a:gd name="T23" fmla="*/ 589 h 1250"/>
                <a:gd name="T24" fmla="*/ 0 w 2567"/>
                <a:gd name="T25" fmla="*/ 425 h 1250"/>
                <a:gd name="T26" fmla="*/ 297 w 2567"/>
                <a:gd name="T27" fmla="*/ 924 h 1250"/>
                <a:gd name="T28" fmla="*/ 1844 w 2567"/>
                <a:gd name="T29" fmla="*/ 3 h 1250"/>
                <a:gd name="T30" fmla="*/ 1921 w 2567"/>
                <a:gd name="T31" fmla="*/ 266 h 1250"/>
                <a:gd name="T32" fmla="*/ 1844 w 2567"/>
                <a:gd name="T33" fmla="*/ 3 h 1250"/>
                <a:gd name="T34" fmla="*/ 2567 w 2567"/>
                <a:gd name="T35" fmla="*/ 1084 h 1250"/>
                <a:gd name="T36" fmla="*/ 2415 w 2567"/>
                <a:gd name="T37" fmla="*/ 1232 h 1250"/>
                <a:gd name="T38" fmla="*/ 2222 w 2567"/>
                <a:gd name="T39" fmla="*/ 1069 h 1250"/>
                <a:gd name="T40" fmla="*/ 2382 w 2567"/>
                <a:gd name="T41" fmla="*/ 1061 h 1250"/>
                <a:gd name="T42" fmla="*/ 2395 w 2567"/>
                <a:gd name="T43" fmla="*/ 13 h 1250"/>
                <a:gd name="T44" fmla="*/ 1907 w 2567"/>
                <a:gd name="T45" fmla="*/ 494 h 1250"/>
                <a:gd name="T46" fmla="*/ 1796 w 2567"/>
                <a:gd name="T47" fmla="*/ 925 h 1250"/>
                <a:gd name="T48" fmla="*/ 1920 w 2567"/>
                <a:gd name="T49" fmla="*/ 1056 h 1250"/>
                <a:gd name="T50" fmla="*/ 1962 w 2567"/>
                <a:gd name="T51" fmla="*/ 978 h 1250"/>
                <a:gd name="T52" fmla="*/ 2136 w 2567"/>
                <a:gd name="T53" fmla="*/ 929 h 1250"/>
                <a:gd name="T54" fmla="*/ 1943 w 2567"/>
                <a:gd name="T55" fmla="*/ 1243 h 1250"/>
                <a:gd name="T56" fmla="*/ 1461 w 2567"/>
                <a:gd name="T57" fmla="*/ 1188 h 1250"/>
                <a:gd name="T58" fmla="*/ 1598 w 2567"/>
                <a:gd name="T59" fmla="*/ 881 h 1250"/>
                <a:gd name="T60" fmla="*/ 1397 w 2567"/>
                <a:gd name="T61" fmla="*/ 531 h 1250"/>
                <a:gd name="T62" fmla="*/ 1536 w 2567"/>
                <a:gd name="T63" fmla="*/ 347 h 1250"/>
                <a:gd name="T64" fmla="*/ 1697 w 2567"/>
                <a:gd name="T65" fmla="*/ 14 h 1250"/>
                <a:gd name="T66" fmla="*/ 2040 w 2567"/>
                <a:gd name="T67" fmla="*/ 271 h 1250"/>
                <a:gd name="T68" fmla="*/ 1716 w 2567"/>
                <a:gd name="T69" fmla="*/ 481 h 1250"/>
                <a:gd name="T70" fmla="*/ 1907 w 2567"/>
                <a:gd name="T71" fmla="*/ 494 h 1250"/>
                <a:gd name="T72" fmla="*/ 2116 w 2567"/>
                <a:gd name="T73" fmla="*/ 898 h 1250"/>
                <a:gd name="T74" fmla="*/ 2282 w 2567"/>
                <a:gd name="T75" fmla="*/ 133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567" h="1250">
                  <a:moveTo>
                    <a:pt x="217" y="0"/>
                  </a:moveTo>
                  <a:cubicBezTo>
                    <a:pt x="283" y="89"/>
                    <a:pt x="339" y="167"/>
                    <a:pt x="384" y="235"/>
                  </a:cubicBezTo>
                  <a:lnTo>
                    <a:pt x="223" y="333"/>
                  </a:lnTo>
                  <a:cubicBezTo>
                    <a:pt x="181" y="259"/>
                    <a:pt x="130" y="176"/>
                    <a:pt x="70" y="85"/>
                  </a:cubicBezTo>
                  <a:lnTo>
                    <a:pt x="217" y="0"/>
                  </a:lnTo>
                  <a:close/>
                  <a:moveTo>
                    <a:pt x="416" y="386"/>
                  </a:moveTo>
                  <a:lnTo>
                    <a:pt x="737" y="386"/>
                  </a:lnTo>
                  <a:lnTo>
                    <a:pt x="737" y="2"/>
                  </a:lnTo>
                  <a:lnTo>
                    <a:pt x="926" y="2"/>
                  </a:lnTo>
                  <a:lnTo>
                    <a:pt x="926" y="386"/>
                  </a:lnTo>
                  <a:lnTo>
                    <a:pt x="1250" y="386"/>
                  </a:lnTo>
                  <a:lnTo>
                    <a:pt x="1250" y="555"/>
                  </a:lnTo>
                  <a:lnTo>
                    <a:pt x="926" y="555"/>
                  </a:lnTo>
                  <a:lnTo>
                    <a:pt x="926" y="1250"/>
                  </a:lnTo>
                  <a:lnTo>
                    <a:pt x="737" y="1250"/>
                  </a:lnTo>
                  <a:lnTo>
                    <a:pt x="737" y="555"/>
                  </a:lnTo>
                  <a:lnTo>
                    <a:pt x="416" y="555"/>
                  </a:lnTo>
                  <a:lnTo>
                    <a:pt x="416" y="386"/>
                  </a:lnTo>
                  <a:close/>
                  <a:moveTo>
                    <a:pt x="478" y="808"/>
                  </a:moveTo>
                  <a:cubicBezTo>
                    <a:pt x="484" y="886"/>
                    <a:pt x="492" y="948"/>
                    <a:pt x="499" y="995"/>
                  </a:cubicBezTo>
                  <a:cubicBezTo>
                    <a:pt x="338" y="1100"/>
                    <a:pt x="235" y="1177"/>
                    <a:pt x="191" y="1225"/>
                  </a:cubicBezTo>
                  <a:lnTo>
                    <a:pt x="97" y="1101"/>
                  </a:lnTo>
                  <a:cubicBezTo>
                    <a:pt x="118" y="1076"/>
                    <a:pt x="129" y="1040"/>
                    <a:pt x="129" y="995"/>
                  </a:cubicBezTo>
                  <a:lnTo>
                    <a:pt x="129" y="589"/>
                  </a:lnTo>
                  <a:lnTo>
                    <a:pt x="0" y="589"/>
                  </a:lnTo>
                  <a:lnTo>
                    <a:pt x="0" y="425"/>
                  </a:lnTo>
                  <a:lnTo>
                    <a:pt x="297" y="425"/>
                  </a:lnTo>
                  <a:lnTo>
                    <a:pt x="297" y="924"/>
                  </a:lnTo>
                  <a:cubicBezTo>
                    <a:pt x="331" y="904"/>
                    <a:pt x="392" y="865"/>
                    <a:pt x="478" y="808"/>
                  </a:cubicBezTo>
                  <a:close/>
                  <a:moveTo>
                    <a:pt x="1844" y="3"/>
                  </a:moveTo>
                  <a:cubicBezTo>
                    <a:pt x="1905" y="48"/>
                    <a:pt x="1968" y="101"/>
                    <a:pt x="2031" y="160"/>
                  </a:cubicBezTo>
                  <a:lnTo>
                    <a:pt x="1921" y="266"/>
                  </a:lnTo>
                  <a:cubicBezTo>
                    <a:pt x="1868" y="209"/>
                    <a:pt x="1809" y="154"/>
                    <a:pt x="1744" y="100"/>
                  </a:cubicBezTo>
                  <a:lnTo>
                    <a:pt x="1844" y="3"/>
                  </a:lnTo>
                  <a:close/>
                  <a:moveTo>
                    <a:pt x="2567" y="13"/>
                  </a:moveTo>
                  <a:lnTo>
                    <a:pt x="2567" y="1084"/>
                  </a:lnTo>
                  <a:cubicBezTo>
                    <a:pt x="2567" y="1130"/>
                    <a:pt x="2556" y="1166"/>
                    <a:pt x="2533" y="1190"/>
                  </a:cubicBezTo>
                  <a:cubicBezTo>
                    <a:pt x="2510" y="1215"/>
                    <a:pt x="2471" y="1229"/>
                    <a:pt x="2415" y="1232"/>
                  </a:cubicBezTo>
                  <a:cubicBezTo>
                    <a:pt x="2359" y="1235"/>
                    <a:pt x="2309" y="1236"/>
                    <a:pt x="2265" y="1235"/>
                  </a:cubicBezTo>
                  <a:cubicBezTo>
                    <a:pt x="2254" y="1175"/>
                    <a:pt x="2240" y="1120"/>
                    <a:pt x="2222" y="1069"/>
                  </a:cubicBezTo>
                  <a:cubicBezTo>
                    <a:pt x="2260" y="1072"/>
                    <a:pt x="2295" y="1073"/>
                    <a:pt x="2327" y="1073"/>
                  </a:cubicBezTo>
                  <a:cubicBezTo>
                    <a:pt x="2356" y="1073"/>
                    <a:pt x="2374" y="1069"/>
                    <a:pt x="2382" y="1061"/>
                  </a:cubicBezTo>
                  <a:cubicBezTo>
                    <a:pt x="2391" y="1053"/>
                    <a:pt x="2395" y="1037"/>
                    <a:pt x="2395" y="1013"/>
                  </a:cubicBezTo>
                  <a:lnTo>
                    <a:pt x="2395" y="13"/>
                  </a:lnTo>
                  <a:lnTo>
                    <a:pt x="2567" y="13"/>
                  </a:lnTo>
                  <a:close/>
                  <a:moveTo>
                    <a:pt x="1907" y="494"/>
                  </a:moveTo>
                  <a:lnTo>
                    <a:pt x="2056" y="573"/>
                  </a:lnTo>
                  <a:cubicBezTo>
                    <a:pt x="1985" y="703"/>
                    <a:pt x="1898" y="820"/>
                    <a:pt x="1796" y="925"/>
                  </a:cubicBezTo>
                  <a:cubicBezTo>
                    <a:pt x="1812" y="964"/>
                    <a:pt x="1833" y="995"/>
                    <a:pt x="1857" y="1020"/>
                  </a:cubicBezTo>
                  <a:cubicBezTo>
                    <a:pt x="1881" y="1044"/>
                    <a:pt x="1902" y="1056"/>
                    <a:pt x="1920" y="1056"/>
                  </a:cubicBezTo>
                  <a:cubicBezTo>
                    <a:pt x="1925" y="1056"/>
                    <a:pt x="1931" y="1055"/>
                    <a:pt x="1938" y="1052"/>
                  </a:cubicBezTo>
                  <a:cubicBezTo>
                    <a:pt x="1945" y="1048"/>
                    <a:pt x="1953" y="1024"/>
                    <a:pt x="1962" y="978"/>
                  </a:cubicBezTo>
                  <a:cubicBezTo>
                    <a:pt x="1971" y="931"/>
                    <a:pt x="1977" y="892"/>
                    <a:pt x="1982" y="859"/>
                  </a:cubicBezTo>
                  <a:cubicBezTo>
                    <a:pt x="1999" y="868"/>
                    <a:pt x="2051" y="892"/>
                    <a:pt x="2136" y="929"/>
                  </a:cubicBezTo>
                  <a:cubicBezTo>
                    <a:pt x="2112" y="1061"/>
                    <a:pt x="2086" y="1146"/>
                    <a:pt x="2057" y="1184"/>
                  </a:cubicBezTo>
                  <a:cubicBezTo>
                    <a:pt x="2028" y="1223"/>
                    <a:pt x="1990" y="1243"/>
                    <a:pt x="1943" y="1243"/>
                  </a:cubicBezTo>
                  <a:cubicBezTo>
                    <a:pt x="1817" y="1243"/>
                    <a:pt x="1721" y="1179"/>
                    <a:pt x="1657" y="1051"/>
                  </a:cubicBezTo>
                  <a:cubicBezTo>
                    <a:pt x="1596" y="1101"/>
                    <a:pt x="1531" y="1146"/>
                    <a:pt x="1461" y="1188"/>
                  </a:cubicBezTo>
                  <a:cubicBezTo>
                    <a:pt x="1431" y="1132"/>
                    <a:pt x="1398" y="1080"/>
                    <a:pt x="1364" y="1032"/>
                  </a:cubicBezTo>
                  <a:cubicBezTo>
                    <a:pt x="1450" y="987"/>
                    <a:pt x="1528" y="937"/>
                    <a:pt x="1598" y="881"/>
                  </a:cubicBezTo>
                  <a:cubicBezTo>
                    <a:pt x="1571" y="765"/>
                    <a:pt x="1553" y="641"/>
                    <a:pt x="1544" y="508"/>
                  </a:cubicBezTo>
                  <a:lnTo>
                    <a:pt x="1397" y="531"/>
                  </a:lnTo>
                  <a:lnTo>
                    <a:pt x="1369" y="372"/>
                  </a:lnTo>
                  <a:lnTo>
                    <a:pt x="1536" y="347"/>
                  </a:lnTo>
                  <a:lnTo>
                    <a:pt x="1519" y="14"/>
                  </a:lnTo>
                  <a:lnTo>
                    <a:pt x="1697" y="14"/>
                  </a:lnTo>
                  <a:cubicBezTo>
                    <a:pt x="1699" y="117"/>
                    <a:pt x="1702" y="220"/>
                    <a:pt x="1707" y="321"/>
                  </a:cubicBezTo>
                  <a:lnTo>
                    <a:pt x="2040" y="271"/>
                  </a:lnTo>
                  <a:lnTo>
                    <a:pt x="2065" y="425"/>
                  </a:lnTo>
                  <a:lnTo>
                    <a:pt x="1716" y="481"/>
                  </a:lnTo>
                  <a:cubicBezTo>
                    <a:pt x="1722" y="566"/>
                    <a:pt x="1733" y="651"/>
                    <a:pt x="1748" y="736"/>
                  </a:cubicBezTo>
                  <a:cubicBezTo>
                    <a:pt x="1811" y="663"/>
                    <a:pt x="1864" y="582"/>
                    <a:pt x="1907" y="494"/>
                  </a:cubicBezTo>
                  <a:close/>
                  <a:moveTo>
                    <a:pt x="2282" y="898"/>
                  </a:moveTo>
                  <a:lnTo>
                    <a:pt x="2116" y="898"/>
                  </a:lnTo>
                  <a:lnTo>
                    <a:pt x="2116" y="133"/>
                  </a:lnTo>
                  <a:lnTo>
                    <a:pt x="2282" y="133"/>
                  </a:lnTo>
                  <a:lnTo>
                    <a:pt x="2282" y="8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458" y="981"/>
              <a:ext cx="197" cy="53"/>
            </a:xfrm>
            <a:custGeom>
              <a:avLst/>
              <a:gdLst>
                <a:gd name="T0" fmla="*/ 142 w 2495"/>
                <a:gd name="T1" fmla="*/ 434 h 666"/>
                <a:gd name="T2" fmla="*/ 142 w 2495"/>
                <a:gd name="T3" fmla="*/ 666 h 666"/>
                <a:gd name="T4" fmla="*/ 0 w 2495"/>
                <a:gd name="T5" fmla="*/ 666 h 666"/>
                <a:gd name="T6" fmla="*/ 0 w 2495"/>
                <a:gd name="T7" fmla="*/ 0 h 666"/>
                <a:gd name="T8" fmla="*/ 229 w 2495"/>
                <a:gd name="T9" fmla="*/ 0 h 666"/>
                <a:gd name="T10" fmla="*/ 478 w 2495"/>
                <a:gd name="T11" fmla="*/ 211 h 666"/>
                <a:gd name="T12" fmla="*/ 403 w 2495"/>
                <a:gd name="T13" fmla="*/ 375 h 666"/>
                <a:gd name="T14" fmla="*/ 215 w 2495"/>
                <a:gd name="T15" fmla="*/ 434 h 666"/>
                <a:gd name="T16" fmla="*/ 142 w 2495"/>
                <a:gd name="T17" fmla="*/ 434 h 666"/>
                <a:gd name="T18" fmla="*/ 142 w 2495"/>
                <a:gd name="T19" fmla="*/ 110 h 666"/>
                <a:gd name="T20" fmla="*/ 142 w 2495"/>
                <a:gd name="T21" fmla="*/ 325 h 666"/>
                <a:gd name="T22" fmla="*/ 203 w 2495"/>
                <a:gd name="T23" fmla="*/ 325 h 666"/>
                <a:gd name="T24" fmla="*/ 328 w 2495"/>
                <a:gd name="T25" fmla="*/ 216 h 666"/>
                <a:gd name="T26" fmla="*/ 204 w 2495"/>
                <a:gd name="T27" fmla="*/ 110 h 666"/>
                <a:gd name="T28" fmla="*/ 142 w 2495"/>
                <a:gd name="T29" fmla="*/ 110 h 666"/>
                <a:gd name="T30" fmla="*/ 1022 w 2495"/>
                <a:gd name="T31" fmla="*/ 666 h 666"/>
                <a:gd name="T32" fmla="*/ 631 w 2495"/>
                <a:gd name="T33" fmla="*/ 666 h 666"/>
                <a:gd name="T34" fmla="*/ 631 w 2495"/>
                <a:gd name="T35" fmla="*/ 0 h 666"/>
                <a:gd name="T36" fmla="*/ 773 w 2495"/>
                <a:gd name="T37" fmla="*/ 0 h 666"/>
                <a:gd name="T38" fmla="*/ 773 w 2495"/>
                <a:gd name="T39" fmla="*/ 550 h 666"/>
                <a:gd name="T40" fmla="*/ 1022 w 2495"/>
                <a:gd name="T41" fmla="*/ 550 h 666"/>
                <a:gd name="T42" fmla="*/ 1022 w 2495"/>
                <a:gd name="T43" fmla="*/ 666 h 666"/>
                <a:gd name="T44" fmla="*/ 1766 w 2495"/>
                <a:gd name="T45" fmla="*/ 666 h 666"/>
                <a:gd name="T46" fmla="*/ 1611 w 2495"/>
                <a:gd name="T47" fmla="*/ 666 h 666"/>
                <a:gd name="T48" fmla="*/ 1561 w 2495"/>
                <a:gd name="T49" fmla="*/ 514 h 666"/>
                <a:gd name="T50" fmla="*/ 1319 w 2495"/>
                <a:gd name="T51" fmla="*/ 514 h 666"/>
                <a:gd name="T52" fmla="*/ 1270 w 2495"/>
                <a:gd name="T53" fmla="*/ 666 h 666"/>
                <a:gd name="T54" fmla="*/ 1116 w 2495"/>
                <a:gd name="T55" fmla="*/ 666 h 666"/>
                <a:gd name="T56" fmla="*/ 1360 w 2495"/>
                <a:gd name="T57" fmla="*/ 0 h 666"/>
                <a:gd name="T58" fmla="*/ 1527 w 2495"/>
                <a:gd name="T59" fmla="*/ 0 h 666"/>
                <a:gd name="T60" fmla="*/ 1766 w 2495"/>
                <a:gd name="T61" fmla="*/ 666 h 666"/>
                <a:gd name="T62" fmla="*/ 1527 w 2495"/>
                <a:gd name="T63" fmla="*/ 404 h 666"/>
                <a:gd name="T64" fmla="*/ 1452 w 2495"/>
                <a:gd name="T65" fmla="*/ 173 h 666"/>
                <a:gd name="T66" fmla="*/ 1441 w 2495"/>
                <a:gd name="T67" fmla="*/ 115 h 666"/>
                <a:gd name="T68" fmla="*/ 1438 w 2495"/>
                <a:gd name="T69" fmla="*/ 115 h 666"/>
                <a:gd name="T70" fmla="*/ 1426 w 2495"/>
                <a:gd name="T71" fmla="*/ 171 h 666"/>
                <a:gd name="T72" fmla="*/ 1350 w 2495"/>
                <a:gd name="T73" fmla="*/ 404 h 666"/>
                <a:gd name="T74" fmla="*/ 1527 w 2495"/>
                <a:gd name="T75" fmla="*/ 404 h 666"/>
                <a:gd name="T76" fmla="*/ 2495 w 2495"/>
                <a:gd name="T77" fmla="*/ 666 h 666"/>
                <a:gd name="T78" fmla="*/ 2350 w 2495"/>
                <a:gd name="T79" fmla="*/ 666 h 666"/>
                <a:gd name="T80" fmla="*/ 2067 w 2495"/>
                <a:gd name="T81" fmla="*/ 235 h 666"/>
                <a:gd name="T82" fmla="*/ 2036 w 2495"/>
                <a:gd name="T83" fmla="*/ 181 h 666"/>
                <a:gd name="T84" fmla="*/ 2033 w 2495"/>
                <a:gd name="T85" fmla="*/ 181 h 666"/>
                <a:gd name="T86" fmla="*/ 2037 w 2495"/>
                <a:gd name="T87" fmla="*/ 287 h 666"/>
                <a:gd name="T88" fmla="*/ 2037 w 2495"/>
                <a:gd name="T89" fmla="*/ 666 h 666"/>
                <a:gd name="T90" fmla="*/ 1903 w 2495"/>
                <a:gd name="T91" fmla="*/ 666 h 666"/>
                <a:gd name="T92" fmla="*/ 1903 w 2495"/>
                <a:gd name="T93" fmla="*/ 0 h 666"/>
                <a:gd name="T94" fmla="*/ 2058 w 2495"/>
                <a:gd name="T95" fmla="*/ 0 h 666"/>
                <a:gd name="T96" fmla="*/ 2330 w 2495"/>
                <a:gd name="T97" fmla="*/ 419 h 666"/>
                <a:gd name="T98" fmla="*/ 2363 w 2495"/>
                <a:gd name="T99" fmla="*/ 472 h 666"/>
                <a:gd name="T100" fmla="*/ 2365 w 2495"/>
                <a:gd name="T101" fmla="*/ 472 h 666"/>
                <a:gd name="T102" fmla="*/ 2361 w 2495"/>
                <a:gd name="T103" fmla="*/ 380 h 666"/>
                <a:gd name="T104" fmla="*/ 2361 w 2495"/>
                <a:gd name="T105" fmla="*/ 0 h 666"/>
                <a:gd name="T106" fmla="*/ 2495 w 2495"/>
                <a:gd name="T107" fmla="*/ 0 h 666"/>
                <a:gd name="T108" fmla="*/ 2495 w 2495"/>
                <a:gd name="T109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95" h="666">
                  <a:moveTo>
                    <a:pt x="142" y="434"/>
                  </a:moveTo>
                  <a:lnTo>
                    <a:pt x="142" y="666"/>
                  </a:lnTo>
                  <a:lnTo>
                    <a:pt x="0" y="666"/>
                  </a:lnTo>
                  <a:lnTo>
                    <a:pt x="0" y="0"/>
                  </a:lnTo>
                  <a:lnTo>
                    <a:pt x="229" y="0"/>
                  </a:lnTo>
                  <a:cubicBezTo>
                    <a:pt x="395" y="0"/>
                    <a:pt x="478" y="70"/>
                    <a:pt x="478" y="211"/>
                  </a:cubicBezTo>
                  <a:cubicBezTo>
                    <a:pt x="478" y="279"/>
                    <a:pt x="453" y="334"/>
                    <a:pt x="403" y="375"/>
                  </a:cubicBezTo>
                  <a:cubicBezTo>
                    <a:pt x="352" y="416"/>
                    <a:pt x="290" y="436"/>
                    <a:pt x="215" y="434"/>
                  </a:cubicBezTo>
                  <a:lnTo>
                    <a:pt x="142" y="434"/>
                  </a:lnTo>
                  <a:close/>
                  <a:moveTo>
                    <a:pt x="142" y="110"/>
                  </a:moveTo>
                  <a:lnTo>
                    <a:pt x="142" y="325"/>
                  </a:lnTo>
                  <a:lnTo>
                    <a:pt x="203" y="325"/>
                  </a:lnTo>
                  <a:cubicBezTo>
                    <a:pt x="287" y="325"/>
                    <a:pt x="328" y="289"/>
                    <a:pt x="328" y="216"/>
                  </a:cubicBezTo>
                  <a:cubicBezTo>
                    <a:pt x="328" y="145"/>
                    <a:pt x="287" y="110"/>
                    <a:pt x="204" y="110"/>
                  </a:cubicBezTo>
                  <a:lnTo>
                    <a:pt x="142" y="110"/>
                  </a:lnTo>
                  <a:close/>
                  <a:moveTo>
                    <a:pt x="1022" y="666"/>
                  </a:moveTo>
                  <a:lnTo>
                    <a:pt x="631" y="666"/>
                  </a:lnTo>
                  <a:lnTo>
                    <a:pt x="631" y="0"/>
                  </a:lnTo>
                  <a:lnTo>
                    <a:pt x="773" y="0"/>
                  </a:lnTo>
                  <a:lnTo>
                    <a:pt x="773" y="550"/>
                  </a:lnTo>
                  <a:lnTo>
                    <a:pt x="1022" y="550"/>
                  </a:lnTo>
                  <a:lnTo>
                    <a:pt x="1022" y="666"/>
                  </a:lnTo>
                  <a:close/>
                  <a:moveTo>
                    <a:pt x="1766" y="666"/>
                  </a:moveTo>
                  <a:lnTo>
                    <a:pt x="1611" y="666"/>
                  </a:lnTo>
                  <a:lnTo>
                    <a:pt x="1561" y="514"/>
                  </a:lnTo>
                  <a:lnTo>
                    <a:pt x="1319" y="514"/>
                  </a:lnTo>
                  <a:lnTo>
                    <a:pt x="1270" y="666"/>
                  </a:lnTo>
                  <a:lnTo>
                    <a:pt x="1116" y="666"/>
                  </a:lnTo>
                  <a:lnTo>
                    <a:pt x="1360" y="0"/>
                  </a:lnTo>
                  <a:lnTo>
                    <a:pt x="1527" y="0"/>
                  </a:lnTo>
                  <a:lnTo>
                    <a:pt x="1766" y="666"/>
                  </a:lnTo>
                  <a:close/>
                  <a:moveTo>
                    <a:pt x="1527" y="404"/>
                  </a:moveTo>
                  <a:lnTo>
                    <a:pt x="1452" y="173"/>
                  </a:lnTo>
                  <a:cubicBezTo>
                    <a:pt x="1447" y="158"/>
                    <a:pt x="1443" y="139"/>
                    <a:pt x="1441" y="115"/>
                  </a:cubicBezTo>
                  <a:lnTo>
                    <a:pt x="1438" y="115"/>
                  </a:lnTo>
                  <a:cubicBezTo>
                    <a:pt x="1436" y="134"/>
                    <a:pt x="1432" y="153"/>
                    <a:pt x="1426" y="171"/>
                  </a:cubicBezTo>
                  <a:lnTo>
                    <a:pt x="1350" y="404"/>
                  </a:lnTo>
                  <a:lnTo>
                    <a:pt x="1527" y="404"/>
                  </a:lnTo>
                  <a:close/>
                  <a:moveTo>
                    <a:pt x="2495" y="666"/>
                  </a:moveTo>
                  <a:lnTo>
                    <a:pt x="2350" y="666"/>
                  </a:lnTo>
                  <a:lnTo>
                    <a:pt x="2067" y="235"/>
                  </a:lnTo>
                  <a:cubicBezTo>
                    <a:pt x="2053" y="213"/>
                    <a:pt x="2042" y="195"/>
                    <a:pt x="2036" y="181"/>
                  </a:cubicBezTo>
                  <a:lnTo>
                    <a:pt x="2033" y="181"/>
                  </a:lnTo>
                  <a:cubicBezTo>
                    <a:pt x="2036" y="204"/>
                    <a:pt x="2037" y="239"/>
                    <a:pt x="2037" y="287"/>
                  </a:cubicBezTo>
                  <a:lnTo>
                    <a:pt x="2037" y="666"/>
                  </a:lnTo>
                  <a:lnTo>
                    <a:pt x="1903" y="666"/>
                  </a:lnTo>
                  <a:lnTo>
                    <a:pt x="1903" y="0"/>
                  </a:lnTo>
                  <a:lnTo>
                    <a:pt x="2058" y="0"/>
                  </a:lnTo>
                  <a:lnTo>
                    <a:pt x="2330" y="419"/>
                  </a:lnTo>
                  <a:cubicBezTo>
                    <a:pt x="2348" y="447"/>
                    <a:pt x="2359" y="464"/>
                    <a:pt x="2363" y="472"/>
                  </a:cubicBezTo>
                  <a:lnTo>
                    <a:pt x="2365" y="472"/>
                  </a:lnTo>
                  <a:cubicBezTo>
                    <a:pt x="2362" y="456"/>
                    <a:pt x="2361" y="425"/>
                    <a:pt x="2361" y="380"/>
                  </a:cubicBezTo>
                  <a:lnTo>
                    <a:pt x="2361" y="0"/>
                  </a:lnTo>
                  <a:lnTo>
                    <a:pt x="2495" y="0"/>
                  </a:lnTo>
                  <a:lnTo>
                    <a:pt x="2495" y="6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33"/>
            <p:cNvSpPr>
              <a:spLocks noEditPoints="1"/>
            </p:cNvSpPr>
            <p:nvPr/>
          </p:nvSpPr>
          <p:spPr bwMode="auto">
            <a:xfrm>
              <a:off x="6681" y="1866"/>
              <a:ext cx="207" cy="100"/>
            </a:xfrm>
            <a:custGeom>
              <a:avLst/>
              <a:gdLst>
                <a:gd name="T0" fmla="*/ 786 w 2624"/>
                <a:gd name="T1" fmla="*/ 751 h 1270"/>
                <a:gd name="T2" fmla="*/ 1227 w 2624"/>
                <a:gd name="T3" fmla="*/ 908 h 1270"/>
                <a:gd name="T4" fmla="*/ 737 w 2624"/>
                <a:gd name="T5" fmla="*/ 930 h 1270"/>
                <a:gd name="T6" fmla="*/ 1155 w 2624"/>
                <a:gd name="T7" fmla="*/ 1256 h 1270"/>
                <a:gd name="T8" fmla="*/ 141 w 2624"/>
                <a:gd name="T9" fmla="*/ 1270 h 1270"/>
                <a:gd name="T10" fmla="*/ 551 w 2624"/>
                <a:gd name="T11" fmla="*/ 908 h 1270"/>
                <a:gd name="T12" fmla="*/ 0 w 2624"/>
                <a:gd name="T13" fmla="*/ 751 h 1270"/>
                <a:gd name="T14" fmla="*/ 154 w 2624"/>
                <a:gd name="T15" fmla="*/ 614 h 1270"/>
                <a:gd name="T16" fmla="*/ 499 w 2624"/>
                <a:gd name="T17" fmla="*/ 631 h 1270"/>
                <a:gd name="T18" fmla="*/ 608 w 2624"/>
                <a:gd name="T19" fmla="*/ 751 h 1270"/>
                <a:gd name="T20" fmla="*/ 819 w 2624"/>
                <a:gd name="T21" fmla="*/ 334 h 1270"/>
                <a:gd name="T22" fmla="*/ 27 w 2624"/>
                <a:gd name="T23" fmla="*/ 134 h 1270"/>
                <a:gd name="T24" fmla="*/ 493 w 2624"/>
                <a:gd name="T25" fmla="*/ 28 h 1270"/>
                <a:gd name="T26" fmla="*/ 752 w 2624"/>
                <a:gd name="T27" fmla="*/ 134 h 1270"/>
                <a:gd name="T28" fmla="*/ 1198 w 2624"/>
                <a:gd name="T29" fmla="*/ 463 h 1270"/>
                <a:gd name="T30" fmla="*/ 1023 w 2624"/>
                <a:gd name="T31" fmla="*/ 286 h 1270"/>
                <a:gd name="T32" fmla="*/ 202 w 2624"/>
                <a:gd name="T33" fmla="*/ 463 h 1270"/>
                <a:gd name="T34" fmla="*/ 333 w 2624"/>
                <a:gd name="T35" fmla="*/ 322 h 1270"/>
                <a:gd name="T36" fmla="*/ 526 w 2624"/>
                <a:gd name="T37" fmla="*/ 580 h 1270"/>
                <a:gd name="T38" fmla="*/ 333 w 2624"/>
                <a:gd name="T39" fmla="*/ 322 h 1270"/>
                <a:gd name="T40" fmla="*/ 2540 w 2624"/>
                <a:gd name="T41" fmla="*/ 667 h 1270"/>
                <a:gd name="T42" fmla="*/ 2508 w 2624"/>
                <a:gd name="T43" fmla="*/ 885 h 1270"/>
                <a:gd name="T44" fmla="*/ 2563 w 2624"/>
                <a:gd name="T45" fmla="*/ 1151 h 1270"/>
                <a:gd name="T46" fmla="*/ 2089 w 2624"/>
                <a:gd name="T47" fmla="*/ 1222 h 1270"/>
                <a:gd name="T48" fmla="*/ 1919 w 2624"/>
                <a:gd name="T49" fmla="*/ 707 h 1270"/>
                <a:gd name="T50" fmla="*/ 1852 w 2624"/>
                <a:gd name="T51" fmla="*/ 569 h 1270"/>
                <a:gd name="T52" fmla="*/ 1919 w 2624"/>
                <a:gd name="T53" fmla="*/ 478 h 1270"/>
                <a:gd name="T54" fmla="*/ 1793 w 2624"/>
                <a:gd name="T55" fmla="*/ 358 h 1270"/>
                <a:gd name="T56" fmla="*/ 1609 w 2624"/>
                <a:gd name="T57" fmla="*/ 497 h 1270"/>
                <a:gd name="T58" fmla="*/ 1831 w 2624"/>
                <a:gd name="T59" fmla="*/ 1007 h 1270"/>
                <a:gd name="T60" fmla="*/ 1736 w 2624"/>
                <a:gd name="T61" fmla="*/ 1211 h 1270"/>
                <a:gd name="T62" fmla="*/ 1536 w 2624"/>
                <a:gd name="T63" fmla="*/ 1071 h 1270"/>
                <a:gd name="T64" fmla="*/ 1352 w 2624"/>
                <a:gd name="T65" fmla="*/ 1067 h 1270"/>
                <a:gd name="T66" fmla="*/ 1448 w 2624"/>
                <a:gd name="T67" fmla="*/ 701 h 1270"/>
                <a:gd name="T68" fmla="*/ 1373 w 2624"/>
                <a:gd name="T69" fmla="*/ 358 h 1270"/>
                <a:gd name="T70" fmla="*/ 1555 w 2624"/>
                <a:gd name="T71" fmla="*/ 206 h 1270"/>
                <a:gd name="T72" fmla="*/ 1665 w 2624"/>
                <a:gd name="T73" fmla="*/ 0 h 1270"/>
                <a:gd name="T74" fmla="*/ 1664 w 2624"/>
                <a:gd name="T75" fmla="*/ 206 h 1270"/>
                <a:gd name="T76" fmla="*/ 1845 w 2624"/>
                <a:gd name="T77" fmla="*/ 291 h 1270"/>
                <a:gd name="T78" fmla="*/ 2183 w 2624"/>
                <a:gd name="T79" fmla="*/ 19 h 1270"/>
                <a:gd name="T80" fmla="*/ 2586 w 2624"/>
                <a:gd name="T81" fmla="*/ 138 h 1270"/>
                <a:gd name="T82" fmla="*/ 2041 w 2624"/>
                <a:gd name="T83" fmla="*/ 292 h 1270"/>
                <a:gd name="T84" fmla="*/ 2073 w 2624"/>
                <a:gd name="T85" fmla="*/ 420 h 1270"/>
                <a:gd name="T86" fmla="*/ 2154 w 2624"/>
                <a:gd name="T87" fmla="*/ 509 h 1270"/>
                <a:gd name="T88" fmla="*/ 2293 w 2624"/>
                <a:gd name="T89" fmla="*/ 320 h 1270"/>
                <a:gd name="T90" fmla="*/ 2547 w 2624"/>
                <a:gd name="T91" fmla="*/ 432 h 1270"/>
                <a:gd name="T92" fmla="*/ 2293 w 2624"/>
                <a:gd name="T93" fmla="*/ 628 h 1270"/>
                <a:gd name="T94" fmla="*/ 2372 w 2624"/>
                <a:gd name="T95" fmla="*/ 779 h 1270"/>
                <a:gd name="T96" fmla="*/ 2396 w 2624"/>
                <a:gd name="T97" fmla="*/ 605 h 1270"/>
                <a:gd name="T98" fmla="*/ 1627 w 2624"/>
                <a:gd name="T99" fmla="*/ 1061 h 1270"/>
                <a:gd name="T100" fmla="*/ 1695 w 2624"/>
                <a:gd name="T101" fmla="*/ 643 h 1270"/>
                <a:gd name="T102" fmla="*/ 1541 w 2624"/>
                <a:gd name="T103" fmla="*/ 1057 h 1270"/>
                <a:gd name="T104" fmla="*/ 2154 w 2624"/>
                <a:gd name="T105" fmla="*/ 657 h 1270"/>
                <a:gd name="T106" fmla="*/ 2073 w 2624"/>
                <a:gd name="T107" fmla="*/ 1017 h 1270"/>
                <a:gd name="T108" fmla="*/ 2346 w 2624"/>
                <a:gd name="T109" fmla="*/ 1072 h 1270"/>
                <a:gd name="T110" fmla="*/ 2463 w 2624"/>
                <a:gd name="T111" fmla="*/ 919 h 1270"/>
                <a:gd name="T112" fmla="*/ 2293 w 2624"/>
                <a:gd name="T113" fmla="*/ 787 h 1270"/>
                <a:gd name="T114" fmla="*/ 2154 w 2624"/>
                <a:gd name="T115" fmla="*/ 1010 h 1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24" h="1270">
                  <a:moveTo>
                    <a:pt x="819" y="334"/>
                  </a:moveTo>
                  <a:cubicBezTo>
                    <a:pt x="814" y="508"/>
                    <a:pt x="803" y="647"/>
                    <a:pt x="786" y="751"/>
                  </a:cubicBezTo>
                  <a:lnTo>
                    <a:pt x="1227" y="751"/>
                  </a:lnTo>
                  <a:lnTo>
                    <a:pt x="1227" y="908"/>
                  </a:lnTo>
                  <a:lnTo>
                    <a:pt x="747" y="908"/>
                  </a:lnTo>
                  <a:cubicBezTo>
                    <a:pt x="745" y="913"/>
                    <a:pt x="742" y="920"/>
                    <a:pt x="737" y="930"/>
                  </a:cubicBezTo>
                  <a:cubicBezTo>
                    <a:pt x="900" y="983"/>
                    <a:pt x="1061" y="1039"/>
                    <a:pt x="1221" y="1098"/>
                  </a:cubicBezTo>
                  <a:lnTo>
                    <a:pt x="1155" y="1256"/>
                  </a:lnTo>
                  <a:cubicBezTo>
                    <a:pt x="985" y="1185"/>
                    <a:pt x="816" y="1117"/>
                    <a:pt x="647" y="1054"/>
                  </a:cubicBezTo>
                  <a:cubicBezTo>
                    <a:pt x="537" y="1158"/>
                    <a:pt x="368" y="1230"/>
                    <a:pt x="141" y="1270"/>
                  </a:cubicBezTo>
                  <a:cubicBezTo>
                    <a:pt x="99" y="1199"/>
                    <a:pt x="63" y="1142"/>
                    <a:pt x="33" y="1101"/>
                  </a:cubicBezTo>
                  <a:cubicBezTo>
                    <a:pt x="303" y="1062"/>
                    <a:pt x="476" y="998"/>
                    <a:pt x="551" y="908"/>
                  </a:cubicBezTo>
                  <a:lnTo>
                    <a:pt x="0" y="908"/>
                  </a:lnTo>
                  <a:lnTo>
                    <a:pt x="0" y="751"/>
                  </a:lnTo>
                  <a:lnTo>
                    <a:pt x="400" y="751"/>
                  </a:lnTo>
                  <a:cubicBezTo>
                    <a:pt x="310" y="697"/>
                    <a:pt x="229" y="651"/>
                    <a:pt x="154" y="614"/>
                  </a:cubicBezTo>
                  <a:lnTo>
                    <a:pt x="233" y="492"/>
                  </a:lnTo>
                  <a:cubicBezTo>
                    <a:pt x="310" y="529"/>
                    <a:pt x="399" y="575"/>
                    <a:pt x="499" y="631"/>
                  </a:cubicBezTo>
                  <a:lnTo>
                    <a:pt x="420" y="751"/>
                  </a:lnTo>
                  <a:lnTo>
                    <a:pt x="608" y="751"/>
                  </a:lnTo>
                  <a:cubicBezTo>
                    <a:pt x="629" y="643"/>
                    <a:pt x="641" y="504"/>
                    <a:pt x="644" y="334"/>
                  </a:cubicBezTo>
                  <a:lnTo>
                    <a:pt x="819" y="334"/>
                  </a:lnTo>
                  <a:close/>
                  <a:moveTo>
                    <a:pt x="27" y="463"/>
                  </a:moveTo>
                  <a:lnTo>
                    <a:pt x="27" y="134"/>
                  </a:lnTo>
                  <a:lnTo>
                    <a:pt x="536" y="134"/>
                  </a:lnTo>
                  <a:cubicBezTo>
                    <a:pt x="520" y="93"/>
                    <a:pt x="506" y="57"/>
                    <a:pt x="493" y="28"/>
                  </a:cubicBezTo>
                  <a:lnTo>
                    <a:pt x="709" y="5"/>
                  </a:lnTo>
                  <a:cubicBezTo>
                    <a:pt x="722" y="40"/>
                    <a:pt x="736" y="83"/>
                    <a:pt x="752" y="134"/>
                  </a:cubicBezTo>
                  <a:lnTo>
                    <a:pt x="1198" y="134"/>
                  </a:lnTo>
                  <a:lnTo>
                    <a:pt x="1198" y="463"/>
                  </a:lnTo>
                  <a:lnTo>
                    <a:pt x="1023" y="463"/>
                  </a:lnTo>
                  <a:lnTo>
                    <a:pt x="1023" y="286"/>
                  </a:lnTo>
                  <a:lnTo>
                    <a:pt x="202" y="286"/>
                  </a:lnTo>
                  <a:lnTo>
                    <a:pt x="202" y="463"/>
                  </a:lnTo>
                  <a:lnTo>
                    <a:pt x="27" y="463"/>
                  </a:lnTo>
                  <a:close/>
                  <a:moveTo>
                    <a:pt x="333" y="322"/>
                  </a:moveTo>
                  <a:cubicBezTo>
                    <a:pt x="421" y="361"/>
                    <a:pt x="512" y="404"/>
                    <a:pt x="606" y="451"/>
                  </a:cubicBezTo>
                  <a:lnTo>
                    <a:pt x="526" y="580"/>
                  </a:lnTo>
                  <a:cubicBezTo>
                    <a:pt x="427" y="525"/>
                    <a:pt x="338" y="478"/>
                    <a:pt x="259" y="441"/>
                  </a:cubicBezTo>
                  <a:lnTo>
                    <a:pt x="333" y="322"/>
                  </a:lnTo>
                  <a:close/>
                  <a:moveTo>
                    <a:pt x="2547" y="432"/>
                  </a:moveTo>
                  <a:cubicBezTo>
                    <a:pt x="2546" y="491"/>
                    <a:pt x="2544" y="569"/>
                    <a:pt x="2540" y="667"/>
                  </a:cubicBezTo>
                  <a:cubicBezTo>
                    <a:pt x="2536" y="766"/>
                    <a:pt x="2532" y="823"/>
                    <a:pt x="2528" y="840"/>
                  </a:cubicBezTo>
                  <a:cubicBezTo>
                    <a:pt x="2524" y="857"/>
                    <a:pt x="2518" y="872"/>
                    <a:pt x="2508" y="885"/>
                  </a:cubicBezTo>
                  <a:cubicBezTo>
                    <a:pt x="2550" y="905"/>
                    <a:pt x="2589" y="919"/>
                    <a:pt x="2624" y="929"/>
                  </a:cubicBezTo>
                  <a:cubicBezTo>
                    <a:pt x="2614" y="1029"/>
                    <a:pt x="2593" y="1103"/>
                    <a:pt x="2563" y="1151"/>
                  </a:cubicBezTo>
                  <a:cubicBezTo>
                    <a:pt x="2532" y="1198"/>
                    <a:pt x="2475" y="1222"/>
                    <a:pt x="2391" y="1222"/>
                  </a:cubicBezTo>
                  <a:lnTo>
                    <a:pt x="2089" y="1222"/>
                  </a:lnTo>
                  <a:cubicBezTo>
                    <a:pt x="1976" y="1222"/>
                    <a:pt x="1919" y="1167"/>
                    <a:pt x="1919" y="1058"/>
                  </a:cubicBezTo>
                  <a:lnTo>
                    <a:pt x="1919" y="707"/>
                  </a:lnTo>
                  <a:lnTo>
                    <a:pt x="1881" y="714"/>
                  </a:lnTo>
                  <a:lnTo>
                    <a:pt x="1852" y="569"/>
                  </a:lnTo>
                  <a:lnTo>
                    <a:pt x="1919" y="556"/>
                  </a:lnTo>
                  <a:lnTo>
                    <a:pt x="1919" y="478"/>
                  </a:lnTo>
                  <a:cubicBezTo>
                    <a:pt x="1862" y="437"/>
                    <a:pt x="1812" y="406"/>
                    <a:pt x="1771" y="384"/>
                  </a:cubicBezTo>
                  <a:cubicBezTo>
                    <a:pt x="1778" y="376"/>
                    <a:pt x="1786" y="367"/>
                    <a:pt x="1793" y="358"/>
                  </a:cubicBezTo>
                  <a:lnTo>
                    <a:pt x="1610" y="358"/>
                  </a:lnTo>
                  <a:lnTo>
                    <a:pt x="1609" y="497"/>
                  </a:lnTo>
                  <a:lnTo>
                    <a:pt x="1845" y="497"/>
                  </a:lnTo>
                  <a:lnTo>
                    <a:pt x="1831" y="1007"/>
                  </a:lnTo>
                  <a:cubicBezTo>
                    <a:pt x="1829" y="1063"/>
                    <a:pt x="1820" y="1108"/>
                    <a:pt x="1802" y="1143"/>
                  </a:cubicBezTo>
                  <a:cubicBezTo>
                    <a:pt x="1785" y="1177"/>
                    <a:pt x="1763" y="1200"/>
                    <a:pt x="1736" y="1211"/>
                  </a:cubicBezTo>
                  <a:cubicBezTo>
                    <a:pt x="1709" y="1223"/>
                    <a:pt x="1653" y="1229"/>
                    <a:pt x="1567" y="1229"/>
                  </a:cubicBezTo>
                  <a:cubicBezTo>
                    <a:pt x="1559" y="1173"/>
                    <a:pt x="1549" y="1121"/>
                    <a:pt x="1536" y="1071"/>
                  </a:cubicBezTo>
                  <a:cubicBezTo>
                    <a:pt x="1515" y="1140"/>
                    <a:pt x="1488" y="1200"/>
                    <a:pt x="1456" y="1252"/>
                  </a:cubicBezTo>
                  <a:cubicBezTo>
                    <a:pt x="1418" y="1177"/>
                    <a:pt x="1384" y="1115"/>
                    <a:pt x="1352" y="1067"/>
                  </a:cubicBezTo>
                  <a:cubicBezTo>
                    <a:pt x="1379" y="1012"/>
                    <a:pt x="1401" y="953"/>
                    <a:pt x="1417" y="889"/>
                  </a:cubicBezTo>
                  <a:cubicBezTo>
                    <a:pt x="1433" y="825"/>
                    <a:pt x="1443" y="762"/>
                    <a:pt x="1448" y="701"/>
                  </a:cubicBezTo>
                  <a:cubicBezTo>
                    <a:pt x="1452" y="639"/>
                    <a:pt x="1455" y="525"/>
                    <a:pt x="1456" y="358"/>
                  </a:cubicBezTo>
                  <a:lnTo>
                    <a:pt x="1373" y="358"/>
                  </a:lnTo>
                  <a:lnTo>
                    <a:pt x="1373" y="206"/>
                  </a:lnTo>
                  <a:lnTo>
                    <a:pt x="1555" y="206"/>
                  </a:lnTo>
                  <a:cubicBezTo>
                    <a:pt x="1535" y="152"/>
                    <a:pt x="1514" y="101"/>
                    <a:pt x="1492" y="52"/>
                  </a:cubicBezTo>
                  <a:lnTo>
                    <a:pt x="1665" y="0"/>
                  </a:lnTo>
                  <a:cubicBezTo>
                    <a:pt x="1694" y="63"/>
                    <a:pt x="1720" y="124"/>
                    <a:pt x="1743" y="181"/>
                  </a:cubicBezTo>
                  <a:lnTo>
                    <a:pt x="1664" y="206"/>
                  </a:lnTo>
                  <a:lnTo>
                    <a:pt x="1845" y="206"/>
                  </a:lnTo>
                  <a:lnTo>
                    <a:pt x="1845" y="291"/>
                  </a:lnTo>
                  <a:cubicBezTo>
                    <a:pt x="1905" y="209"/>
                    <a:pt x="1960" y="112"/>
                    <a:pt x="2011" y="0"/>
                  </a:cubicBezTo>
                  <a:lnTo>
                    <a:pt x="2183" y="19"/>
                  </a:lnTo>
                  <a:cubicBezTo>
                    <a:pt x="2163" y="60"/>
                    <a:pt x="2144" y="100"/>
                    <a:pt x="2125" y="138"/>
                  </a:cubicBezTo>
                  <a:lnTo>
                    <a:pt x="2586" y="138"/>
                  </a:lnTo>
                  <a:lnTo>
                    <a:pt x="2586" y="292"/>
                  </a:lnTo>
                  <a:lnTo>
                    <a:pt x="2041" y="292"/>
                  </a:lnTo>
                  <a:cubicBezTo>
                    <a:pt x="2014" y="338"/>
                    <a:pt x="1987" y="380"/>
                    <a:pt x="1960" y="420"/>
                  </a:cubicBezTo>
                  <a:lnTo>
                    <a:pt x="2073" y="420"/>
                  </a:lnTo>
                  <a:lnTo>
                    <a:pt x="2073" y="525"/>
                  </a:lnTo>
                  <a:lnTo>
                    <a:pt x="2154" y="509"/>
                  </a:lnTo>
                  <a:lnTo>
                    <a:pt x="2154" y="320"/>
                  </a:lnTo>
                  <a:lnTo>
                    <a:pt x="2293" y="320"/>
                  </a:lnTo>
                  <a:lnTo>
                    <a:pt x="2293" y="482"/>
                  </a:lnTo>
                  <a:lnTo>
                    <a:pt x="2547" y="432"/>
                  </a:lnTo>
                  <a:close/>
                  <a:moveTo>
                    <a:pt x="2396" y="605"/>
                  </a:moveTo>
                  <a:lnTo>
                    <a:pt x="2293" y="628"/>
                  </a:lnTo>
                  <a:lnTo>
                    <a:pt x="2293" y="783"/>
                  </a:lnTo>
                  <a:cubicBezTo>
                    <a:pt x="2336" y="784"/>
                    <a:pt x="2362" y="783"/>
                    <a:pt x="2372" y="779"/>
                  </a:cubicBezTo>
                  <a:cubicBezTo>
                    <a:pt x="2381" y="775"/>
                    <a:pt x="2387" y="765"/>
                    <a:pt x="2391" y="749"/>
                  </a:cubicBezTo>
                  <a:cubicBezTo>
                    <a:pt x="2395" y="732"/>
                    <a:pt x="2396" y="684"/>
                    <a:pt x="2396" y="605"/>
                  </a:cubicBezTo>
                  <a:close/>
                  <a:moveTo>
                    <a:pt x="1541" y="1057"/>
                  </a:moveTo>
                  <a:lnTo>
                    <a:pt x="1627" y="1061"/>
                  </a:lnTo>
                  <a:cubicBezTo>
                    <a:pt x="1660" y="1061"/>
                    <a:pt x="1679" y="1038"/>
                    <a:pt x="1683" y="994"/>
                  </a:cubicBezTo>
                  <a:cubicBezTo>
                    <a:pt x="1688" y="950"/>
                    <a:pt x="1692" y="833"/>
                    <a:pt x="1695" y="643"/>
                  </a:cubicBezTo>
                  <a:lnTo>
                    <a:pt x="1605" y="643"/>
                  </a:lnTo>
                  <a:cubicBezTo>
                    <a:pt x="1597" y="804"/>
                    <a:pt x="1576" y="942"/>
                    <a:pt x="1541" y="1057"/>
                  </a:cubicBezTo>
                  <a:close/>
                  <a:moveTo>
                    <a:pt x="2154" y="1010"/>
                  </a:moveTo>
                  <a:lnTo>
                    <a:pt x="2154" y="657"/>
                  </a:lnTo>
                  <a:lnTo>
                    <a:pt x="2073" y="674"/>
                  </a:lnTo>
                  <a:lnTo>
                    <a:pt x="2073" y="1017"/>
                  </a:lnTo>
                  <a:cubicBezTo>
                    <a:pt x="2073" y="1054"/>
                    <a:pt x="2091" y="1072"/>
                    <a:pt x="2128" y="1072"/>
                  </a:cubicBezTo>
                  <a:lnTo>
                    <a:pt x="2346" y="1072"/>
                  </a:lnTo>
                  <a:cubicBezTo>
                    <a:pt x="2382" y="1072"/>
                    <a:pt x="2408" y="1063"/>
                    <a:pt x="2425" y="1045"/>
                  </a:cubicBezTo>
                  <a:cubicBezTo>
                    <a:pt x="2441" y="1027"/>
                    <a:pt x="2454" y="985"/>
                    <a:pt x="2463" y="919"/>
                  </a:cubicBezTo>
                  <a:cubicBezTo>
                    <a:pt x="2425" y="927"/>
                    <a:pt x="2377" y="933"/>
                    <a:pt x="2322" y="935"/>
                  </a:cubicBezTo>
                  <a:cubicBezTo>
                    <a:pt x="2313" y="881"/>
                    <a:pt x="2304" y="832"/>
                    <a:pt x="2293" y="787"/>
                  </a:cubicBezTo>
                  <a:lnTo>
                    <a:pt x="2293" y="1010"/>
                  </a:lnTo>
                  <a:lnTo>
                    <a:pt x="2154" y="10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6731" y="1982"/>
              <a:ext cx="107" cy="55"/>
            </a:xfrm>
            <a:custGeom>
              <a:avLst/>
              <a:gdLst>
                <a:gd name="T0" fmla="*/ 0 w 1358"/>
                <a:gd name="T1" fmla="*/ 677 h 689"/>
                <a:gd name="T2" fmla="*/ 0 w 1358"/>
                <a:gd name="T3" fmla="*/ 11 h 689"/>
                <a:gd name="T4" fmla="*/ 230 w 1358"/>
                <a:gd name="T5" fmla="*/ 11 h 689"/>
                <a:gd name="T6" fmla="*/ 585 w 1358"/>
                <a:gd name="T7" fmla="*/ 336 h 689"/>
                <a:gd name="T8" fmla="*/ 486 w 1358"/>
                <a:gd name="T9" fmla="*/ 584 h 689"/>
                <a:gd name="T10" fmla="*/ 229 w 1358"/>
                <a:gd name="T11" fmla="*/ 677 h 689"/>
                <a:gd name="T12" fmla="*/ 0 w 1358"/>
                <a:gd name="T13" fmla="*/ 677 h 689"/>
                <a:gd name="T14" fmla="*/ 142 w 1358"/>
                <a:gd name="T15" fmla="*/ 127 h 689"/>
                <a:gd name="T16" fmla="*/ 142 w 1358"/>
                <a:gd name="T17" fmla="*/ 561 h 689"/>
                <a:gd name="T18" fmla="*/ 219 w 1358"/>
                <a:gd name="T19" fmla="*/ 561 h 689"/>
                <a:gd name="T20" fmla="*/ 378 w 1358"/>
                <a:gd name="T21" fmla="*/ 501 h 689"/>
                <a:gd name="T22" fmla="*/ 436 w 1358"/>
                <a:gd name="T23" fmla="*/ 338 h 689"/>
                <a:gd name="T24" fmla="*/ 375 w 1358"/>
                <a:gd name="T25" fmla="*/ 183 h 689"/>
                <a:gd name="T26" fmla="*/ 219 w 1358"/>
                <a:gd name="T27" fmla="*/ 127 h 689"/>
                <a:gd name="T28" fmla="*/ 142 w 1358"/>
                <a:gd name="T29" fmla="*/ 127 h 689"/>
                <a:gd name="T30" fmla="*/ 708 w 1358"/>
                <a:gd name="T31" fmla="*/ 353 h 689"/>
                <a:gd name="T32" fmla="*/ 800 w 1358"/>
                <a:gd name="T33" fmla="*/ 98 h 689"/>
                <a:gd name="T34" fmla="*/ 1041 w 1358"/>
                <a:gd name="T35" fmla="*/ 0 h 689"/>
                <a:gd name="T36" fmla="*/ 1271 w 1358"/>
                <a:gd name="T37" fmla="*/ 95 h 689"/>
                <a:gd name="T38" fmla="*/ 1358 w 1358"/>
                <a:gd name="T39" fmla="*/ 339 h 689"/>
                <a:gd name="T40" fmla="*/ 1268 w 1358"/>
                <a:gd name="T41" fmla="*/ 592 h 689"/>
                <a:gd name="T42" fmla="*/ 1030 w 1358"/>
                <a:gd name="T43" fmla="*/ 689 h 689"/>
                <a:gd name="T44" fmla="*/ 798 w 1358"/>
                <a:gd name="T45" fmla="*/ 595 h 689"/>
                <a:gd name="T46" fmla="*/ 708 w 1358"/>
                <a:gd name="T47" fmla="*/ 353 h 689"/>
                <a:gd name="T48" fmla="*/ 857 w 1358"/>
                <a:gd name="T49" fmla="*/ 345 h 689"/>
                <a:gd name="T50" fmla="*/ 904 w 1358"/>
                <a:gd name="T51" fmla="*/ 504 h 689"/>
                <a:gd name="T52" fmla="*/ 1033 w 1358"/>
                <a:gd name="T53" fmla="*/ 566 h 689"/>
                <a:gd name="T54" fmla="*/ 1163 w 1358"/>
                <a:gd name="T55" fmla="*/ 507 h 689"/>
                <a:gd name="T56" fmla="*/ 1209 w 1358"/>
                <a:gd name="T57" fmla="*/ 348 h 689"/>
                <a:gd name="T58" fmla="*/ 1164 w 1358"/>
                <a:gd name="T59" fmla="*/ 183 h 689"/>
                <a:gd name="T60" fmla="*/ 1037 w 1358"/>
                <a:gd name="T61" fmla="*/ 123 h 689"/>
                <a:gd name="T62" fmla="*/ 905 w 1358"/>
                <a:gd name="T63" fmla="*/ 185 h 689"/>
                <a:gd name="T64" fmla="*/ 857 w 1358"/>
                <a:gd name="T65" fmla="*/ 345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58" h="689">
                  <a:moveTo>
                    <a:pt x="0" y="677"/>
                  </a:moveTo>
                  <a:lnTo>
                    <a:pt x="0" y="11"/>
                  </a:lnTo>
                  <a:lnTo>
                    <a:pt x="230" y="11"/>
                  </a:lnTo>
                  <a:cubicBezTo>
                    <a:pt x="467" y="11"/>
                    <a:pt x="585" y="119"/>
                    <a:pt x="585" y="336"/>
                  </a:cubicBezTo>
                  <a:cubicBezTo>
                    <a:pt x="585" y="439"/>
                    <a:pt x="552" y="521"/>
                    <a:pt x="486" y="584"/>
                  </a:cubicBezTo>
                  <a:cubicBezTo>
                    <a:pt x="419" y="646"/>
                    <a:pt x="334" y="677"/>
                    <a:pt x="229" y="677"/>
                  </a:cubicBezTo>
                  <a:lnTo>
                    <a:pt x="0" y="677"/>
                  </a:lnTo>
                  <a:close/>
                  <a:moveTo>
                    <a:pt x="142" y="127"/>
                  </a:moveTo>
                  <a:lnTo>
                    <a:pt x="142" y="561"/>
                  </a:lnTo>
                  <a:lnTo>
                    <a:pt x="219" y="561"/>
                  </a:lnTo>
                  <a:cubicBezTo>
                    <a:pt x="287" y="561"/>
                    <a:pt x="340" y="541"/>
                    <a:pt x="378" y="501"/>
                  </a:cubicBezTo>
                  <a:cubicBezTo>
                    <a:pt x="416" y="461"/>
                    <a:pt x="436" y="406"/>
                    <a:pt x="436" y="338"/>
                  </a:cubicBezTo>
                  <a:cubicBezTo>
                    <a:pt x="436" y="272"/>
                    <a:pt x="416" y="220"/>
                    <a:pt x="375" y="183"/>
                  </a:cubicBezTo>
                  <a:cubicBezTo>
                    <a:pt x="335" y="146"/>
                    <a:pt x="283" y="127"/>
                    <a:pt x="219" y="127"/>
                  </a:cubicBezTo>
                  <a:lnTo>
                    <a:pt x="142" y="127"/>
                  </a:lnTo>
                  <a:close/>
                  <a:moveTo>
                    <a:pt x="708" y="353"/>
                  </a:moveTo>
                  <a:cubicBezTo>
                    <a:pt x="708" y="249"/>
                    <a:pt x="739" y="164"/>
                    <a:pt x="800" y="98"/>
                  </a:cubicBezTo>
                  <a:cubicBezTo>
                    <a:pt x="860" y="33"/>
                    <a:pt x="941" y="0"/>
                    <a:pt x="1041" y="0"/>
                  </a:cubicBezTo>
                  <a:cubicBezTo>
                    <a:pt x="1136" y="0"/>
                    <a:pt x="1213" y="31"/>
                    <a:pt x="1271" y="95"/>
                  </a:cubicBezTo>
                  <a:cubicBezTo>
                    <a:pt x="1329" y="158"/>
                    <a:pt x="1358" y="240"/>
                    <a:pt x="1358" y="339"/>
                  </a:cubicBezTo>
                  <a:cubicBezTo>
                    <a:pt x="1358" y="443"/>
                    <a:pt x="1328" y="527"/>
                    <a:pt x="1268" y="592"/>
                  </a:cubicBezTo>
                  <a:cubicBezTo>
                    <a:pt x="1207" y="657"/>
                    <a:pt x="1128" y="689"/>
                    <a:pt x="1030" y="689"/>
                  </a:cubicBezTo>
                  <a:cubicBezTo>
                    <a:pt x="935" y="689"/>
                    <a:pt x="857" y="658"/>
                    <a:pt x="798" y="595"/>
                  </a:cubicBezTo>
                  <a:cubicBezTo>
                    <a:pt x="738" y="532"/>
                    <a:pt x="708" y="452"/>
                    <a:pt x="708" y="353"/>
                  </a:cubicBezTo>
                  <a:close/>
                  <a:moveTo>
                    <a:pt x="857" y="345"/>
                  </a:moveTo>
                  <a:cubicBezTo>
                    <a:pt x="857" y="410"/>
                    <a:pt x="873" y="463"/>
                    <a:pt x="904" y="504"/>
                  </a:cubicBezTo>
                  <a:cubicBezTo>
                    <a:pt x="936" y="545"/>
                    <a:pt x="978" y="566"/>
                    <a:pt x="1033" y="566"/>
                  </a:cubicBezTo>
                  <a:cubicBezTo>
                    <a:pt x="1089" y="566"/>
                    <a:pt x="1132" y="546"/>
                    <a:pt x="1163" y="507"/>
                  </a:cubicBezTo>
                  <a:cubicBezTo>
                    <a:pt x="1194" y="467"/>
                    <a:pt x="1209" y="414"/>
                    <a:pt x="1209" y="348"/>
                  </a:cubicBezTo>
                  <a:cubicBezTo>
                    <a:pt x="1209" y="278"/>
                    <a:pt x="1194" y="224"/>
                    <a:pt x="1164" y="183"/>
                  </a:cubicBezTo>
                  <a:cubicBezTo>
                    <a:pt x="1134" y="143"/>
                    <a:pt x="1092" y="123"/>
                    <a:pt x="1037" y="123"/>
                  </a:cubicBezTo>
                  <a:cubicBezTo>
                    <a:pt x="981" y="123"/>
                    <a:pt x="937" y="143"/>
                    <a:pt x="905" y="185"/>
                  </a:cubicBezTo>
                  <a:cubicBezTo>
                    <a:pt x="873" y="226"/>
                    <a:pt x="857" y="280"/>
                    <a:pt x="857" y="3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35"/>
            <p:cNvSpPr>
              <a:spLocks noEditPoints="1"/>
            </p:cNvSpPr>
            <p:nvPr/>
          </p:nvSpPr>
          <p:spPr bwMode="auto">
            <a:xfrm>
              <a:off x="5625" y="3091"/>
              <a:ext cx="208" cy="99"/>
            </a:xfrm>
            <a:custGeom>
              <a:avLst/>
              <a:gdLst>
                <a:gd name="T0" fmla="*/ 571 w 2628"/>
                <a:gd name="T1" fmla="*/ 543 h 1252"/>
                <a:gd name="T2" fmla="*/ 483 w 2628"/>
                <a:gd name="T3" fmla="*/ 551 h 1252"/>
                <a:gd name="T4" fmla="*/ 320 w 2628"/>
                <a:gd name="T5" fmla="*/ 392 h 1252"/>
                <a:gd name="T6" fmla="*/ 494 w 2628"/>
                <a:gd name="T7" fmla="*/ 625 h 1252"/>
                <a:gd name="T8" fmla="*/ 320 w 2628"/>
                <a:gd name="T9" fmla="*/ 670 h 1252"/>
                <a:gd name="T10" fmla="*/ 159 w 2628"/>
                <a:gd name="T11" fmla="*/ 1252 h 1252"/>
                <a:gd name="T12" fmla="*/ 40 w 2628"/>
                <a:gd name="T13" fmla="*/ 959 h 1252"/>
                <a:gd name="T14" fmla="*/ 148 w 2628"/>
                <a:gd name="T15" fmla="*/ 392 h 1252"/>
                <a:gd name="T16" fmla="*/ 12 w 2628"/>
                <a:gd name="T17" fmla="*/ 227 h 1252"/>
                <a:gd name="T18" fmla="*/ 159 w 2628"/>
                <a:gd name="T19" fmla="*/ 10 h 1252"/>
                <a:gd name="T20" fmla="*/ 320 w 2628"/>
                <a:gd name="T21" fmla="*/ 227 h 1252"/>
                <a:gd name="T22" fmla="*/ 450 w 2628"/>
                <a:gd name="T23" fmla="*/ 351 h 1252"/>
                <a:gd name="T24" fmla="*/ 951 w 2628"/>
                <a:gd name="T25" fmla="*/ 7 h 1252"/>
                <a:gd name="T26" fmla="*/ 1269 w 2628"/>
                <a:gd name="T27" fmla="*/ 375 h 1252"/>
                <a:gd name="T28" fmla="*/ 1089 w 2628"/>
                <a:gd name="T29" fmla="*/ 472 h 1252"/>
                <a:gd name="T30" fmla="*/ 430 w 2628"/>
                <a:gd name="T31" fmla="*/ 1055 h 1252"/>
                <a:gd name="T32" fmla="*/ 1025 w 2628"/>
                <a:gd name="T33" fmla="*/ 611 h 1252"/>
                <a:gd name="T34" fmla="*/ 1065 w 2628"/>
                <a:gd name="T35" fmla="*/ 1055 h 1252"/>
                <a:gd name="T36" fmla="*/ 1233 w 2628"/>
                <a:gd name="T37" fmla="*/ 1209 h 1252"/>
                <a:gd name="T38" fmla="*/ 430 w 2628"/>
                <a:gd name="T39" fmla="*/ 1055 h 1252"/>
                <a:gd name="T40" fmla="*/ 710 w 2628"/>
                <a:gd name="T41" fmla="*/ 978 h 1252"/>
                <a:gd name="T42" fmla="*/ 446 w 2628"/>
                <a:gd name="T43" fmla="*/ 699 h 1252"/>
                <a:gd name="T44" fmla="*/ 846 w 2628"/>
                <a:gd name="T45" fmla="*/ 586 h 1252"/>
                <a:gd name="T46" fmla="*/ 780 w 2628"/>
                <a:gd name="T47" fmla="*/ 960 h 1252"/>
                <a:gd name="T48" fmla="*/ 846 w 2628"/>
                <a:gd name="T49" fmla="*/ 586 h 1252"/>
                <a:gd name="T50" fmla="*/ 664 w 2628"/>
                <a:gd name="T51" fmla="*/ 392 h 1252"/>
                <a:gd name="T52" fmla="*/ 833 w 2628"/>
                <a:gd name="T53" fmla="*/ 185 h 1252"/>
                <a:gd name="T54" fmla="*/ 1533 w 2628"/>
                <a:gd name="T55" fmla="*/ 530 h 1252"/>
                <a:gd name="T56" fmla="*/ 1374 w 2628"/>
                <a:gd name="T57" fmla="*/ 424 h 1252"/>
                <a:gd name="T58" fmla="*/ 1422 w 2628"/>
                <a:gd name="T59" fmla="*/ 236 h 1252"/>
                <a:gd name="T60" fmla="*/ 1921 w 2628"/>
                <a:gd name="T61" fmla="*/ 108 h 1252"/>
                <a:gd name="T62" fmla="*/ 2084 w 2628"/>
                <a:gd name="T63" fmla="*/ 0 h 1252"/>
                <a:gd name="T64" fmla="*/ 2584 w 2628"/>
                <a:gd name="T65" fmla="*/ 108 h 1252"/>
                <a:gd name="T66" fmla="*/ 2205 w 2628"/>
                <a:gd name="T67" fmla="*/ 236 h 1252"/>
                <a:gd name="T68" fmla="*/ 2573 w 2628"/>
                <a:gd name="T69" fmla="*/ 556 h 1252"/>
                <a:gd name="T70" fmla="*/ 2470 w 2628"/>
                <a:gd name="T71" fmla="*/ 991 h 1252"/>
                <a:gd name="T72" fmla="*/ 2084 w 2628"/>
                <a:gd name="T73" fmla="*/ 275 h 1252"/>
                <a:gd name="T74" fmla="*/ 1921 w 2628"/>
                <a:gd name="T75" fmla="*/ 432 h 1252"/>
                <a:gd name="T76" fmla="*/ 1676 w 2628"/>
                <a:gd name="T77" fmla="*/ 458 h 1252"/>
                <a:gd name="T78" fmla="*/ 2084 w 2628"/>
                <a:gd name="T79" fmla="*/ 275 h 1252"/>
                <a:gd name="T80" fmla="*/ 1700 w 2628"/>
                <a:gd name="T81" fmla="*/ 586 h 1252"/>
                <a:gd name="T82" fmla="*/ 2304 w 2628"/>
                <a:gd name="T83" fmla="*/ 666 h 1252"/>
                <a:gd name="T84" fmla="*/ 2304 w 2628"/>
                <a:gd name="T85" fmla="*/ 863 h 1252"/>
                <a:gd name="T86" fmla="*/ 1700 w 2628"/>
                <a:gd name="T87" fmla="*/ 783 h 1252"/>
                <a:gd name="T88" fmla="*/ 2304 w 2628"/>
                <a:gd name="T89" fmla="*/ 863 h 1252"/>
                <a:gd name="T90" fmla="*/ 1396 w 2628"/>
                <a:gd name="T91" fmla="*/ 1205 h 1252"/>
                <a:gd name="T92" fmla="*/ 2606 w 2628"/>
                <a:gd name="T93" fmla="*/ 1059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28" h="1252">
                  <a:moveTo>
                    <a:pt x="1089" y="543"/>
                  </a:moveTo>
                  <a:lnTo>
                    <a:pt x="571" y="543"/>
                  </a:lnTo>
                  <a:lnTo>
                    <a:pt x="571" y="480"/>
                  </a:lnTo>
                  <a:cubicBezTo>
                    <a:pt x="542" y="504"/>
                    <a:pt x="513" y="528"/>
                    <a:pt x="483" y="551"/>
                  </a:cubicBezTo>
                  <a:cubicBezTo>
                    <a:pt x="452" y="489"/>
                    <a:pt x="423" y="436"/>
                    <a:pt x="395" y="392"/>
                  </a:cubicBezTo>
                  <a:lnTo>
                    <a:pt x="320" y="392"/>
                  </a:lnTo>
                  <a:lnTo>
                    <a:pt x="320" y="479"/>
                  </a:lnTo>
                  <a:cubicBezTo>
                    <a:pt x="379" y="526"/>
                    <a:pt x="438" y="575"/>
                    <a:pt x="494" y="625"/>
                  </a:cubicBezTo>
                  <a:lnTo>
                    <a:pt x="389" y="753"/>
                  </a:lnTo>
                  <a:cubicBezTo>
                    <a:pt x="367" y="724"/>
                    <a:pt x="344" y="697"/>
                    <a:pt x="320" y="670"/>
                  </a:cubicBezTo>
                  <a:lnTo>
                    <a:pt x="320" y="1252"/>
                  </a:lnTo>
                  <a:lnTo>
                    <a:pt x="159" y="1252"/>
                  </a:lnTo>
                  <a:lnTo>
                    <a:pt x="159" y="719"/>
                  </a:lnTo>
                  <a:cubicBezTo>
                    <a:pt x="125" y="801"/>
                    <a:pt x="86" y="881"/>
                    <a:pt x="40" y="959"/>
                  </a:cubicBezTo>
                  <a:cubicBezTo>
                    <a:pt x="27" y="873"/>
                    <a:pt x="13" y="796"/>
                    <a:pt x="0" y="728"/>
                  </a:cubicBezTo>
                  <a:cubicBezTo>
                    <a:pt x="62" y="621"/>
                    <a:pt x="111" y="509"/>
                    <a:pt x="148" y="392"/>
                  </a:cubicBezTo>
                  <a:lnTo>
                    <a:pt x="12" y="392"/>
                  </a:lnTo>
                  <a:lnTo>
                    <a:pt x="12" y="227"/>
                  </a:lnTo>
                  <a:lnTo>
                    <a:pt x="159" y="227"/>
                  </a:lnTo>
                  <a:lnTo>
                    <a:pt x="159" y="10"/>
                  </a:lnTo>
                  <a:lnTo>
                    <a:pt x="320" y="10"/>
                  </a:lnTo>
                  <a:lnTo>
                    <a:pt x="320" y="227"/>
                  </a:lnTo>
                  <a:lnTo>
                    <a:pt x="450" y="227"/>
                  </a:lnTo>
                  <a:lnTo>
                    <a:pt x="450" y="351"/>
                  </a:lnTo>
                  <a:cubicBezTo>
                    <a:pt x="570" y="258"/>
                    <a:pt x="670" y="144"/>
                    <a:pt x="749" y="7"/>
                  </a:cubicBezTo>
                  <a:lnTo>
                    <a:pt x="951" y="7"/>
                  </a:lnTo>
                  <a:lnTo>
                    <a:pt x="930" y="43"/>
                  </a:lnTo>
                  <a:cubicBezTo>
                    <a:pt x="1022" y="191"/>
                    <a:pt x="1135" y="302"/>
                    <a:pt x="1269" y="375"/>
                  </a:cubicBezTo>
                  <a:lnTo>
                    <a:pt x="1176" y="533"/>
                  </a:lnTo>
                  <a:cubicBezTo>
                    <a:pt x="1146" y="514"/>
                    <a:pt x="1117" y="493"/>
                    <a:pt x="1089" y="472"/>
                  </a:cubicBezTo>
                  <a:lnTo>
                    <a:pt x="1089" y="543"/>
                  </a:lnTo>
                  <a:close/>
                  <a:moveTo>
                    <a:pt x="430" y="1055"/>
                  </a:moveTo>
                  <a:lnTo>
                    <a:pt x="905" y="1055"/>
                  </a:lnTo>
                  <a:cubicBezTo>
                    <a:pt x="959" y="901"/>
                    <a:pt x="999" y="753"/>
                    <a:pt x="1025" y="611"/>
                  </a:cubicBezTo>
                  <a:lnTo>
                    <a:pt x="1193" y="652"/>
                  </a:lnTo>
                  <a:cubicBezTo>
                    <a:pt x="1163" y="756"/>
                    <a:pt x="1121" y="891"/>
                    <a:pt x="1065" y="1055"/>
                  </a:cubicBezTo>
                  <a:lnTo>
                    <a:pt x="1233" y="1055"/>
                  </a:lnTo>
                  <a:lnTo>
                    <a:pt x="1233" y="1209"/>
                  </a:lnTo>
                  <a:lnTo>
                    <a:pt x="430" y="1209"/>
                  </a:lnTo>
                  <a:lnTo>
                    <a:pt x="430" y="1055"/>
                  </a:lnTo>
                  <a:close/>
                  <a:moveTo>
                    <a:pt x="582" y="645"/>
                  </a:moveTo>
                  <a:cubicBezTo>
                    <a:pt x="630" y="753"/>
                    <a:pt x="673" y="864"/>
                    <a:pt x="710" y="978"/>
                  </a:cubicBezTo>
                  <a:lnTo>
                    <a:pt x="561" y="1027"/>
                  </a:lnTo>
                  <a:cubicBezTo>
                    <a:pt x="531" y="921"/>
                    <a:pt x="493" y="812"/>
                    <a:pt x="446" y="699"/>
                  </a:cubicBezTo>
                  <a:lnTo>
                    <a:pt x="582" y="645"/>
                  </a:lnTo>
                  <a:close/>
                  <a:moveTo>
                    <a:pt x="846" y="586"/>
                  </a:moveTo>
                  <a:cubicBezTo>
                    <a:pt x="880" y="702"/>
                    <a:pt x="908" y="815"/>
                    <a:pt x="929" y="926"/>
                  </a:cubicBezTo>
                  <a:lnTo>
                    <a:pt x="780" y="960"/>
                  </a:lnTo>
                  <a:cubicBezTo>
                    <a:pt x="768" y="878"/>
                    <a:pt x="744" y="764"/>
                    <a:pt x="709" y="620"/>
                  </a:cubicBezTo>
                  <a:lnTo>
                    <a:pt x="846" y="586"/>
                  </a:lnTo>
                  <a:close/>
                  <a:moveTo>
                    <a:pt x="833" y="185"/>
                  </a:moveTo>
                  <a:cubicBezTo>
                    <a:pt x="781" y="260"/>
                    <a:pt x="725" y="328"/>
                    <a:pt x="664" y="392"/>
                  </a:cubicBezTo>
                  <a:lnTo>
                    <a:pt x="998" y="392"/>
                  </a:lnTo>
                  <a:cubicBezTo>
                    <a:pt x="940" y="333"/>
                    <a:pt x="885" y="265"/>
                    <a:pt x="833" y="185"/>
                  </a:cubicBezTo>
                  <a:close/>
                  <a:moveTo>
                    <a:pt x="1533" y="991"/>
                  </a:moveTo>
                  <a:lnTo>
                    <a:pt x="1533" y="530"/>
                  </a:lnTo>
                  <a:cubicBezTo>
                    <a:pt x="1500" y="545"/>
                    <a:pt x="1467" y="559"/>
                    <a:pt x="1432" y="572"/>
                  </a:cubicBezTo>
                  <a:cubicBezTo>
                    <a:pt x="1416" y="521"/>
                    <a:pt x="1396" y="472"/>
                    <a:pt x="1374" y="424"/>
                  </a:cubicBezTo>
                  <a:cubicBezTo>
                    <a:pt x="1539" y="378"/>
                    <a:pt x="1675" y="315"/>
                    <a:pt x="1782" y="236"/>
                  </a:cubicBezTo>
                  <a:lnTo>
                    <a:pt x="1422" y="236"/>
                  </a:lnTo>
                  <a:lnTo>
                    <a:pt x="1422" y="108"/>
                  </a:lnTo>
                  <a:lnTo>
                    <a:pt x="1921" y="108"/>
                  </a:lnTo>
                  <a:lnTo>
                    <a:pt x="1921" y="0"/>
                  </a:lnTo>
                  <a:lnTo>
                    <a:pt x="2084" y="0"/>
                  </a:lnTo>
                  <a:lnTo>
                    <a:pt x="2084" y="108"/>
                  </a:lnTo>
                  <a:lnTo>
                    <a:pt x="2584" y="108"/>
                  </a:lnTo>
                  <a:lnTo>
                    <a:pt x="2584" y="236"/>
                  </a:lnTo>
                  <a:lnTo>
                    <a:pt x="2205" y="236"/>
                  </a:lnTo>
                  <a:cubicBezTo>
                    <a:pt x="2309" y="313"/>
                    <a:pt x="2450" y="367"/>
                    <a:pt x="2628" y="400"/>
                  </a:cubicBezTo>
                  <a:cubicBezTo>
                    <a:pt x="2610" y="445"/>
                    <a:pt x="2591" y="497"/>
                    <a:pt x="2573" y="556"/>
                  </a:cubicBezTo>
                  <a:cubicBezTo>
                    <a:pt x="2537" y="545"/>
                    <a:pt x="2503" y="533"/>
                    <a:pt x="2470" y="521"/>
                  </a:cubicBezTo>
                  <a:lnTo>
                    <a:pt x="2470" y="991"/>
                  </a:lnTo>
                  <a:lnTo>
                    <a:pt x="1533" y="991"/>
                  </a:lnTo>
                  <a:close/>
                  <a:moveTo>
                    <a:pt x="2084" y="275"/>
                  </a:moveTo>
                  <a:lnTo>
                    <a:pt x="2084" y="432"/>
                  </a:lnTo>
                  <a:lnTo>
                    <a:pt x="1921" y="432"/>
                  </a:lnTo>
                  <a:lnTo>
                    <a:pt x="1921" y="280"/>
                  </a:lnTo>
                  <a:cubicBezTo>
                    <a:pt x="1856" y="344"/>
                    <a:pt x="1775" y="403"/>
                    <a:pt x="1676" y="458"/>
                  </a:cubicBezTo>
                  <a:lnTo>
                    <a:pt x="2328" y="458"/>
                  </a:lnTo>
                  <a:cubicBezTo>
                    <a:pt x="2226" y="406"/>
                    <a:pt x="2144" y="345"/>
                    <a:pt x="2084" y="275"/>
                  </a:cubicBezTo>
                  <a:close/>
                  <a:moveTo>
                    <a:pt x="2304" y="586"/>
                  </a:moveTo>
                  <a:lnTo>
                    <a:pt x="1700" y="586"/>
                  </a:lnTo>
                  <a:lnTo>
                    <a:pt x="1700" y="666"/>
                  </a:lnTo>
                  <a:lnTo>
                    <a:pt x="2304" y="666"/>
                  </a:lnTo>
                  <a:lnTo>
                    <a:pt x="2304" y="586"/>
                  </a:lnTo>
                  <a:close/>
                  <a:moveTo>
                    <a:pt x="2304" y="863"/>
                  </a:moveTo>
                  <a:lnTo>
                    <a:pt x="2304" y="783"/>
                  </a:lnTo>
                  <a:lnTo>
                    <a:pt x="1700" y="783"/>
                  </a:lnTo>
                  <a:lnTo>
                    <a:pt x="1700" y="863"/>
                  </a:lnTo>
                  <a:lnTo>
                    <a:pt x="2304" y="863"/>
                  </a:lnTo>
                  <a:close/>
                  <a:moveTo>
                    <a:pt x="2606" y="1205"/>
                  </a:moveTo>
                  <a:lnTo>
                    <a:pt x="1396" y="1205"/>
                  </a:lnTo>
                  <a:lnTo>
                    <a:pt x="1396" y="1059"/>
                  </a:lnTo>
                  <a:lnTo>
                    <a:pt x="2606" y="1059"/>
                  </a:lnTo>
                  <a:lnTo>
                    <a:pt x="2606" y="12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36"/>
            <p:cNvSpPr>
              <a:spLocks noEditPoints="1"/>
            </p:cNvSpPr>
            <p:nvPr/>
          </p:nvSpPr>
          <p:spPr bwMode="auto">
            <a:xfrm>
              <a:off x="5607" y="3207"/>
              <a:ext cx="248" cy="55"/>
            </a:xfrm>
            <a:custGeom>
              <a:avLst/>
              <a:gdLst>
                <a:gd name="T0" fmla="*/ 185 w 3138"/>
                <a:gd name="T1" fmla="*/ 577 h 690"/>
                <a:gd name="T2" fmla="*/ 302 w 3138"/>
                <a:gd name="T3" fmla="*/ 505 h 690"/>
                <a:gd name="T4" fmla="*/ 156 w 3138"/>
                <a:gd name="T5" fmla="*/ 389 h 690"/>
                <a:gd name="T6" fmla="*/ 71 w 3138"/>
                <a:gd name="T7" fmla="*/ 52 h 690"/>
                <a:gd name="T8" fmla="*/ 422 w 3138"/>
                <a:gd name="T9" fmla="*/ 26 h 690"/>
                <a:gd name="T10" fmla="*/ 265 w 3138"/>
                <a:gd name="T11" fmla="*/ 113 h 690"/>
                <a:gd name="T12" fmla="*/ 150 w 3138"/>
                <a:gd name="T13" fmla="*/ 184 h 690"/>
                <a:gd name="T14" fmla="*/ 278 w 3138"/>
                <a:gd name="T15" fmla="*/ 290 h 690"/>
                <a:gd name="T16" fmla="*/ 451 w 3138"/>
                <a:gd name="T17" fmla="*/ 493 h 690"/>
                <a:gd name="T18" fmla="*/ 190 w 3138"/>
                <a:gd name="T19" fmla="*/ 690 h 690"/>
                <a:gd name="T20" fmla="*/ 2 w 3138"/>
                <a:gd name="T21" fmla="*/ 510 h 690"/>
                <a:gd name="T22" fmla="*/ 1042 w 3138"/>
                <a:gd name="T23" fmla="*/ 678 h 690"/>
                <a:gd name="T24" fmla="*/ 758 w 3138"/>
                <a:gd name="T25" fmla="*/ 403 h 690"/>
                <a:gd name="T26" fmla="*/ 616 w 3138"/>
                <a:gd name="T27" fmla="*/ 678 h 690"/>
                <a:gd name="T28" fmla="*/ 758 w 3138"/>
                <a:gd name="T29" fmla="*/ 11 h 690"/>
                <a:gd name="T30" fmla="*/ 1042 w 3138"/>
                <a:gd name="T31" fmla="*/ 280 h 690"/>
                <a:gd name="T32" fmla="*/ 1184 w 3138"/>
                <a:gd name="T33" fmla="*/ 11 h 690"/>
                <a:gd name="T34" fmla="*/ 1787 w 3138"/>
                <a:gd name="T35" fmla="*/ 678 h 690"/>
                <a:gd name="T36" fmla="*/ 1392 w 3138"/>
                <a:gd name="T37" fmla="*/ 11 h 690"/>
                <a:gd name="T38" fmla="*/ 1771 w 3138"/>
                <a:gd name="T39" fmla="*/ 128 h 690"/>
                <a:gd name="T40" fmla="*/ 1534 w 3138"/>
                <a:gd name="T41" fmla="*/ 285 h 690"/>
                <a:gd name="T42" fmla="*/ 1754 w 3138"/>
                <a:gd name="T43" fmla="*/ 400 h 690"/>
                <a:gd name="T44" fmla="*/ 1534 w 3138"/>
                <a:gd name="T45" fmla="*/ 562 h 690"/>
                <a:gd name="T46" fmla="*/ 1787 w 3138"/>
                <a:gd name="T47" fmla="*/ 678 h 690"/>
                <a:gd name="T48" fmla="*/ 2234 w 3138"/>
                <a:gd name="T49" fmla="*/ 690 h 690"/>
                <a:gd name="T50" fmla="*/ 1907 w 3138"/>
                <a:gd name="T51" fmla="*/ 359 h 690"/>
                <a:gd name="T52" fmla="*/ 2260 w 3138"/>
                <a:gd name="T53" fmla="*/ 0 h 690"/>
                <a:gd name="T54" fmla="*/ 2424 w 3138"/>
                <a:gd name="T55" fmla="*/ 163 h 690"/>
                <a:gd name="T56" fmla="*/ 2114 w 3138"/>
                <a:gd name="T57" fmla="*/ 186 h 690"/>
                <a:gd name="T58" fmla="*/ 2111 w 3138"/>
                <a:gd name="T59" fmla="*/ 507 h 690"/>
                <a:gd name="T60" fmla="*/ 2424 w 3138"/>
                <a:gd name="T61" fmla="*/ 523 h 690"/>
                <a:gd name="T62" fmla="*/ 3138 w 3138"/>
                <a:gd name="T63" fmla="*/ 678 h 690"/>
                <a:gd name="T64" fmla="*/ 2756 w 3138"/>
                <a:gd name="T65" fmla="*/ 387 h 690"/>
                <a:gd name="T66" fmla="*/ 2736 w 3138"/>
                <a:gd name="T67" fmla="*/ 352 h 690"/>
                <a:gd name="T68" fmla="*/ 2594 w 3138"/>
                <a:gd name="T69" fmla="*/ 678 h 690"/>
                <a:gd name="T70" fmla="*/ 2736 w 3138"/>
                <a:gd name="T71" fmla="*/ 11 h 690"/>
                <a:gd name="T72" fmla="*/ 2738 w 3138"/>
                <a:gd name="T73" fmla="*/ 326 h 690"/>
                <a:gd name="T74" fmla="*/ 2948 w 3138"/>
                <a:gd name="T75" fmla="*/ 11 h 690"/>
                <a:gd name="T76" fmla="*/ 2880 w 3138"/>
                <a:gd name="T77" fmla="*/ 329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138" h="690">
                  <a:moveTo>
                    <a:pt x="2" y="510"/>
                  </a:moveTo>
                  <a:cubicBezTo>
                    <a:pt x="56" y="555"/>
                    <a:pt x="117" y="577"/>
                    <a:pt x="185" y="577"/>
                  </a:cubicBezTo>
                  <a:cubicBezTo>
                    <a:pt x="224" y="577"/>
                    <a:pt x="253" y="570"/>
                    <a:pt x="273" y="557"/>
                  </a:cubicBezTo>
                  <a:cubicBezTo>
                    <a:pt x="292" y="543"/>
                    <a:pt x="302" y="526"/>
                    <a:pt x="302" y="505"/>
                  </a:cubicBezTo>
                  <a:cubicBezTo>
                    <a:pt x="302" y="487"/>
                    <a:pt x="294" y="470"/>
                    <a:pt x="279" y="454"/>
                  </a:cubicBezTo>
                  <a:cubicBezTo>
                    <a:pt x="263" y="438"/>
                    <a:pt x="222" y="416"/>
                    <a:pt x="156" y="389"/>
                  </a:cubicBezTo>
                  <a:cubicBezTo>
                    <a:pt x="52" y="345"/>
                    <a:pt x="0" y="280"/>
                    <a:pt x="0" y="196"/>
                  </a:cubicBezTo>
                  <a:cubicBezTo>
                    <a:pt x="0" y="134"/>
                    <a:pt x="24" y="86"/>
                    <a:pt x="71" y="52"/>
                  </a:cubicBezTo>
                  <a:cubicBezTo>
                    <a:pt x="118" y="17"/>
                    <a:pt x="180" y="0"/>
                    <a:pt x="258" y="0"/>
                  </a:cubicBezTo>
                  <a:cubicBezTo>
                    <a:pt x="323" y="0"/>
                    <a:pt x="378" y="9"/>
                    <a:pt x="422" y="26"/>
                  </a:cubicBezTo>
                  <a:lnTo>
                    <a:pt x="422" y="159"/>
                  </a:lnTo>
                  <a:cubicBezTo>
                    <a:pt x="377" y="129"/>
                    <a:pt x="325" y="113"/>
                    <a:pt x="265" y="113"/>
                  </a:cubicBezTo>
                  <a:cubicBezTo>
                    <a:pt x="230" y="113"/>
                    <a:pt x="202" y="120"/>
                    <a:pt x="181" y="133"/>
                  </a:cubicBezTo>
                  <a:cubicBezTo>
                    <a:pt x="160" y="145"/>
                    <a:pt x="150" y="162"/>
                    <a:pt x="150" y="184"/>
                  </a:cubicBezTo>
                  <a:cubicBezTo>
                    <a:pt x="150" y="201"/>
                    <a:pt x="157" y="217"/>
                    <a:pt x="171" y="231"/>
                  </a:cubicBezTo>
                  <a:cubicBezTo>
                    <a:pt x="186" y="246"/>
                    <a:pt x="221" y="266"/>
                    <a:pt x="278" y="290"/>
                  </a:cubicBezTo>
                  <a:cubicBezTo>
                    <a:pt x="344" y="319"/>
                    <a:pt x="389" y="349"/>
                    <a:pt x="414" y="380"/>
                  </a:cubicBezTo>
                  <a:cubicBezTo>
                    <a:pt x="439" y="412"/>
                    <a:pt x="451" y="449"/>
                    <a:pt x="451" y="493"/>
                  </a:cubicBezTo>
                  <a:cubicBezTo>
                    <a:pt x="451" y="557"/>
                    <a:pt x="429" y="606"/>
                    <a:pt x="383" y="639"/>
                  </a:cubicBezTo>
                  <a:cubicBezTo>
                    <a:pt x="338" y="673"/>
                    <a:pt x="274" y="690"/>
                    <a:pt x="190" y="690"/>
                  </a:cubicBezTo>
                  <a:cubicBezTo>
                    <a:pt x="114" y="690"/>
                    <a:pt x="51" y="677"/>
                    <a:pt x="2" y="653"/>
                  </a:cubicBezTo>
                  <a:lnTo>
                    <a:pt x="2" y="510"/>
                  </a:lnTo>
                  <a:close/>
                  <a:moveTo>
                    <a:pt x="1184" y="678"/>
                  </a:moveTo>
                  <a:lnTo>
                    <a:pt x="1042" y="678"/>
                  </a:lnTo>
                  <a:lnTo>
                    <a:pt x="1042" y="403"/>
                  </a:lnTo>
                  <a:lnTo>
                    <a:pt x="758" y="403"/>
                  </a:lnTo>
                  <a:lnTo>
                    <a:pt x="758" y="678"/>
                  </a:lnTo>
                  <a:lnTo>
                    <a:pt x="616" y="678"/>
                  </a:lnTo>
                  <a:lnTo>
                    <a:pt x="616" y="11"/>
                  </a:lnTo>
                  <a:lnTo>
                    <a:pt x="758" y="11"/>
                  </a:lnTo>
                  <a:lnTo>
                    <a:pt x="758" y="280"/>
                  </a:lnTo>
                  <a:lnTo>
                    <a:pt x="1042" y="280"/>
                  </a:lnTo>
                  <a:lnTo>
                    <a:pt x="1042" y="11"/>
                  </a:lnTo>
                  <a:lnTo>
                    <a:pt x="1184" y="11"/>
                  </a:lnTo>
                  <a:lnTo>
                    <a:pt x="1184" y="678"/>
                  </a:lnTo>
                  <a:close/>
                  <a:moveTo>
                    <a:pt x="1787" y="678"/>
                  </a:moveTo>
                  <a:lnTo>
                    <a:pt x="1392" y="678"/>
                  </a:lnTo>
                  <a:lnTo>
                    <a:pt x="1392" y="11"/>
                  </a:lnTo>
                  <a:lnTo>
                    <a:pt x="1771" y="11"/>
                  </a:lnTo>
                  <a:lnTo>
                    <a:pt x="1771" y="128"/>
                  </a:lnTo>
                  <a:lnTo>
                    <a:pt x="1534" y="128"/>
                  </a:lnTo>
                  <a:lnTo>
                    <a:pt x="1534" y="285"/>
                  </a:lnTo>
                  <a:lnTo>
                    <a:pt x="1754" y="285"/>
                  </a:lnTo>
                  <a:lnTo>
                    <a:pt x="1754" y="400"/>
                  </a:lnTo>
                  <a:lnTo>
                    <a:pt x="1534" y="400"/>
                  </a:lnTo>
                  <a:lnTo>
                    <a:pt x="1534" y="562"/>
                  </a:lnTo>
                  <a:lnTo>
                    <a:pt x="1787" y="562"/>
                  </a:lnTo>
                  <a:lnTo>
                    <a:pt x="1787" y="678"/>
                  </a:lnTo>
                  <a:close/>
                  <a:moveTo>
                    <a:pt x="2424" y="654"/>
                  </a:moveTo>
                  <a:cubicBezTo>
                    <a:pt x="2375" y="678"/>
                    <a:pt x="2312" y="690"/>
                    <a:pt x="2234" y="690"/>
                  </a:cubicBezTo>
                  <a:cubicBezTo>
                    <a:pt x="2134" y="690"/>
                    <a:pt x="2054" y="660"/>
                    <a:pt x="1995" y="599"/>
                  </a:cubicBezTo>
                  <a:cubicBezTo>
                    <a:pt x="1936" y="539"/>
                    <a:pt x="1907" y="459"/>
                    <a:pt x="1907" y="359"/>
                  </a:cubicBezTo>
                  <a:cubicBezTo>
                    <a:pt x="1907" y="254"/>
                    <a:pt x="1939" y="168"/>
                    <a:pt x="2005" y="101"/>
                  </a:cubicBezTo>
                  <a:cubicBezTo>
                    <a:pt x="2071" y="34"/>
                    <a:pt x="2156" y="0"/>
                    <a:pt x="2260" y="0"/>
                  </a:cubicBezTo>
                  <a:cubicBezTo>
                    <a:pt x="2325" y="0"/>
                    <a:pt x="2380" y="9"/>
                    <a:pt x="2424" y="26"/>
                  </a:cubicBezTo>
                  <a:lnTo>
                    <a:pt x="2424" y="163"/>
                  </a:lnTo>
                  <a:cubicBezTo>
                    <a:pt x="2379" y="136"/>
                    <a:pt x="2328" y="123"/>
                    <a:pt x="2271" y="123"/>
                  </a:cubicBezTo>
                  <a:cubicBezTo>
                    <a:pt x="2205" y="123"/>
                    <a:pt x="2153" y="144"/>
                    <a:pt x="2114" y="186"/>
                  </a:cubicBezTo>
                  <a:cubicBezTo>
                    <a:pt x="2075" y="227"/>
                    <a:pt x="2056" y="282"/>
                    <a:pt x="2056" y="349"/>
                  </a:cubicBezTo>
                  <a:cubicBezTo>
                    <a:pt x="2056" y="414"/>
                    <a:pt x="2074" y="467"/>
                    <a:pt x="2111" y="507"/>
                  </a:cubicBezTo>
                  <a:cubicBezTo>
                    <a:pt x="2148" y="547"/>
                    <a:pt x="2199" y="566"/>
                    <a:pt x="2262" y="566"/>
                  </a:cubicBezTo>
                  <a:cubicBezTo>
                    <a:pt x="2321" y="566"/>
                    <a:pt x="2375" y="552"/>
                    <a:pt x="2424" y="523"/>
                  </a:cubicBezTo>
                  <a:lnTo>
                    <a:pt x="2424" y="654"/>
                  </a:lnTo>
                  <a:close/>
                  <a:moveTo>
                    <a:pt x="3138" y="678"/>
                  </a:moveTo>
                  <a:lnTo>
                    <a:pt x="2958" y="678"/>
                  </a:lnTo>
                  <a:lnTo>
                    <a:pt x="2756" y="387"/>
                  </a:lnTo>
                  <a:cubicBezTo>
                    <a:pt x="2751" y="379"/>
                    <a:pt x="2745" y="368"/>
                    <a:pt x="2738" y="352"/>
                  </a:cubicBezTo>
                  <a:lnTo>
                    <a:pt x="2736" y="352"/>
                  </a:lnTo>
                  <a:lnTo>
                    <a:pt x="2736" y="678"/>
                  </a:lnTo>
                  <a:lnTo>
                    <a:pt x="2594" y="678"/>
                  </a:lnTo>
                  <a:lnTo>
                    <a:pt x="2594" y="11"/>
                  </a:lnTo>
                  <a:lnTo>
                    <a:pt x="2736" y="11"/>
                  </a:lnTo>
                  <a:lnTo>
                    <a:pt x="2736" y="326"/>
                  </a:lnTo>
                  <a:lnTo>
                    <a:pt x="2738" y="326"/>
                  </a:lnTo>
                  <a:cubicBezTo>
                    <a:pt x="2745" y="313"/>
                    <a:pt x="2751" y="301"/>
                    <a:pt x="2757" y="291"/>
                  </a:cubicBezTo>
                  <a:lnTo>
                    <a:pt x="2948" y="11"/>
                  </a:lnTo>
                  <a:lnTo>
                    <a:pt x="3118" y="11"/>
                  </a:lnTo>
                  <a:lnTo>
                    <a:pt x="2880" y="329"/>
                  </a:lnTo>
                  <a:lnTo>
                    <a:pt x="3138" y="6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4446" y="2032"/>
              <a:ext cx="209" cy="100"/>
            </a:xfrm>
            <a:custGeom>
              <a:avLst/>
              <a:gdLst>
                <a:gd name="T0" fmla="*/ 371 w 2640"/>
                <a:gd name="T1" fmla="*/ 21 h 1259"/>
                <a:gd name="T2" fmla="*/ 636 w 2640"/>
                <a:gd name="T3" fmla="*/ 220 h 1259"/>
                <a:gd name="T4" fmla="*/ 598 w 2640"/>
                <a:gd name="T5" fmla="*/ 603 h 1259"/>
                <a:gd name="T6" fmla="*/ 986 w 2640"/>
                <a:gd name="T7" fmla="*/ 1049 h 1259"/>
                <a:gd name="T8" fmla="*/ 1206 w 2640"/>
                <a:gd name="T9" fmla="*/ 1226 h 1259"/>
                <a:gd name="T10" fmla="*/ 574 w 2640"/>
                <a:gd name="T11" fmla="*/ 1158 h 1259"/>
                <a:gd name="T12" fmla="*/ 120 w 2640"/>
                <a:gd name="T13" fmla="*/ 1259 h 1259"/>
                <a:gd name="T14" fmla="*/ 266 w 2640"/>
                <a:gd name="T15" fmla="*/ 910 h 1259"/>
                <a:gd name="T16" fmla="*/ 87 w 2640"/>
                <a:gd name="T17" fmla="*/ 816 h 1259"/>
                <a:gd name="T18" fmla="*/ 208 w 2640"/>
                <a:gd name="T19" fmla="*/ 0 h 1259"/>
                <a:gd name="T20" fmla="*/ 471 w 2640"/>
                <a:gd name="T21" fmla="*/ 377 h 1259"/>
                <a:gd name="T22" fmla="*/ 258 w 2640"/>
                <a:gd name="T23" fmla="*/ 454 h 1259"/>
                <a:gd name="T24" fmla="*/ 739 w 2640"/>
                <a:gd name="T25" fmla="*/ 13 h 1259"/>
                <a:gd name="T26" fmla="*/ 911 w 2640"/>
                <a:gd name="T27" fmla="*/ 1008 h 1259"/>
                <a:gd name="T28" fmla="*/ 739 w 2640"/>
                <a:gd name="T29" fmla="*/ 13 h 1259"/>
                <a:gd name="T30" fmla="*/ 1267 w 2640"/>
                <a:gd name="T31" fmla="*/ 594 h 1259"/>
                <a:gd name="T32" fmla="*/ 912 w 2640"/>
                <a:gd name="T33" fmla="*/ 378 h 1259"/>
                <a:gd name="T34" fmla="*/ 1414 w 2640"/>
                <a:gd name="T35" fmla="*/ 1185 h 1259"/>
                <a:gd name="T36" fmla="*/ 1529 w 2640"/>
                <a:gd name="T37" fmla="*/ 971 h 1259"/>
                <a:gd name="T38" fmla="*/ 1407 w 2640"/>
                <a:gd name="T39" fmla="*/ 660 h 1259"/>
                <a:gd name="T40" fmla="*/ 1529 w 2640"/>
                <a:gd name="T41" fmla="*/ 503 h 1259"/>
                <a:gd name="T42" fmla="*/ 1402 w 2640"/>
                <a:gd name="T43" fmla="*/ 238 h 1259"/>
                <a:gd name="T44" fmla="*/ 1817 w 2640"/>
                <a:gd name="T45" fmla="*/ 79 h 1259"/>
                <a:gd name="T46" fmla="*/ 1690 w 2640"/>
                <a:gd name="T47" fmla="*/ 238 h 1259"/>
                <a:gd name="T48" fmla="*/ 1808 w 2640"/>
                <a:gd name="T49" fmla="*/ 503 h 1259"/>
                <a:gd name="T50" fmla="*/ 1690 w 2640"/>
                <a:gd name="T51" fmla="*/ 660 h 1259"/>
                <a:gd name="T52" fmla="*/ 1822 w 2640"/>
                <a:gd name="T53" fmla="*/ 893 h 1259"/>
                <a:gd name="T54" fmla="*/ 2134 w 2640"/>
                <a:gd name="T55" fmla="*/ 1066 h 1259"/>
                <a:gd name="T56" fmla="*/ 1846 w 2640"/>
                <a:gd name="T57" fmla="*/ 956 h 1259"/>
                <a:gd name="T58" fmla="*/ 2134 w 2640"/>
                <a:gd name="T59" fmla="*/ 812 h 1259"/>
                <a:gd name="T60" fmla="*/ 1852 w 2640"/>
                <a:gd name="T61" fmla="*/ 721 h 1259"/>
                <a:gd name="T62" fmla="*/ 2578 w 2640"/>
                <a:gd name="T63" fmla="*/ 65 h 1259"/>
                <a:gd name="T64" fmla="*/ 2296 w 2640"/>
                <a:gd name="T65" fmla="*/ 721 h 1259"/>
                <a:gd name="T66" fmla="*/ 2584 w 2640"/>
                <a:gd name="T67" fmla="*/ 812 h 1259"/>
                <a:gd name="T68" fmla="*/ 2296 w 2640"/>
                <a:gd name="T69" fmla="*/ 956 h 1259"/>
                <a:gd name="T70" fmla="*/ 2640 w 2640"/>
                <a:gd name="T71" fmla="*/ 1066 h 1259"/>
                <a:gd name="T72" fmla="*/ 1773 w 2640"/>
                <a:gd name="T73" fmla="*/ 1210 h 1259"/>
                <a:gd name="T74" fmla="*/ 1414 w 2640"/>
                <a:gd name="T75" fmla="*/ 1185 h 1259"/>
                <a:gd name="T76" fmla="*/ 2296 w 2640"/>
                <a:gd name="T77" fmla="*/ 206 h 1259"/>
                <a:gd name="T78" fmla="*/ 2420 w 2640"/>
                <a:gd name="T79" fmla="*/ 327 h 1259"/>
                <a:gd name="T80" fmla="*/ 2010 w 2640"/>
                <a:gd name="T81" fmla="*/ 327 h 1259"/>
                <a:gd name="T82" fmla="*/ 2134 w 2640"/>
                <a:gd name="T83" fmla="*/ 206 h 1259"/>
                <a:gd name="T84" fmla="*/ 2010 w 2640"/>
                <a:gd name="T85" fmla="*/ 327 h 1259"/>
                <a:gd name="T86" fmla="*/ 2420 w 2640"/>
                <a:gd name="T87" fmla="*/ 458 h 1259"/>
                <a:gd name="T88" fmla="*/ 2296 w 2640"/>
                <a:gd name="T89" fmla="*/ 579 h 1259"/>
                <a:gd name="T90" fmla="*/ 2010 w 2640"/>
                <a:gd name="T91" fmla="*/ 579 h 1259"/>
                <a:gd name="T92" fmla="*/ 2134 w 2640"/>
                <a:gd name="T93" fmla="*/ 458 h 1259"/>
                <a:gd name="T94" fmla="*/ 2010 w 2640"/>
                <a:gd name="T95" fmla="*/ 579 h 1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640" h="1259">
                  <a:moveTo>
                    <a:pt x="208" y="0"/>
                  </a:moveTo>
                  <a:lnTo>
                    <a:pt x="371" y="21"/>
                  </a:lnTo>
                  <a:cubicBezTo>
                    <a:pt x="358" y="90"/>
                    <a:pt x="343" y="157"/>
                    <a:pt x="328" y="220"/>
                  </a:cubicBezTo>
                  <a:lnTo>
                    <a:pt x="636" y="220"/>
                  </a:lnTo>
                  <a:lnTo>
                    <a:pt x="636" y="372"/>
                  </a:lnTo>
                  <a:cubicBezTo>
                    <a:pt x="636" y="419"/>
                    <a:pt x="624" y="496"/>
                    <a:pt x="598" y="603"/>
                  </a:cubicBezTo>
                  <a:cubicBezTo>
                    <a:pt x="573" y="710"/>
                    <a:pt x="531" y="812"/>
                    <a:pt x="473" y="909"/>
                  </a:cubicBezTo>
                  <a:cubicBezTo>
                    <a:pt x="583" y="1003"/>
                    <a:pt x="754" y="1049"/>
                    <a:pt x="986" y="1049"/>
                  </a:cubicBezTo>
                  <a:cubicBezTo>
                    <a:pt x="1088" y="1049"/>
                    <a:pt x="1182" y="1046"/>
                    <a:pt x="1270" y="1039"/>
                  </a:cubicBezTo>
                  <a:cubicBezTo>
                    <a:pt x="1248" y="1089"/>
                    <a:pt x="1227" y="1151"/>
                    <a:pt x="1206" y="1226"/>
                  </a:cubicBezTo>
                  <a:cubicBezTo>
                    <a:pt x="1006" y="1224"/>
                    <a:pt x="869" y="1219"/>
                    <a:pt x="797" y="1212"/>
                  </a:cubicBezTo>
                  <a:cubicBezTo>
                    <a:pt x="724" y="1205"/>
                    <a:pt x="650" y="1187"/>
                    <a:pt x="574" y="1158"/>
                  </a:cubicBezTo>
                  <a:cubicBezTo>
                    <a:pt x="498" y="1129"/>
                    <a:pt x="432" y="1090"/>
                    <a:pt x="377" y="1041"/>
                  </a:cubicBezTo>
                  <a:cubicBezTo>
                    <a:pt x="306" y="1124"/>
                    <a:pt x="220" y="1197"/>
                    <a:pt x="120" y="1259"/>
                  </a:cubicBezTo>
                  <a:cubicBezTo>
                    <a:pt x="68" y="1190"/>
                    <a:pt x="30" y="1143"/>
                    <a:pt x="5" y="1119"/>
                  </a:cubicBezTo>
                  <a:cubicBezTo>
                    <a:pt x="110" y="1060"/>
                    <a:pt x="197" y="990"/>
                    <a:pt x="266" y="910"/>
                  </a:cubicBezTo>
                  <a:cubicBezTo>
                    <a:pt x="227" y="848"/>
                    <a:pt x="192" y="771"/>
                    <a:pt x="163" y="681"/>
                  </a:cubicBezTo>
                  <a:cubicBezTo>
                    <a:pt x="139" y="729"/>
                    <a:pt x="113" y="774"/>
                    <a:pt x="87" y="816"/>
                  </a:cubicBezTo>
                  <a:cubicBezTo>
                    <a:pt x="61" y="749"/>
                    <a:pt x="32" y="685"/>
                    <a:pt x="0" y="625"/>
                  </a:cubicBezTo>
                  <a:cubicBezTo>
                    <a:pt x="91" y="473"/>
                    <a:pt x="161" y="265"/>
                    <a:pt x="208" y="0"/>
                  </a:cubicBezTo>
                  <a:close/>
                  <a:moveTo>
                    <a:pt x="363" y="773"/>
                  </a:moveTo>
                  <a:cubicBezTo>
                    <a:pt x="427" y="657"/>
                    <a:pt x="463" y="525"/>
                    <a:pt x="471" y="377"/>
                  </a:cubicBezTo>
                  <a:lnTo>
                    <a:pt x="283" y="377"/>
                  </a:lnTo>
                  <a:cubicBezTo>
                    <a:pt x="275" y="403"/>
                    <a:pt x="267" y="429"/>
                    <a:pt x="258" y="454"/>
                  </a:cubicBezTo>
                  <a:cubicBezTo>
                    <a:pt x="282" y="584"/>
                    <a:pt x="317" y="690"/>
                    <a:pt x="363" y="773"/>
                  </a:cubicBezTo>
                  <a:close/>
                  <a:moveTo>
                    <a:pt x="739" y="13"/>
                  </a:moveTo>
                  <a:lnTo>
                    <a:pt x="911" y="13"/>
                  </a:lnTo>
                  <a:lnTo>
                    <a:pt x="911" y="1008"/>
                  </a:lnTo>
                  <a:lnTo>
                    <a:pt x="739" y="1008"/>
                  </a:lnTo>
                  <a:lnTo>
                    <a:pt x="739" y="13"/>
                  </a:lnTo>
                  <a:close/>
                  <a:moveTo>
                    <a:pt x="1041" y="292"/>
                  </a:moveTo>
                  <a:cubicBezTo>
                    <a:pt x="1115" y="383"/>
                    <a:pt x="1191" y="484"/>
                    <a:pt x="1267" y="594"/>
                  </a:cubicBezTo>
                  <a:lnTo>
                    <a:pt x="1119" y="697"/>
                  </a:lnTo>
                  <a:cubicBezTo>
                    <a:pt x="1059" y="593"/>
                    <a:pt x="990" y="487"/>
                    <a:pt x="912" y="378"/>
                  </a:cubicBezTo>
                  <a:lnTo>
                    <a:pt x="1041" y="292"/>
                  </a:lnTo>
                  <a:close/>
                  <a:moveTo>
                    <a:pt x="1414" y="1185"/>
                  </a:moveTo>
                  <a:lnTo>
                    <a:pt x="1378" y="1005"/>
                  </a:lnTo>
                  <a:lnTo>
                    <a:pt x="1529" y="971"/>
                  </a:lnTo>
                  <a:lnTo>
                    <a:pt x="1529" y="660"/>
                  </a:lnTo>
                  <a:lnTo>
                    <a:pt x="1407" y="660"/>
                  </a:lnTo>
                  <a:lnTo>
                    <a:pt x="1407" y="503"/>
                  </a:lnTo>
                  <a:lnTo>
                    <a:pt x="1529" y="503"/>
                  </a:lnTo>
                  <a:lnTo>
                    <a:pt x="1529" y="238"/>
                  </a:lnTo>
                  <a:lnTo>
                    <a:pt x="1402" y="238"/>
                  </a:lnTo>
                  <a:lnTo>
                    <a:pt x="1402" y="79"/>
                  </a:lnTo>
                  <a:lnTo>
                    <a:pt x="1817" y="79"/>
                  </a:lnTo>
                  <a:lnTo>
                    <a:pt x="1817" y="238"/>
                  </a:lnTo>
                  <a:lnTo>
                    <a:pt x="1690" y="238"/>
                  </a:lnTo>
                  <a:lnTo>
                    <a:pt x="1690" y="503"/>
                  </a:lnTo>
                  <a:lnTo>
                    <a:pt x="1808" y="503"/>
                  </a:lnTo>
                  <a:lnTo>
                    <a:pt x="1808" y="660"/>
                  </a:lnTo>
                  <a:lnTo>
                    <a:pt x="1690" y="660"/>
                  </a:lnTo>
                  <a:lnTo>
                    <a:pt x="1690" y="930"/>
                  </a:lnTo>
                  <a:cubicBezTo>
                    <a:pt x="1735" y="918"/>
                    <a:pt x="1779" y="905"/>
                    <a:pt x="1822" y="893"/>
                  </a:cubicBezTo>
                  <a:cubicBezTo>
                    <a:pt x="1818" y="952"/>
                    <a:pt x="1818" y="1010"/>
                    <a:pt x="1821" y="1066"/>
                  </a:cubicBezTo>
                  <a:lnTo>
                    <a:pt x="2134" y="1066"/>
                  </a:lnTo>
                  <a:lnTo>
                    <a:pt x="2134" y="956"/>
                  </a:lnTo>
                  <a:lnTo>
                    <a:pt x="1846" y="956"/>
                  </a:lnTo>
                  <a:lnTo>
                    <a:pt x="1846" y="812"/>
                  </a:lnTo>
                  <a:lnTo>
                    <a:pt x="2134" y="812"/>
                  </a:lnTo>
                  <a:lnTo>
                    <a:pt x="2134" y="721"/>
                  </a:lnTo>
                  <a:lnTo>
                    <a:pt x="1852" y="721"/>
                  </a:lnTo>
                  <a:lnTo>
                    <a:pt x="1852" y="65"/>
                  </a:lnTo>
                  <a:lnTo>
                    <a:pt x="2578" y="65"/>
                  </a:lnTo>
                  <a:lnTo>
                    <a:pt x="2578" y="721"/>
                  </a:lnTo>
                  <a:lnTo>
                    <a:pt x="2296" y="721"/>
                  </a:lnTo>
                  <a:lnTo>
                    <a:pt x="2296" y="812"/>
                  </a:lnTo>
                  <a:lnTo>
                    <a:pt x="2584" y="812"/>
                  </a:lnTo>
                  <a:lnTo>
                    <a:pt x="2584" y="956"/>
                  </a:lnTo>
                  <a:lnTo>
                    <a:pt x="2296" y="956"/>
                  </a:lnTo>
                  <a:lnTo>
                    <a:pt x="2296" y="1066"/>
                  </a:lnTo>
                  <a:lnTo>
                    <a:pt x="2640" y="1066"/>
                  </a:lnTo>
                  <a:lnTo>
                    <a:pt x="2640" y="1210"/>
                  </a:lnTo>
                  <a:lnTo>
                    <a:pt x="1773" y="1210"/>
                  </a:lnTo>
                  <a:lnTo>
                    <a:pt x="1773" y="1077"/>
                  </a:lnTo>
                  <a:cubicBezTo>
                    <a:pt x="1661" y="1107"/>
                    <a:pt x="1542" y="1143"/>
                    <a:pt x="1414" y="1185"/>
                  </a:cubicBezTo>
                  <a:close/>
                  <a:moveTo>
                    <a:pt x="2420" y="206"/>
                  </a:moveTo>
                  <a:lnTo>
                    <a:pt x="2296" y="206"/>
                  </a:lnTo>
                  <a:lnTo>
                    <a:pt x="2296" y="327"/>
                  </a:lnTo>
                  <a:lnTo>
                    <a:pt x="2420" y="327"/>
                  </a:lnTo>
                  <a:lnTo>
                    <a:pt x="2420" y="206"/>
                  </a:lnTo>
                  <a:close/>
                  <a:moveTo>
                    <a:pt x="2010" y="327"/>
                  </a:moveTo>
                  <a:lnTo>
                    <a:pt x="2134" y="327"/>
                  </a:lnTo>
                  <a:lnTo>
                    <a:pt x="2134" y="206"/>
                  </a:lnTo>
                  <a:lnTo>
                    <a:pt x="2010" y="206"/>
                  </a:lnTo>
                  <a:lnTo>
                    <a:pt x="2010" y="327"/>
                  </a:lnTo>
                  <a:close/>
                  <a:moveTo>
                    <a:pt x="2420" y="579"/>
                  </a:moveTo>
                  <a:lnTo>
                    <a:pt x="2420" y="458"/>
                  </a:lnTo>
                  <a:lnTo>
                    <a:pt x="2296" y="458"/>
                  </a:lnTo>
                  <a:lnTo>
                    <a:pt x="2296" y="579"/>
                  </a:lnTo>
                  <a:lnTo>
                    <a:pt x="2420" y="579"/>
                  </a:lnTo>
                  <a:close/>
                  <a:moveTo>
                    <a:pt x="2010" y="579"/>
                  </a:moveTo>
                  <a:lnTo>
                    <a:pt x="2134" y="579"/>
                  </a:lnTo>
                  <a:lnTo>
                    <a:pt x="2134" y="458"/>
                  </a:lnTo>
                  <a:lnTo>
                    <a:pt x="2010" y="458"/>
                  </a:lnTo>
                  <a:lnTo>
                    <a:pt x="2010" y="579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38"/>
            <p:cNvSpPr>
              <a:spLocks noEditPoints="1"/>
            </p:cNvSpPr>
            <p:nvPr/>
          </p:nvSpPr>
          <p:spPr bwMode="auto">
            <a:xfrm>
              <a:off x="4402" y="2147"/>
              <a:ext cx="296" cy="54"/>
            </a:xfrm>
            <a:custGeom>
              <a:avLst/>
              <a:gdLst>
                <a:gd name="T0" fmla="*/ 495 w 3737"/>
                <a:gd name="T1" fmla="*/ 677 h 689"/>
                <a:gd name="T2" fmla="*/ 203 w 3737"/>
                <a:gd name="T3" fmla="*/ 525 h 689"/>
                <a:gd name="T4" fmla="*/ 0 w 3737"/>
                <a:gd name="T5" fmla="*/ 677 h 689"/>
                <a:gd name="T6" fmla="*/ 411 w 3737"/>
                <a:gd name="T7" fmla="*/ 11 h 689"/>
                <a:gd name="T8" fmla="*/ 412 w 3737"/>
                <a:gd name="T9" fmla="*/ 415 h 689"/>
                <a:gd name="T10" fmla="*/ 326 w 3737"/>
                <a:gd name="T11" fmla="*/ 126 h 689"/>
                <a:gd name="T12" fmla="*/ 310 w 3737"/>
                <a:gd name="T13" fmla="*/ 182 h 689"/>
                <a:gd name="T14" fmla="*/ 412 w 3737"/>
                <a:gd name="T15" fmla="*/ 415 h 689"/>
                <a:gd name="T16" fmla="*/ 1059 w 3737"/>
                <a:gd name="T17" fmla="*/ 689 h 689"/>
                <a:gd name="T18" fmla="*/ 731 w 3737"/>
                <a:gd name="T19" fmla="*/ 359 h 689"/>
                <a:gd name="T20" fmla="*/ 1085 w 3737"/>
                <a:gd name="T21" fmla="*/ 0 h 689"/>
                <a:gd name="T22" fmla="*/ 1249 w 3737"/>
                <a:gd name="T23" fmla="*/ 162 h 689"/>
                <a:gd name="T24" fmla="*/ 939 w 3737"/>
                <a:gd name="T25" fmla="*/ 185 h 689"/>
                <a:gd name="T26" fmla="*/ 936 w 3737"/>
                <a:gd name="T27" fmla="*/ 506 h 689"/>
                <a:gd name="T28" fmla="*/ 1249 w 3737"/>
                <a:gd name="T29" fmla="*/ 523 h 689"/>
                <a:gd name="T30" fmla="*/ 1879 w 3737"/>
                <a:gd name="T31" fmla="*/ 127 h 689"/>
                <a:gd name="T32" fmla="*/ 1689 w 3737"/>
                <a:gd name="T33" fmla="*/ 677 h 689"/>
                <a:gd name="T34" fmla="*/ 1546 w 3737"/>
                <a:gd name="T35" fmla="*/ 127 h 689"/>
                <a:gd name="T36" fmla="*/ 1357 w 3737"/>
                <a:gd name="T37" fmla="*/ 11 h 689"/>
                <a:gd name="T38" fmla="*/ 1879 w 3737"/>
                <a:gd name="T39" fmla="*/ 127 h 689"/>
                <a:gd name="T40" fmla="*/ 2164 w 3737"/>
                <a:gd name="T41" fmla="*/ 121 h 689"/>
                <a:gd name="T42" fmla="*/ 2221 w 3737"/>
                <a:gd name="T43" fmla="*/ 567 h 689"/>
                <a:gd name="T44" fmla="*/ 1966 w 3737"/>
                <a:gd name="T45" fmla="*/ 677 h 689"/>
                <a:gd name="T46" fmla="*/ 2022 w 3737"/>
                <a:gd name="T47" fmla="*/ 567 h 689"/>
                <a:gd name="T48" fmla="*/ 1966 w 3737"/>
                <a:gd name="T49" fmla="*/ 121 h 689"/>
                <a:gd name="T50" fmla="*/ 2221 w 3737"/>
                <a:gd name="T51" fmla="*/ 11 h 689"/>
                <a:gd name="T52" fmla="*/ 2329 w 3737"/>
                <a:gd name="T53" fmla="*/ 353 h 689"/>
                <a:gd name="T54" fmla="*/ 2662 w 3737"/>
                <a:gd name="T55" fmla="*/ 0 h 689"/>
                <a:gd name="T56" fmla="*/ 2979 w 3737"/>
                <a:gd name="T57" fmla="*/ 339 h 689"/>
                <a:gd name="T58" fmla="*/ 2651 w 3737"/>
                <a:gd name="T59" fmla="*/ 689 h 689"/>
                <a:gd name="T60" fmla="*/ 2329 w 3737"/>
                <a:gd name="T61" fmla="*/ 353 h 689"/>
                <a:gd name="T62" fmla="*/ 2525 w 3737"/>
                <a:gd name="T63" fmla="*/ 504 h 689"/>
                <a:gd name="T64" fmla="*/ 2784 w 3737"/>
                <a:gd name="T65" fmla="*/ 507 h 689"/>
                <a:gd name="T66" fmla="*/ 2785 w 3737"/>
                <a:gd name="T67" fmla="*/ 183 h 689"/>
                <a:gd name="T68" fmla="*/ 2526 w 3737"/>
                <a:gd name="T69" fmla="*/ 185 h 689"/>
                <a:gd name="T70" fmla="*/ 3737 w 3737"/>
                <a:gd name="T71" fmla="*/ 677 h 689"/>
                <a:gd name="T72" fmla="*/ 3309 w 3737"/>
                <a:gd name="T73" fmla="*/ 246 h 689"/>
                <a:gd name="T74" fmla="*/ 3275 w 3737"/>
                <a:gd name="T75" fmla="*/ 192 h 689"/>
                <a:gd name="T76" fmla="*/ 3279 w 3737"/>
                <a:gd name="T77" fmla="*/ 677 h 689"/>
                <a:gd name="T78" fmla="*/ 3144 w 3737"/>
                <a:gd name="T79" fmla="*/ 11 h 689"/>
                <a:gd name="T80" fmla="*/ 3571 w 3737"/>
                <a:gd name="T81" fmla="*/ 430 h 689"/>
                <a:gd name="T82" fmla="*/ 3606 w 3737"/>
                <a:gd name="T83" fmla="*/ 483 h 689"/>
                <a:gd name="T84" fmla="*/ 3602 w 3737"/>
                <a:gd name="T85" fmla="*/ 11 h 689"/>
                <a:gd name="T86" fmla="*/ 3737 w 3737"/>
                <a:gd name="T87" fmla="*/ 67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37" h="689">
                  <a:moveTo>
                    <a:pt x="650" y="677"/>
                  </a:moveTo>
                  <a:lnTo>
                    <a:pt x="495" y="677"/>
                  </a:lnTo>
                  <a:lnTo>
                    <a:pt x="445" y="525"/>
                  </a:lnTo>
                  <a:lnTo>
                    <a:pt x="203" y="525"/>
                  </a:lnTo>
                  <a:lnTo>
                    <a:pt x="154" y="677"/>
                  </a:lnTo>
                  <a:lnTo>
                    <a:pt x="0" y="677"/>
                  </a:lnTo>
                  <a:lnTo>
                    <a:pt x="244" y="11"/>
                  </a:lnTo>
                  <a:lnTo>
                    <a:pt x="411" y="11"/>
                  </a:lnTo>
                  <a:lnTo>
                    <a:pt x="650" y="677"/>
                  </a:lnTo>
                  <a:close/>
                  <a:moveTo>
                    <a:pt x="412" y="415"/>
                  </a:moveTo>
                  <a:lnTo>
                    <a:pt x="336" y="184"/>
                  </a:lnTo>
                  <a:cubicBezTo>
                    <a:pt x="331" y="169"/>
                    <a:pt x="328" y="150"/>
                    <a:pt x="326" y="126"/>
                  </a:cubicBezTo>
                  <a:lnTo>
                    <a:pt x="322" y="126"/>
                  </a:lnTo>
                  <a:cubicBezTo>
                    <a:pt x="320" y="145"/>
                    <a:pt x="317" y="164"/>
                    <a:pt x="310" y="182"/>
                  </a:cubicBezTo>
                  <a:lnTo>
                    <a:pt x="234" y="415"/>
                  </a:lnTo>
                  <a:lnTo>
                    <a:pt x="412" y="415"/>
                  </a:lnTo>
                  <a:close/>
                  <a:moveTo>
                    <a:pt x="1249" y="653"/>
                  </a:moveTo>
                  <a:cubicBezTo>
                    <a:pt x="1200" y="677"/>
                    <a:pt x="1137" y="689"/>
                    <a:pt x="1059" y="689"/>
                  </a:cubicBezTo>
                  <a:cubicBezTo>
                    <a:pt x="958" y="689"/>
                    <a:pt x="879" y="659"/>
                    <a:pt x="820" y="599"/>
                  </a:cubicBezTo>
                  <a:cubicBezTo>
                    <a:pt x="761" y="539"/>
                    <a:pt x="731" y="459"/>
                    <a:pt x="731" y="359"/>
                  </a:cubicBezTo>
                  <a:cubicBezTo>
                    <a:pt x="731" y="253"/>
                    <a:pt x="764" y="167"/>
                    <a:pt x="830" y="100"/>
                  </a:cubicBezTo>
                  <a:cubicBezTo>
                    <a:pt x="896" y="33"/>
                    <a:pt x="981" y="0"/>
                    <a:pt x="1085" y="0"/>
                  </a:cubicBezTo>
                  <a:cubicBezTo>
                    <a:pt x="1150" y="0"/>
                    <a:pt x="1205" y="8"/>
                    <a:pt x="1249" y="25"/>
                  </a:cubicBezTo>
                  <a:lnTo>
                    <a:pt x="1249" y="162"/>
                  </a:lnTo>
                  <a:cubicBezTo>
                    <a:pt x="1203" y="136"/>
                    <a:pt x="1152" y="123"/>
                    <a:pt x="1095" y="123"/>
                  </a:cubicBezTo>
                  <a:cubicBezTo>
                    <a:pt x="1030" y="123"/>
                    <a:pt x="978" y="143"/>
                    <a:pt x="939" y="185"/>
                  </a:cubicBezTo>
                  <a:cubicBezTo>
                    <a:pt x="900" y="227"/>
                    <a:pt x="881" y="281"/>
                    <a:pt x="881" y="348"/>
                  </a:cubicBezTo>
                  <a:cubicBezTo>
                    <a:pt x="881" y="414"/>
                    <a:pt x="899" y="466"/>
                    <a:pt x="936" y="506"/>
                  </a:cubicBezTo>
                  <a:cubicBezTo>
                    <a:pt x="973" y="546"/>
                    <a:pt x="1023" y="566"/>
                    <a:pt x="1086" y="566"/>
                  </a:cubicBezTo>
                  <a:cubicBezTo>
                    <a:pt x="1146" y="566"/>
                    <a:pt x="1200" y="552"/>
                    <a:pt x="1249" y="523"/>
                  </a:cubicBezTo>
                  <a:lnTo>
                    <a:pt x="1249" y="653"/>
                  </a:lnTo>
                  <a:close/>
                  <a:moveTo>
                    <a:pt x="1879" y="127"/>
                  </a:moveTo>
                  <a:lnTo>
                    <a:pt x="1689" y="127"/>
                  </a:lnTo>
                  <a:lnTo>
                    <a:pt x="1689" y="677"/>
                  </a:lnTo>
                  <a:lnTo>
                    <a:pt x="1546" y="677"/>
                  </a:lnTo>
                  <a:lnTo>
                    <a:pt x="1546" y="127"/>
                  </a:lnTo>
                  <a:lnTo>
                    <a:pt x="1357" y="127"/>
                  </a:lnTo>
                  <a:lnTo>
                    <a:pt x="1357" y="11"/>
                  </a:lnTo>
                  <a:lnTo>
                    <a:pt x="1879" y="11"/>
                  </a:lnTo>
                  <a:lnTo>
                    <a:pt x="1879" y="127"/>
                  </a:lnTo>
                  <a:close/>
                  <a:moveTo>
                    <a:pt x="2221" y="121"/>
                  </a:moveTo>
                  <a:lnTo>
                    <a:pt x="2164" y="121"/>
                  </a:lnTo>
                  <a:lnTo>
                    <a:pt x="2164" y="567"/>
                  </a:lnTo>
                  <a:lnTo>
                    <a:pt x="2221" y="567"/>
                  </a:lnTo>
                  <a:lnTo>
                    <a:pt x="2221" y="677"/>
                  </a:lnTo>
                  <a:lnTo>
                    <a:pt x="1966" y="677"/>
                  </a:lnTo>
                  <a:lnTo>
                    <a:pt x="1966" y="567"/>
                  </a:lnTo>
                  <a:lnTo>
                    <a:pt x="2022" y="567"/>
                  </a:lnTo>
                  <a:lnTo>
                    <a:pt x="2022" y="121"/>
                  </a:lnTo>
                  <a:lnTo>
                    <a:pt x="1966" y="121"/>
                  </a:lnTo>
                  <a:lnTo>
                    <a:pt x="1966" y="11"/>
                  </a:lnTo>
                  <a:lnTo>
                    <a:pt x="2221" y="11"/>
                  </a:lnTo>
                  <a:lnTo>
                    <a:pt x="2221" y="121"/>
                  </a:lnTo>
                  <a:close/>
                  <a:moveTo>
                    <a:pt x="2329" y="353"/>
                  </a:moveTo>
                  <a:cubicBezTo>
                    <a:pt x="2329" y="248"/>
                    <a:pt x="2359" y="163"/>
                    <a:pt x="2420" y="98"/>
                  </a:cubicBezTo>
                  <a:cubicBezTo>
                    <a:pt x="2481" y="32"/>
                    <a:pt x="2562" y="0"/>
                    <a:pt x="2662" y="0"/>
                  </a:cubicBezTo>
                  <a:cubicBezTo>
                    <a:pt x="2757" y="0"/>
                    <a:pt x="2834" y="31"/>
                    <a:pt x="2892" y="95"/>
                  </a:cubicBezTo>
                  <a:cubicBezTo>
                    <a:pt x="2950" y="158"/>
                    <a:pt x="2979" y="240"/>
                    <a:pt x="2979" y="339"/>
                  </a:cubicBezTo>
                  <a:cubicBezTo>
                    <a:pt x="2979" y="443"/>
                    <a:pt x="2949" y="527"/>
                    <a:pt x="2889" y="592"/>
                  </a:cubicBezTo>
                  <a:cubicBezTo>
                    <a:pt x="2828" y="657"/>
                    <a:pt x="2749" y="689"/>
                    <a:pt x="2651" y="689"/>
                  </a:cubicBezTo>
                  <a:cubicBezTo>
                    <a:pt x="2556" y="689"/>
                    <a:pt x="2478" y="658"/>
                    <a:pt x="2419" y="595"/>
                  </a:cubicBezTo>
                  <a:cubicBezTo>
                    <a:pt x="2359" y="532"/>
                    <a:pt x="2329" y="452"/>
                    <a:pt x="2329" y="353"/>
                  </a:cubicBezTo>
                  <a:close/>
                  <a:moveTo>
                    <a:pt x="2478" y="345"/>
                  </a:moveTo>
                  <a:cubicBezTo>
                    <a:pt x="2478" y="410"/>
                    <a:pt x="2494" y="463"/>
                    <a:pt x="2525" y="504"/>
                  </a:cubicBezTo>
                  <a:cubicBezTo>
                    <a:pt x="2556" y="545"/>
                    <a:pt x="2599" y="566"/>
                    <a:pt x="2654" y="566"/>
                  </a:cubicBezTo>
                  <a:cubicBezTo>
                    <a:pt x="2709" y="566"/>
                    <a:pt x="2753" y="546"/>
                    <a:pt x="2784" y="507"/>
                  </a:cubicBezTo>
                  <a:cubicBezTo>
                    <a:pt x="2815" y="467"/>
                    <a:pt x="2830" y="414"/>
                    <a:pt x="2830" y="348"/>
                  </a:cubicBezTo>
                  <a:cubicBezTo>
                    <a:pt x="2830" y="278"/>
                    <a:pt x="2815" y="224"/>
                    <a:pt x="2785" y="183"/>
                  </a:cubicBezTo>
                  <a:cubicBezTo>
                    <a:pt x="2755" y="143"/>
                    <a:pt x="2713" y="123"/>
                    <a:pt x="2658" y="123"/>
                  </a:cubicBezTo>
                  <a:cubicBezTo>
                    <a:pt x="2602" y="123"/>
                    <a:pt x="2558" y="143"/>
                    <a:pt x="2526" y="185"/>
                  </a:cubicBezTo>
                  <a:cubicBezTo>
                    <a:pt x="2494" y="226"/>
                    <a:pt x="2478" y="279"/>
                    <a:pt x="2478" y="345"/>
                  </a:cubicBezTo>
                  <a:close/>
                  <a:moveTo>
                    <a:pt x="3737" y="677"/>
                  </a:moveTo>
                  <a:lnTo>
                    <a:pt x="3591" y="677"/>
                  </a:lnTo>
                  <a:lnTo>
                    <a:pt x="3309" y="246"/>
                  </a:lnTo>
                  <a:cubicBezTo>
                    <a:pt x="3295" y="224"/>
                    <a:pt x="3284" y="206"/>
                    <a:pt x="3277" y="192"/>
                  </a:cubicBezTo>
                  <a:lnTo>
                    <a:pt x="3275" y="192"/>
                  </a:lnTo>
                  <a:cubicBezTo>
                    <a:pt x="3278" y="215"/>
                    <a:pt x="3279" y="250"/>
                    <a:pt x="3279" y="298"/>
                  </a:cubicBezTo>
                  <a:lnTo>
                    <a:pt x="3279" y="677"/>
                  </a:lnTo>
                  <a:lnTo>
                    <a:pt x="3144" y="677"/>
                  </a:lnTo>
                  <a:lnTo>
                    <a:pt x="3144" y="11"/>
                  </a:lnTo>
                  <a:lnTo>
                    <a:pt x="3299" y="11"/>
                  </a:lnTo>
                  <a:lnTo>
                    <a:pt x="3571" y="430"/>
                  </a:lnTo>
                  <a:cubicBezTo>
                    <a:pt x="3589" y="458"/>
                    <a:pt x="3600" y="475"/>
                    <a:pt x="3604" y="483"/>
                  </a:cubicBezTo>
                  <a:lnTo>
                    <a:pt x="3606" y="483"/>
                  </a:lnTo>
                  <a:cubicBezTo>
                    <a:pt x="3604" y="467"/>
                    <a:pt x="3602" y="436"/>
                    <a:pt x="3602" y="391"/>
                  </a:cubicBezTo>
                  <a:lnTo>
                    <a:pt x="3602" y="11"/>
                  </a:lnTo>
                  <a:lnTo>
                    <a:pt x="3737" y="11"/>
                  </a:lnTo>
                  <a:lnTo>
                    <a:pt x="3737" y="677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49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49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496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29705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什么是PDCA循环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矩形 6"/>
          <p:cNvSpPr>
            <a:spLocks noChangeArrowheads="1"/>
          </p:cNvSpPr>
          <p:nvPr/>
        </p:nvSpPr>
        <p:spPr bwMode="auto">
          <a:xfrm>
            <a:off x="5826275" y="2996664"/>
            <a:ext cx="4620745" cy="2399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000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PDCA是英语单词Plan</a:t>
            </a:r>
            <a:r>
              <a:rPr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(</a:t>
            </a:r>
            <a:r>
              <a:rPr sz="2000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计划</a:t>
            </a:r>
            <a:r>
              <a:rPr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)、Do(</a:t>
            </a:r>
            <a:r>
              <a:rPr sz="2000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执行</a:t>
            </a:r>
            <a:r>
              <a:rPr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)、Check(</a:t>
            </a:r>
            <a:r>
              <a:rPr sz="2000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检查</a:t>
            </a:r>
            <a:r>
              <a:rPr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)</a:t>
            </a:r>
            <a:r>
              <a:rPr sz="2000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和Act</a:t>
            </a:r>
            <a:r>
              <a:rPr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(</a:t>
            </a:r>
            <a:r>
              <a:rPr sz="2000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修正</a:t>
            </a:r>
            <a:r>
              <a:rPr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)</a:t>
            </a:r>
            <a:r>
              <a:rPr sz="20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的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优品</a:t>
            </a:r>
            <a:r>
              <a:rPr sz="2000" dirty="0" err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个字母</a:t>
            </a:r>
            <a:r>
              <a:rPr sz="2000" dirty="0" err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，PDCA循环就是按照这样的顺序进行质量管理，并且循环不止地进行下去的科学程序</a:t>
            </a:r>
            <a:r>
              <a:rPr sz="20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3" name="矩形 2"/>
          <p:cNvSpPr/>
          <p:nvPr/>
        </p:nvSpPr>
        <p:spPr>
          <a:xfrm>
            <a:off x="5826275" y="1785144"/>
            <a:ext cx="4620745" cy="932973"/>
          </a:xfrm>
          <a:prstGeom prst="rect">
            <a:avLst/>
          </a:prstGeom>
          <a:solidFill>
            <a:srgbClr val="E85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什么是PDCA循环</a:t>
            </a:r>
          </a:p>
        </p:txBody>
      </p: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Docer Falling Dust PPT demo"/>
          <p:cNvGrpSpPr>
            <a:grpSpLocks noChangeAspect="1"/>
          </p:cNvGrpSpPr>
          <p:nvPr/>
        </p:nvGrpSpPr>
        <p:grpSpPr bwMode="auto">
          <a:xfrm>
            <a:off x="540386" y="1460260"/>
            <a:ext cx="4378962" cy="4383689"/>
            <a:chOff x="4269" y="662"/>
            <a:chExt cx="2779" cy="2782"/>
          </a:xfrm>
        </p:grpSpPr>
        <p:sp>
          <p:nvSpPr>
            <p:cNvPr id="12" name="Freeform 5"/>
            <p:cNvSpPr/>
            <p:nvPr/>
          </p:nvSpPr>
          <p:spPr bwMode="auto">
            <a:xfrm>
              <a:off x="4394" y="662"/>
              <a:ext cx="1450" cy="1362"/>
            </a:xfrm>
            <a:custGeom>
              <a:avLst/>
              <a:gdLst>
                <a:gd name="T0" fmla="*/ 15432 w 18327"/>
                <a:gd name="T1" fmla="*/ 6519 h 17195"/>
                <a:gd name="T2" fmla="*/ 18327 w 18327"/>
                <a:gd name="T3" fmla="*/ 3328 h 17195"/>
                <a:gd name="T4" fmla="*/ 15321 w 18327"/>
                <a:gd name="T5" fmla="*/ 0 h 17195"/>
                <a:gd name="T6" fmla="*/ 15321 w 18327"/>
                <a:gd name="T7" fmla="*/ 1292 h 17195"/>
                <a:gd name="T8" fmla="*/ 0 w 18327"/>
                <a:gd name="T9" fmla="*/ 16795 h 17195"/>
                <a:gd name="T10" fmla="*/ 1746 w 18327"/>
                <a:gd name="T11" fmla="*/ 15219 h 17195"/>
                <a:gd name="T12" fmla="*/ 1766 w 18327"/>
                <a:gd name="T13" fmla="*/ 15236 h 17195"/>
                <a:gd name="T14" fmla="*/ 1746 w 18327"/>
                <a:gd name="T15" fmla="*/ 15219 h 17195"/>
                <a:gd name="T16" fmla="*/ 2984 w 18327"/>
                <a:gd name="T17" fmla="*/ 16341 h 17195"/>
                <a:gd name="T18" fmla="*/ 3924 w 18327"/>
                <a:gd name="T19" fmla="*/ 17195 h 17195"/>
                <a:gd name="T20" fmla="*/ 15432 w 18327"/>
                <a:gd name="T21" fmla="*/ 5512 h 17195"/>
                <a:gd name="T22" fmla="*/ 15458 w 18327"/>
                <a:gd name="T23" fmla="*/ 5515 h 17195"/>
                <a:gd name="T24" fmla="*/ 15432 w 18327"/>
                <a:gd name="T25" fmla="*/ 6519 h 17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27" h="17195">
                  <a:moveTo>
                    <a:pt x="15432" y="6519"/>
                  </a:moveTo>
                  <a:lnTo>
                    <a:pt x="18327" y="3328"/>
                  </a:lnTo>
                  <a:lnTo>
                    <a:pt x="15321" y="0"/>
                  </a:lnTo>
                  <a:lnTo>
                    <a:pt x="15321" y="1292"/>
                  </a:lnTo>
                  <a:cubicBezTo>
                    <a:pt x="15321" y="1292"/>
                    <a:pt x="559" y="2331"/>
                    <a:pt x="0" y="16795"/>
                  </a:cubicBezTo>
                  <a:lnTo>
                    <a:pt x="1746" y="15219"/>
                  </a:lnTo>
                  <a:lnTo>
                    <a:pt x="1766" y="15236"/>
                  </a:lnTo>
                  <a:lnTo>
                    <a:pt x="1746" y="15219"/>
                  </a:lnTo>
                  <a:lnTo>
                    <a:pt x="2984" y="16341"/>
                  </a:lnTo>
                  <a:lnTo>
                    <a:pt x="3924" y="17195"/>
                  </a:lnTo>
                  <a:cubicBezTo>
                    <a:pt x="4114" y="10886"/>
                    <a:pt x="9147" y="5794"/>
                    <a:pt x="15432" y="5512"/>
                  </a:cubicBezTo>
                  <a:cubicBezTo>
                    <a:pt x="15449" y="5511"/>
                    <a:pt x="15458" y="5510"/>
                    <a:pt x="15458" y="5515"/>
                  </a:cubicBezTo>
                  <a:lnTo>
                    <a:pt x="15432" y="6519"/>
                  </a:lnTo>
                  <a:close/>
                </a:path>
              </a:pathLst>
            </a:custGeom>
            <a:solidFill>
              <a:srgbClr val="4A7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Oval 6"/>
            <p:cNvSpPr>
              <a:spLocks noChangeArrowheads="1"/>
            </p:cNvSpPr>
            <p:nvPr/>
          </p:nvSpPr>
          <p:spPr bwMode="auto">
            <a:xfrm>
              <a:off x="4704" y="1098"/>
              <a:ext cx="1909" cy="191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7"/>
            <p:cNvSpPr/>
            <p:nvPr/>
          </p:nvSpPr>
          <p:spPr bwMode="auto">
            <a:xfrm>
              <a:off x="5676" y="2283"/>
              <a:ext cx="655" cy="725"/>
            </a:xfrm>
            <a:custGeom>
              <a:avLst/>
              <a:gdLst>
                <a:gd name="T0" fmla="*/ 0 w 8281"/>
                <a:gd name="T1" fmla="*/ 1138 h 9155"/>
                <a:gd name="T2" fmla="*/ 0 w 8281"/>
                <a:gd name="T3" fmla="*/ 9155 h 9155"/>
                <a:gd name="T4" fmla="*/ 8281 w 8281"/>
                <a:gd name="T5" fmla="*/ 5654 h 9155"/>
                <a:gd name="T6" fmla="*/ 2687 w 8281"/>
                <a:gd name="T7" fmla="*/ 0 h 9155"/>
                <a:gd name="T8" fmla="*/ 0 w 8281"/>
                <a:gd name="T9" fmla="*/ 1138 h 9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81" h="9155">
                  <a:moveTo>
                    <a:pt x="0" y="1138"/>
                  </a:moveTo>
                  <a:lnTo>
                    <a:pt x="0" y="9155"/>
                  </a:lnTo>
                  <a:cubicBezTo>
                    <a:pt x="3108" y="9052"/>
                    <a:pt x="5904" y="8001"/>
                    <a:pt x="8281" y="5654"/>
                  </a:cubicBezTo>
                  <a:lnTo>
                    <a:pt x="2687" y="0"/>
                  </a:lnTo>
                  <a:cubicBezTo>
                    <a:pt x="1985" y="661"/>
                    <a:pt x="1043" y="1085"/>
                    <a:pt x="0" y="1138"/>
                  </a:cubicBezTo>
                  <a:close/>
                </a:path>
              </a:pathLst>
            </a:custGeom>
            <a:solidFill>
              <a:srgbClr val="FFC826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5901" y="2053"/>
              <a:ext cx="712" cy="663"/>
            </a:xfrm>
            <a:custGeom>
              <a:avLst/>
              <a:gdLst>
                <a:gd name="T0" fmla="*/ 0 w 9001"/>
                <a:gd name="T1" fmla="*/ 2754 h 8375"/>
                <a:gd name="T2" fmla="*/ 5621 w 9001"/>
                <a:gd name="T3" fmla="*/ 8375 h 8375"/>
                <a:gd name="T4" fmla="*/ 9001 w 9001"/>
                <a:gd name="T5" fmla="*/ 43 h 8375"/>
                <a:gd name="T6" fmla="*/ 1113 w 9001"/>
                <a:gd name="T7" fmla="*/ 0 h 8375"/>
                <a:gd name="T8" fmla="*/ 1113 w 9001"/>
                <a:gd name="T9" fmla="*/ 3 h 8375"/>
                <a:gd name="T10" fmla="*/ 0 w 9001"/>
                <a:gd name="T11" fmla="*/ 2754 h 8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01" h="8375">
                  <a:moveTo>
                    <a:pt x="0" y="2754"/>
                  </a:moveTo>
                  <a:lnTo>
                    <a:pt x="5621" y="8375"/>
                  </a:lnTo>
                  <a:cubicBezTo>
                    <a:pt x="7746" y="6104"/>
                    <a:pt x="8980" y="3383"/>
                    <a:pt x="9001" y="43"/>
                  </a:cubicBezTo>
                  <a:lnTo>
                    <a:pt x="1113" y="0"/>
                  </a:lnTo>
                  <a:lnTo>
                    <a:pt x="1113" y="3"/>
                  </a:lnTo>
                  <a:cubicBezTo>
                    <a:pt x="1113" y="1065"/>
                    <a:pt x="690" y="2032"/>
                    <a:pt x="0" y="2754"/>
                  </a:cubicBezTo>
                  <a:close/>
                </a:path>
              </a:pathLst>
            </a:custGeom>
            <a:solidFill>
              <a:srgbClr val="FFC826">
                <a:alpha val="6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9"/>
            <p:cNvSpPr/>
            <p:nvPr/>
          </p:nvSpPr>
          <p:spPr bwMode="auto">
            <a:xfrm>
              <a:off x="5888" y="1380"/>
              <a:ext cx="724" cy="655"/>
            </a:xfrm>
            <a:custGeom>
              <a:avLst/>
              <a:gdLst>
                <a:gd name="T0" fmla="*/ 1264 w 9155"/>
                <a:gd name="T1" fmla="*/ 8281 h 8281"/>
                <a:gd name="T2" fmla="*/ 9155 w 9155"/>
                <a:gd name="T3" fmla="*/ 8281 h 8281"/>
                <a:gd name="T4" fmla="*/ 5654 w 9155"/>
                <a:gd name="T5" fmla="*/ 0 h 8281"/>
                <a:gd name="T6" fmla="*/ 0 w 9155"/>
                <a:gd name="T7" fmla="*/ 5593 h 8281"/>
                <a:gd name="T8" fmla="*/ 1264 w 9155"/>
                <a:gd name="T9" fmla="*/ 8281 h 8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55" h="8281">
                  <a:moveTo>
                    <a:pt x="1264" y="8281"/>
                  </a:moveTo>
                  <a:lnTo>
                    <a:pt x="9155" y="8281"/>
                  </a:lnTo>
                  <a:cubicBezTo>
                    <a:pt x="9052" y="5172"/>
                    <a:pt x="8001" y="2376"/>
                    <a:pt x="5654" y="0"/>
                  </a:cubicBezTo>
                  <a:lnTo>
                    <a:pt x="0" y="5593"/>
                  </a:lnTo>
                  <a:cubicBezTo>
                    <a:pt x="732" y="6281"/>
                    <a:pt x="1206" y="7228"/>
                    <a:pt x="1264" y="8281"/>
                  </a:cubicBezTo>
                  <a:close/>
                </a:path>
              </a:pathLst>
            </a:custGeom>
            <a:solidFill>
              <a:srgbClr val="42B768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5658" y="1098"/>
              <a:ext cx="663" cy="713"/>
            </a:xfrm>
            <a:custGeom>
              <a:avLst/>
              <a:gdLst>
                <a:gd name="T0" fmla="*/ 2744 w 8375"/>
                <a:gd name="T1" fmla="*/ 9010 h 9010"/>
                <a:gd name="T2" fmla="*/ 8375 w 8375"/>
                <a:gd name="T3" fmla="*/ 3379 h 9010"/>
                <a:gd name="T4" fmla="*/ 43 w 8375"/>
                <a:gd name="T5" fmla="*/ 0 h 9010"/>
                <a:gd name="T6" fmla="*/ 0 w 8375"/>
                <a:gd name="T7" fmla="*/ 8015 h 9010"/>
                <a:gd name="T8" fmla="*/ 3 w 8375"/>
                <a:gd name="T9" fmla="*/ 8015 h 9010"/>
                <a:gd name="T10" fmla="*/ 2744 w 8375"/>
                <a:gd name="T11" fmla="*/ 9010 h 9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75" h="9010">
                  <a:moveTo>
                    <a:pt x="2744" y="9010"/>
                  </a:moveTo>
                  <a:lnTo>
                    <a:pt x="8375" y="3379"/>
                  </a:lnTo>
                  <a:cubicBezTo>
                    <a:pt x="6104" y="1254"/>
                    <a:pt x="3383" y="21"/>
                    <a:pt x="43" y="0"/>
                  </a:cubicBezTo>
                  <a:lnTo>
                    <a:pt x="0" y="8015"/>
                  </a:lnTo>
                  <a:lnTo>
                    <a:pt x="3" y="8015"/>
                  </a:lnTo>
                  <a:cubicBezTo>
                    <a:pt x="1052" y="8015"/>
                    <a:pt x="2011" y="8390"/>
                    <a:pt x="2744" y="9010"/>
                  </a:cubicBezTo>
                  <a:close/>
                </a:path>
              </a:pathLst>
            </a:custGeom>
            <a:solidFill>
              <a:srgbClr val="42B768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4986" y="1098"/>
              <a:ext cx="655" cy="725"/>
            </a:xfrm>
            <a:custGeom>
              <a:avLst/>
              <a:gdLst>
                <a:gd name="T0" fmla="*/ 8281 w 8281"/>
                <a:gd name="T1" fmla="*/ 8017 h 9156"/>
                <a:gd name="T2" fmla="*/ 8281 w 8281"/>
                <a:gd name="T3" fmla="*/ 0 h 9156"/>
                <a:gd name="T4" fmla="*/ 0 w 8281"/>
                <a:gd name="T5" fmla="*/ 3502 h 9156"/>
                <a:gd name="T6" fmla="*/ 5593 w 8281"/>
                <a:gd name="T7" fmla="*/ 9156 h 9156"/>
                <a:gd name="T8" fmla="*/ 8281 w 8281"/>
                <a:gd name="T9" fmla="*/ 8017 h 9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81" h="9156">
                  <a:moveTo>
                    <a:pt x="8281" y="8017"/>
                  </a:moveTo>
                  <a:lnTo>
                    <a:pt x="8281" y="0"/>
                  </a:lnTo>
                  <a:cubicBezTo>
                    <a:pt x="5172" y="103"/>
                    <a:pt x="2376" y="1155"/>
                    <a:pt x="0" y="3502"/>
                  </a:cubicBezTo>
                  <a:lnTo>
                    <a:pt x="5593" y="9156"/>
                  </a:lnTo>
                  <a:cubicBezTo>
                    <a:pt x="6296" y="8494"/>
                    <a:pt x="7237" y="8070"/>
                    <a:pt x="8281" y="8017"/>
                  </a:cubicBezTo>
                  <a:close/>
                </a:path>
              </a:pathLst>
            </a:custGeom>
            <a:solidFill>
              <a:srgbClr val="4A7AD3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2"/>
            <p:cNvSpPr/>
            <p:nvPr/>
          </p:nvSpPr>
          <p:spPr bwMode="auto">
            <a:xfrm>
              <a:off x="4704" y="1390"/>
              <a:ext cx="712" cy="663"/>
            </a:xfrm>
            <a:custGeom>
              <a:avLst/>
              <a:gdLst>
                <a:gd name="T0" fmla="*/ 9000 w 9000"/>
                <a:gd name="T1" fmla="*/ 5621 h 8374"/>
                <a:gd name="T2" fmla="*/ 3379 w 9000"/>
                <a:gd name="T3" fmla="*/ 0 h 8374"/>
                <a:gd name="T4" fmla="*/ 0 w 9000"/>
                <a:gd name="T5" fmla="*/ 8331 h 8374"/>
                <a:gd name="T6" fmla="*/ 7888 w 9000"/>
                <a:gd name="T7" fmla="*/ 8374 h 8374"/>
                <a:gd name="T8" fmla="*/ 7888 w 9000"/>
                <a:gd name="T9" fmla="*/ 8372 h 8374"/>
                <a:gd name="T10" fmla="*/ 9000 w 9000"/>
                <a:gd name="T11" fmla="*/ 5621 h 8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00" h="8374">
                  <a:moveTo>
                    <a:pt x="9000" y="5621"/>
                  </a:moveTo>
                  <a:lnTo>
                    <a:pt x="3379" y="0"/>
                  </a:lnTo>
                  <a:cubicBezTo>
                    <a:pt x="1254" y="2271"/>
                    <a:pt x="21" y="4992"/>
                    <a:pt x="0" y="8331"/>
                  </a:cubicBezTo>
                  <a:lnTo>
                    <a:pt x="7888" y="8374"/>
                  </a:lnTo>
                  <a:lnTo>
                    <a:pt x="7888" y="8372"/>
                  </a:lnTo>
                  <a:cubicBezTo>
                    <a:pt x="7888" y="7310"/>
                    <a:pt x="8310" y="6343"/>
                    <a:pt x="9000" y="5621"/>
                  </a:cubicBezTo>
                  <a:close/>
                </a:path>
              </a:pathLst>
            </a:custGeom>
            <a:solidFill>
              <a:srgbClr val="4A7AD3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13"/>
            <p:cNvSpPr/>
            <p:nvPr/>
          </p:nvSpPr>
          <p:spPr bwMode="auto">
            <a:xfrm>
              <a:off x="4704" y="2070"/>
              <a:ext cx="725" cy="656"/>
            </a:xfrm>
            <a:custGeom>
              <a:avLst/>
              <a:gdLst>
                <a:gd name="T0" fmla="*/ 7891 w 9156"/>
                <a:gd name="T1" fmla="*/ 0 h 8281"/>
                <a:gd name="T2" fmla="*/ 0 w 9156"/>
                <a:gd name="T3" fmla="*/ 0 h 8281"/>
                <a:gd name="T4" fmla="*/ 3502 w 9156"/>
                <a:gd name="T5" fmla="*/ 8281 h 8281"/>
                <a:gd name="T6" fmla="*/ 9156 w 9156"/>
                <a:gd name="T7" fmla="*/ 2687 h 8281"/>
                <a:gd name="T8" fmla="*/ 7891 w 9156"/>
                <a:gd name="T9" fmla="*/ 0 h 8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56" h="8281">
                  <a:moveTo>
                    <a:pt x="7891" y="0"/>
                  </a:moveTo>
                  <a:lnTo>
                    <a:pt x="0" y="0"/>
                  </a:lnTo>
                  <a:cubicBezTo>
                    <a:pt x="103" y="3108"/>
                    <a:pt x="1155" y="5904"/>
                    <a:pt x="3502" y="8281"/>
                  </a:cubicBezTo>
                  <a:lnTo>
                    <a:pt x="9156" y="2687"/>
                  </a:lnTo>
                  <a:cubicBezTo>
                    <a:pt x="8423" y="1999"/>
                    <a:pt x="7950" y="1053"/>
                    <a:pt x="7891" y="0"/>
                  </a:cubicBezTo>
                  <a:close/>
                </a:path>
              </a:pathLst>
            </a:custGeom>
            <a:solidFill>
              <a:srgbClr val="E85A4B">
                <a:alpha val="68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4"/>
            <p:cNvSpPr/>
            <p:nvPr/>
          </p:nvSpPr>
          <p:spPr bwMode="auto">
            <a:xfrm>
              <a:off x="4996" y="2295"/>
              <a:ext cx="663" cy="713"/>
            </a:xfrm>
            <a:custGeom>
              <a:avLst/>
              <a:gdLst>
                <a:gd name="T0" fmla="*/ 5630 w 8375"/>
                <a:gd name="T1" fmla="*/ 0 h 9010"/>
                <a:gd name="T2" fmla="*/ 0 w 8375"/>
                <a:gd name="T3" fmla="*/ 5630 h 9010"/>
                <a:gd name="T4" fmla="*/ 8331 w 8375"/>
                <a:gd name="T5" fmla="*/ 9010 h 9010"/>
                <a:gd name="T6" fmla="*/ 8375 w 8375"/>
                <a:gd name="T7" fmla="*/ 995 h 9010"/>
                <a:gd name="T8" fmla="*/ 8372 w 8375"/>
                <a:gd name="T9" fmla="*/ 995 h 9010"/>
                <a:gd name="T10" fmla="*/ 5630 w 8375"/>
                <a:gd name="T11" fmla="*/ 0 h 9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75" h="9010">
                  <a:moveTo>
                    <a:pt x="5630" y="0"/>
                  </a:moveTo>
                  <a:lnTo>
                    <a:pt x="0" y="5630"/>
                  </a:lnTo>
                  <a:cubicBezTo>
                    <a:pt x="2271" y="7755"/>
                    <a:pt x="4992" y="8989"/>
                    <a:pt x="8331" y="9010"/>
                  </a:cubicBezTo>
                  <a:lnTo>
                    <a:pt x="8375" y="995"/>
                  </a:lnTo>
                  <a:lnTo>
                    <a:pt x="8372" y="995"/>
                  </a:lnTo>
                  <a:cubicBezTo>
                    <a:pt x="7323" y="995"/>
                    <a:pt x="6364" y="620"/>
                    <a:pt x="5630" y="0"/>
                  </a:cubicBezTo>
                  <a:close/>
                </a:path>
              </a:pathLst>
            </a:custGeom>
            <a:solidFill>
              <a:srgbClr val="E85A4B">
                <a:alpha val="68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Oval 15"/>
            <p:cNvSpPr>
              <a:spLocks noChangeArrowheads="1"/>
            </p:cNvSpPr>
            <p:nvPr/>
          </p:nvSpPr>
          <p:spPr bwMode="auto">
            <a:xfrm>
              <a:off x="5352" y="1758"/>
              <a:ext cx="613" cy="593"/>
            </a:xfrm>
            <a:prstGeom prst="ellipse">
              <a:avLst/>
            </a:prstGeom>
            <a:solidFill>
              <a:srgbClr val="ED6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5129" y="1364"/>
              <a:ext cx="449" cy="107"/>
            </a:xfrm>
            <a:custGeom>
              <a:avLst/>
              <a:gdLst>
                <a:gd name="T0" fmla="*/ 328 w 5677"/>
                <a:gd name="T1" fmla="*/ 726 h 1339"/>
                <a:gd name="T2" fmla="*/ 328 w 5677"/>
                <a:gd name="T3" fmla="*/ 470 h 1339"/>
                <a:gd name="T4" fmla="*/ 9 w 5677"/>
                <a:gd name="T5" fmla="*/ 406 h 1339"/>
                <a:gd name="T6" fmla="*/ 328 w 5677"/>
                <a:gd name="T7" fmla="*/ 198 h 1339"/>
                <a:gd name="T8" fmla="*/ 773 w 5677"/>
                <a:gd name="T9" fmla="*/ 198 h 1339"/>
                <a:gd name="T10" fmla="*/ 812 w 5677"/>
                <a:gd name="T11" fmla="*/ 470 h 1339"/>
                <a:gd name="T12" fmla="*/ 781 w 5677"/>
                <a:gd name="T13" fmla="*/ 726 h 1339"/>
                <a:gd name="T14" fmla="*/ 552 w 5677"/>
                <a:gd name="T15" fmla="*/ 1255 h 1339"/>
                <a:gd name="T16" fmla="*/ 620 w 5677"/>
                <a:gd name="T17" fmla="*/ 881 h 1339"/>
                <a:gd name="T18" fmla="*/ 328 w 5677"/>
                <a:gd name="T19" fmla="*/ 881 h 1339"/>
                <a:gd name="T20" fmla="*/ 1263 w 5677"/>
                <a:gd name="T21" fmla="*/ 13 h 1339"/>
                <a:gd name="T22" fmla="*/ 892 w 5677"/>
                <a:gd name="T23" fmla="*/ 1328 h 1339"/>
                <a:gd name="T24" fmla="*/ 1092 w 5677"/>
                <a:gd name="T25" fmla="*/ 13 h 1339"/>
                <a:gd name="T26" fmla="*/ 852 w 5677"/>
                <a:gd name="T27" fmla="*/ 1015 h 1339"/>
                <a:gd name="T28" fmla="*/ 2244 w 5677"/>
                <a:gd name="T29" fmla="*/ 161 h 1339"/>
                <a:gd name="T30" fmla="*/ 2543 w 5677"/>
                <a:gd name="T31" fmla="*/ 324 h 1339"/>
                <a:gd name="T32" fmla="*/ 1506 w 5677"/>
                <a:gd name="T33" fmla="*/ 161 h 1339"/>
                <a:gd name="T34" fmla="*/ 2679 w 5677"/>
                <a:gd name="T35" fmla="*/ 946 h 1339"/>
                <a:gd name="T36" fmla="*/ 2724 w 5677"/>
                <a:gd name="T37" fmla="*/ 1304 h 1339"/>
                <a:gd name="T38" fmla="*/ 1448 w 5677"/>
                <a:gd name="T39" fmla="*/ 1183 h 1339"/>
                <a:gd name="T40" fmla="*/ 2039 w 5677"/>
                <a:gd name="T41" fmla="*/ 1117 h 1339"/>
                <a:gd name="T42" fmla="*/ 2749 w 5677"/>
                <a:gd name="T43" fmla="*/ 472 h 1339"/>
                <a:gd name="T44" fmla="*/ 2679 w 5677"/>
                <a:gd name="T45" fmla="*/ 781 h 1339"/>
                <a:gd name="T46" fmla="*/ 2906 w 5677"/>
                <a:gd name="T47" fmla="*/ 252 h 1339"/>
                <a:gd name="T48" fmla="*/ 3226 w 5677"/>
                <a:gd name="T49" fmla="*/ 252 h 1339"/>
                <a:gd name="T50" fmla="*/ 3226 w 5677"/>
                <a:gd name="T51" fmla="*/ 582 h 1339"/>
                <a:gd name="T52" fmla="*/ 3226 w 5677"/>
                <a:gd name="T53" fmla="*/ 1335 h 1339"/>
                <a:gd name="T54" fmla="*/ 2897 w 5677"/>
                <a:gd name="T55" fmla="*/ 789 h 1339"/>
                <a:gd name="T56" fmla="*/ 3412 w 5677"/>
                <a:gd name="T57" fmla="*/ 261 h 1339"/>
                <a:gd name="T58" fmla="*/ 4220 w 5677"/>
                <a:gd name="T59" fmla="*/ 596 h 1339"/>
                <a:gd name="T60" fmla="*/ 3729 w 5677"/>
                <a:gd name="T61" fmla="*/ 1323 h 1339"/>
                <a:gd name="T62" fmla="*/ 3696 w 5677"/>
                <a:gd name="T63" fmla="*/ 1076 h 1339"/>
                <a:gd name="T64" fmla="*/ 3465 w 5677"/>
                <a:gd name="T65" fmla="*/ 681 h 1339"/>
                <a:gd name="T66" fmla="*/ 3465 w 5677"/>
                <a:gd name="T67" fmla="*/ 681 h 1339"/>
                <a:gd name="T68" fmla="*/ 3918 w 5677"/>
                <a:gd name="T69" fmla="*/ 749 h 1339"/>
                <a:gd name="T70" fmla="*/ 4994 w 5677"/>
                <a:gd name="T71" fmla="*/ 240 h 1339"/>
                <a:gd name="T72" fmla="*/ 5446 w 5677"/>
                <a:gd name="T73" fmla="*/ 181 h 1339"/>
                <a:gd name="T74" fmla="*/ 5389 w 5677"/>
                <a:gd name="T75" fmla="*/ 385 h 1339"/>
                <a:gd name="T76" fmla="*/ 5389 w 5677"/>
                <a:gd name="T77" fmla="*/ 667 h 1339"/>
                <a:gd name="T78" fmla="*/ 5389 w 5677"/>
                <a:gd name="T79" fmla="*/ 950 h 1339"/>
                <a:gd name="T80" fmla="*/ 4972 w 5677"/>
                <a:gd name="T81" fmla="*/ 1240 h 1339"/>
                <a:gd name="T82" fmla="*/ 4713 w 5677"/>
                <a:gd name="T83" fmla="*/ 700 h 1339"/>
                <a:gd name="T84" fmla="*/ 5206 w 5677"/>
                <a:gd name="T85" fmla="*/ 529 h 1339"/>
                <a:gd name="T86" fmla="*/ 4972 w 5677"/>
                <a:gd name="T87" fmla="*/ 812 h 1339"/>
                <a:gd name="T88" fmla="*/ 4972 w 5677"/>
                <a:gd name="T89" fmla="*/ 812 h 1339"/>
                <a:gd name="T90" fmla="*/ 4972 w 5677"/>
                <a:gd name="T91" fmla="*/ 950 h 1339"/>
                <a:gd name="T92" fmla="*/ 4542 w 5677"/>
                <a:gd name="T93" fmla="*/ 468 h 1339"/>
                <a:gd name="T94" fmla="*/ 4709 w 5677"/>
                <a:gd name="T95" fmla="*/ 713 h 1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677" h="1339">
                  <a:moveTo>
                    <a:pt x="213" y="1250"/>
                  </a:moveTo>
                  <a:lnTo>
                    <a:pt x="52" y="1250"/>
                  </a:lnTo>
                  <a:lnTo>
                    <a:pt x="52" y="726"/>
                  </a:lnTo>
                  <a:lnTo>
                    <a:pt x="328" y="726"/>
                  </a:lnTo>
                  <a:lnTo>
                    <a:pt x="328" y="623"/>
                  </a:lnTo>
                  <a:lnTo>
                    <a:pt x="0" y="623"/>
                  </a:lnTo>
                  <a:lnTo>
                    <a:pt x="0" y="470"/>
                  </a:lnTo>
                  <a:lnTo>
                    <a:pt x="328" y="470"/>
                  </a:lnTo>
                  <a:lnTo>
                    <a:pt x="328" y="351"/>
                  </a:lnTo>
                  <a:lnTo>
                    <a:pt x="184" y="351"/>
                  </a:lnTo>
                  <a:cubicBezTo>
                    <a:pt x="173" y="390"/>
                    <a:pt x="161" y="427"/>
                    <a:pt x="148" y="461"/>
                  </a:cubicBezTo>
                  <a:cubicBezTo>
                    <a:pt x="110" y="444"/>
                    <a:pt x="64" y="426"/>
                    <a:pt x="9" y="406"/>
                  </a:cubicBezTo>
                  <a:cubicBezTo>
                    <a:pt x="46" y="299"/>
                    <a:pt x="76" y="184"/>
                    <a:pt x="100" y="60"/>
                  </a:cubicBezTo>
                  <a:lnTo>
                    <a:pt x="246" y="90"/>
                  </a:lnTo>
                  <a:lnTo>
                    <a:pt x="223" y="198"/>
                  </a:lnTo>
                  <a:lnTo>
                    <a:pt x="328" y="198"/>
                  </a:lnTo>
                  <a:lnTo>
                    <a:pt x="328" y="12"/>
                  </a:lnTo>
                  <a:lnTo>
                    <a:pt x="505" y="12"/>
                  </a:lnTo>
                  <a:lnTo>
                    <a:pt x="505" y="198"/>
                  </a:lnTo>
                  <a:lnTo>
                    <a:pt x="773" y="198"/>
                  </a:lnTo>
                  <a:lnTo>
                    <a:pt x="773" y="351"/>
                  </a:lnTo>
                  <a:lnTo>
                    <a:pt x="505" y="351"/>
                  </a:lnTo>
                  <a:lnTo>
                    <a:pt x="505" y="470"/>
                  </a:lnTo>
                  <a:lnTo>
                    <a:pt x="812" y="470"/>
                  </a:lnTo>
                  <a:lnTo>
                    <a:pt x="812" y="623"/>
                  </a:lnTo>
                  <a:lnTo>
                    <a:pt x="505" y="623"/>
                  </a:lnTo>
                  <a:lnTo>
                    <a:pt x="505" y="726"/>
                  </a:lnTo>
                  <a:lnTo>
                    <a:pt x="781" y="726"/>
                  </a:lnTo>
                  <a:lnTo>
                    <a:pt x="781" y="1090"/>
                  </a:lnTo>
                  <a:cubicBezTo>
                    <a:pt x="781" y="1140"/>
                    <a:pt x="771" y="1179"/>
                    <a:pt x="750" y="1207"/>
                  </a:cubicBezTo>
                  <a:cubicBezTo>
                    <a:pt x="729" y="1236"/>
                    <a:pt x="696" y="1250"/>
                    <a:pt x="651" y="1252"/>
                  </a:cubicBezTo>
                  <a:cubicBezTo>
                    <a:pt x="605" y="1254"/>
                    <a:pt x="572" y="1254"/>
                    <a:pt x="552" y="1255"/>
                  </a:cubicBezTo>
                  <a:cubicBezTo>
                    <a:pt x="543" y="1206"/>
                    <a:pt x="530" y="1150"/>
                    <a:pt x="514" y="1087"/>
                  </a:cubicBezTo>
                  <a:cubicBezTo>
                    <a:pt x="538" y="1090"/>
                    <a:pt x="559" y="1091"/>
                    <a:pt x="580" y="1091"/>
                  </a:cubicBezTo>
                  <a:cubicBezTo>
                    <a:pt x="607" y="1091"/>
                    <a:pt x="620" y="1076"/>
                    <a:pt x="620" y="1047"/>
                  </a:cubicBezTo>
                  <a:lnTo>
                    <a:pt x="620" y="881"/>
                  </a:lnTo>
                  <a:lnTo>
                    <a:pt x="505" y="881"/>
                  </a:lnTo>
                  <a:lnTo>
                    <a:pt x="505" y="1338"/>
                  </a:lnTo>
                  <a:lnTo>
                    <a:pt x="328" y="1338"/>
                  </a:lnTo>
                  <a:lnTo>
                    <a:pt x="328" y="881"/>
                  </a:lnTo>
                  <a:lnTo>
                    <a:pt x="213" y="881"/>
                  </a:lnTo>
                  <a:lnTo>
                    <a:pt x="213" y="1250"/>
                  </a:lnTo>
                  <a:close/>
                  <a:moveTo>
                    <a:pt x="1092" y="13"/>
                  </a:moveTo>
                  <a:lnTo>
                    <a:pt x="1263" y="13"/>
                  </a:lnTo>
                  <a:lnTo>
                    <a:pt x="1263" y="1120"/>
                  </a:lnTo>
                  <a:cubicBezTo>
                    <a:pt x="1263" y="1188"/>
                    <a:pt x="1248" y="1238"/>
                    <a:pt x="1217" y="1272"/>
                  </a:cubicBezTo>
                  <a:cubicBezTo>
                    <a:pt x="1186" y="1306"/>
                    <a:pt x="1143" y="1324"/>
                    <a:pt x="1086" y="1325"/>
                  </a:cubicBezTo>
                  <a:cubicBezTo>
                    <a:pt x="1030" y="1327"/>
                    <a:pt x="965" y="1328"/>
                    <a:pt x="892" y="1328"/>
                  </a:cubicBezTo>
                  <a:cubicBezTo>
                    <a:pt x="885" y="1275"/>
                    <a:pt x="874" y="1212"/>
                    <a:pt x="857" y="1139"/>
                  </a:cubicBezTo>
                  <a:cubicBezTo>
                    <a:pt x="928" y="1144"/>
                    <a:pt x="983" y="1146"/>
                    <a:pt x="1022" y="1146"/>
                  </a:cubicBezTo>
                  <a:cubicBezTo>
                    <a:pt x="1069" y="1146"/>
                    <a:pt x="1092" y="1118"/>
                    <a:pt x="1092" y="1063"/>
                  </a:cubicBezTo>
                  <a:lnTo>
                    <a:pt x="1092" y="13"/>
                  </a:lnTo>
                  <a:close/>
                  <a:moveTo>
                    <a:pt x="852" y="118"/>
                  </a:moveTo>
                  <a:lnTo>
                    <a:pt x="1016" y="118"/>
                  </a:lnTo>
                  <a:lnTo>
                    <a:pt x="1016" y="1015"/>
                  </a:lnTo>
                  <a:lnTo>
                    <a:pt x="852" y="1015"/>
                  </a:lnTo>
                  <a:lnTo>
                    <a:pt x="852" y="118"/>
                  </a:lnTo>
                  <a:close/>
                  <a:moveTo>
                    <a:pt x="1982" y="55"/>
                  </a:moveTo>
                  <a:lnTo>
                    <a:pt x="2187" y="7"/>
                  </a:lnTo>
                  <a:cubicBezTo>
                    <a:pt x="2205" y="53"/>
                    <a:pt x="2224" y="104"/>
                    <a:pt x="2244" y="161"/>
                  </a:cubicBezTo>
                  <a:lnTo>
                    <a:pt x="2728" y="161"/>
                  </a:lnTo>
                  <a:lnTo>
                    <a:pt x="2728" y="425"/>
                  </a:lnTo>
                  <a:lnTo>
                    <a:pt x="2543" y="425"/>
                  </a:lnTo>
                  <a:lnTo>
                    <a:pt x="2543" y="324"/>
                  </a:lnTo>
                  <a:lnTo>
                    <a:pt x="1691" y="324"/>
                  </a:lnTo>
                  <a:lnTo>
                    <a:pt x="1691" y="425"/>
                  </a:lnTo>
                  <a:lnTo>
                    <a:pt x="1506" y="425"/>
                  </a:lnTo>
                  <a:lnTo>
                    <a:pt x="1506" y="161"/>
                  </a:lnTo>
                  <a:lnTo>
                    <a:pt x="2023" y="161"/>
                  </a:lnTo>
                  <a:lnTo>
                    <a:pt x="1982" y="55"/>
                  </a:lnTo>
                  <a:close/>
                  <a:moveTo>
                    <a:pt x="2679" y="781"/>
                  </a:moveTo>
                  <a:lnTo>
                    <a:pt x="2679" y="946"/>
                  </a:lnTo>
                  <a:lnTo>
                    <a:pt x="2231" y="946"/>
                  </a:lnTo>
                  <a:lnTo>
                    <a:pt x="2231" y="1128"/>
                  </a:lnTo>
                  <a:cubicBezTo>
                    <a:pt x="2377" y="1131"/>
                    <a:pt x="2561" y="1129"/>
                    <a:pt x="2782" y="1123"/>
                  </a:cubicBezTo>
                  <a:cubicBezTo>
                    <a:pt x="2757" y="1197"/>
                    <a:pt x="2738" y="1257"/>
                    <a:pt x="2724" y="1304"/>
                  </a:cubicBezTo>
                  <a:cubicBezTo>
                    <a:pt x="2406" y="1304"/>
                    <a:pt x="2175" y="1299"/>
                    <a:pt x="2031" y="1290"/>
                  </a:cubicBezTo>
                  <a:cubicBezTo>
                    <a:pt x="1886" y="1280"/>
                    <a:pt x="1785" y="1219"/>
                    <a:pt x="1726" y="1108"/>
                  </a:cubicBezTo>
                  <a:cubicBezTo>
                    <a:pt x="1680" y="1200"/>
                    <a:pt x="1625" y="1277"/>
                    <a:pt x="1560" y="1339"/>
                  </a:cubicBezTo>
                  <a:cubicBezTo>
                    <a:pt x="1519" y="1279"/>
                    <a:pt x="1482" y="1227"/>
                    <a:pt x="1448" y="1183"/>
                  </a:cubicBezTo>
                  <a:cubicBezTo>
                    <a:pt x="1560" y="1070"/>
                    <a:pt x="1632" y="909"/>
                    <a:pt x="1663" y="700"/>
                  </a:cubicBezTo>
                  <a:lnTo>
                    <a:pt x="1843" y="721"/>
                  </a:lnTo>
                  <a:cubicBezTo>
                    <a:pt x="1831" y="790"/>
                    <a:pt x="1816" y="854"/>
                    <a:pt x="1799" y="914"/>
                  </a:cubicBezTo>
                  <a:cubicBezTo>
                    <a:pt x="1844" y="1032"/>
                    <a:pt x="1925" y="1099"/>
                    <a:pt x="2039" y="1117"/>
                  </a:cubicBezTo>
                  <a:lnTo>
                    <a:pt x="2039" y="636"/>
                  </a:lnTo>
                  <a:lnTo>
                    <a:pt x="1485" y="636"/>
                  </a:lnTo>
                  <a:lnTo>
                    <a:pt x="1485" y="472"/>
                  </a:lnTo>
                  <a:lnTo>
                    <a:pt x="2749" y="472"/>
                  </a:lnTo>
                  <a:lnTo>
                    <a:pt x="2749" y="636"/>
                  </a:lnTo>
                  <a:lnTo>
                    <a:pt x="2231" y="636"/>
                  </a:lnTo>
                  <a:lnTo>
                    <a:pt x="2231" y="781"/>
                  </a:lnTo>
                  <a:lnTo>
                    <a:pt x="2679" y="781"/>
                  </a:lnTo>
                  <a:close/>
                  <a:moveTo>
                    <a:pt x="2897" y="789"/>
                  </a:moveTo>
                  <a:cubicBezTo>
                    <a:pt x="2966" y="670"/>
                    <a:pt x="3017" y="549"/>
                    <a:pt x="3050" y="427"/>
                  </a:cubicBezTo>
                  <a:lnTo>
                    <a:pt x="2906" y="427"/>
                  </a:lnTo>
                  <a:lnTo>
                    <a:pt x="2906" y="252"/>
                  </a:lnTo>
                  <a:lnTo>
                    <a:pt x="3061" y="252"/>
                  </a:lnTo>
                  <a:lnTo>
                    <a:pt x="3061" y="17"/>
                  </a:lnTo>
                  <a:lnTo>
                    <a:pt x="3226" y="17"/>
                  </a:lnTo>
                  <a:lnTo>
                    <a:pt x="3226" y="252"/>
                  </a:lnTo>
                  <a:lnTo>
                    <a:pt x="3354" y="252"/>
                  </a:lnTo>
                  <a:lnTo>
                    <a:pt x="3354" y="427"/>
                  </a:lnTo>
                  <a:lnTo>
                    <a:pt x="3226" y="427"/>
                  </a:lnTo>
                  <a:lnTo>
                    <a:pt x="3226" y="582"/>
                  </a:lnTo>
                  <a:cubicBezTo>
                    <a:pt x="3283" y="615"/>
                    <a:pt x="3338" y="646"/>
                    <a:pt x="3390" y="677"/>
                  </a:cubicBezTo>
                  <a:lnTo>
                    <a:pt x="3307" y="828"/>
                  </a:lnTo>
                  <a:cubicBezTo>
                    <a:pt x="3288" y="812"/>
                    <a:pt x="3261" y="792"/>
                    <a:pt x="3226" y="768"/>
                  </a:cubicBezTo>
                  <a:lnTo>
                    <a:pt x="3226" y="1335"/>
                  </a:lnTo>
                  <a:lnTo>
                    <a:pt x="3061" y="1335"/>
                  </a:lnTo>
                  <a:lnTo>
                    <a:pt x="3061" y="783"/>
                  </a:lnTo>
                  <a:cubicBezTo>
                    <a:pt x="3027" y="870"/>
                    <a:pt x="2986" y="954"/>
                    <a:pt x="2940" y="1035"/>
                  </a:cubicBezTo>
                  <a:cubicBezTo>
                    <a:pt x="2925" y="942"/>
                    <a:pt x="2911" y="860"/>
                    <a:pt x="2897" y="789"/>
                  </a:cubicBezTo>
                  <a:close/>
                  <a:moveTo>
                    <a:pt x="3412" y="87"/>
                  </a:moveTo>
                  <a:lnTo>
                    <a:pt x="4169" y="87"/>
                  </a:lnTo>
                  <a:lnTo>
                    <a:pt x="4169" y="261"/>
                  </a:lnTo>
                  <a:lnTo>
                    <a:pt x="3412" y="261"/>
                  </a:lnTo>
                  <a:lnTo>
                    <a:pt x="3412" y="87"/>
                  </a:lnTo>
                  <a:close/>
                  <a:moveTo>
                    <a:pt x="3358" y="422"/>
                  </a:moveTo>
                  <a:lnTo>
                    <a:pt x="4220" y="422"/>
                  </a:lnTo>
                  <a:lnTo>
                    <a:pt x="4220" y="596"/>
                  </a:lnTo>
                  <a:lnTo>
                    <a:pt x="3882" y="596"/>
                  </a:lnTo>
                  <a:lnTo>
                    <a:pt x="3882" y="1170"/>
                  </a:lnTo>
                  <a:cubicBezTo>
                    <a:pt x="3882" y="1218"/>
                    <a:pt x="3869" y="1255"/>
                    <a:pt x="3843" y="1280"/>
                  </a:cubicBezTo>
                  <a:cubicBezTo>
                    <a:pt x="3816" y="1306"/>
                    <a:pt x="3779" y="1320"/>
                    <a:pt x="3729" y="1323"/>
                  </a:cubicBezTo>
                  <a:cubicBezTo>
                    <a:pt x="3680" y="1327"/>
                    <a:pt x="3612" y="1328"/>
                    <a:pt x="3527" y="1328"/>
                  </a:cubicBezTo>
                  <a:cubicBezTo>
                    <a:pt x="3515" y="1256"/>
                    <a:pt x="3503" y="1194"/>
                    <a:pt x="3491" y="1142"/>
                  </a:cubicBezTo>
                  <a:cubicBezTo>
                    <a:pt x="3538" y="1146"/>
                    <a:pt x="3581" y="1149"/>
                    <a:pt x="3618" y="1149"/>
                  </a:cubicBezTo>
                  <a:cubicBezTo>
                    <a:pt x="3670" y="1149"/>
                    <a:pt x="3696" y="1124"/>
                    <a:pt x="3696" y="1076"/>
                  </a:cubicBezTo>
                  <a:lnTo>
                    <a:pt x="3696" y="596"/>
                  </a:lnTo>
                  <a:lnTo>
                    <a:pt x="3358" y="596"/>
                  </a:lnTo>
                  <a:lnTo>
                    <a:pt x="3358" y="422"/>
                  </a:lnTo>
                  <a:close/>
                  <a:moveTo>
                    <a:pt x="3465" y="681"/>
                  </a:moveTo>
                  <a:lnTo>
                    <a:pt x="3625" y="726"/>
                  </a:lnTo>
                  <a:cubicBezTo>
                    <a:pt x="3570" y="900"/>
                    <a:pt x="3515" y="1049"/>
                    <a:pt x="3457" y="1175"/>
                  </a:cubicBezTo>
                  <a:cubicBezTo>
                    <a:pt x="3401" y="1147"/>
                    <a:pt x="3348" y="1125"/>
                    <a:pt x="3299" y="1111"/>
                  </a:cubicBezTo>
                  <a:cubicBezTo>
                    <a:pt x="3358" y="990"/>
                    <a:pt x="3414" y="847"/>
                    <a:pt x="3465" y="681"/>
                  </a:cubicBezTo>
                  <a:close/>
                  <a:moveTo>
                    <a:pt x="4078" y="692"/>
                  </a:moveTo>
                  <a:cubicBezTo>
                    <a:pt x="4134" y="826"/>
                    <a:pt x="4188" y="968"/>
                    <a:pt x="4240" y="1116"/>
                  </a:cubicBezTo>
                  <a:lnTo>
                    <a:pt x="4075" y="1179"/>
                  </a:lnTo>
                  <a:cubicBezTo>
                    <a:pt x="4023" y="1021"/>
                    <a:pt x="3971" y="878"/>
                    <a:pt x="3918" y="749"/>
                  </a:cubicBezTo>
                  <a:lnTo>
                    <a:pt x="4078" y="692"/>
                  </a:lnTo>
                  <a:close/>
                  <a:moveTo>
                    <a:pt x="4893" y="12"/>
                  </a:moveTo>
                  <a:lnTo>
                    <a:pt x="5067" y="58"/>
                  </a:lnTo>
                  <a:cubicBezTo>
                    <a:pt x="5045" y="120"/>
                    <a:pt x="5020" y="181"/>
                    <a:pt x="4994" y="240"/>
                  </a:cubicBezTo>
                  <a:lnTo>
                    <a:pt x="5269" y="240"/>
                  </a:lnTo>
                  <a:cubicBezTo>
                    <a:pt x="5234" y="195"/>
                    <a:pt x="5193" y="147"/>
                    <a:pt x="5147" y="95"/>
                  </a:cubicBezTo>
                  <a:lnTo>
                    <a:pt x="5281" y="0"/>
                  </a:lnTo>
                  <a:cubicBezTo>
                    <a:pt x="5340" y="60"/>
                    <a:pt x="5395" y="120"/>
                    <a:pt x="5446" y="181"/>
                  </a:cubicBezTo>
                  <a:lnTo>
                    <a:pt x="5361" y="240"/>
                  </a:lnTo>
                  <a:lnTo>
                    <a:pt x="5662" y="240"/>
                  </a:lnTo>
                  <a:lnTo>
                    <a:pt x="5662" y="385"/>
                  </a:lnTo>
                  <a:lnTo>
                    <a:pt x="5389" y="385"/>
                  </a:lnTo>
                  <a:lnTo>
                    <a:pt x="5389" y="529"/>
                  </a:lnTo>
                  <a:lnTo>
                    <a:pt x="5651" y="529"/>
                  </a:lnTo>
                  <a:lnTo>
                    <a:pt x="5651" y="667"/>
                  </a:lnTo>
                  <a:lnTo>
                    <a:pt x="5389" y="667"/>
                  </a:lnTo>
                  <a:lnTo>
                    <a:pt x="5389" y="812"/>
                  </a:lnTo>
                  <a:lnTo>
                    <a:pt x="5651" y="812"/>
                  </a:lnTo>
                  <a:lnTo>
                    <a:pt x="5651" y="950"/>
                  </a:lnTo>
                  <a:lnTo>
                    <a:pt x="5389" y="950"/>
                  </a:lnTo>
                  <a:lnTo>
                    <a:pt x="5389" y="1098"/>
                  </a:lnTo>
                  <a:lnTo>
                    <a:pt x="5677" y="1098"/>
                  </a:lnTo>
                  <a:lnTo>
                    <a:pt x="5677" y="1240"/>
                  </a:lnTo>
                  <a:lnTo>
                    <a:pt x="4972" y="1240"/>
                  </a:lnTo>
                  <a:lnTo>
                    <a:pt x="4972" y="1336"/>
                  </a:lnTo>
                  <a:lnTo>
                    <a:pt x="4789" y="1336"/>
                  </a:lnTo>
                  <a:lnTo>
                    <a:pt x="4789" y="600"/>
                  </a:lnTo>
                  <a:cubicBezTo>
                    <a:pt x="4765" y="634"/>
                    <a:pt x="4740" y="667"/>
                    <a:pt x="4713" y="700"/>
                  </a:cubicBezTo>
                  <a:cubicBezTo>
                    <a:pt x="4684" y="631"/>
                    <a:pt x="4655" y="571"/>
                    <a:pt x="4627" y="520"/>
                  </a:cubicBezTo>
                  <a:cubicBezTo>
                    <a:pt x="4746" y="377"/>
                    <a:pt x="4835" y="208"/>
                    <a:pt x="4893" y="12"/>
                  </a:cubicBezTo>
                  <a:close/>
                  <a:moveTo>
                    <a:pt x="4972" y="529"/>
                  </a:moveTo>
                  <a:lnTo>
                    <a:pt x="5206" y="529"/>
                  </a:lnTo>
                  <a:lnTo>
                    <a:pt x="5206" y="385"/>
                  </a:lnTo>
                  <a:lnTo>
                    <a:pt x="4972" y="385"/>
                  </a:lnTo>
                  <a:lnTo>
                    <a:pt x="4972" y="529"/>
                  </a:lnTo>
                  <a:close/>
                  <a:moveTo>
                    <a:pt x="4972" y="812"/>
                  </a:moveTo>
                  <a:lnTo>
                    <a:pt x="5206" y="812"/>
                  </a:lnTo>
                  <a:lnTo>
                    <a:pt x="5206" y="667"/>
                  </a:lnTo>
                  <a:lnTo>
                    <a:pt x="4972" y="667"/>
                  </a:lnTo>
                  <a:lnTo>
                    <a:pt x="4972" y="812"/>
                  </a:lnTo>
                  <a:close/>
                  <a:moveTo>
                    <a:pt x="4972" y="1098"/>
                  </a:moveTo>
                  <a:lnTo>
                    <a:pt x="5206" y="1098"/>
                  </a:lnTo>
                  <a:lnTo>
                    <a:pt x="5206" y="950"/>
                  </a:lnTo>
                  <a:lnTo>
                    <a:pt x="4972" y="950"/>
                  </a:lnTo>
                  <a:lnTo>
                    <a:pt x="4972" y="1098"/>
                  </a:lnTo>
                  <a:close/>
                  <a:moveTo>
                    <a:pt x="4493" y="78"/>
                  </a:moveTo>
                  <a:cubicBezTo>
                    <a:pt x="4560" y="163"/>
                    <a:pt x="4630" y="257"/>
                    <a:pt x="4701" y="359"/>
                  </a:cubicBezTo>
                  <a:lnTo>
                    <a:pt x="4542" y="468"/>
                  </a:lnTo>
                  <a:cubicBezTo>
                    <a:pt x="4480" y="368"/>
                    <a:pt x="4414" y="270"/>
                    <a:pt x="4345" y="174"/>
                  </a:cubicBezTo>
                  <a:lnTo>
                    <a:pt x="4493" y="78"/>
                  </a:lnTo>
                  <a:close/>
                  <a:moveTo>
                    <a:pt x="4535" y="625"/>
                  </a:moveTo>
                  <a:cubicBezTo>
                    <a:pt x="4595" y="658"/>
                    <a:pt x="4653" y="687"/>
                    <a:pt x="4709" y="713"/>
                  </a:cubicBezTo>
                  <a:lnTo>
                    <a:pt x="4513" y="1285"/>
                  </a:lnTo>
                  <a:cubicBezTo>
                    <a:pt x="4464" y="1249"/>
                    <a:pt x="4409" y="1213"/>
                    <a:pt x="4346" y="1178"/>
                  </a:cubicBezTo>
                  <a:cubicBezTo>
                    <a:pt x="4408" y="1024"/>
                    <a:pt x="4471" y="840"/>
                    <a:pt x="4535" y="6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7"/>
            <p:cNvSpPr>
              <a:spLocks noEditPoints="1"/>
            </p:cNvSpPr>
            <p:nvPr/>
          </p:nvSpPr>
          <p:spPr bwMode="auto">
            <a:xfrm>
              <a:off x="5703" y="1389"/>
              <a:ext cx="451" cy="105"/>
            </a:xfrm>
            <a:custGeom>
              <a:avLst/>
              <a:gdLst>
                <a:gd name="T0" fmla="*/ 1124 w 5705"/>
                <a:gd name="T1" fmla="*/ 582 h 1327"/>
                <a:gd name="T2" fmla="*/ 872 w 5705"/>
                <a:gd name="T3" fmla="*/ 1285 h 1327"/>
                <a:gd name="T4" fmla="*/ 835 w 5705"/>
                <a:gd name="T5" fmla="*/ 1093 h 1327"/>
                <a:gd name="T6" fmla="*/ 583 w 5705"/>
                <a:gd name="T7" fmla="*/ 716 h 1327"/>
                <a:gd name="T8" fmla="*/ 167 w 5705"/>
                <a:gd name="T9" fmla="*/ 1327 h 1327"/>
                <a:gd name="T10" fmla="*/ 336 w 5705"/>
                <a:gd name="T11" fmla="*/ 928 h 1327"/>
                <a:gd name="T12" fmla="*/ 190 w 5705"/>
                <a:gd name="T13" fmla="*/ 609 h 1327"/>
                <a:gd name="T14" fmla="*/ 457 w 5705"/>
                <a:gd name="T15" fmla="*/ 0 h 1327"/>
                <a:gd name="T16" fmla="*/ 1069 w 5705"/>
                <a:gd name="T17" fmla="*/ 531 h 1327"/>
                <a:gd name="T18" fmla="*/ 1348 w 5705"/>
                <a:gd name="T19" fmla="*/ 490 h 1327"/>
                <a:gd name="T20" fmla="*/ 1473 w 5705"/>
                <a:gd name="T21" fmla="*/ 433 h 1327"/>
                <a:gd name="T22" fmla="*/ 1631 w 5705"/>
                <a:gd name="T23" fmla="*/ 10 h 1327"/>
                <a:gd name="T24" fmla="*/ 1947 w 5705"/>
                <a:gd name="T25" fmla="*/ 257 h 1327"/>
                <a:gd name="T26" fmla="*/ 1810 w 5705"/>
                <a:gd name="T27" fmla="*/ 556 h 1327"/>
                <a:gd name="T28" fmla="*/ 1810 w 5705"/>
                <a:gd name="T29" fmla="*/ 745 h 1327"/>
                <a:gd name="T30" fmla="*/ 1631 w 5705"/>
                <a:gd name="T31" fmla="*/ 805 h 1327"/>
                <a:gd name="T32" fmla="*/ 2719 w 5705"/>
                <a:gd name="T33" fmla="*/ 27 h 1327"/>
                <a:gd name="T34" fmla="*/ 2192 w 5705"/>
                <a:gd name="T35" fmla="*/ 477 h 1327"/>
                <a:gd name="T36" fmla="*/ 2572 w 5705"/>
                <a:gd name="T37" fmla="*/ 654 h 1327"/>
                <a:gd name="T38" fmla="*/ 2389 w 5705"/>
                <a:gd name="T39" fmla="*/ 654 h 1327"/>
                <a:gd name="T40" fmla="*/ 1867 w 5705"/>
                <a:gd name="T41" fmla="*/ 1170 h 1327"/>
                <a:gd name="T42" fmla="*/ 2719 w 5705"/>
                <a:gd name="T43" fmla="*/ 27 h 1327"/>
                <a:gd name="T44" fmla="*/ 4160 w 5705"/>
                <a:gd name="T45" fmla="*/ 45 h 1327"/>
                <a:gd name="T46" fmla="*/ 3983 w 5705"/>
                <a:gd name="T47" fmla="*/ 221 h 1327"/>
                <a:gd name="T48" fmla="*/ 3425 w 5705"/>
                <a:gd name="T49" fmla="*/ 888 h 1327"/>
                <a:gd name="T50" fmla="*/ 3069 w 5705"/>
                <a:gd name="T51" fmla="*/ 1007 h 1327"/>
                <a:gd name="T52" fmla="*/ 2939 w 5705"/>
                <a:gd name="T53" fmla="*/ 501 h 1327"/>
                <a:gd name="T54" fmla="*/ 2929 w 5705"/>
                <a:gd name="T55" fmla="*/ 241 h 1327"/>
                <a:gd name="T56" fmla="*/ 3386 w 5705"/>
                <a:gd name="T57" fmla="*/ 241 h 1327"/>
                <a:gd name="T58" fmla="*/ 3368 w 5705"/>
                <a:gd name="T59" fmla="*/ 501 h 1327"/>
                <a:gd name="T60" fmla="*/ 3243 w 5705"/>
                <a:gd name="T61" fmla="*/ 940 h 1327"/>
                <a:gd name="T62" fmla="*/ 2967 w 5705"/>
                <a:gd name="T63" fmla="*/ 1258 h 1327"/>
                <a:gd name="T64" fmla="*/ 4173 w 5705"/>
                <a:gd name="T65" fmla="*/ 1256 h 1327"/>
                <a:gd name="T66" fmla="*/ 3768 w 5705"/>
                <a:gd name="T67" fmla="*/ 1144 h 1327"/>
                <a:gd name="T68" fmla="*/ 3291 w 5705"/>
                <a:gd name="T69" fmla="*/ 1168 h 1327"/>
                <a:gd name="T70" fmla="*/ 3878 w 5705"/>
                <a:gd name="T71" fmla="*/ 303 h 1327"/>
                <a:gd name="T72" fmla="*/ 3937 w 5705"/>
                <a:gd name="T73" fmla="*/ 1080 h 1327"/>
                <a:gd name="T74" fmla="*/ 4075 w 5705"/>
                <a:gd name="T75" fmla="*/ 925 h 1327"/>
                <a:gd name="T76" fmla="*/ 5133 w 5705"/>
                <a:gd name="T77" fmla="*/ 555 h 1327"/>
                <a:gd name="T78" fmla="*/ 5144 w 5705"/>
                <a:gd name="T79" fmla="*/ 379 h 1327"/>
                <a:gd name="T80" fmla="*/ 5326 w 5705"/>
                <a:gd name="T81" fmla="*/ 379 h 1327"/>
                <a:gd name="T82" fmla="*/ 5358 w 5705"/>
                <a:gd name="T83" fmla="*/ 555 h 1327"/>
                <a:gd name="T84" fmla="*/ 5263 w 5705"/>
                <a:gd name="T85" fmla="*/ 760 h 1327"/>
                <a:gd name="T86" fmla="*/ 4842 w 5705"/>
                <a:gd name="T87" fmla="*/ 1321 h 1327"/>
                <a:gd name="T88" fmla="*/ 4428 w 5705"/>
                <a:gd name="T89" fmla="*/ 1068 h 1327"/>
                <a:gd name="T90" fmla="*/ 4662 w 5705"/>
                <a:gd name="T91" fmla="*/ 0 h 1327"/>
                <a:gd name="T92" fmla="*/ 5674 w 5705"/>
                <a:gd name="T93" fmla="*/ 221 h 1327"/>
                <a:gd name="T94" fmla="*/ 5499 w 5705"/>
                <a:gd name="T95" fmla="*/ 17 h 1327"/>
                <a:gd name="T96" fmla="*/ 4502 w 5705"/>
                <a:gd name="T97" fmla="*/ 579 h 1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705" h="1327">
                  <a:moveTo>
                    <a:pt x="1348" y="490"/>
                  </a:moveTo>
                  <a:cubicBezTo>
                    <a:pt x="1311" y="537"/>
                    <a:pt x="1268" y="594"/>
                    <a:pt x="1219" y="662"/>
                  </a:cubicBezTo>
                  <a:cubicBezTo>
                    <a:pt x="1186" y="636"/>
                    <a:pt x="1154" y="609"/>
                    <a:pt x="1124" y="582"/>
                  </a:cubicBezTo>
                  <a:cubicBezTo>
                    <a:pt x="1112" y="867"/>
                    <a:pt x="1102" y="1039"/>
                    <a:pt x="1096" y="1099"/>
                  </a:cubicBezTo>
                  <a:cubicBezTo>
                    <a:pt x="1089" y="1158"/>
                    <a:pt x="1067" y="1204"/>
                    <a:pt x="1029" y="1236"/>
                  </a:cubicBezTo>
                  <a:cubicBezTo>
                    <a:pt x="992" y="1269"/>
                    <a:pt x="939" y="1285"/>
                    <a:pt x="872" y="1285"/>
                  </a:cubicBezTo>
                  <a:cubicBezTo>
                    <a:pt x="780" y="1285"/>
                    <a:pt x="693" y="1284"/>
                    <a:pt x="611" y="1281"/>
                  </a:cubicBezTo>
                  <a:cubicBezTo>
                    <a:pt x="603" y="1207"/>
                    <a:pt x="593" y="1139"/>
                    <a:pt x="583" y="1079"/>
                  </a:cubicBezTo>
                  <a:cubicBezTo>
                    <a:pt x="699" y="1088"/>
                    <a:pt x="783" y="1093"/>
                    <a:pt x="835" y="1093"/>
                  </a:cubicBezTo>
                  <a:cubicBezTo>
                    <a:pt x="866" y="1093"/>
                    <a:pt x="885" y="1080"/>
                    <a:pt x="893" y="1052"/>
                  </a:cubicBezTo>
                  <a:cubicBezTo>
                    <a:pt x="902" y="1025"/>
                    <a:pt x="908" y="913"/>
                    <a:pt x="914" y="716"/>
                  </a:cubicBezTo>
                  <a:lnTo>
                    <a:pt x="583" y="716"/>
                  </a:lnTo>
                  <a:cubicBezTo>
                    <a:pt x="575" y="841"/>
                    <a:pt x="557" y="937"/>
                    <a:pt x="529" y="1004"/>
                  </a:cubicBezTo>
                  <a:cubicBezTo>
                    <a:pt x="501" y="1071"/>
                    <a:pt x="456" y="1132"/>
                    <a:pt x="396" y="1186"/>
                  </a:cubicBezTo>
                  <a:cubicBezTo>
                    <a:pt x="335" y="1240"/>
                    <a:pt x="259" y="1287"/>
                    <a:pt x="167" y="1327"/>
                  </a:cubicBezTo>
                  <a:cubicBezTo>
                    <a:pt x="112" y="1252"/>
                    <a:pt x="66" y="1196"/>
                    <a:pt x="28" y="1156"/>
                  </a:cubicBezTo>
                  <a:cubicBezTo>
                    <a:pt x="107" y="1125"/>
                    <a:pt x="173" y="1090"/>
                    <a:pt x="225" y="1051"/>
                  </a:cubicBezTo>
                  <a:cubicBezTo>
                    <a:pt x="276" y="1012"/>
                    <a:pt x="313" y="971"/>
                    <a:pt x="336" y="928"/>
                  </a:cubicBezTo>
                  <a:cubicBezTo>
                    <a:pt x="358" y="884"/>
                    <a:pt x="373" y="813"/>
                    <a:pt x="381" y="716"/>
                  </a:cubicBezTo>
                  <a:lnTo>
                    <a:pt x="190" y="716"/>
                  </a:lnTo>
                  <a:lnTo>
                    <a:pt x="190" y="609"/>
                  </a:lnTo>
                  <a:cubicBezTo>
                    <a:pt x="168" y="626"/>
                    <a:pt x="145" y="642"/>
                    <a:pt x="122" y="658"/>
                  </a:cubicBezTo>
                  <a:cubicBezTo>
                    <a:pt x="81" y="600"/>
                    <a:pt x="40" y="549"/>
                    <a:pt x="0" y="506"/>
                  </a:cubicBezTo>
                  <a:cubicBezTo>
                    <a:pt x="202" y="364"/>
                    <a:pt x="354" y="195"/>
                    <a:pt x="457" y="0"/>
                  </a:cubicBezTo>
                  <a:lnTo>
                    <a:pt x="636" y="77"/>
                  </a:lnTo>
                  <a:cubicBezTo>
                    <a:pt x="543" y="254"/>
                    <a:pt x="426" y="405"/>
                    <a:pt x="285" y="531"/>
                  </a:cubicBezTo>
                  <a:lnTo>
                    <a:pt x="1069" y="531"/>
                  </a:lnTo>
                  <a:cubicBezTo>
                    <a:pt x="932" y="398"/>
                    <a:pt x="818" y="251"/>
                    <a:pt x="729" y="88"/>
                  </a:cubicBezTo>
                  <a:lnTo>
                    <a:pt x="895" y="2"/>
                  </a:lnTo>
                  <a:cubicBezTo>
                    <a:pt x="1010" y="200"/>
                    <a:pt x="1160" y="363"/>
                    <a:pt x="1348" y="490"/>
                  </a:cubicBezTo>
                  <a:close/>
                  <a:moveTo>
                    <a:pt x="1461" y="805"/>
                  </a:moveTo>
                  <a:cubicBezTo>
                    <a:pt x="1541" y="674"/>
                    <a:pt x="1597" y="550"/>
                    <a:pt x="1629" y="433"/>
                  </a:cubicBezTo>
                  <a:lnTo>
                    <a:pt x="1473" y="433"/>
                  </a:lnTo>
                  <a:lnTo>
                    <a:pt x="1473" y="257"/>
                  </a:lnTo>
                  <a:lnTo>
                    <a:pt x="1631" y="257"/>
                  </a:lnTo>
                  <a:lnTo>
                    <a:pt x="1631" y="10"/>
                  </a:lnTo>
                  <a:lnTo>
                    <a:pt x="1810" y="10"/>
                  </a:lnTo>
                  <a:lnTo>
                    <a:pt x="1810" y="257"/>
                  </a:lnTo>
                  <a:lnTo>
                    <a:pt x="1947" y="257"/>
                  </a:lnTo>
                  <a:lnTo>
                    <a:pt x="1947" y="433"/>
                  </a:lnTo>
                  <a:lnTo>
                    <a:pt x="1810" y="433"/>
                  </a:lnTo>
                  <a:lnTo>
                    <a:pt x="1810" y="556"/>
                  </a:lnTo>
                  <a:cubicBezTo>
                    <a:pt x="1886" y="594"/>
                    <a:pt x="1949" y="628"/>
                    <a:pt x="1997" y="657"/>
                  </a:cubicBezTo>
                  <a:lnTo>
                    <a:pt x="1908" y="812"/>
                  </a:lnTo>
                  <a:cubicBezTo>
                    <a:pt x="1879" y="791"/>
                    <a:pt x="1847" y="768"/>
                    <a:pt x="1810" y="745"/>
                  </a:cubicBezTo>
                  <a:lnTo>
                    <a:pt x="1810" y="1316"/>
                  </a:lnTo>
                  <a:lnTo>
                    <a:pt x="1631" y="1316"/>
                  </a:lnTo>
                  <a:lnTo>
                    <a:pt x="1631" y="805"/>
                  </a:lnTo>
                  <a:cubicBezTo>
                    <a:pt x="1597" y="885"/>
                    <a:pt x="1557" y="963"/>
                    <a:pt x="1509" y="1041"/>
                  </a:cubicBezTo>
                  <a:cubicBezTo>
                    <a:pt x="1495" y="964"/>
                    <a:pt x="1479" y="886"/>
                    <a:pt x="1461" y="805"/>
                  </a:cubicBezTo>
                  <a:close/>
                  <a:moveTo>
                    <a:pt x="2719" y="27"/>
                  </a:moveTo>
                  <a:lnTo>
                    <a:pt x="2778" y="206"/>
                  </a:lnTo>
                  <a:cubicBezTo>
                    <a:pt x="2636" y="231"/>
                    <a:pt x="2441" y="254"/>
                    <a:pt x="2192" y="273"/>
                  </a:cubicBezTo>
                  <a:lnTo>
                    <a:pt x="2192" y="477"/>
                  </a:lnTo>
                  <a:lnTo>
                    <a:pt x="2793" y="477"/>
                  </a:lnTo>
                  <a:lnTo>
                    <a:pt x="2793" y="654"/>
                  </a:lnTo>
                  <a:lnTo>
                    <a:pt x="2572" y="654"/>
                  </a:lnTo>
                  <a:lnTo>
                    <a:pt x="2572" y="1309"/>
                  </a:lnTo>
                  <a:lnTo>
                    <a:pt x="2389" y="1309"/>
                  </a:lnTo>
                  <a:lnTo>
                    <a:pt x="2389" y="654"/>
                  </a:lnTo>
                  <a:lnTo>
                    <a:pt x="2192" y="654"/>
                  </a:lnTo>
                  <a:cubicBezTo>
                    <a:pt x="2192" y="937"/>
                    <a:pt x="2132" y="1161"/>
                    <a:pt x="2010" y="1324"/>
                  </a:cubicBezTo>
                  <a:cubicBezTo>
                    <a:pt x="1964" y="1266"/>
                    <a:pt x="1916" y="1214"/>
                    <a:pt x="1867" y="1170"/>
                  </a:cubicBezTo>
                  <a:cubicBezTo>
                    <a:pt x="1962" y="1047"/>
                    <a:pt x="2010" y="879"/>
                    <a:pt x="2010" y="665"/>
                  </a:cubicBezTo>
                  <a:lnTo>
                    <a:pt x="2010" y="98"/>
                  </a:lnTo>
                  <a:cubicBezTo>
                    <a:pt x="2310" y="82"/>
                    <a:pt x="2547" y="59"/>
                    <a:pt x="2719" y="27"/>
                  </a:cubicBezTo>
                  <a:close/>
                  <a:moveTo>
                    <a:pt x="3425" y="888"/>
                  </a:moveTo>
                  <a:lnTo>
                    <a:pt x="3425" y="45"/>
                  </a:lnTo>
                  <a:lnTo>
                    <a:pt x="4160" y="45"/>
                  </a:lnTo>
                  <a:lnTo>
                    <a:pt x="4160" y="878"/>
                  </a:lnTo>
                  <a:lnTo>
                    <a:pt x="3983" y="878"/>
                  </a:lnTo>
                  <a:lnTo>
                    <a:pt x="3983" y="221"/>
                  </a:lnTo>
                  <a:lnTo>
                    <a:pt x="3602" y="221"/>
                  </a:lnTo>
                  <a:lnTo>
                    <a:pt x="3602" y="888"/>
                  </a:lnTo>
                  <a:lnTo>
                    <a:pt x="3425" y="888"/>
                  </a:lnTo>
                  <a:close/>
                  <a:moveTo>
                    <a:pt x="2967" y="1258"/>
                  </a:moveTo>
                  <a:lnTo>
                    <a:pt x="2911" y="1063"/>
                  </a:lnTo>
                  <a:lnTo>
                    <a:pt x="3069" y="1007"/>
                  </a:lnTo>
                  <a:lnTo>
                    <a:pt x="3069" y="678"/>
                  </a:lnTo>
                  <a:lnTo>
                    <a:pt x="2939" y="678"/>
                  </a:lnTo>
                  <a:lnTo>
                    <a:pt x="2939" y="501"/>
                  </a:lnTo>
                  <a:lnTo>
                    <a:pt x="3069" y="501"/>
                  </a:lnTo>
                  <a:lnTo>
                    <a:pt x="3069" y="241"/>
                  </a:lnTo>
                  <a:lnTo>
                    <a:pt x="2929" y="241"/>
                  </a:lnTo>
                  <a:lnTo>
                    <a:pt x="2929" y="64"/>
                  </a:lnTo>
                  <a:lnTo>
                    <a:pt x="3386" y="64"/>
                  </a:lnTo>
                  <a:lnTo>
                    <a:pt x="3386" y="241"/>
                  </a:lnTo>
                  <a:lnTo>
                    <a:pt x="3243" y="241"/>
                  </a:lnTo>
                  <a:lnTo>
                    <a:pt x="3243" y="501"/>
                  </a:lnTo>
                  <a:lnTo>
                    <a:pt x="3368" y="501"/>
                  </a:lnTo>
                  <a:lnTo>
                    <a:pt x="3368" y="678"/>
                  </a:lnTo>
                  <a:lnTo>
                    <a:pt x="3243" y="678"/>
                  </a:lnTo>
                  <a:lnTo>
                    <a:pt x="3243" y="940"/>
                  </a:lnTo>
                  <a:cubicBezTo>
                    <a:pt x="3295" y="919"/>
                    <a:pt x="3339" y="899"/>
                    <a:pt x="3375" y="882"/>
                  </a:cubicBezTo>
                  <a:cubicBezTo>
                    <a:pt x="3379" y="956"/>
                    <a:pt x="3385" y="1020"/>
                    <a:pt x="3392" y="1073"/>
                  </a:cubicBezTo>
                  <a:cubicBezTo>
                    <a:pt x="3242" y="1135"/>
                    <a:pt x="3100" y="1197"/>
                    <a:pt x="2967" y="1258"/>
                  </a:cubicBezTo>
                  <a:close/>
                  <a:moveTo>
                    <a:pt x="4075" y="925"/>
                  </a:moveTo>
                  <a:cubicBezTo>
                    <a:pt x="4144" y="958"/>
                    <a:pt x="4201" y="982"/>
                    <a:pt x="4247" y="998"/>
                  </a:cubicBezTo>
                  <a:cubicBezTo>
                    <a:pt x="4227" y="1143"/>
                    <a:pt x="4203" y="1229"/>
                    <a:pt x="4173" y="1256"/>
                  </a:cubicBezTo>
                  <a:cubicBezTo>
                    <a:pt x="4144" y="1282"/>
                    <a:pt x="4110" y="1296"/>
                    <a:pt x="4070" y="1296"/>
                  </a:cubicBezTo>
                  <a:lnTo>
                    <a:pt x="3928" y="1296"/>
                  </a:lnTo>
                  <a:cubicBezTo>
                    <a:pt x="3822" y="1296"/>
                    <a:pt x="3768" y="1245"/>
                    <a:pt x="3768" y="1144"/>
                  </a:cubicBezTo>
                  <a:lnTo>
                    <a:pt x="3768" y="968"/>
                  </a:lnTo>
                  <a:cubicBezTo>
                    <a:pt x="3697" y="1108"/>
                    <a:pt x="3582" y="1227"/>
                    <a:pt x="3423" y="1324"/>
                  </a:cubicBezTo>
                  <a:cubicBezTo>
                    <a:pt x="3385" y="1274"/>
                    <a:pt x="3341" y="1222"/>
                    <a:pt x="3291" y="1168"/>
                  </a:cubicBezTo>
                  <a:cubicBezTo>
                    <a:pt x="3452" y="1087"/>
                    <a:pt x="3560" y="994"/>
                    <a:pt x="3615" y="890"/>
                  </a:cubicBezTo>
                  <a:cubicBezTo>
                    <a:pt x="3671" y="786"/>
                    <a:pt x="3698" y="590"/>
                    <a:pt x="3698" y="303"/>
                  </a:cubicBezTo>
                  <a:lnTo>
                    <a:pt x="3878" y="303"/>
                  </a:lnTo>
                  <a:cubicBezTo>
                    <a:pt x="3877" y="496"/>
                    <a:pt x="3862" y="656"/>
                    <a:pt x="3833" y="781"/>
                  </a:cubicBezTo>
                  <a:lnTo>
                    <a:pt x="3937" y="781"/>
                  </a:lnTo>
                  <a:lnTo>
                    <a:pt x="3937" y="1080"/>
                  </a:lnTo>
                  <a:cubicBezTo>
                    <a:pt x="3937" y="1119"/>
                    <a:pt x="3956" y="1139"/>
                    <a:pt x="3994" y="1139"/>
                  </a:cubicBezTo>
                  <a:cubicBezTo>
                    <a:pt x="4024" y="1139"/>
                    <a:pt x="4043" y="1129"/>
                    <a:pt x="4052" y="1109"/>
                  </a:cubicBezTo>
                  <a:cubicBezTo>
                    <a:pt x="4061" y="1088"/>
                    <a:pt x="4069" y="1027"/>
                    <a:pt x="4075" y="925"/>
                  </a:cubicBezTo>
                  <a:close/>
                  <a:moveTo>
                    <a:pt x="4842" y="0"/>
                  </a:moveTo>
                  <a:lnTo>
                    <a:pt x="4842" y="1147"/>
                  </a:lnTo>
                  <a:cubicBezTo>
                    <a:pt x="5005" y="1004"/>
                    <a:pt x="5102" y="807"/>
                    <a:pt x="5133" y="555"/>
                  </a:cubicBezTo>
                  <a:lnTo>
                    <a:pt x="4887" y="555"/>
                  </a:lnTo>
                  <a:lnTo>
                    <a:pt x="4887" y="379"/>
                  </a:lnTo>
                  <a:lnTo>
                    <a:pt x="5144" y="379"/>
                  </a:lnTo>
                  <a:cubicBezTo>
                    <a:pt x="5148" y="233"/>
                    <a:pt x="5150" y="107"/>
                    <a:pt x="5149" y="0"/>
                  </a:cubicBezTo>
                  <a:lnTo>
                    <a:pt x="5333" y="0"/>
                  </a:lnTo>
                  <a:cubicBezTo>
                    <a:pt x="5333" y="128"/>
                    <a:pt x="5330" y="254"/>
                    <a:pt x="5326" y="379"/>
                  </a:cubicBezTo>
                  <a:lnTo>
                    <a:pt x="5670" y="379"/>
                  </a:lnTo>
                  <a:lnTo>
                    <a:pt x="5670" y="555"/>
                  </a:lnTo>
                  <a:lnTo>
                    <a:pt x="5358" y="555"/>
                  </a:lnTo>
                  <a:cubicBezTo>
                    <a:pt x="5413" y="841"/>
                    <a:pt x="5529" y="1039"/>
                    <a:pt x="5705" y="1148"/>
                  </a:cubicBezTo>
                  <a:cubicBezTo>
                    <a:pt x="5661" y="1192"/>
                    <a:pt x="5616" y="1249"/>
                    <a:pt x="5570" y="1317"/>
                  </a:cubicBezTo>
                  <a:cubicBezTo>
                    <a:pt x="5423" y="1211"/>
                    <a:pt x="5321" y="1025"/>
                    <a:pt x="5263" y="760"/>
                  </a:cubicBezTo>
                  <a:cubicBezTo>
                    <a:pt x="5215" y="999"/>
                    <a:pt x="5115" y="1188"/>
                    <a:pt x="4963" y="1327"/>
                  </a:cubicBezTo>
                  <a:cubicBezTo>
                    <a:pt x="4925" y="1269"/>
                    <a:pt x="4885" y="1215"/>
                    <a:pt x="4842" y="1165"/>
                  </a:cubicBezTo>
                  <a:lnTo>
                    <a:pt x="4842" y="1321"/>
                  </a:lnTo>
                  <a:lnTo>
                    <a:pt x="4662" y="1321"/>
                  </a:lnTo>
                  <a:lnTo>
                    <a:pt x="4662" y="881"/>
                  </a:lnTo>
                  <a:cubicBezTo>
                    <a:pt x="4587" y="937"/>
                    <a:pt x="4509" y="1000"/>
                    <a:pt x="4428" y="1068"/>
                  </a:cubicBezTo>
                  <a:lnTo>
                    <a:pt x="4369" y="855"/>
                  </a:lnTo>
                  <a:cubicBezTo>
                    <a:pt x="4457" y="801"/>
                    <a:pt x="4555" y="732"/>
                    <a:pt x="4662" y="649"/>
                  </a:cubicBezTo>
                  <a:lnTo>
                    <a:pt x="4662" y="0"/>
                  </a:lnTo>
                  <a:lnTo>
                    <a:pt x="4842" y="0"/>
                  </a:lnTo>
                  <a:close/>
                  <a:moveTo>
                    <a:pt x="5499" y="17"/>
                  </a:moveTo>
                  <a:cubicBezTo>
                    <a:pt x="5550" y="70"/>
                    <a:pt x="5608" y="138"/>
                    <a:pt x="5674" y="221"/>
                  </a:cubicBezTo>
                  <a:lnTo>
                    <a:pt x="5535" y="329"/>
                  </a:lnTo>
                  <a:cubicBezTo>
                    <a:pt x="5475" y="242"/>
                    <a:pt x="5421" y="168"/>
                    <a:pt x="5371" y="108"/>
                  </a:cubicBezTo>
                  <a:lnTo>
                    <a:pt x="5499" y="17"/>
                  </a:lnTo>
                  <a:close/>
                  <a:moveTo>
                    <a:pt x="4531" y="171"/>
                  </a:moveTo>
                  <a:cubicBezTo>
                    <a:pt x="4577" y="278"/>
                    <a:pt x="4619" y="396"/>
                    <a:pt x="4659" y="523"/>
                  </a:cubicBezTo>
                  <a:lnTo>
                    <a:pt x="4502" y="579"/>
                  </a:lnTo>
                  <a:cubicBezTo>
                    <a:pt x="4469" y="458"/>
                    <a:pt x="4431" y="339"/>
                    <a:pt x="4388" y="221"/>
                  </a:cubicBezTo>
                  <a:lnTo>
                    <a:pt x="4531" y="1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6056" y="1773"/>
              <a:ext cx="445" cy="105"/>
            </a:xfrm>
            <a:custGeom>
              <a:avLst/>
              <a:gdLst>
                <a:gd name="T0" fmla="*/ 203 w 5624"/>
                <a:gd name="T1" fmla="*/ 6 h 1330"/>
                <a:gd name="T2" fmla="*/ 543 w 5624"/>
                <a:gd name="T3" fmla="*/ 251 h 1330"/>
                <a:gd name="T4" fmla="*/ 677 w 5624"/>
                <a:gd name="T5" fmla="*/ 0 h 1330"/>
                <a:gd name="T6" fmla="*/ 1302 w 5624"/>
                <a:gd name="T7" fmla="*/ 303 h 1330"/>
                <a:gd name="T8" fmla="*/ 920 w 5624"/>
                <a:gd name="T9" fmla="*/ 757 h 1330"/>
                <a:gd name="T10" fmla="*/ 963 w 5624"/>
                <a:gd name="T11" fmla="*/ 963 h 1330"/>
                <a:gd name="T12" fmla="*/ 1115 w 5624"/>
                <a:gd name="T13" fmla="*/ 1115 h 1330"/>
                <a:gd name="T14" fmla="*/ 1334 w 5624"/>
                <a:gd name="T15" fmla="*/ 972 h 1330"/>
                <a:gd name="T16" fmla="*/ 801 w 5624"/>
                <a:gd name="T17" fmla="*/ 1077 h 1330"/>
                <a:gd name="T18" fmla="*/ 749 w 5624"/>
                <a:gd name="T19" fmla="*/ 883 h 1330"/>
                <a:gd name="T20" fmla="*/ 499 w 5624"/>
                <a:gd name="T21" fmla="*/ 423 h 1330"/>
                <a:gd name="T22" fmla="*/ 571 w 5624"/>
                <a:gd name="T23" fmla="*/ 620 h 1330"/>
                <a:gd name="T24" fmla="*/ 392 w 5624"/>
                <a:gd name="T25" fmla="*/ 1150 h 1330"/>
                <a:gd name="T26" fmla="*/ 61 w 5624"/>
                <a:gd name="T27" fmla="*/ 1312 h 1330"/>
                <a:gd name="T28" fmla="*/ 187 w 5624"/>
                <a:gd name="T29" fmla="*/ 1128 h 1330"/>
                <a:gd name="T30" fmla="*/ 22 w 5624"/>
                <a:gd name="T31" fmla="*/ 865 h 1330"/>
                <a:gd name="T32" fmla="*/ 203 w 5624"/>
                <a:gd name="T33" fmla="*/ 423 h 1330"/>
                <a:gd name="T34" fmla="*/ 1047 w 5624"/>
                <a:gd name="T35" fmla="*/ 14 h 1330"/>
                <a:gd name="T36" fmla="*/ 935 w 5624"/>
                <a:gd name="T37" fmla="*/ 128 h 1330"/>
                <a:gd name="T38" fmla="*/ 2480 w 5624"/>
                <a:gd name="T39" fmla="*/ 124 h 1330"/>
                <a:gd name="T40" fmla="*/ 2221 w 5624"/>
                <a:gd name="T41" fmla="*/ 637 h 1330"/>
                <a:gd name="T42" fmla="*/ 2528 w 5624"/>
                <a:gd name="T43" fmla="*/ 754 h 1330"/>
                <a:gd name="T44" fmla="*/ 2528 w 5624"/>
                <a:gd name="T45" fmla="*/ 1322 h 1330"/>
                <a:gd name="T46" fmla="*/ 1527 w 5624"/>
                <a:gd name="T47" fmla="*/ 754 h 1330"/>
                <a:gd name="T48" fmla="*/ 2020 w 5624"/>
                <a:gd name="T49" fmla="*/ 1082 h 1330"/>
                <a:gd name="T50" fmla="*/ 1575 w 5624"/>
                <a:gd name="T51" fmla="*/ 124 h 1330"/>
                <a:gd name="T52" fmla="*/ 2020 w 5624"/>
                <a:gd name="T53" fmla="*/ 460 h 1330"/>
                <a:gd name="T54" fmla="*/ 2221 w 5624"/>
                <a:gd name="T55" fmla="*/ 460 h 1330"/>
                <a:gd name="T56" fmla="*/ 3565 w 5624"/>
                <a:gd name="T57" fmla="*/ 991 h 1330"/>
                <a:gd name="T58" fmla="*/ 3646 w 5624"/>
                <a:gd name="T59" fmla="*/ 1082 h 1330"/>
                <a:gd name="T60" fmla="*/ 3308 w 5624"/>
                <a:gd name="T61" fmla="*/ 313 h 1330"/>
                <a:gd name="T62" fmla="*/ 3224 w 5624"/>
                <a:gd name="T63" fmla="*/ 211 h 1330"/>
                <a:gd name="T64" fmla="*/ 2905 w 5624"/>
                <a:gd name="T65" fmla="*/ 1201 h 1330"/>
                <a:gd name="T66" fmla="*/ 4230 w 5624"/>
                <a:gd name="T67" fmla="*/ 54 h 1330"/>
                <a:gd name="T68" fmla="*/ 3724 w 5624"/>
                <a:gd name="T69" fmla="*/ 313 h 1330"/>
                <a:gd name="T70" fmla="*/ 3833 w 5624"/>
                <a:gd name="T71" fmla="*/ 874 h 1330"/>
                <a:gd name="T72" fmla="*/ 3670 w 5624"/>
                <a:gd name="T73" fmla="*/ 1307 h 1330"/>
                <a:gd name="T74" fmla="*/ 3305 w 5624"/>
                <a:gd name="T75" fmla="*/ 1280 h 1330"/>
                <a:gd name="T76" fmla="*/ 3976 w 5624"/>
                <a:gd name="T77" fmla="*/ 449 h 1330"/>
                <a:gd name="T78" fmla="*/ 3976 w 5624"/>
                <a:gd name="T79" fmla="*/ 531 h 1330"/>
                <a:gd name="T80" fmla="*/ 3976 w 5624"/>
                <a:gd name="T81" fmla="*/ 654 h 1330"/>
                <a:gd name="T82" fmla="*/ 3976 w 5624"/>
                <a:gd name="T83" fmla="*/ 738 h 1330"/>
                <a:gd name="T84" fmla="*/ 4094 w 5624"/>
                <a:gd name="T85" fmla="*/ 1273 h 1330"/>
                <a:gd name="T86" fmla="*/ 4437 w 5624"/>
                <a:gd name="T87" fmla="*/ 1319 h 1330"/>
                <a:gd name="T88" fmla="*/ 5624 w 5624"/>
                <a:gd name="T89" fmla="*/ 1318 h 1330"/>
                <a:gd name="T90" fmla="*/ 4625 w 5624"/>
                <a:gd name="T91" fmla="*/ 1257 h 1330"/>
                <a:gd name="T92" fmla="*/ 5435 w 5624"/>
                <a:gd name="T93" fmla="*/ 236 h 1330"/>
                <a:gd name="T94" fmla="*/ 5435 w 5624"/>
                <a:gd name="T95" fmla="*/ 1079 h 1330"/>
                <a:gd name="T96" fmla="*/ 5127 w 5624"/>
                <a:gd name="T97" fmla="*/ 263 h 1330"/>
                <a:gd name="T98" fmla="*/ 5395 w 5624"/>
                <a:gd name="T99" fmla="*/ 601 h 1330"/>
                <a:gd name="T100" fmla="*/ 5411 w 5624"/>
                <a:gd name="T101" fmla="*/ 891 h 1330"/>
                <a:gd name="T102" fmla="*/ 4740 w 5624"/>
                <a:gd name="T103" fmla="*/ 1054 h 1330"/>
                <a:gd name="T104" fmla="*/ 4666 w 5624"/>
                <a:gd name="T105" fmla="*/ 601 h 1330"/>
                <a:gd name="T106" fmla="*/ 4940 w 5624"/>
                <a:gd name="T107" fmla="*/ 263 h 1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624" h="1330">
                  <a:moveTo>
                    <a:pt x="23" y="251"/>
                  </a:moveTo>
                  <a:lnTo>
                    <a:pt x="203" y="251"/>
                  </a:lnTo>
                  <a:lnTo>
                    <a:pt x="203" y="6"/>
                  </a:lnTo>
                  <a:lnTo>
                    <a:pt x="392" y="6"/>
                  </a:lnTo>
                  <a:lnTo>
                    <a:pt x="392" y="251"/>
                  </a:lnTo>
                  <a:lnTo>
                    <a:pt x="543" y="251"/>
                  </a:lnTo>
                  <a:lnTo>
                    <a:pt x="543" y="370"/>
                  </a:lnTo>
                  <a:lnTo>
                    <a:pt x="697" y="357"/>
                  </a:lnTo>
                  <a:lnTo>
                    <a:pt x="677" y="0"/>
                  </a:lnTo>
                  <a:lnTo>
                    <a:pt x="870" y="0"/>
                  </a:lnTo>
                  <a:cubicBezTo>
                    <a:pt x="871" y="83"/>
                    <a:pt x="875" y="197"/>
                    <a:pt x="884" y="340"/>
                  </a:cubicBezTo>
                  <a:lnTo>
                    <a:pt x="1302" y="303"/>
                  </a:lnTo>
                  <a:lnTo>
                    <a:pt x="1318" y="471"/>
                  </a:lnTo>
                  <a:lnTo>
                    <a:pt x="896" y="508"/>
                  </a:lnTo>
                  <a:cubicBezTo>
                    <a:pt x="902" y="604"/>
                    <a:pt x="911" y="687"/>
                    <a:pt x="920" y="757"/>
                  </a:cubicBezTo>
                  <a:cubicBezTo>
                    <a:pt x="1007" y="684"/>
                    <a:pt x="1084" y="605"/>
                    <a:pt x="1149" y="519"/>
                  </a:cubicBezTo>
                  <a:lnTo>
                    <a:pt x="1295" y="633"/>
                  </a:lnTo>
                  <a:cubicBezTo>
                    <a:pt x="1199" y="756"/>
                    <a:pt x="1089" y="866"/>
                    <a:pt x="963" y="963"/>
                  </a:cubicBezTo>
                  <a:cubicBezTo>
                    <a:pt x="982" y="1021"/>
                    <a:pt x="1003" y="1062"/>
                    <a:pt x="1027" y="1087"/>
                  </a:cubicBezTo>
                  <a:cubicBezTo>
                    <a:pt x="1051" y="1112"/>
                    <a:pt x="1073" y="1124"/>
                    <a:pt x="1092" y="1124"/>
                  </a:cubicBezTo>
                  <a:cubicBezTo>
                    <a:pt x="1101" y="1124"/>
                    <a:pt x="1108" y="1121"/>
                    <a:pt x="1115" y="1115"/>
                  </a:cubicBezTo>
                  <a:cubicBezTo>
                    <a:pt x="1121" y="1109"/>
                    <a:pt x="1128" y="1088"/>
                    <a:pt x="1137" y="1054"/>
                  </a:cubicBezTo>
                  <a:cubicBezTo>
                    <a:pt x="1146" y="1020"/>
                    <a:pt x="1157" y="963"/>
                    <a:pt x="1169" y="881"/>
                  </a:cubicBezTo>
                  <a:cubicBezTo>
                    <a:pt x="1234" y="922"/>
                    <a:pt x="1288" y="952"/>
                    <a:pt x="1334" y="972"/>
                  </a:cubicBezTo>
                  <a:cubicBezTo>
                    <a:pt x="1312" y="1100"/>
                    <a:pt x="1284" y="1191"/>
                    <a:pt x="1251" y="1244"/>
                  </a:cubicBezTo>
                  <a:cubicBezTo>
                    <a:pt x="1218" y="1298"/>
                    <a:pt x="1170" y="1324"/>
                    <a:pt x="1106" y="1324"/>
                  </a:cubicBezTo>
                  <a:cubicBezTo>
                    <a:pt x="967" y="1324"/>
                    <a:pt x="865" y="1242"/>
                    <a:pt x="801" y="1077"/>
                  </a:cubicBezTo>
                  <a:cubicBezTo>
                    <a:pt x="721" y="1126"/>
                    <a:pt x="637" y="1171"/>
                    <a:pt x="549" y="1212"/>
                  </a:cubicBezTo>
                  <a:cubicBezTo>
                    <a:pt x="523" y="1166"/>
                    <a:pt x="487" y="1111"/>
                    <a:pt x="441" y="1047"/>
                  </a:cubicBezTo>
                  <a:cubicBezTo>
                    <a:pt x="553" y="997"/>
                    <a:pt x="656" y="943"/>
                    <a:pt x="749" y="883"/>
                  </a:cubicBezTo>
                  <a:cubicBezTo>
                    <a:pt x="731" y="786"/>
                    <a:pt x="717" y="666"/>
                    <a:pt x="708" y="524"/>
                  </a:cubicBezTo>
                  <a:lnTo>
                    <a:pt x="510" y="542"/>
                  </a:lnTo>
                  <a:lnTo>
                    <a:pt x="499" y="423"/>
                  </a:lnTo>
                  <a:lnTo>
                    <a:pt x="392" y="423"/>
                  </a:lnTo>
                  <a:lnTo>
                    <a:pt x="392" y="640"/>
                  </a:lnTo>
                  <a:lnTo>
                    <a:pt x="571" y="620"/>
                  </a:lnTo>
                  <a:cubicBezTo>
                    <a:pt x="565" y="692"/>
                    <a:pt x="562" y="750"/>
                    <a:pt x="563" y="795"/>
                  </a:cubicBezTo>
                  <a:lnTo>
                    <a:pt x="392" y="816"/>
                  </a:lnTo>
                  <a:lnTo>
                    <a:pt x="392" y="1150"/>
                  </a:lnTo>
                  <a:cubicBezTo>
                    <a:pt x="392" y="1198"/>
                    <a:pt x="381" y="1236"/>
                    <a:pt x="360" y="1262"/>
                  </a:cubicBezTo>
                  <a:cubicBezTo>
                    <a:pt x="338" y="1289"/>
                    <a:pt x="303" y="1304"/>
                    <a:pt x="253" y="1307"/>
                  </a:cubicBezTo>
                  <a:cubicBezTo>
                    <a:pt x="204" y="1310"/>
                    <a:pt x="140" y="1312"/>
                    <a:pt x="61" y="1312"/>
                  </a:cubicBezTo>
                  <a:cubicBezTo>
                    <a:pt x="49" y="1253"/>
                    <a:pt x="33" y="1195"/>
                    <a:pt x="13" y="1136"/>
                  </a:cubicBezTo>
                  <a:cubicBezTo>
                    <a:pt x="53" y="1139"/>
                    <a:pt x="90" y="1141"/>
                    <a:pt x="123" y="1141"/>
                  </a:cubicBezTo>
                  <a:cubicBezTo>
                    <a:pt x="156" y="1141"/>
                    <a:pt x="177" y="1137"/>
                    <a:pt x="187" y="1128"/>
                  </a:cubicBezTo>
                  <a:cubicBezTo>
                    <a:pt x="198" y="1119"/>
                    <a:pt x="203" y="1102"/>
                    <a:pt x="203" y="1078"/>
                  </a:cubicBezTo>
                  <a:lnTo>
                    <a:pt x="203" y="840"/>
                  </a:lnTo>
                  <a:lnTo>
                    <a:pt x="22" y="865"/>
                  </a:lnTo>
                  <a:lnTo>
                    <a:pt x="0" y="676"/>
                  </a:lnTo>
                  <a:lnTo>
                    <a:pt x="203" y="658"/>
                  </a:lnTo>
                  <a:lnTo>
                    <a:pt x="203" y="423"/>
                  </a:lnTo>
                  <a:lnTo>
                    <a:pt x="23" y="423"/>
                  </a:lnTo>
                  <a:lnTo>
                    <a:pt x="23" y="251"/>
                  </a:lnTo>
                  <a:close/>
                  <a:moveTo>
                    <a:pt x="1047" y="14"/>
                  </a:moveTo>
                  <a:cubicBezTo>
                    <a:pt x="1117" y="66"/>
                    <a:pt x="1188" y="125"/>
                    <a:pt x="1262" y="191"/>
                  </a:cubicBezTo>
                  <a:cubicBezTo>
                    <a:pt x="1210" y="240"/>
                    <a:pt x="1168" y="280"/>
                    <a:pt x="1136" y="313"/>
                  </a:cubicBezTo>
                  <a:cubicBezTo>
                    <a:pt x="1076" y="249"/>
                    <a:pt x="1009" y="187"/>
                    <a:pt x="935" y="128"/>
                  </a:cubicBezTo>
                  <a:lnTo>
                    <a:pt x="1047" y="14"/>
                  </a:lnTo>
                  <a:close/>
                  <a:moveTo>
                    <a:pt x="2480" y="460"/>
                  </a:moveTo>
                  <a:lnTo>
                    <a:pt x="2480" y="124"/>
                  </a:lnTo>
                  <a:lnTo>
                    <a:pt x="2668" y="124"/>
                  </a:lnTo>
                  <a:lnTo>
                    <a:pt x="2668" y="637"/>
                  </a:lnTo>
                  <a:lnTo>
                    <a:pt x="2221" y="637"/>
                  </a:lnTo>
                  <a:lnTo>
                    <a:pt x="2221" y="1082"/>
                  </a:lnTo>
                  <a:lnTo>
                    <a:pt x="2528" y="1082"/>
                  </a:lnTo>
                  <a:lnTo>
                    <a:pt x="2528" y="754"/>
                  </a:lnTo>
                  <a:lnTo>
                    <a:pt x="2716" y="754"/>
                  </a:lnTo>
                  <a:lnTo>
                    <a:pt x="2716" y="1322"/>
                  </a:lnTo>
                  <a:lnTo>
                    <a:pt x="2528" y="1322"/>
                  </a:lnTo>
                  <a:lnTo>
                    <a:pt x="2528" y="1259"/>
                  </a:lnTo>
                  <a:lnTo>
                    <a:pt x="1527" y="1259"/>
                  </a:lnTo>
                  <a:lnTo>
                    <a:pt x="1527" y="754"/>
                  </a:lnTo>
                  <a:lnTo>
                    <a:pt x="1715" y="754"/>
                  </a:lnTo>
                  <a:lnTo>
                    <a:pt x="1715" y="1082"/>
                  </a:lnTo>
                  <a:lnTo>
                    <a:pt x="2020" y="1082"/>
                  </a:lnTo>
                  <a:lnTo>
                    <a:pt x="2020" y="637"/>
                  </a:lnTo>
                  <a:lnTo>
                    <a:pt x="1575" y="637"/>
                  </a:lnTo>
                  <a:lnTo>
                    <a:pt x="1575" y="124"/>
                  </a:lnTo>
                  <a:lnTo>
                    <a:pt x="1763" y="124"/>
                  </a:lnTo>
                  <a:lnTo>
                    <a:pt x="1763" y="460"/>
                  </a:lnTo>
                  <a:lnTo>
                    <a:pt x="2020" y="460"/>
                  </a:lnTo>
                  <a:lnTo>
                    <a:pt x="2020" y="7"/>
                  </a:lnTo>
                  <a:lnTo>
                    <a:pt x="2221" y="7"/>
                  </a:lnTo>
                  <a:lnTo>
                    <a:pt x="2221" y="460"/>
                  </a:lnTo>
                  <a:lnTo>
                    <a:pt x="2480" y="460"/>
                  </a:lnTo>
                  <a:close/>
                  <a:moveTo>
                    <a:pt x="3415" y="890"/>
                  </a:moveTo>
                  <a:lnTo>
                    <a:pt x="3565" y="991"/>
                  </a:lnTo>
                  <a:cubicBezTo>
                    <a:pt x="3529" y="1039"/>
                    <a:pt x="3489" y="1086"/>
                    <a:pt x="3446" y="1134"/>
                  </a:cubicBezTo>
                  <a:cubicBezTo>
                    <a:pt x="3493" y="1139"/>
                    <a:pt x="3536" y="1141"/>
                    <a:pt x="3576" y="1141"/>
                  </a:cubicBezTo>
                  <a:cubicBezTo>
                    <a:pt x="3623" y="1141"/>
                    <a:pt x="3646" y="1121"/>
                    <a:pt x="3646" y="1082"/>
                  </a:cubicBezTo>
                  <a:lnTo>
                    <a:pt x="3646" y="874"/>
                  </a:lnTo>
                  <a:lnTo>
                    <a:pt x="3308" y="874"/>
                  </a:lnTo>
                  <a:lnTo>
                    <a:pt x="3308" y="313"/>
                  </a:lnTo>
                  <a:lnTo>
                    <a:pt x="3535" y="313"/>
                  </a:lnTo>
                  <a:cubicBezTo>
                    <a:pt x="3549" y="279"/>
                    <a:pt x="3562" y="245"/>
                    <a:pt x="3573" y="211"/>
                  </a:cubicBezTo>
                  <a:lnTo>
                    <a:pt x="3224" y="211"/>
                  </a:lnTo>
                  <a:lnTo>
                    <a:pt x="3224" y="609"/>
                  </a:lnTo>
                  <a:cubicBezTo>
                    <a:pt x="3224" y="934"/>
                    <a:pt x="3168" y="1174"/>
                    <a:pt x="3056" y="1330"/>
                  </a:cubicBezTo>
                  <a:cubicBezTo>
                    <a:pt x="3008" y="1281"/>
                    <a:pt x="2957" y="1238"/>
                    <a:pt x="2905" y="1201"/>
                  </a:cubicBezTo>
                  <a:cubicBezTo>
                    <a:pt x="2994" y="1082"/>
                    <a:pt x="3039" y="877"/>
                    <a:pt x="3039" y="585"/>
                  </a:cubicBezTo>
                  <a:lnTo>
                    <a:pt x="3039" y="54"/>
                  </a:lnTo>
                  <a:lnTo>
                    <a:pt x="4230" y="54"/>
                  </a:lnTo>
                  <a:lnTo>
                    <a:pt x="4230" y="211"/>
                  </a:lnTo>
                  <a:lnTo>
                    <a:pt x="3771" y="211"/>
                  </a:lnTo>
                  <a:cubicBezTo>
                    <a:pt x="3756" y="246"/>
                    <a:pt x="3740" y="280"/>
                    <a:pt x="3724" y="313"/>
                  </a:cubicBezTo>
                  <a:lnTo>
                    <a:pt x="4153" y="313"/>
                  </a:lnTo>
                  <a:lnTo>
                    <a:pt x="4153" y="874"/>
                  </a:lnTo>
                  <a:lnTo>
                    <a:pt x="3833" y="874"/>
                  </a:lnTo>
                  <a:lnTo>
                    <a:pt x="3833" y="1136"/>
                  </a:lnTo>
                  <a:cubicBezTo>
                    <a:pt x="3833" y="1190"/>
                    <a:pt x="3820" y="1231"/>
                    <a:pt x="3794" y="1260"/>
                  </a:cubicBezTo>
                  <a:cubicBezTo>
                    <a:pt x="3768" y="1289"/>
                    <a:pt x="3727" y="1305"/>
                    <a:pt x="3670" y="1307"/>
                  </a:cubicBezTo>
                  <a:cubicBezTo>
                    <a:pt x="3613" y="1310"/>
                    <a:pt x="3547" y="1311"/>
                    <a:pt x="3473" y="1310"/>
                  </a:cubicBezTo>
                  <a:cubicBezTo>
                    <a:pt x="3465" y="1250"/>
                    <a:pt x="3454" y="1194"/>
                    <a:pt x="3438" y="1143"/>
                  </a:cubicBezTo>
                  <a:cubicBezTo>
                    <a:pt x="3397" y="1188"/>
                    <a:pt x="3352" y="1234"/>
                    <a:pt x="3305" y="1280"/>
                  </a:cubicBezTo>
                  <a:lnTo>
                    <a:pt x="3170" y="1161"/>
                  </a:lnTo>
                  <a:cubicBezTo>
                    <a:pt x="3266" y="1072"/>
                    <a:pt x="3347" y="982"/>
                    <a:pt x="3415" y="890"/>
                  </a:cubicBezTo>
                  <a:close/>
                  <a:moveTo>
                    <a:pt x="3976" y="449"/>
                  </a:moveTo>
                  <a:lnTo>
                    <a:pt x="3485" y="449"/>
                  </a:lnTo>
                  <a:lnTo>
                    <a:pt x="3485" y="531"/>
                  </a:lnTo>
                  <a:lnTo>
                    <a:pt x="3976" y="531"/>
                  </a:lnTo>
                  <a:lnTo>
                    <a:pt x="3976" y="449"/>
                  </a:lnTo>
                  <a:close/>
                  <a:moveTo>
                    <a:pt x="3976" y="738"/>
                  </a:moveTo>
                  <a:lnTo>
                    <a:pt x="3976" y="654"/>
                  </a:lnTo>
                  <a:lnTo>
                    <a:pt x="3485" y="654"/>
                  </a:lnTo>
                  <a:lnTo>
                    <a:pt x="3485" y="738"/>
                  </a:lnTo>
                  <a:lnTo>
                    <a:pt x="3976" y="738"/>
                  </a:lnTo>
                  <a:close/>
                  <a:moveTo>
                    <a:pt x="4001" y="885"/>
                  </a:moveTo>
                  <a:cubicBezTo>
                    <a:pt x="4081" y="969"/>
                    <a:pt x="4163" y="1061"/>
                    <a:pt x="4246" y="1162"/>
                  </a:cubicBezTo>
                  <a:lnTo>
                    <a:pt x="4094" y="1273"/>
                  </a:lnTo>
                  <a:cubicBezTo>
                    <a:pt x="4021" y="1177"/>
                    <a:pt x="3944" y="1079"/>
                    <a:pt x="3862" y="980"/>
                  </a:cubicBezTo>
                  <a:lnTo>
                    <a:pt x="4001" y="885"/>
                  </a:lnTo>
                  <a:close/>
                  <a:moveTo>
                    <a:pt x="4437" y="1319"/>
                  </a:moveTo>
                  <a:lnTo>
                    <a:pt x="4437" y="58"/>
                  </a:lnTo>
                  <a:lnTo>
                    <a:pt x="5624" y="58"/>
                  </a:lnTo>
                  <a:lnTo>
                    <a:pt x="5624" y="1318"/>
                  </a:lnTo>
                  <a:lnTo>
                    <a:pt x="5435" y="1318"/>
                  </a:lnTo>
                  <a:lnTo>
                    <a:pt x="5435" y="1257"/>
                  </a:lnTo>
                  <a:lnTo>
                    <a:pt x="4625" y="1257"/>
                  </a:lnTo>
                  <a:lnTo>
                    <a:pt x="4625" y="1319"/>
                  </a:lnTo>
                  <a:lnTo>
                    <a:pt x="4437" y="1319"/>
                  </a:lnTo>
                  <a:close/>
                  <a:moveTo>
                    <a:pt x="5435" y="236"/>
                  </a:moveTo>
                  <a:lnTo>
                    <a:pt x="4625" y="236"/>
                  </a:lnTo>
                  <a:lnTo>
                    <a:pt x="4625" y="1079"/>
                  </a:lnTo>
                  <a:lnTo>
                    <a:pt x="5435" y="1079"/>
                  </a:lnTo>
                  <a:lnTo>
                    <a:pt x="5435" y="236"/>
                  </a:lnTo>
                  <a:close/>
                  <a:moveTo>
                    <a:pt x="4940" y="263"/>
                  </a:moveTo>
                  <a:lnTo>
                    <a:pt x="5127" y="263"/>
                  </a:lnTo>
                  <a:cubicBezTo>
                    <a:pt x="5126" y="326"/>
                    <a:pt x="5125" y="382"/>
                    <a:pt x="5122" y="432"/>
                  </a:cubicBezTo>
                  <a:lnTo>
                    <a:pt x="5395" y="432"/>
                  </a:lnTo>
                  <a:lnTo>
                    <a:pt x="5395" y="601"/>
                  </a:lnTo>
                  <a:lnTo>
                    <a:pt x="5108" y="601"/>
                  </a:lnTo>
                  <a:cubicBezTo>
                    <a:pt x="5105" y="625"/>
                    <a:pt x="5101" y="648"/>
                    <a:pt x="5095" y="671"/>
                  </a:cubicBezTo>
                  <a:cubicBezTo>
                    <a:pt x="5193" y="735"/>
                    <a:pt x="5298" y="808"/>
                    <a:pt x="5411" y="891"/>
                  </a:cubicBezTo>
                  <a:lnTo>
                    <a:pt x="5286" y="1054"/>
                  </a:lnTo>
                  <a:cubicBezTo>
                    <a:pt x="5211" y="984"/>
                    <a:pt x="5124" y="909"/>
                    <a:pt x="5025" y="829"/>
                  </a:cubicBezTo>
                  <a:cubicBezTo>
                    <a:pt x="4963" y="922"/>
                    <a:pt x="4868" y="997"/>
                    <a:pt x="4740" y="1054"/>
                  </a:cubicBezTo>
                  <a:cubicBezTo>
                    <a:pt x="4714" y="1009"/>
                    <a:pt x="4678" y="952"/>
                    <a:pt x="4631" y="883"/>
                  </a:cubicBezTo>
                  <a:cubicBezTo>
                    <a:pt x="4794" y="827"/>
                    <a:pt x="4889" y="733"/>
                    <a:pt x="4918" y="601"/>
                  </a:cubicBezTo>
                  <a:lnTo>
                    <a:pt x="4666" y="601"/>
                  </a:lnTo>
                  <a:lnTo>
                    <a:pt x="4666" y="432"/>
                  </a:lnTo>
                  <a:lnTo>
                    <a:pt x="4936" y="432"/>
                  </a:lnTo>
                  <a:cubicBezTo>
                    <a:pt x="4939" y="382"/>
                    <a:pt x="4940" y="326"/>
                    <a:pt x="4940" y="2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9"/>
            <p:cNvSpPr>
              <a:spLocks noEditPoints="1"/>
            </p:cNvSpPr>
            <p:nvPr/>
          </p:nvSpPr>
          <p:spPr bwMode="auto">
            <a:xfrm>
              <a:off x="6091" y="2235"/>
              <a:ext cx="221" cy="106"/>
            </a:xfrm>
            <a:custGeom>
              <a:avLst/>
              <a:gdLst>
                <a:gd name="T0" fmla="*/ 163 w 2786"/>
                <a:gd name="T1" fmla="*/ 243 h 1337"/>
                <a:gd name="T2" fmla="*/ 336 w 2786"/>
                <a:gd name="T3" fmla="*/ 6 h 1337"/>
                <a:gd name="T4" fmla="*/ 462 w 2786"/>
                <a:gd name="T5" fmla="*/ 243 h 1337"/>
                <a:gd name="T6" fmla="*/ 336 w 2786"/>
                <a:gd name="T7" fmla="*/ 417 h 1337"/>
                <a:gd name="T8" fmla="*/ 450 w 2786"/>
                <a:gd name="T9" fmla="*/ 590 h 1337"/>
                <a:gd name="T10" fmla="*/ 531 w 2786"/>
                <a:gd name="T11" fmla="*/ 571 h 1337"/>
                <a:gd name="T12" fmla="*/ 634 w 2786"/>
                <a:gd name="T13" fmla="*/ 417 h 1337"/>
                <a:gd name="T14" fmla="*/ 504 w 2786"/>
                <a:gd name="T15" fmla="*/ 243 h 1337"/>
                <a:gd name="T16" fmla="*/ 638 w 2786"/>
                <a:gd name="T17" fmla="*/ 6 h 1337"/>
                <a:gd name="T18" fmla="*/ 813 w 2786"/>
                <a:gd name="T19" fmla="*/ 243 h 1337"/>
                <a:gd name="T20" fmla="*/ 1123 w 2786"/>
                <a:gd name="T21" fmla="*/ 842 h 1337"/>
                <a:gd name="T22" fmla="*/ 1152 w 2786"/>
                <a:gd name="T23" fmla="*/ 1094 h 1337"/>
                <a:gd name="T24" fmla="*/ 1197 w 2786"/>
                <a:gd name="T25" fmla="*/ 870 h 1337"/>
                <a:gd name="T26" fmla="*/ 1275 w 2786"/>
                <a:gd name="T27" fmla="*/ 1243 h 1337"/>
                <a:gd name="T28" fmla="*/ 1014 w 2786"/>
                <a:gd name="T29" fmla="*/ 1243 h 1337"/>
                <a:gd name="T30" fmla="*/ 855 w 2786"/>
                <a:gd name="T31" fmla="*/ 1018 h 1337"/>
                <a:gd name="T32" fmla="*/ 492 w 2786"/>
                <a:gd name="T33" fmla="*/ 1337 h 1337"/>
                <a:gd name="T34" fmla="*/ 579 w 2786"/>
                <a:gd name="T35" fmla="*/ 813 h 1337"/>
                <a:gd name="T36" fmla="*/ 445 w 2786"/>
                <a:gd name="T37" fmla="*/ 767 h 1337"/>
                <a:gd name="T38" fmla="*/ 336 w 2786"/>
                <a:gd name="T39" fmla="*/ 1148 h 1337"/>
                <a:gd name="T40" fmla="*/ 58 w 2786"/>
                <a:gd name="T41" fmla="*/ 1322 h 1337"/>
                <a:gd name="T42" fmla="*/ 89 w 2786"/>
                <a:gd name="T43" fmla="*/ 1143 h 1337"/>
                <a:gd name="T44" fmla="*/ 163 w 2786"/>
                <a:gd name="T45" fmla="*/ 1078 h 1337"/>
                <a:gd name="T46" fmla="*/ 19 w 2786"/>
                <a:gd name="T47" fmla="*/ 874 h 1337"/>
                <a:gd name="T48" fmla="*/ 163 w 2786"/>
                <a:gd name="T49" fmla="*/ 652 h 1337"/>
                <a:gd name="T50" fmla="*/ 4 w 2786"/>
                <a:gd name="T51" fmla="*/ 417 h 1337"/>
                <a:gd name="T52" fmla="*/ 945 w 2786"/>
                <a:gd name="T53" fmla="*/ 860 h 1337"/>
                <a:gd name="T54" fmla="*/ 812 w 2786"/>
                <a:gd name="T55" fmla="*/ 417 h 1337"/>
                <a:gd name="T56" fmla="*/ 945 w 2786"/>
                <a:gd name="T57" fmla="*/ 860 h 1337"/>
                <a:gd name="T58" fmla="*/ 1950 w 2786"/>
                <a:gd name="T59" fmla="*/ 116 h 1337"/>
                <a:gd name="T60" fmla="*/ 1457 w 2786"/>
                <a:gd name="T61" fmla="*/ 307 h 1337"/>
                <a:gd name="T62" fmla="*/ 2030 w 2786"/>
                <a:gd name="T63" fmla="*/ 96 h 1337"/>
                <a:gd name="T64" fmla="*/ 2727 w 2786"/>
                <a:gd name="T65" fmla="*/ 270 h 1337"/>
                <a:gd name="T66" fmla="*/ 2030 w 2786"/>
                <a:gd name="T67" fmla="*/ 96 h 1337"/>
                <a:gd name="T68" fmla="*/ 1967 w 2786"/>
                <a:gd name="T69" fmla="*/ 449 h 1337"/>
                <a:gd name="T70" fmla="*/ 1839 w 2786"/>
                <a:gd name="T71" fmla="*/ 1314 h 1337"/>
                <a:gd name="T72" fmla="*/ 1652 w 2786"/>
                <a:gd name="T73" fmla="*/ 820 h 1337"/>
                <a:gd name="T74" fmla="*/ 1450 w 2786"/>
                <a:gd name="T75" fmla="*/ 751 h 1337"/>
                <a:gd name="T76" fmla="*/ 1986 w 2786"/>
                <a:gd name="T77" fmla="*/ 479 h 1337"/>
                <a:gd name="T78" fmla="*/ 2786 w 2786"/>
                <a:gd name="T79" fmla="*/ 653 h 1337"/>
                <a:gd name="T80" fmla="*/ 2577 w 2786"/>
                <a:gd name="T81" fmla="*/ 1085 h 1337"/>
                <a:gd name="T82" fmla="*/ 2386 w 2786"/>
                <a:gd name="T83" fmla="*/ 1311 h 1337"/>
                <a:gd name="T84" fmla="*/ 2065 w 2786"/>
                <a:gd name="T85" fmla="*/ 1132 h 1337"/>
                <a:gd name="T86" fmla="*/ 2383 w 2786"/>
                <a:gd name="T87" fmla="*/ 1038 h 1337"/>
                <a:gd name="T88" fmla="*/ 1986 w 2786"/>
                <a:gd name="T89" fmla="*/ 653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786" h="1337">
                  <a:moveTo>
                    <a:pt x="4" y="243"/>
                  </a:moveTo>
                  <a:lnTo>
                    <a:pt x="163" y="243"/>
                  </a:lnTo>
                  <a:lnTo>
                    <a:pt x="163" y="6"/>
                  </a:lnTo>
                  <a:lnTo>
                    <a:pt x="336" y="6"/>
                  </a:lnTo>
                  <a:lnTo>
                    <a:pt x="336" y="243"/>
                  </a:lnTo>
                  <a:lnTo>
                    <a:pt x="462" y="243"/>
                  </a:lnTo>
                  <a:lnTo>
                    <a:pt x="462" y="417"/>
                  </a:lnTo>
                  <a:lnTo>
                    <a:pt x="336" y="417"/>
                  </a:lnTo>
                  <a:lnTo>
                    <a:pt x="336" y="616"/>
                  </a:lnTo>
                  <a:lnTo>
                    <a:pt x="450" y="590"/>
                  </a:lnTo>
                  <a:lnTo>
                    <a:pt x="447" y="682"/>
                  </a:lnTo>
                  <a:lnTo>
                    <a:pt x="531" y="571"/>
                  </a:lnTo>
                  <a:lnTo>
                    <a:pt x="619" y="631"/>
                  </a:lnTo>
                  <a:cubicBezTo>
                    <a:pt x="628" y="564"/>
                    <a:pt x="633" y="493"/>
                    <a:pt x="634" y="417"/>
                  </a:cubicBezTo>
                  <a:lnTo>
                    <a:pt x="504" y="417"/>
                  </a:lnTo>
                  <a:lnTo>
                    <a:pt x="504" y="243"/>
                  </a:lnTo>
                  <a:lnTo>
                    <a:pt x="637" y="243"/>
                  </a:lnTo>
                  <a:cubicBezTo>
                    <a:pt x="638" y="173"/>
                    <a:pt x="638" y="94"/>
                    <a:pt x="638" y="6"/>
                  </a:cubicBezTo>
                  <a:lnTo>
                    <a:pt x="815" y="6"/>
                  </a:lnTo>
                  <a:cubicBezTo>
                    <a:pt x="815" y="80"/>
                    <a:pt x="814" y="159"/>
                    <a:pt x="813" y="243"/>
                  </a:cubicBezTo>
                  <a:lnTo>
                    <a:pt x="1120" y="243"/>
                  </a:lnTo>
                  <a:cubicBezTo>
                    <a:pt x="1118" y="494"/>
                    <a:pt x="1120" y="694"/>
                    <a:pt x="1123" y="842"/>
                  </a:cubicBezTo>
                  <a:cubicBezTo>
                    <a:pt x="1127" y="989"/>
                    <a:pt x="1131" y="1068"/>
                    <a:pt x="1135" y="1078"/>
                  </a:cubicBezTo>
                  <a:cubicBezTo>
                    <a:pt x="1140" y="1087"/>
                    <a:pt x="1145" y="1093"/>
                    <a:pt x="1152" y="1094"/>
                  </a:cubicBezTo>
                  <a:cubicBezTo>
                    <a:pt x="1165" y="1095"/>
                    <a:pt x="1174" y="1080"/>
                    <a:pt x="1180" y="1048"/>
                  </a:cubicBezTo>
                  <a:cubicBezTo>
                    <a:pt x="1185" y="1017"/>
                    <a:pt x="1191" y="958"/>
                    <a:pt x="1197" y="870"/>
                  </a:cubicBezTo>
                  <a:cubicBezTo>
                    <a:pt x="1248" y="904"/>
                    <a:pt x="1294" y="931"/>
                    <a:pt x="1336" y="951"/>
                  </a:cubicBezTo>
                  <a:cubicBezTo>
                    <a:pt x="1324" y="1089"/>
                    <a:pt x="1303" y="1187"/>
                    <a:pt x="1275" y="1243"/>
                  </a:cubicBezTo>
                  <a:cubicBezTo>
                    <a:pt x="1247" y="1299"/>
                    <a:pt x="1208" y="1327"/>
                    <a:pt x="1158" y="1327"/>
                  </a:cubicBezTo>
                  <a:cubicBezTo>
                    <a:pt x="1104" y="1327"/>
                    <a:pt x="1056" y="1299"/>
                    <a:pt x="1014" y="1243"/>
                  </a:cubicBezTo>
                  <a:cubicBezTo>
                    <a:pt x="972" y="1187"/>
                    <a:pt x="949" y="1067"/>
                    <a:pt x="945" y="883"/>
                  </a:cubicBezTo>
                  <a:lnTo>
                    <a:pt x="855" y="1018"/>
                  </a:lnTo>
                  <a:lnTo>
                    <a:pt x="736" y="927"/>
                  </a:lnTo>
                  <a:cubicBezTo>
                    <a:pt x="682" y="1085"/>
                    <a:pt x="601" y="1222"/>
                    <a:pt x="492" y="1337"/>
                  </a:cubicBezTo>
                  <a:cubicBezTo>
                    <a:pt x="443" y="1286"/>
                    <a:pt x="394" y="1237"/>
                    <a:pt x="342" y="1189"/>
                  </a:cubicBezTo>
                  <a:cubicBezTo>
                    <a:pt x="452" y="1095"/>
                    <a:pt x="531" y="970"/>
                    <a:pt x="579" y="813"/>
                  </a:cubicBezTo>
                  <a:cubicBezTo>
                    <a:pt x="533" y="780"/>
                    <a:pt x="488" y="749"/>
                    <a:pt x="445" y="721"/>
                  </a:cubicBezTo>
                  <a:cubicBezTo>
                    <a:pt x="445" y="736"/>
                    <a:pt x="445" y="751"/>
                    <a:pt x="445" y="767"/>
                  </a:cubicBezTo>
                  <a:lnTo>
                    <a:pt x="336" y="793"/>
                  </a:lnTo>
                  <a:lnTo>
                    <a:pt x="336" y="1148"/>
                  </a:lnTo>
                  <a:cubicBezTo>
                    <a:pt x="336" y="1193"/>
                    <a:pt x="324" y="1233"/>
                    <a:pt x="301" y="1268"/>
                  </a:cubicBezTo>
                  <a:cubicBezTo>
                    <a:pt x="278" y="1303"/>
                    <a:pt x="196" y="1321"/>
                    <a:pt x="58" y="1322"/>
                  </a:cubicBezTo>
                  <a:cubicBezTo>
                    <a:pt x="46" y="1266"/>
                    <a:pt x="31" y="1206"/>
                    <a:pt x="12" y="1140"/>
                  </a:cubicBezTo>
                  <a:cubicBezTo>
                    <a:pt x="41" y="1142"/>
                    <a:pt x="67" y="1143"/>
                    <a:pt x="89" y="1143"/>
                  </a:cubicBezTo>
                  <a:cubicBezTo>
                    <a:pt x="120" y="1143"/>
                    <a:pt x="141" y="1139"/>
                    <a:pt x="150" y="1130"/>
                  </a:cubicBezTo>
                  <a:cubicBezTo>
                    <a:pt x="159" y="1121"/>
                    <a:pt x="163" y="1104"/>
                    <a:pt x="163" y="1078"/>
                  </a:cubicBezTo>
                  <a:lnTo>
                    <a:pt x="163" y="837"/>
                  </a:lnTo>
                  <a:lnTo>
                    <a:pt x="19" y="874"/>
                  </a:lnTo>
                  <a:lnTo>
                    <a:pt x="0" y="681"/>
                  </a:lnTo>
                  <a:cubicBezTo>
                    <a:pt x="54" y="672"/>
                    <a:pt x="108" y="663"/>
                    <a:pt x="163" y="652"/>
                  </a:cubicBezTo>
                  <a:lnTo>
                    <a:pt x="163" y="417"/>
                  </a:lnTo>
                  <a:lnTo>
                    <a:pt x="4" y="417"/>
                  </a:lnTo>
                  <a:lnTo>
                    <a:pt x="4" y="243"/>
                  </a:lnTo>
                  <a:close/>
                  <a:moveTo>
                    <a:pt x="945" y="860"/>
                  </a:moveTo>
                  <a:cubicBezTo>
                    <a:pt x="940" y="720"/>
                    <a:pt x="939" y="572"/>
                    <a:pt x="941" y="417"/>
                  </a:cubicBezTo>
                  <a:lnTo>
                    <a:pt x="812" y="417"/>
                  </a:lnTo>
                  <a:cubicBezTo>
                    <a:pt x="812" y="534"/>
                    <a:pt x="802" y="643"/>
                    <a:pt x="783" y="745"/>
                  </a:cubicBezTo>
                  <a:cubicBezTo>
                    <a:pt x="840" y="785"/>
                    <a:pt x="894" y="823"/>
                    <a:pt x="945" y="860"/>
                  </a:cubicBezTo>
                  <a:close/>
                  <a:moveTo>
                    <a:pt x="1789" y="0"/>
                  </a:moveTo>
                  <a:cubicBezTo>
                    <a:pt x="1846" y="40"/>
                    <a:pt x="1900" y="78"/>
                    <a:pt x="1950" y="116"/>
                  </a:cubicBezTo>
                  <a:cubicBezTo>
                    <a:pt x="1856" y="225"/>
                    <a:pt x="1731" y="341"/>
                    <a:pt x="1576" y="466"/>
                  </a:cubicBezTo>
                  <a:cubicBezTo>
                    <a:pt x="1543" y="416"/>
                    <a:pt x="1503" y="363"/>
                    <a:pt x="1457" y="307"/>
                  </a:cubicBezTo>
                  <a:cubicBezTo>
                    <a:pt x="1607" y="193"/>
                    <a:pt x="1718" y="91"/>
                    <a:pt x="1789" y="0"/>
                  </a:cubicBezTo>
                  <a:close/>
                  <a:moveTo>
                    <a:pt x="2030" y="96"/>
                  </a:moveTo>
                  <a:lnTo>
                    <a:pt x="2727" y="96"/>
                  </a:lnTo>
                  <a:lnTo>
                    <a:pt x="2727" y="270"/>
                  </a:lnTo>
                  <a:lnTo>
                    <a:pt x="2030" y="270"/>
                  </a:lnTo>
                  <a:lnTo>
                    <a:pt x="2030" y="96"/>
                  </a:lnTo>
                  <a:close/>
                  <a:moveTo>
                    <a:pt x="1810" y="349"/>
                  </a:moveTo>
                  <a:lnTo>
                    <a:pt x="1967" y="449"/>
                  </a:lnTo>
                  <a:cubicBezTo>
                    <a:pt x="1928" y="507"/>
                    <a:pt x="1885" y="564"/>
                    <a:pt x="1839" y="619"/>
                  </a:cubicBezTo>
                  <a:lnTo>
                    <a:pt x="1839" y="1314"/>
                  </a:lnTo>
                  <a:lnTo>
                    <a:pt x="1652" y="1314"/>
                  </a:lnTo>
                  <a:lnTo>
                    <a:pt x="1652" y="820"/>
                  </a:lnTo>
                  <a:cubicBezTo>
                    <a:pt x="1611" y="860"/>
                    <a:pt x="1568" y="899"/>
                    <a:pt x="1524" y="937"/>
                  </a:cubicBezTo>
                  <a:cubicBezTo>
                    <a:pt x="1506" y="887"/>
                    <a:pt x="1481" y="825"/>
                    <a:pt x="1450" y="751"/>
                  </a:cubicBezTo>
                  <a:cubicBezTo>
                    <a:pt x="1588" y="632"/>
                    <a:pt x="1708" y="498"/>
                    <a:pt x="1810" y="349"/>
                  </a:cubicBezTo>
                  <a:close/>
                  <a:moveTo>
                    <a:pt x="1986" y="479"/>
                  </a:moveTo>
                  <a:lnTo>
                    <a:pt x="2786" y="479"/>
                  </a:lnTo>
                  <a:lnTo>
                    <a:pt x="2786" y="653"/>
                  </a:lnTo>
                  <a:lnTo>
                    <a:pt x="2577" y="653"/>
                  </a:lnTo>
                  <a:lnTo>
                    <a:pt x="2577" y="1085"/>
                  </a:lnTo>
                  <a:cubicBezTo>
                    <a:pt x="2577" y="1156"/>
                    <a:pt x="2560" y="1211"/>
                    <a:pt x="2527" y="1249"/>
                  </a:cubicBezTo>
                  <a:cubicBezTo>
                    <a:pt x="2494" y="1286"/>
                    <a:pt x="2447" y="1307"/>
                    <a:pt x="2386" y="1311"/>
                  </a:cubicBezTo>
                  <a:cubicBezTo>
                    <a:pt x="2325" y="1315"/>
                    <a:pt x="2234" y="1318"/>
                    <a:pt x="2115" y="1319"/>
                  </a:cubicBezTo>
                  <a:cubicBezTo>
                    <a:pt x="2102" y="1260"/>
                    <a:pt x="2086" y="1198"/>
                    <a:pt x="2065" y="1132"/>
                  </a:cubicBezTo>
                  <a:cubicBezTo>
                    <a:pt x="2158" y="1138"/>
                    <a:pt x="2231" y="1141"/>
                    <a:pt x="2285" y="1141"/>
                  </a:cubicBezTo>
                  <a:cubicBezTo>
                    <a:pt x="2350" y="1141"/>
                    <a:pt x="2383" y="1107"/>
                    <a:pt x="2383" y="1038"/>
                  </a:cubicBezTo>
                  <a:lnTo>
                    <a:pt x="2383" y="653"/>
                  </a:lnTo>
                  <a:lnTo>
                    <a:pt x="1986" y="653"/>
                  </a:lnTo>
                  <a:lnTo>
                    <a:pt x="1986" y="4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5730" y="2676"/>
              <a:ext cx="444" cy="107"/>
            </a:xfrm>
            <a:custGeom>
              <a:avLst/>
              <a:gdLst>
                <a:gd name="T0" fmla="*/ 1301 w 5619"/>
                <a:gd name="T1" fmla="*/ 962 h 1347"/>
                <a:gd name="T2" fmla="*/ 1225 w 5619"/>
                <a:gd name="T3" fmla="*/ 1332 h 1347"/>
                <a:gd name="T4" fmla="*/ 584 w 5619"/>
                <a:gd name="T5" fmla="*/ 962 h 1347"/>
                <a:gd name="T6" fmla="*/ 163 w 5619"/>
                <a:gd name="T7" fmla="*/ 651 h 1347"/>
                <a:gd name="T8" fmla="*/ 645 w 5619"/>
                <a:gd name="T9" fmla="*/ 796 h 1347"/>
                <a:gd name="T10" fmla="*/ 28 w 5619"/>
                <a:gd name="T11" fmla="*/ 142 h 1347"/>
                <a:gd name="T12" fmla="*/ 798 w 5619"/>
                <a:gd name="T13" fmla="*/ 142 h 1347"/>
                <a:gd name="T14" fmla="*/ 1084 w 5619"/>
                <a:gd name="T15" fmla="*/ 303 h 1347"/>
                <a:gd name="T16" fmla="*/ 352 w 5619"/>
                <a:gd name="T17" fmla="*/ 342 h 1347"/>
                <a:gd name="T18" fmla="*/ 352 w 5619"/>
                <a:gd name="T19" fmla="*/ 342 h 1347"/>
                <a:gd name="T20" fmla="*/ 2659 w 5619"/>
                <a:gd name="T21" fmla="*/ 939 h 1347"/>
                <a:gd name="T22" fmla="*/ 2215 w 5619"/>
                <a:gd name="T23" fmla="*/ 1296 h 1347"/>
                <a:gd name="T24" fmla="*/ 1963 w 5619"/>
                <a:gd name="T25" fmla="*/ 603 h 1347"/>
                <a:gd name="T26" fmla="*/ 1902 w 5619"/>
                <a:gd name="T27" fmla="*/ 379 h 1347"/>
                <a:gd name="T28" fmla="*/ 1941 w 5619"/>
                <a:gd name="T29" fmla="*/ 1068 h 1347"/>
                <a:gd name="T30" fmla="*/ 1629 w 5619"/>
                <a:gd name="T31" fmla="*/ 1135 h 1347"/>
                <a:gd name="T32" fmla="*/ 1535 w 5619"/>
                <a:gd name="T33" fmla="*/ 743 h 1347"/>
                <a:gd name="T34" fmla="*/ 1648 w 5619"/>
                <a:gd name="T35" fmla="*/ 219 h 1347"/>
                <a:gd name="T36" fmla="*/ 1764 w 5619"/>
                <a:gd name="T37" fmla="*/ 219 h 1347"/>
                <a:gd name="T38" fmla="*/ 2315 w 5619"/>
                <a:gd name="T39" fmla="*/ 20 h 1347"/>
                <a:gd name="T40" fmla="*/ 2164 w 5619"/>
                <a:gd name="T41" fmla="*/ 310 h 1347"/>
                <a:gd name="T42" fmla="*/ 2284 w 5619"/>
                <a:gd name="T43" fmla="*/ 540 h 1347"/>
                <a:gd name="T44" fmla="*/ 2700 w 5619"/>
                <a:gd name="T45" fmla="*/ 458 h 1347"/>
                <a:gd name="T46" fmla="*/ 2515 w 5619"/>
                <a:gd name="T47" fmla="*/ 826 h 1347"/>
                <a:gd name="T48" fmla="*/ 1725 w 5619"/>
                <a:gd name="T49" fmla="*/ 1125 h 1347"/>
                <a:gd name="T50" fmla="*/ 1634 w 5619"/>
                <a:gd name="T51" fmla="*/ 1120 h 1347"/>
                <a:gd name="T52" fmla="*/ 2198 w 5619"/>
                <a:gd name="T53" fmla="*/ 1079 h 1347"/>
                <a:gd name="T54" fmla="*/ 2612 w 5619"/>
                <a:gd name="T55" fmla="*/ 974 h 1347"/>
                <a:gd name="T56" fmla="*/ 2284 w 5619"/>
                <a:gd name="T57" fmla="*/ 1071 h 1347"/>
                <a:gd name="T58" fmla="*/ 2971 w 5619"/>
                <a:gd name="T59" fmla="*/ 97 h 1347"/>
                <a:gd name="T60" fmla="*/ 3679 w 5619"/>
                <a:gd name="T61" fmla="*/ 8 h 1347"/>
                <a:gd name="T62" fmla="*/ 4223 w 5619"/>
                <a:gd name="T63" fmla="*/ 595 h 1347"/>
                <a:gd name="T64" fmla="*/ 3679 w 5619"/>
                <a:gd name="T65" fmla="*/ 595 h 1347"/>
                <a:gd name="T66" fmla="*/ 3427 w 5619"/>
                <a:gd name="T67" fmla="*/ 1061 h 1347"/>
                <a:gd name="T68" fmla="*/ 3034 w 5619"/>
                <a:gd name="T69" fmla="*/ 631 h 1347"/>
                <a:gd name="T70" fmla="*/ 3212 w 5619"/>
                <a:gd name="T71" fmla="*/ 986 h 1347"/>
                <a:gd name="T72" fmla="*/ 4935 w 5619"/>
                <a:gd name="T73" fmla="*/ 288 h 1347"/>
                <a:gd name="T74" fmla="*/ 5619 w 5619"/>
                <a:gd name="T75" fmla="*/ 1155 h 1347"/>
                <a:gd name="T76" fmla="*/ 5254 w 5619"/>
                <a:gd name="T77" fmla="*/ 1141 h 1347"/>
                <a:gd name="T78" fmla="*/ 5437 w 5619"/>
                <a:gd name="T79" fmla="*/ 20 h 1347"/>
                <a:gd name="T80" fmla="*/ 4802 w 5619"/>
                <a:gd name="T81" fmla="*/ 987 h 1347"/>
                <a:gd name="T82" fmla="*/ 4978 w 5619"/>
                <a:gd name="T83" fmla="*/ 1043 h 1347"/>
                <a:gd name="T84" fmla="*/ 4957 w 5619"/>
                <a:gd name="T85" fmla="*/ 1324 h 1347"/>
                <a:gd name="T86" fmla="*/ 4592 w 5619"/>
                <a:gd name="T87" fmla="*/ 940 h 1347"/>
                <a:gd name="T88" fmla="*/ 4526 w 5619"/>
                <a:gd name="T89" fmla="*/ 374 h 1347"/>
                <a:gd name="T90" fmla="*/ 5061 w 5619"/>
                <a:gd name="T91" fmla="*/ 294 h 1347"/>
                <a:gd name="T92" fmla="*/ 4920 w 5619"/>
                <a:gd name="T93" fmla="*/ 531 h 1347"/>
                <a:gd name="T94" fmla="*/ 5318 w 5619"/>
                <a:gd name="T95" fmla="*/ 147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619" h="1347">
                  <a:moveTo>
                    <a:pt x="868" y="354"/>
                  </a:moveTo>
                  <a:cubicBezTo>
                    <a:pt x="863" y="539"/>
                    <a:pt x="851" y="686"/>
                    <a:pt x="834" y="796"/>
                  </a:cubicBezTo>
                  <a:lnTo>
                    <a:pt x="1301" y="796"/>
                  </a:lnTo>
                  <a:lnTo>
                    <a:pt x="1301" y="962"/>
                  </a:lnTo>
                  <a:lnTo>
                    <a:pt x="792" y="962"/>
                  </a:lnTo>
                  <a:cubicBezTo>
                    <a:pt x="790" y="968"/>
                    <a:pt x="787" y="976"/>
                    <a:pt x="781" y="986"/>
                  </a:cubicBezTo>
                  <a:cubicBezTo>
                    <a:pt x="954" y="1043"/>
                    <a:pt x="1125" y="1102"/>
                    <a:pt x="1295" y="1165"/>
                  </a:cubicBezTo>
                  <a:lnTo>
                    <a:pt x="1225" y="1332"/>
                  </a:lnTo>
                  <a:cubicBezTo>
                    <a:pt x="1045" y="1256"/>
                    <a:pt x="865" y="1185"/>
                    <a:pt x="686" y="1118"/>
                  </a:cubicBezTo>
                  <a:cubicBezTo>
                    <a:pt x="569" y="1228"/>
                    <a:pt x="390" y="1304"/>
                    <a:pt x="149" y="1347"/>
                  </a:cubicBezTo>
                  <a:cubicBezTo>
                    <a:pt x="105" y="1271"/>
                    <a:pt x="67" y="1211"/>
                    <a:pt x="35" y="1167"/>
                  </a:cubicBezTo>
                  <a:cubicBezTo>
                    <a:pt x="322" y="1126"/>
                    <a:pt x="505" y="1058"/>
                    <a:pt x="584" y="962"/>
                  </a:cubicBezTo>
                  <a:lnTo>
                    <a:pt x="0" y="962"/>
                  </a:lnTo>
                  <a:lnTo>
                    <a:pt x="0" y="796"/>
                  </a:lnTo>
                  <a:lnTo>
                    <a:pt x="424" y="796"/>
                  </a:lnTo>
                  <a:cubicBezTo>
                    <a:pt x="329" y="739"/>
                    <a:pt x="242" y="691"/>
                    <a:pt x="163" y="651"/>
                  </a:cubicBezTo>
                  <a:lnTo>
                    <a:pt x="246" y="521"/>
                  </a:lnTo>
                  <a:cubicBezTo>
                    <a:pt x="329" y="561"/>
                    <a:pt x="423" y="610"/>
                    <a:pt x="529" y="669"/>
                  </a:cubicBezTo>
                  <a:lnTo>
                    <a:pt x="445" y="796"/>
                  </a:lnTo>
                  <a:lnTo>
                    <a:pt x="645" y="796"/>
                  </a:lnTo>
                  <a:cubicBezTo>
                    <a:pt x="667" y="682"/>
                    <a:pt x="679" y="534"/>
                    <a:pt x="682" y="354"/>
                  </a:cubicBezTo>
                  <a:lnTo>
                    <a:pt x="868" y="354"/>
                  </a:lnTo>
                  <a:close/>
                  <a:moveTo>
                    <a:pt x="28" y="490"/>
                  </a:moveTo>
                  <a:lnTo>
                    <a:pt x="28" y="142"/>
                  </a:lnTo>
                  <a:lnTo>
                    <a:pt x="568" y="142"/>
                  </a:lnTo>
                  <a:cubicBezTo>
                    <a:pt x="551" y="98"/>
                    <a:pt x="536" y="61"/>
                    <a:pt x="523" y="30"/>
                  </a:cubicBezTo>
                  <a:lnTo>
                    <a:pt x="752" y="5"/>
                  </a:lnTo>
                  <a:cubicBezTo>
                    <a:pt x="765" y="42"/>
                    <a:pt x="780" y="88"/>
                    <a:pt x="798" y="142"/>
                  </a:cubicBezTo>
                  <a:lnTo>
                    <a:pt x="1271" y="142"/>
                  </a:lnTo>
                  <a:lnTo>
                    <a:pt x="1271" y="490"/>
                  </a:lnTo>
                  <a:lnTo>
                    <a:pt x="1084" y="490"/>
                  </a:lnTo>
                  <a:lnTo>
                    <a:pt x="1084" y="303"/>
                  </a:lnTo>
                  <a:lnTo>
                    <a:pt x="214" y="303"/>
                  </a:lnTo>
                  <a:lnTo>
                    <a:pt x="214" y="490"/>
                  </a:lnTo>
                  <a:lnTo>
                    <a:pt x="28" y="490"/>
                  </a:lnTo>
                  <a:close/>
                  <a:moveTo>
                    <a:pt x="352" y="342"/>
                  </a:moveTo>
                  <a:cubicBezTo>
                    <a:pt x="446" y="383"/>
                    <a:pt x="543" y="429"/>
                    <a:pt x="642" y="478"/>
                  </a:cubicBezTo>
                  <a:lnTo>
                    <a:pt x="558" y="615"/>
                  </a:lnTo>
                  <a:cubicBezTo>
                    <a:pt x="452" y="556"/>
                    <a:pt x="358" y="507"/>
                    <a:pt x="275" y="468"/>
                  </a:cubicBezTo>
                  <a:lnTo>
                    <a:pt x="352" y="342"/>
                  </a:lnTo>
                  <a:close/>
                  <a:moveTo>
                    <a:pt x="2700" y="458"/>
                  </a:moveTo>
                  <a:cubicBezTo>
                    <a:pt x="2700" y="520"/>
                    <a:pt x="2698" y="603"/>
                    <a:pt x="2693" y="708"/>
                  </a:cubicBezTo>
                  <a:cubicBezTo>
                    <a:pt x="2689" y="812"/>
                    <a:pt x="2685" y="873"/>
                    <a:pt x="2681" y="891"/>
                  </a:cubicBezTo>
                  <a:cubicBezTo>
                    <a:pt x="2677" y="908"/>
                    <a:pt x="2670" y="925"/>
                    <a:pt x="2659" y="939"/>
                  </a:cubicBezTo>
                  <a:cubicBezTo>
                    <a:pt x="2704" y="959"/>
                    <a:pt x="2745" y="975"/>
                    <a:pt x="2782" y="985"/>
                  </a:cubicBezTo>
                  <a:cubicBezTo>
                    <a:pt x="2772" y="1091"/>
                    <a:pt x="2750" y="1170"/>
                    <a:pt x="2717" y="1220"/>
                  </a:cubicBezTo>
                  <a:cubicBezTo>
                    <a:pt x="2685" y="1271"/>
                    <a:pt x="2624" y="1296"/>
                    <a:pt x="2536" y="1296"/>
                  </a:cubicBezTo>
                  <a:lnTo>
                    <a:pt x="2215" y="1296"/>
                  </a:lnTo>
                  <a:cubicBezTo>
                    <a:pt x="2095" y="1296"/>
                    <a:pt x="2034" y="1238"/>
                    <a:pt x="2034" y="1122"/>
                  </a:cubicBezTo>
                  <a:lnTo>
                    <a:pt x="2034" y="749"/>
                  </a:lnTo>
                  <a:lnTo>
                    <a:pt x="1994" y="757"/>
                  </a:lnTo>
                  <a:lnTo>
                    <a:pt x="1963" y="603"/>
                  </a:lnTo>
                  <a:lnTo>
                    <a:pt x="2034" y="589"/>
                  </a:lnTo>
                  <a:lnTo>
                    <a:pt x="2034" y="507"/>
                  </a:lnTo>
                  <a:cubicBezTo>
                    <a:pt x="1974" y="464"/>
                    <a:pt x="1922" y="431"/>
                    <a:pt x="1878" y="407"/>
                  </a:cubicBezTo>
                  <a:cubicBezTo>
                    <a:pt x="1886" y="399"/>
                    <a:pt x="1894" y="389"/>
                    <a:pt x="1902" y="379"/>
                  </a:cubicBezTo>
                  <a:lnTo>
                    <a:pt x="1707" y="379"/>
                  </a:lnTo>
                  <a:lnTo>
                    <a:pt x="1706" y="527"/>
                  </a:lnTo>
                  <a:lnTo>
                    <a:pt x="1957" y="527"/>
                  </a:lnTo>
                  <a:lnTo>
                    <a:pt x="1941" y="1068"/>
                  </a:lnTo>
                  <a:cubicBezTo>
                    <a:pt x="1939" y="1127"/>
                    <a:pt x="1929" y="1175"/>
                    <a:pt x="1911" y="1212"/>
                  </a:cubicBezTo>
                  <a:cubicBezTo>
                    <a:pt x="1893" y="1248"/>
                    <a:pt x="1869" y="1273"/>
                    <a:pt x="1841" y="1285"/>
                  </a:cubicBezTo>
                  <a:cubicBezTo>
                    <a:pt x="1812" y="1297"/>
                    <a:pt x="1753" y="1303"/>
                    <a:pt x="1662" y="1303"/>
                  </a:cubicBezTo>
                  <a:cubicBezTo>
                    <a:pt x="1653" y="1244"/>
                    <a:pt x="1642" y="1188"/>
                    <a:pt x="1629" y="1135"/>
                  </a:cubicBezTo>
                  <a:cubicBezTo>
                    <a:pt x="1606" y="1208"/>
                    <a:pt x="1578" y="1273"/>
                    <a:pt x="1544" y="1328"/>
                  </a:cubicBezTo>
                  <a:cubicBezTo>
                    <a:pt x="1504" y="1248"/>
                    <a:pt x="1467" y="1182"/>
                    <a:pt x="1434" y="1131"/>
                  </a:cubicBezTo>
                  <a:cubicBezTo>
                    <a:pt x="1463" y="1073"/>
                    <a:pt x="1485" y="1010"/>
                    <a:pt x="1502" y="942"/>
                  </a:cubicBezTo>
                  <a:cubicBezTo>
                    <a:pt x="1519" y="874"/>
                    <a:pt x="1530" y="808"/>
                    <a:pt x="1535" y="743"/>
                  </a:cubicBezTo>
                  <a:cubicBezTo>
                    <a:pt x="1540" y="678"/>
                    <a:pt x="1543" y="557"/>
                    <a:pt x="1544" y="379"/>
                  </a:cubicBezTo>
                  <a:lnTo>
                    <a:pt x="1455" y="379"/>
                  </a:lnTo>
                  <a:lnTo>
                    <a:pt x="1455" y="219"/>
                  </a:lnTo>
                  <a:lnTo>
                    <a:pt x="1648" y="219"/>
                  </a:lnTo>
                  <a:cubicBezTo>
                    <a:pt x="1627" y="161"/>
                    <a:pt x="1605" y="107"/>
                    <a:pt x="1581" y="55"/>
                  </a:cubicBezTo>
                  <a:lnTo>
                    <a:pt x="1765" y="0"/>
                  </a:lnTo>
                  <a:cubicBezTo>
                    <a:pt x="1796" y="67"/>
                    <a:pt x="1824" y="131"/>
                    <a:pt x="1848" y="192"/>
                  </a:cubicBezTo>
                  <a:lnTo>
                    <a:pt x="1764" y="219"/>
                  </a:lnTo>
                  <a:lnTo>
                    <a:pt x="1957" y="219"/>
                  </a:lnTo>
                  <a:lnTo>
                    <a:pt x="1957" y="309"/>
                  </a:lnTo>
                  <a:cubicBezTo>
                    <a:pt x="2020" y="221"/>
                    <a:pt x="2078" y="118"/>
                    <a:pt x="2132" y="0"/>
                  </a:cubicBezTo>
                  <a:lnTo>
                    <a:pt x="2315" y="20"/>
                  </a:lnTo>
                  <a:cubicBezTo>
                    <a:pt x="2294" y="64"/>
                    <a:pt x="2273" y="106"/>
                    <a:pt x="2253" y="146"/>
                  </a:cubicBezTo>
                  <a:lnTo>
                    <a:pt x="2742" y="146"/>
                  </a:lnTo>
                  <a:lnTo>
                    <a:pt x="2742" y="310"/>
                  </a:lnTo>
                  <a:lnTo>
                    <a:pt x="2164" y="310"/>
                  </a:lnTo>
                  <a:cubicBezTo>
                    <a:pt x="2136" y="358"/>
                    <a:pt x="2107" y="403"/>
                    <a:pt x="2079" y="445"/>
                  </a:cubicBezTo>
                  <a:lnTo>
                    <a:pt x="2198" y="445"/>
                  </a:lnTo>
                  <a:lnTo>
                    <a:pt x="2198" y="557"/>
                  </a:lnTo>
                  <a:lnTo>
                    <a:pt x="2284" y="540"/>
                  </a:lnTo>
                  <a:lnTo>
                    <a:pt x="2284" y="339"/>
                  </a:lnTo>
                  <a:lnTo>
                    <a:pt x="2431" y="339"/>
                  </a:lnTo>
                  <a:lnTo>
                    <a:pt x="2431" y="511"/>
                  </a:lnTo>
                  <a:lnTo>
                    <a:pt x="2700" y="458"/>
                  </a:lnTo>
                  <a:close/>
                  <a:moveTo>
                    <a:pt x="2541" y="642"/>
                  </a:moveTo>
                  <a:lnTo>
                    <a:pt x="2431" y="665"/>
                  </a:lnTo>
                  <a:lnTo>
                    <a:pt x="2431" y="830"/>
                  </a:lnTo>
                  <a:cubicBezTo>
                    <a:pt x="2477" y="831"/>
                    <a:pt x="2505" y="830"/>
                    <a:pt x="2515" y="826"/>
                  </a:cubicBezTo>
                  <a:cubicBezTo>
                    <a:pt x="2525" y="822"/>
                    <a:pt x="2532" y="811"/>
                    <a:pt x="2535" y="794"/>
                  </a:cubicBezTo>
                  <a:cubicBezTo>
                    <a:pt x="2539" y="776"/>
                    <a:pt x="2541" y="726"/>
                    <a:pt x="2541" y="642"/>
                  </a:cubicBezTo>
                  <a:close/>
                  <a:moveTo>
                    <a:pt x="1634" y="1120"/>
                  </a:moveTo>
                  <a:lnTo>
                    <a:pt x="1725" y="1125"/>
                  </a:lnTo>
                  <a:cubicBezTo>
                    <a:pt x="1760" y="1125"/>
                    <a:pt x="1780" y="1101"/>
                    <a:pt x="1785" y="1054"/>
                  </a:cubicBezTo>
                  <a:cubicBezTo>
                    <a:pt x="1790" y="1007"/>
                    <a:pt x="1794" y="883"/>
                    <a:pt x="1797" y="682"/>
                  </a:cubicBezTo>
                  <a:lnTo>
                    <a:pt x="1701" y="682"/>
                  </a:lnTo>
                  <a:cubicBezTo>
                    <a:pt x="1693" y="852"/>
                    <a:pt x="1671" y="998"/>
                    <a:pt x="1634" y="1120"/>
                  </a:cubicBezTo>
                  <a:close/>
                  <a:moveTo>
                    <a:pt x="2284" y="1071"/>
                  </a:moveTo>
                  <a:lnTo>
                    <a:pt x="2284" y="696"/>
                  </a:lnTo>
                  <a:lnTo>
                    <a:pt x="2198" y="714"/>
                  </a:lnTo>
                  <a:lnTo>
                    <a:pt x="2198" y="1079"/>
                  </a:lnTo>
                  <a:cubicBezTo>
                    <a:pt x="2198" y="1117"/>
                    <a:pt x="2218" y="1136"/>
                    <a:pt x="2257" y="1136"/>
                  </a:cubicBezTo>
                  <a:lnTo>
                    <a:pt x="2487" y="1136"/>
                  </a:lnTo>
                  <a:cubicBezTo>
                    <a:pt x="2526" y="1136"/>
                    <a:pt x="2554" y="1127"/>
                    <a:pt x="2571" y="1108"/>
                  </a:cubicBezTo>
                  <a:cubicBezTo>
                    <a:pt x="2589" y="1089"/>
                    <a:pt x="2602" y="1044"/>
                    <a:pt x="2612" y="974"/>
                  </a:cubicBezTo>
                  <a:cubicBezTo>
                    <a:pt x="2571" y="983"/>
                    <a:pt x="2521" y="989"/>
                    <a:pt x="2462" y="992"/>
                  </a:cubicBezTo>
                  <a:cubicBezTo>
                    <a:pt x="2453" y="934"/>
                    <a:pt x="2443" y="882"/>
                    <a:pt x="2431" y="835"/>
                  </a:cubicBezTo>
                  <a:lnTo>
                    <a:pt x="2431" y="1071"/>
                  </a:lnTo>
                  <a:lnTo>
                    <a:pt x="2284" y="1071"/>
                  </a:lnTo>
                  <a:close/>
                  <a:moveTo>
                    <a:pt x="3128" y="7"/>
                  </a:moveTo>
                  <a:cubicBezTo>
                    <a:pt x="3198" y="101"/>
                    <a:pt x="3257" y="184"/>
                    <a:pt x="3305" y="256"/>
                  </a:cubicBezTo>
                  <a:lnTo>
                    <a:pt x="3133" y="359"/>
                  </a:lnTo>
                  <a:cubicBezTo>
                    <a:pt x="3090" y="281"/>
                    <a:pt x="3036" y="193"/>
                    <a:pt x="2971" y="97"/>
                  </a:cubicBezTo>
                  <a:lnTo>
                    <a:pt x="3128" y="7"/>
                  </a:lnTo>
                  <a:close/>
                  <a:moveTo>
                    <a:pt x="3338" y="415"/>
                  </a:moveTo>
                  <a:lnTo>
                    <a:pt x="3679" y="415"/>
                  </a:lnTo>
                  <a:lnTo>
                    <a:pt x="3679" y="8"/>
                  </a:lnTo>
                  <a:lnTo>
                    <a:pt x="3880" y="8"/>
                  </a:lnTo>
                  <a:lnTo>
                    <a:pt x="3880" y="415"/>
                  </a:lnTo>
                  <a:lnTo>
                    <a:pt x="4223" y="415"/>
                  </a:lnTo>
                  <a:lnTo>
                    <a:pt x="4223" y="595"/>
                  </a:lnTo>
                  <a:lnTo>
                    <a:pt x="3880" y="595"/>
                  </a:lnTo>
                  <a:lnTo>
                    <a:pt x="3880" y="1332"/>
                  </a:lnTo>
                  <a:lnTo>
                    <a:pt x="3679" y="1332"/>
                  </a:lnTo>
                  <a:lnTo>
                    <a:pt x="3679" y="595"/>
                  </a:lnTo>
                  <a:lnTo>
                    <a:pt x="3338" y="595"/>
                  </a:lnTo>
                  <a:lnTo>
                    <a:pt x="3338" y="415"/>
                  </a:lnTo>
                  <a:close/>
                  <a:moveTo>
                    <a:pt x="3404" y="863"/>
                  </a:moveTo>
                  <a:cubicBezTo>
                    <a:pt x="3411" y="946"/>
                    <a:pt x="3419" y="1012"/>
                    <a:pt x="3427" y="1061"/>
                  </a:cubicBezTo>
                  <a:cubicBezTo>
                    <a:pt x="3255" y="1173"/>
                    <a:pt x="3146" y="1254"/>
                    <a:pt x="3100" y="1305"/>
                  </a:cubicBezTo>
                  <a:lnTo>
                    <a:pt x="3001" y="1174"/>
                  </a:lnTo>
                  <a:cubicBezTo>
                    <a:pt x="3023" y="1147"/>
                    <a:pt x="3034" y="1110"/>
                    <a:pt x="3034" y="1061"/>
                  </a:cubicBezTo>
                  <a:lnTo>
                    <a:pt x="3034" y="631"/>
                  </a:lnTo>
                  <a:lnTo>
                    <a:pt x="2897" y="631"/>
                  </a:lnTo>
                  <a:lnTo>
                    <a:pt x="2897" y="457"/>
                  </a:lnTo>
                  <a:lnTo>
                    <a:pt x="3212" y="457"/>
                  </a:lnTo>
                  <a:lnTo>
                    <a:pt x="3212" y="986"/>
                  </a:lnTo>
                  <a:cubicBezTo>
                    <a:pt x="3249" y="965"/>
                    <a:pt x="3313" y="924"/>
                    <a:pt x="3404" y="863"/>
                  </a:cubicBezTo>
                  <a:close/>
                  <a:moveTo>
                    <a:pt x="4853" y="9"/>
                  </a:moveTo>
                  <a:cubicBezTo>
                    <a:pt x="4918" y="58"/>
                    <a:pt x="4984" y="113"/>
                    <a:pt x="5051" y="176"/>
                  </a:cubicBezTo>
                  <a:lnTo>
                    <a:pt x="4935" y="288"/>
                  </a:lnTo>
                  <a:cubicBezTo>
                    <a:pt x="4878" y="228"/>
                    <a:pt x="4816" y="170"/>
                    <a:pt x="4747" y="113"/>
                  </a:cubicBezTo>
                  <a:lnTo>
                    <a:pt x="4853" y="9"/>
                  </a:lnTo>
                  <a:close/>
                  <a:moveTo>
                    <a:pt x="5619" y="20"/>
                  </a:moveTo>
                  <a:lnTo>
                    <a:pt x="5619" y="1155"/>
                  </a:lnTo>
                  <a:cubicBezTo>
                    <a:pt x="5619" y="1205"/>
                    <a:pt x="5608" y="1243"/>
                    <a:pt x="5584" y="1269"/>
                  </a:cubicBezTo>
                  <a:cubicBezTo>
                    <a:pt x="5560" y="1295"/>
                    <a:pt x="5518" y="1310"/>
                    <a:pt x="5458" y="1313"/>
                  </a:cubicBezTo>
                  <a:cubicBezTo>
                    <a:pt x="5399" y="1316"/>
                    <a:pt x="5346" y="1317"/>
                    <a:pt x="5299" y="1316"/>
                  </a:cubicBezTo>
                  <a:cubicBezTo>
                    <a:pt x="5288" y="1253"/>
                    <a:pt x="5272" y="1194"/>
                    <a:pt x="5254" y="1141"/>
                  </a:cubicBezTo>
                  <a:cubicBezTo>
                    <a:pt x="5294" y="1143"/>
                    <a:pt x="5332" y="1145"/>
                    <a:pt x="5366" y="1145"/>
                  </a:cubicBezTo>
                  <a:cubicBezTo>
                    <a:pt x="5395" y="1145"/>
                    <a:pt x="5415" y="1140"/>
                    <a:pt x="5424" y="1132"/>
                  </a:cubicBezTo>
                  <a:cubicBezTo>
                    <a:pt x="5433" y="1123"/>
                    <a:pt x="5437" y="1106"/>
                    <a:pt x="5437" y="1080"/>
                  </a:cubicBezTo>
                  <a:lnTo>
                    <a:pt x="5437" y="20"/>
                  </a:lnTo>
                  <a:lnTo>
                    <a:pt x="5619" y="20"/>
                  </a:lnTo>
                  <a:close/>
                  <a:moveTo>
                    <a:pt x="4920" y="531"/>
                  </a:moveTo>
                  <a:lnTo>
                    <a:pt x="5078" y="614"/>
                  </a:lnTo>
                  <a:cubicBezTo>
                    <a:pt x="5003" y="752"/>
                    <a:pt x="4911" y="876"/>
                    <a:pt x="4802" y="987"/>
                  </a:cubicBezTo>
                  <a:cubicBezTo>
                    <a:pt x="4819" y="1028"/>
                    <a:pt x="4841" y="1062"/>
                    <a:pt x="4867" y="1088"/>
                  </a:cubicBezTo>
                  <a:cubicBezTo>
                    <a:pt x="4892" y="1114"/>
                    <a:pt x="4915" y="1127"/>
                    <a:pt x="4934" y="1127"/>
                  </a:cubicBezTo>
                  <a:cubicBezTo>
                    <a:pt x="4939" y="1127"/>
                    <a:pt x="4946" y="1125"/>
                    <a:pt x="4953" y="1122"/>
                  </a:cubicBezTo>
                  <a:cubicBezTo>
                    <a:pt x="4960" y="1118"/>
                    <a:pt x="4968" y="1092"/>
                    <a:pt x="4978" y="1043"/>
                  </a:cubicBezTo>
                  <a:cubicBezTo>
                    <a:pt x="4987" y="994"/>
                    <a:pt x="4995" y="952"/>
                    <a:pt x="4999" y="917"/>
                  </a:cubicBezTo>
                  <a:cubicBezTo>
                    <a:pt x="5018" y="927"/>
                    <a:pt x="5072" y="953"/>
                    <a:pt x="5162" y="992"/>
                  </a:cubicBezTo>
                  <a:cubicBezTo>
                    <a:pt x="5137" y="1131"/>
                    <a:pt x="5110" y="1222"/>
                    <a:pt x="5079" y="1262"/>
                  </a:cubicBezTo>
                  <a:cubicBezTo>
                    <a:pt x="5048" y="1304"/>
                    <a:pt x="5008" y="1324"/>
                    <a:pt x="4957" y="1324"/>
                  </a:cubicBezTo>
                  <a:cubicBezTo>
                    <a:pt x="4824" y="1324"/>
                    <a:pt x="4723" y="1257"/>
                    <a:pt x="4655" y="1121"/>
                  </a:cubicBezTo>
                  <a:cubicBezTo>
                    <a:pt x="4590" y="1173"/>
                    <a:pt x="4521" y="1222"/>
                    <a:pt x="4447" y="1267"/>
                  </a:cubicBezTo>
                  <a:cubicBezTo>
                    <a:pt x="4415" y="1207"/>
                    <a:pt x="4380" y="1151"/>
                    <a:pt x="4344" y="1100"/>
                  </a:cubicBezTo>
                  <a:cubicBezTo>
                    <a:pt x="4435" y="1053"/>
                    <a:pt x="4518" y="1000"/>
                    <a:pt x="4592" y="940"/>
                  </a:cubicBezTo>
                  <a:cubicBezTo>
                    <a:pt x="4564" y="818"/>
                    <a:pt x="4544" y="686"/>
                    <a:pt x="4535" y="545"/>
                  </a:cubicBezTo>
                  <a:lnTo>
                    <a:pt x="4379" y="570"/>
                  </a:lnTo>
                  <a:lnTo>
                    <a:pt x="4349" y="401"/>
                  </a:lnTo>
                  <a:lnTo>
                    <a:pt x="4526" y="374"/>
                  </a:lnTo>
                  <a:lnTo>
                    <a:pt x="4508" y="21"/>
                  </a:lnTo>
                  <a:lnTo>
                    <a:pt x="4697" y="21"/>
                  </a:lnTo>
                  <a:cubicBezTo>
                    <a:pt x="4699" y="131"/>
                    <a:pt x="4703" y="239"/>
                    <a:pt x="4707" y="346"/>
                  </a:cubicBezTo>
                  <a:lnTo>
                    <a:pt x="5061" y="294"/>
                  </a:lnTo>
                  <a:lnTo>
                    <a:pt x="5087" y="457"/>
                  </a:lnTo>
                  <a:lnTo>
                    <a:pt x="4717" y="516"/>
                  </a:lnTo>
                  <a:cubicBezTo>
                    <a:pt x="4724" y="606"/>
                    <a:pt x="4735" y="697"/>
                    <a:pt x="4751" y="787"/>
                  </a:cubicBezTo>
                  <a:cubicBezTo>
                    <a:pt x="4818" y="710"/>
                    <a:pt x="4875" y="624"/>
                    <a:pt x="4920" y="531"/>
                  </a:cubicBezTo>
                  <a:close/>
                  <a:moveTo>
                    <a:pt x="5318" y="958"/>
                  </a:moveTo>
                  <a:lnTo>
                    <a:pt x="5141" y="958"/>
                  </a:lnTo>
                  <a:lnTo>
                    <a:pt x="5141" y="147"/>
                  </a:lnTo>
                  <a:lnTo>
                    <a:pt x="5318" y="147"/>
                  </a:lnTo>
                  <a:lnTo>
                    <a:pt x="5318" y="9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5146" y="2677"/>
              <a:ext cx="447" cy="105"/>
            </a:xfrm>
            <a:custGeom>
              <a:avLst/>
              <a:gdLst>
                <a:gd name="T0" fmla="*/ 606 w 5640"/>
                <a:gd name="T1" fmla="*/ 510 h 1329"/>
                <a:gd name="T2" fmla="*/ 340 w 5640"/>
                <a:gd name="T3" fmla="*/ 416 h 1329"/>
                <a:gd name="T4" fmla="*/ 413 w 5640"/>
                <a:gd name="T5" fmla="*/ 799 h 1329"/>
                <a:gd name="T6" fmla="*/ 169 w 5640"/>
                <a:gd name="T7" fmla="*/ 1329 h 1329"/>
                <a:gd name="T8" fmla="*/ 0 w 5640"/>
                <a:gd name="T9" fmla="*/ 772 h 1329"/>
                <a:gd name="T10" fmla="*/ 14 w 5640"/>
                <a:gd name="T11" fmla="*/ 242 h 1329"/>
                <a:gd name="T12" fmla="*/ 340 w 5640"/>
                <a:gd name="T13" fmla="*/ 11 h 1329"/>
                <a:gd name="T14" fmla="*/ 477 w 5640"/>
                <a:gd name="T15" fmla="*/ 373 h 1329"/>
                <a:gd name="T16" fmla="*/ 987 w 5640"/>
                <a:gd name="T17" fmla="*/ 46 h 1329"/>
                <a:gd name="T18" fmla="*/ 1156 w 5640"/>
                <a:gd name="T19" fmla="*/ 502 h 1329"/>
                <a:gd name="T20" fmla="*/ 960 w 5640"/>
                <a:gd name="T21" fmla="*/ 1120 h 1329"/>
                <a:gd name="T22" fmla="*/ 1130 w 5640"/>
                <a:gd name="T23" fmla="*/ 1120 h 1329"/>
                <a:gd name="T24" fmla="*/ 456 w 5640"/>
                <a:gd name="T25" fmla="*/ 1283 h 1329"/>
                <a:gd name="T26" fmla="*/ 754 w 5640"/>
                <a:gd name="T27" fmla="*/ 1038 h 1329"/>
                <a:gd name="T28" fmla="*/ 618 w 5640"/>
                <a:gd name="T29" fmla="*/ 685 h 1329"/>
                <a:gd name="T30" fmla="*/ 827 w 5640"/>
                <a:gd name="T31" fmla="*/ 1019 h 1329"/>
                <a:gd name="T32" fmla="*/ 884 w 5640"/>
                <a:gd name="T33" fmla="*/ 197 h 1329"/>
                <a:gd name="T34" fmla="*/ 884 w 5640"/>
                <a:gd name="T35" fmla="*/ 197 h 1329"/>
                <a:gd name="T36" fmla="*/ 1519 w 5640"/>
                <a:gd name="T37" fmla="*/ 607 h 1329"/>
                <a:gd name="T38" fmla="*/ 1508 w 5640"/>
                <a:gd name="T39" fmla="*/ 251 h 1329"/>
                <a:gd name="T40" fmla="*/ 2037 w 5640"/>
                <a:gd name="T41" fmla="*/ 0 h 1329"/>
                <a:gd name="T42" fmla="*/ 2741 w 5640"/>
                <a:gd name="T43" fmla="*/ 116 h 1329"/>
                <a:gd name="T44" fmla="*/ 2788 w 5640"/>
                <a:gd name="T45" fmla="*/ 425 h 1329"/>
                <a:gd name="T46" fmla="*/ 2621 w 5640"/>
                <a:gd name="T47" fmla="*/ 1051 h 1329"/>
                <a:gd name="T48" fmla="*/ 2210 w 5640"/>
                <a:gd name="T49" fmla="*/ 459 h 1329"/>
                <a:gd name="T50" fmla="*/ 1778 w 5640"/>
                <a:gd name="T51" fmla="*/ 487 h 1329"/>
                <a:gd name="T52" fmla="*/ 2444 w 5640"/>
                <a:gd name="T53" fmla="*/ 622 h 1329"/>
                <a:gd name="T54" fmla="*/ 2444 w 5640"/>
                <a:gd name="T55" fmla="*/ 707 h 1329"/>
                <a:gd name="T56" fmla="*/ 2444 w 5640"/>
                <a:gd name="T57" fmla="*/ 831 h 1329"/>
                <a:gd name="T58" fmla="*/ 2444 w 5640"/>
                <a:gd name="T59" fmla="*/ 916 h 1329"/>
                <a:gd name="T60" fmla="*/ 1481 w 5640"/>
                <a:gd name="T61" fmla="*/ 1123 h 1329"/>
                <a:gd name="T62" fmla="*/ 3149 w 5640"/>
                <a:gd name="T63" fmla="*/ 2 h 1329"/>
                <a:gd name="T64" fmla="*/ 2992 w 5640"/>
                <a:gd name="T65" fmla="*/ 92 h 1329"/>
                <a:gd name="T66" fmla="*/ 3699 w 5640"/>
                <a:gd name="T67" fmla="*/ 410 h 1329"/>
                <a:gd name="T68" fmla="*/ 3900 w 5640"/>
                <a:gd name="T69" fmla="*/ 410 h 1329"/>
                <a:gd name="T70" fmla="*/ 3900 w 5640"/>
                <a:gd name="T71" fmla="*/ 590 h 1329"/>
                <a:gd name="T72" fmla="*/ 3699 w 5640"/>
                <a:gd name="T73" fmla="*/ 590 h 1329"/>
                <a:gd name="T74" fmla="*/ 3425 w 5640"/>
                <a:gd name="T75" fmla="*/ 858 h 1329"/>
                <a:gd name="T76" fmla="*/ 3021 w 5640"/>
                <a:gd name="T77" fmla="*/ 1169 h 1329"/>
                <a:gd name="T78" fmla="*/ 2918 w 5640"/>
                <a:gd name="T79" fmla="*/ 626 h 1329"/>
                <a:gd name="T80" fmla="*/ 3233 w 5640"/>
                <a:gd name="T81" fmla="*/ 981 h 1329"/>
                <a:gd name="T82" fmla="*/ 5072 w 5640"/>
                <a:gd name="T83" fmla="*/ 171 h 1329"/>
                <a:gd name="T84" fmla="*/ 4873 w 5640"/>
                <a:gd name="T85" fmla="*/ 4 h 1329"/>
                <a:gd name="T86" fmla="*/ 5604 w 5640"/>
                <a:gd name="T87" fmla="*/ 1264 h 1329"/>
                <a:gd name="T88" fmla="*/ 5274 w 5640"/>
                <a:gd name="T89" fmla="*/ 1136 h 1329"/>
                <a:gd name="T90" fmla="*/ 5458 w 5640"/>
                <a:gd name="T91" fmla="*/ 1075 h 1329"/>
                <a:gd name="T92" fmla="*/ 4940 w 5640"/>
                <a:gd name="T93" fmla="*/ 526 h 1329"/>
                <a:gd name="T94" fmla="*/ 4887 w 5640"/>
                <a:gd name="T95" fmla="*/ 1083 h 1329"/>
                <a:gd name="T96" fmla="*/ 4998 w 5640"/>
                <a:gd name="T97" fmla="*/ 1038 h 1329"/>
                <a:gd name="T98" fmla="*/ 5099 w 5640"/>
                <a:gd name="T99" fmla="*/ 1257 h 1329"/>
                <a:gd name="T100" fmla="*/ 4467 w 5640"/>
                <a:gd name="T101" fmla="*/ 1262 h 1329"/>
                <a:gd name="T102" fmla="*/ 4555 w 5640"/>
                <a:gd name="T103" fmla="*/ 540 h 1329"/>
                <a:gd name="T104" fmla="*/ 4546 w 5640"/>
                <a:gd name="T105" fmla="*/ 369 h 1329"/>
                <a:gd name="T106" fmla="*/ 4728 w 5640"/>
                <a:gd name="T107" fmla="*/ 341 h 1329"/>
                <a:gd name="T108" fmla="*/ 4737 w 5640"/>
                <a:gd name="T109" fmla="*/ 511 h 1329"/>
                <a:gd name="T110" fmla="*/ 5338 w 5640"/>
                <a:gd name="T111" fmla="*/ 953 h 1329"/>
                <a:gd name="T112" fmla="*/ 5338 w 5640"/>
                <a:gd name="T113" fmla="*/ 142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640" h="1329">
                  <a:moveTo>
                    <a:pt x="1156" y="577"/>
                  </a:moveTo>
                  <a:lnTo>
                    <a:pt x="606" y="577"/>
                  </a:lnTo>
                  <a:lnTo>
                    <a:pt x="606" y="510"/>
                  </a:lnTo>
                  <a:cubicBezTo>
                    <a:pt x="576" y="536"/>
                    <a:pt x="544" y="561"/>
                    <a:pt x="512" y="585"/>
                  </a:cubicBezTo>
                  <a:cubicBezTo>
                    <a:pt x="480" y="520"/>
                    <a:pt x="449" y="463"/>
                    <a:pt x="420" y="416"/>
                  </a:cubicBezTo>
                  <a:lnTo>
                    <a:pt x="340" y="416"/>
                  </a:lnTo>
                  <a:lnTo>
                    <a:pt x="340" y="508"/>
                  </a:lnTo>
                  <a:cubicBezTo>
                    <a:pt x="403" y="558"/>
                    <a:pt x="465" y="610"/>
                    <a:pt x="524" y="664"/>
                  </a:cubicBezTo>
                  <a:lnTo>
                    <a:pt x="413" y="799"/>
                  </a:lnTo>
                  <a:cubicBezTo>
                    <a:pt x="390" y="769"/>
                    <a:pt x="365" y="739"/>
                    <a:pt x="340" y="711"/>
                  </a:cubicBezTo>
                  <a:lnTo>
                    <a:pt x="340" y="1329"/>
                  </a:lnTo>
                  <a:lnTo>
                    <a:pt x="169" y="1329"/>
                  </a:lnTo>
                  <a:lnTo>
                    <a:pt x="169" y="763"/>
                  </a:lnTo>
                  <a:cubicBezTo>
                    <a:pt x="133" y="851"/>
                    <a:pt x="92" y="935"/>
                    <a:pt x="43" y="1018"/>
                  </a:cubicBezTo>
                  <a:cubicBezTo>
                    <a:pt x="29" y="926"/>
                    <a:pt x="15" y="845"/>
                    <a:pt x="0" y="772"/>
                  </a:cubicBezTo>
                  <a:cubicBezTo>
                    <a:pt x="66" y="659"/>
                    <a:pt x="119" y="540"/>
                    <a:pt x="157" y="416"/>
                  </a:cubicBezTo>
                  <a:lnTo>
                    <a:pt x="14" y="416"/>
                  </a:lnTo>
                  <a:lnTo>
                    <a:pt x="14" y="242"/>
                  </a:lnTo>
                  <a:lnTo>
                    <a:pt x="169" y="242"/>
                  </a:lnTo>
                  <a:lnTo>
                    <a:pt x="169" y="11"/>
                  </a:lnTo>
                  <a:lnTo>
                    <a:pt x="340" y="11"/>
                  </a:lnTo>
                  <a:lnTo>
                    <a:pt x="340" y="242"/>
                  </a:lnTo>
                  <a:lnTo>
                    <a:pt x="477" y="242"/>
                  </a:lnTo>
                  <a:lnTo>
                    <a:pt x="477" y="373"/>
                  </a:lnTo>
                  <a:cubicBezTo>
                    <a:pt x="605" y="275"/>
                    <a:pt x="711" y="153"/>
                    <a:pt x="795" y="8"/>
                  </a:cubicBezTo>
                  <a:lnTo>
                    <a:pt x="1009" y="8"/>
                  </a:lnTo>
                  <a:lnTo>
                    <a:pt x="987" y="46"/>
                  </a:lnTo>
                  <a:cubicBezTo>
                    <a:pt x="1084" y="203"/>
                    <a:pt x="1204" y="321"/>
                    <a:pt x="1346" y="398"/>
                  </a:cubicBezTo>
                  <a:lnTo>
                    <a:pt x="1248" y="566"/>
                  </a:lnTo>
                  <a:cubicBezTo>
                    <a:pt x="1216" y="545"/>
                    <a:pt x="1185" y="524"/>
                    <a:pt x="1156" y="502"/>
                  </a:cubicBezTo>
                  <a:lnTo>
                    <a:pt x="1156" y="577"/>
                  </a:lnTo>
                  <a:close/>
                  <a:moveTo>
                    <a:pt x="456" y="1120"/>
                  </a:moveTo>
                  <a:lnTo>
                    <a:pt x="960" y="1120"/>
                  </a:lnTo>
                  <a:cubicBezTo>
                    <a:pt x="1017" y="956"/>
                    <a:pt x="1060" y="799"/>
                    <a:pt x="1087" y="649"/>
                  </a:cubicBezTo>
                  <a:lnTo>
                    <a:pt x="1266" y="692"/>
                  </a:lnTo>
                  <a:cubicBezTo>
                    <a:pt x="1234" y="803"/>
                    <a:pt x="1189" y="945"/>
                    <a:pt x="1130" y="1120"/>
                  </a:cubicBezTo>
                  <a:lnTo>
                    <a:pt x="1308" y="1120"/>
                  </a:lnTo>
                  <a:lnTo>
                    <a:pt x="1308" y="1283"/>
                  </a:lnTo>
                  <a:lnTo>
                    <a:pt x="456" y="1283"/>
                  </a:lnTo>
                  <a:lnTo>
                    <a:pt x="456" y="1120"/>
                  </a:lnTo>
                  <a:close/>
                  <a:moveTo>
                    <a:pt x="618" y="685"/>
                  </a:moveTo>
                  <a:cubicBezTo>
                    <a:pt x="669" y="800"/>
                    <a:pt x="714" y="917"/>
                    <a:pt x="754" y="1038"/>
                  </a:cubicBezTo>
                  <a:lnTo>
                    <a:pt x="595" y="1090"/>
                  </a:lnTo>
                  <a:cubicBezTo>
                    <a:pt x="564" y="977"/>
                    <a:pt x="523" y="861"/>
                    <a:pt x="474" y="741"/>
                  </a:cubicBezTo>
                  <a:lnTo>
                    <a:pt x="618" y="685"/>
                  </a:lnTo>
                  <a:close/>
                  <a:moveTo>
                    <a:pt x="898" y="622"/>
                  </a:moveTo>
                  <a:cubicBezTo>
                    <a:pt x="934" y="745"/>
                    <a:pt x="963" y="865"/>
                    <a:pt x="985" y="983"/>
                  </a:cubicBezTo>
                  <a:lnTo>
                    <a:pt x="827" y="1019"/>
                  </a:lnTo>
                  <a:cubicBezTo>
                    <a:pt x="815" y="931"/>
                    <a:pt x="790" y="811"/>
                    <a:pt x="752" y="658"/>
                  </a:cubicBezTo>
                  <a:lnTo>
                    <a:pt x="898" y="622"/>
                  </a:lnTo>
                  <a:close/>
                  <a:moveTo>
                    <a:pt x="884" y="197"/>
                  </a:moveTo>
                  <a:cubicBezTo>
                    <a:pt x="829" y="276"/>
                    <a:pt x="770" y="349"/>
                    <a:pt x="705" y="416"/>
                  </a:cubicBezTo>
                  <a:lnTo>
                    <a:pt x="1059" y="416"/>
                  </a:lnTo>
                  <a:cubicBezTo>
                    <a:pt x="998" y="354"/>
                    <a:pt x="939" y="281"/>
                    <a:pt x="884" y="197"/>
                  </a:cubicBezTo>
                  <a:close/>
                  <a:moveTo>
                    <a:pt x="1626" y="1051"/>
                  </a:moveTo>
                  <a:lnTo>
                    <a:pt x="1626" y="563"/>
                  </a:lnTo>
                  <a:cubicBezTo>
                    <a:pt x="1592" y="578"/>
                    <a:pt x="1556" y="593"/>
                    <a:pt x="1519" y="607"/>
                  </a:cubicBezTo>
                  <a:cubicBezTo>
                    <a:pt x="1502" y="553"/>
                    <a:pt x="1481" y="501"/>
                    <a:pt x="1457" y="451"/>
                  </a:cubicBezTo>
                  <a:cubicBezTo>
                    <a:pt x="1633" y="402"/>
                    <a:pt x="1777" y="335"/>
                    <a:pt x="1891" y="251"/>
                  </a:cubicBezTo>
                  <a:lnTo>
                    <a:pt x="1508" y="251"/>
                  </a:lnTo>
                  <a:lnTo>
                    <a:pt x="1508" y="116"/>
                  </a:lnTo>
                  <a:lnTo>
                    <a:pt x="2037" y="116"/>
                  </a:lnTo>
                  <a:lnTo>
                    <a:pt x="2037" y="0"/>
                  </a:lnTo>
                  <a:lnTo>
                    <a:pt x="2210" y="0"/>
                  </a:lnTo>
                  <a:lnTo>
                    <a:pt x="2210" y="116"/>
                  </a:lnTo>
                  <a:lnTo>
                    <a:pt x="2741" y="116"/>
                  </a:lnTo>
                  <a:lnTo>
                    <a:pt x="2741" y="251"/>
                  </a:lnTo>
                  <a:lnTo>
                    <a:pt x="2339" y="251"/>
                  </a:lnTo>
                  <a:cubicBezTo>
                    <a:pt x="2449" y="332"/>
                    <a:pt x="2599" y="390"/>
                    <a:pt x="2788" y="425"/>
                  </a:cubicBezTo>
                  <a:cubicBezTo>
                    <a:pt x="2768" y="473"/>
                    <a:pt x="2749" y="528"/>
                    <a:pt x="2729" y="590"/>
                  </a:cubicBezTo>
                  <a:cubicBezTo>
                    <a:pt x="2691" y="578"/>
                    <a:pt x="2655" y="566"/>
                    <a:pt x="2621" y="553"/>
                  </a:cubicBezTo>
                  <a:lnTo>
                    <a:pt x="2621" y="1051"/>
                  </a:lnTo>
                  <a:lnTo>
                    <a:pt x="1626" y="1051"/>
                  </a:lnTo>
                  <a:close/>
                  <a:moveTo>
                    <a:pt x="2210" y="292"/>
                  </a:moveTo>
                  <a:lnTo>
                    <a:pt x="2210" y="459"/>
                  </a:lnTo>
                  <a:lnTo>
                    <a:pt x="2037" y="459"/>
                  </a:lnTo>
                  <a:lnTo>
                    <a:pt x="2037" y="298"/>
                  </a:lnTo>
                  <a:cubicBezTo>
                    <a:pt x="1969" y="365"/>
                    <a:pt x="1883" y="428"/>
                    <a:pt x="1778" y="487"/>
                  </a:cubicBezTo>
                  <a:lnTo>
                    <a:pt x="2470" y="487"/>
                  </a:lnTo>
                  <a:cubicBezTo>
                    <a:pt x="2361" y="431"/>
                    <a:pt x="2275" y="366"/>
                    <a:pt x="2210" y="292"/>
                  </a:cubicBezTo>
                  <a:close/>
                  <a:moveTo>
                    <a:pt x="2444" y="622"/>
                  </a:moveTo>
                  <a:lnTo>
                    <a:pt x="1803" y="622"/>
                  </a:lnTo>
                  <a:lnTo>
                    <a:pt x="1803" y="707"/>
                  </a:lnTo>
                  <a:lnTo>
                    <a:pt x="2444" y="707"/>
                  </a:lnTo>
                  <a:lnTo>
                    <a:pt x="2444" y="622"/>
                  </a:lnTo>
                  <a:close/>
                  <a:moveTo>
                    <a:pt x="2444" y="916"/>
                  </a:moveTo>
                  <a:lnTo>
                    <a:pt x="2444" y="831"/>
                  </a:lnTo>
                  <a:lnTo>
                    <a:pt x="1803" y="831"/>
                  </a:lnTo>
                  <a:lnTo>
                    <a:pt x="1803" y="916"/>
                  </a:lnTo>
                  <a:lnTo>
                    <a:pt x="2444" y="916"/>
                  </a:lnTo>
                  <a:close/>
                  <a:moveTo>
                    <a:pt x="2764" y="1279"/>
                  </a:moveTo>
                  <a:lnTo>
                    <a:pt x="1481" y="1279"/>
                  </a:lnTo>
                  <a:lnTo>
                    <a:pt x="1481" y="1123"/>
                  </a:lnTo>
                  <a:lnTo>
                    <a:pt x="2764" y="1123"/>
                  </a:lnTo>
                  <a:lnTo>
                    <a:pt x="2764" y="1279"/>
                  </a:lnTo>
                  <a:close/>
                  <a:moveTo>
                    <a:pt x="3149" y="2"/>
                  </a:moveTo>
                  <a:cubicBezTo>
                    <a:pt x="3218" y="96"/>
                    <a:pt x="3277" y="179"/>
                    <a:pt x="3326" y="251"/>
                  </a:cubicBezTo>
                  <a:lnTo>
                    <a:pt x="3154" y="354"/>
                  </a:lnTo>
                  <a:cubicBezTo>
                    <a:pt x="3110" y="276"/>
                    <a:pt x="3056" y="188"/>
                    <a:pt x="2992" y="92"/>
                  </a:cubicBezTo>
                  <a:lnTo>
                    <a:pt x="3149" y="2"/>
                  </a:lnTo>
                  <a:close/>
                  <a:moveTo>
                    <a:pt x="3359" y="410"/>
                  </a:moveTo>
                  <a:lnTo>
                    <a:pt x="3699" y="410"/>
                  </a:lnTo>
                  <a:lnTo>
                    <a:pt x="3699" y="3"/>
                  </a:lnTo>
                  <a:lnTo>
                    <a:pt x="3900" y="3"/>
                  </a:lnTo>
                  <a:lnTo>
                    <a:pt x="3900" y="410"/>
                  </a:lnTo>
                  <a:lnTo>
                    <a:pt x="4243" y="410"/>
                  </a:lnTo>
                  <a:lnTo>
                    <a:pt x="4243" y="590"/>
                  </a:lnTo>
                  <a:lnTo>
                    <a:pt x="3900" y="590"/>
                  </a:lnTo>
                  <a:lnTo>
                    <a:pt x="3900" y="1327"/>
                  </a:lnTo>
                  <a:lnTo>
                    <a:pt x="3699" y="1327"/>
                  </a:lnTo>
                  <a:lnTo>
                    <a:pt x="3699" y="590"/>
                  </a:lnTo>
                  <a:lnTo>
                    <a:pt x="3359" y="590"/>
                  </a:lnTo>
                  <a:lnTo>
                    <a:pt x="3359" y="410"/>
                  </a:lnTo>
                  <a:close/>
                  <a:moveTo>
                    <a:pt x="3425" y="858"/>
                  </a:moveTo>
                  <a:cubicBezTo>
                    <a:pt x="3432" y="941"/>
                    <a:pt x="3439" y="1007"/>
                    <a:pt x="3447" y="1056"/>
                  </a:cubicBezTo>
                  <a:cubicBezTo>
                    <a:pt x="3276" y="1168"/>
                    <a:pt x="3167" y="1249"/>
                    <a:pt x="3120" y="1300"/>
                  </a:cubicBezTo>
                  <a:lnTo>
                    <a:pt x="3021" y="1169"/>
                  </a:lnTo>
                  <a:cubicBezTo>
                    <a:pt x="3044" y="1142"/>
                    <a:pt x="3055" y="1105"/>
                    <a:pt x="3055" y="1056"/>
                  </a:cubicBezTo>
                  <a:lnTo>
                    <a:pt x="3055" y="626"/>
                  </a:lnTo>
                  <a:lnTo>
                    <a:pt x="2918" y="626"/>
                  </a:lnTo>
                  <a:lnTo>
                    <a:pt x="2918" y="452"/>
                  </a:lnTo>
                  <a:lnTo>
                    <a:pt x="3233" y="452"/>
                  </a:lnTo>
                  <a:lnTo>
                    <a:pt x="3233" y="981"/>
                  </a:lnTo>
                  <a:cubicBezTo>
                    <a:pt x="3269" y="960"/>
                    <a:pt x="3334" y="919"/>
                    <a:pt x="3425" y="858"/>
                  </a:cubicBezTo>
                  <a:close/>
                  <a:moveTo>
                    <a:pt x="4873" y="4"/>
                  </a:moveTo>
                  <a:cubicBezTo>
                    <a:pt x="4939" y="53"/>
                    <a:pt x="5005" y="108"/>
                    <a:pt x="5072" y="171"/>
                  </a:cubicBezTo>
                  <a:lnTo>
                    <a:pt x="4955" y="283"/>
                  </a:lnTo>
                  <a:cubicBezTo>
                    <a:pt x="4899" y="223"/>
                    <a:pt x="4836" y="165"/>
                    <a:pt x="4768" y="108"/>
                  </a:cubicBezTo>
                  <a:lnTo>
                    <a:pt x="4873" y="4"/>
                  </a:lnTo>
                  <a:close/>
                  <a:moveTo>
                    <a:pt x="5640" y="15"/>
                  </a:moveTo>
                  <a:lnTo>
                    <a:pt x="5640" y="1150"/>
                  </a:lnTo>
                  <a:cubicBezTo>
                    <a:pt x="5640" y="1200"/>
                    <a:pt x="5628" y="1238"/>
                    <a:pt x="5604" y="1264"/>
                  </a:cubicBezTo>
                  <a:cubicBezTo>
                    <a:pt x="5580" y="1290"/>
                    <a:pt x="5538" y="1305"/>
                    <a:pt x="5479" y="1308"/>
                  </a:cubicBezTo>
                  <a:cubicBezTo>
                    <a:pt x="5419" y="1311"/>
                    <a:pt x="5366" y="1312"/>
                    <a:pt x="5320" y="1311"/>
                  </a:cubicBezTo>
                  <a:cubicBezTo>
                    <a:pt x="5308" y="1248"/>
                    <a:pt x="5293" y="1189"/>
                    <a:pt x="5274" y="1136"/>
                  </a:cubicBezTo>
                  <a:cubicBezTo>
                    <a:pt x="5315" y="1138"/>
                    <a:pt x="5352" y="1140"/>
                    <a:pt x="5386" y="1140"/>
                  </a:cubicBezTo>
                  <a:cubicBezTo>
                    <a:pt x="5416" y="1140"/>
                    <a:pt x="5435" y="1135"/>
                    <a:pt x="5444" y="1127"/>
                  </a:cubicBezTo>
                  <a:cubicBezTo>
                    <a:pt x="5453" y="1118"/>
                    <a:pt x="5458" y="1101"/>
                    <a:pt x="5458" y="1075"/>
                  </a:cubicBezTo>
                  <a:lnTo>
                    <a:pt x="5458" y="15"/>
                  </a:lnTo>
                  <a:lnTo>
                    <a:pt x="5640" y="15"/>
                  </a:lnTo>
                  <a:close/>
                  <a:moveTo>
                    <a:pt x="4940" y="526"/>
                  </a:moveTo>
                  <a:lnTo>
                    <a:pt x="5099" y="609"/>
                  </a:lnTo>
                  <a:cubicBezTo>
                    <a:pt x="5023" y="747"/>
                    <a:pt x="4931" y="871"/>
                    <a:pt x="4822" y="982"/>
                  </a:cubicBezTo>
                  <a:cubicBezTo>
                    <a:pt x="4840" y="1023"/>
                    <a:pt x="4861" y="1057"/>
                    <a:pt x="4887" y="1083"/>
                  </a:cubicBezTo>
                  <a:cubicBezTo>
                    <a:pt x="4913" y="1109"/>
                    <a:pt x="4935" y="1122"/>
                    <a:pt x="4954" y="1122"/>
                  </a:cubicBezTo>
                  <a:cubicBezTo>
                    <a:pt x="4960" y="1122"/>
                    <a:pt x="4966" y="1120"/>
                    <a:pt x="4973" y="1117"/>
                  </a:cubicBezTo>
                  <a:cubicBezTo>
                    <a:pt x="4980" y="1113"/>
                    <a:pt x="4989" y="1087"/>
                    <a:pt x="4998" y="1038"/>
                  </a:cubicBezTo>
                  <a:cubicBezTo>
                    <a:pt x="5008" y="989"/>
                    <a:pt x="5015" y="947"/>
                    <a:pt x="5019" y="912"/>
                  </a:cubicBezTo>
                  <a:cubicBezTo>
                    <a:pt x="5038" y="922"/>
                    <a:pt x="5093" y="948"/>
                    <a:pt x="5183" y="987"/>
                  </a:cubicBezTo>
                  <a:cubicBezTo>
                    <a:pt x="5158" y="1126"/>
                    <a:pt x="5130" y="1217"/>
                    <a:pt x="5099" y="1257"/>
                  </a:cubicBezTo>
                  <a:cubicBezTo>
                    <a:pt x="5068" y="1299"/>
                    <a:pt x="5028" y="1319"/>
                    <a:pt x="4978" y="1319"/>
                  </a:cubicBezTo>
                  <a:cubicBezTo>
                    <a:pt x="4844" y="1319"/>
                    <a:pt x="4743" y="1252"/>
                    <a:pt x="4675" y="1116"/>
                  </a:cubicBezTo>
                  <a:cubicBezTo>
                    <a:pt x="4610" y="1168"/>
                    <a:pt x="4541" y="1217"/>
                    <a:pt x="4467" y="1262"/>
                  </a:cubicBezTo>
                  <a:cubicBezTo>
                    <a:pt x="4435" y="1202"/>
                    <a:pt x="4401" y="1146"/>
                    <a:pt x="4364" y="1095"/>
                  </a:cubicBezTo>
                  <a:cubicBezTo>
                    <a:pt x="4456" y="1048"/>
                    <a:pt x="4539" y="995"/>
                    <a:pt x="4613" y="935"/>
                  </a:cubicBezTo>
                  <a:cubicBezTo>
                    <a:pt x="4584" y="813"/>
                    <a:pt x="4565" y="681"/>
                    <a:pt x="4555" y="540"/>
                  </a:cubicBezTo>
                  <a:lnTo>
                    <a:pt x="4399" y="565"/>
                  </a:lnTo>
                  <a:lnTo>
                    <a:pt x="4370" y="396"/>
                  </a:lnTo>
                  <a:lnTo>
                    <a:pt x="4546" y="369"/>
                  </a:lnTo>
                  <a:lnTo>
                    <a:pt x="4529" y="16"/>
                  </a:lnTo>
                  <a:lnTo>
                    <a:pt x="4718" y="16"/>
                  </a:lnTo>
                  <a:cubicBezTo>
                    <a:pt x="4720" y="126"/>
                    <a:pt x="4723" y="234"/>
                    <a:pt x="4728" y="341"/>
                  </a:cubicBezTo>
                  <a:lnTo>
                    <a:pt x="5081" y="289"/>
                  </a:lnTo>
                  <a:lnTo>
                    <a:pt x="5108" y="452"/>
                  </a:lnTo>
                  <a:lnTo>
                    <a:pt x="4737" y="511"/>
                  </a:lnTo>
                  <a:cubicBezTo>
                    <a:pt x="4744" y="601"/>
                    <a:pt x="4756" y="692"/>
                    <a:pt x="4771" y="782"/>
                  </a:cubicBezTo>
                  <a:cubicBezTo>
                    <a:pt x="4839" y="705"/>
                    <a:pt x="4895" y="619"/>
                    <a:pt x="4940" y="526"/>
                  </a:cubicBezTo>
                  <a:close/>
                  <a:moveTo>
                    <a:pt x="5338" y="953"/>
                  </a:moveTo>
                  <a:lnTo>
                    <a:pt x="5162" y="953"/>
                  </a:lnTo>
                  <a:lnTo>
                    <a:pt x="5162" y="142"/>
                  </a:lnTo>
                  <a:lnTo>
                    <a:pt x="5338" y="142"/>
                  </a:lnTo>
                  <a:lnTo>
                    <a:pt x="5338" y="9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2"/>
            <p:cNvSpPr>
              <a:spLocks noEditPoints="1"/>
            </p:cNvSpPr>
            <p:nvPr/>
          </p:nvSpPr>
          <p:spPr bwMode="auto">
            <a:xfrm>
              <a:off x="4819" y="2258"/>
              <a:ext cx="451" cy="106"/>
            </a:xfrm>
            <a:custGeom>
              <a:avLst/>
              <a:gdLst>
                <a:gd name="T0" fmla="*/ 163 w 5699"/>
                <a:gd name="T1" fmla="*/ 10 h 1341"/>
                <a:gd name="T2" fmla="*/ 462 w 5699"/>
                <a:gd name="T3" fmla="*/ 247 h 1341"/>
                <a:gd name="T4" fmla="*/ 336 w 5699"/>
                <a:gd name="T5" fmla="*/ 620 h 1341"/>
                <a:gd name="T6" fmla="*/ 530 w 5699"/>
                <a:gd name="T7" fmla="*/ 575 h 1341"/>
                <a:gd name="T8" fmla="*/ 503 w 5699"/>
                <a:gd name="T9" fmla="*/ 421 h 1341"/>
                <a:gd name="T10" fmla="*/ 637 w 5699"/>
                <a:gd name="T11" fmla="*/ 10 h 1341"/>
                <a:gd name="T12" fmla="*/ 1120 w 5699"/>
                <a:gd name="T13" fmla="*/ 247 h 1341"/>
                <a:gd name="T14" fmla="*/ 1152 w 5699"/>
                <a:gd name="T15" fmla="*/ 1098 h 1341"/>
                <a:gd name="T16" fmla="*/ 1336 w 5699"/>
                <a:gd name="T17" fmla="*/ 955 h 1341"/>
                <a:gd name="T18" fmla="*/ 1014 w 5699"/>
                <a:gd name="T19" fmla="*/ 1247 h 1341"/>
                <a:gd name="T20" fmla="*/ 735 w 5699"/>
                <a:gd name="T21" fmla="*/ 931 h 1341"/>
                <a:gd name="T22" fmla="*/ 579 w 5699"/>
                <a:gd name="T23" fmla="*/ 817 h 1341"/>
                <a:gd name="T24" fmla="*/ 336 w 5699"/>
                <a:gd name="T25" fmla="*/ 797 h 1341"/>
                <a:gd name="T26" fmla="*/ 57 w 5699"/>
                <a:gd name="T27" fmla="*/ 1326 h 1341"/>
                <a:gd name="T28" fmla="*/ 149 w 5699"/>
                <a:gd name="T29" fmla="*/ 1134 h 1341"/>
                <a:gd name="T30" fmla="*/ 18 w 5699"/>
                <a:gd name="T31" fmla="*/ 878 h 1341"/>
                <a:gd name="T32" fmla="*/ 163 w 5699"/>
                <a:gd name="T33" fmla="*/ 421 h 1341"/>
                <a:gd name="T34" fmla="*/ 944 w 5699"/>
                <a:gd name="T35" fmla="*/ 864 h 1341"/>
                <a:gd name="T36" fmla="*/ 783 w 5699"/>
                <a:gd name="T37" fmla="*/ 749 h 1341"/>
                <a:gd name="T38" fmla="*/ 1950 w 5699"/>
                <a:gd name="T39" fmla="*/ 120 h 1341"/>
                <a:gd name="T40" fmla="*/ 1789 w 5699"/>
                <a:gd name="T41" fmla="*/ 4 h 1341"/>
                <a:gd name="T42" fmla="*/ 2727 w 5699"/>
                <a:gd name="T43" fmla="*/ 274 h 1341"/>
                <a:gd name="T44" fmla="*/ 1810 w 5699"/>
                <a:gd name="T45" fmla="*/ 353 h 1341"/>
                <a:gd name="T46" fmla="*/ 1838 w 5699"/>
                <a:gd name="T47" fmla="*/ 1318 h 1341"/>
                <a:gd name="T48" fmla="*/ 1523 w 5699"/>
                <a:gd name="T49" fmla="*/ 941 h 1341"/>
                <a:gd name="T50" fmla="*/ 1986 w 5699"/>
                <a:gd name="T51" fmla="*/ 483 h 1341"/>
                <a:gd name="T52" fmla="*/ 2577 w 5699"/>
                <a:gd name="T53" fmla="*/ 657 h 1341"/>
                <a:gd name="T54" fmla="*/ 2385 w 5699"/>
                <a:gd name="T55" fmla="*/ 1315 h 1341"/>
                <a:gd name="T56" fmla="*/ 2285 w 5699"/>
                <a:gd name="T57" fmla="*/ 1145 h 1341"/>
                <a:gd name="T58" fmla="*/ 1986 w 5699"/>
                <a:gd name="T59" fmla="*/ 657 h 1341"/>
                <a:gd name="T60" fmla="*/ 3712 w 5699"/>
                <a:gd name="T61" fmla="*/ 480 h 1341"/>
                <a:gd name="T62" fmla="*/ 3461 w 5699"/>
                <a:gd name="T63" fmla="*/ 355 h 1341"/>
                <a:gd name="T64" fmla="*/ 3371 w 5699"/>
                <a:gd name="T65" fmla="*/ 912 h 1341"/>
                <a:gd name="T66" fmla="*/ 3122 w 5699"/>
                <a:gd name="T67" fmla="*/ 573 h 1341"/>
                <a:gd name="T68" fmla="*/ 3130 w 5699"/>
                <a:gd name="T69" fmla="*/ 0 h 1341"/>
                <a:gd name="T70" fmla="*/ 3221 w 5699"/>
                <a:gd name="T71" fmla="*/ 417 h 1341"/>
                <a:gd name="T72" fmla="*/ 3390 w 5699"/>
                <a:gd name="T73" fmla="*/ 175 h 1341"/>
                <a:gd name="T74" fmla="*/ 3900 w 5699"/>
                <a:gd name="T75" fmla="*/ 6 h 1341"/>
                <a:gd name="T76" fmla="*/ 4235 w 5699"/>
                <a:gd name="T77" fmla="*/ 334 h 1341"/>
                <a:gd name="T78" fmla="*/ 4194 w 5699"/>
                <a:gd name="T79" fmla="*/ 480 h 1341"/>
                <a:gd name="T80" fmla="*/ 3430 w 5699"/>
                <a:gd name="T81" fmla="*/ 480 h 1341"/>
                <a:gd name="T82" fmla="*/ 4178 w 5699"/>
                <a:gd name="T83" fmla="*/ 755 h 1341"/>
                <a:gd name="T84" fmla="*/ 3999 w 5699"/>
                <a:gd name="T85" fmla="*/ 1252 h 1341"/>
                <a:gd name="T86" fmla="*/ 3443 w 5699"/>
                <a:gd name="T87" fmla="*/ 1331 h 1341"/>
                <a:gd name="T88" fmla="*/ 3622 w 5699"/>
                <a:gd name="T89" fmla="*/ 1089 h 1341"/>
                <a:gd name="T90" fmla="*/ 2936 w 5699"/>
                <a:gd name="T91" fmla="*/ 1261 h 1341"/>
                <a:gd name="T92" fmla="*/ 3396 w 5699"/>
                <a:gd name="T93" fmla="*/ 1191 h 1341"/>
                <a:gd name="T94" fmla="*/ 4938 w 5699"/>
                <a:gd name="T95" fmla="*/ 775 h 1341"/>
                <a:gd name="T96" fmla="*/ 4509 w 5699"/>
                <a:gd name="T97" fmla="*/ 59 h 1341"/>
                <a:gd name="T98" fmla="*/ 5120 w 5699"/>
                <a:gd name="T99" fmla="*/ 684 h 1341"/>
                <a:gd name="T100" fmla="*/ 5666 w 5699"/>
                <a:gd name="T101" fmla="*/ 941 h 1341"/>
                <a:gd name="T102" fmla="*/ 5622 w 5699"/>
                <a:gd name="T103" fmla="*/ 1292 h 1341"/>
                <a:gd name="T104" fmla="*/ 4938 w 5699"/>
                <a:gd name="T105" fmla="*/ 1331 h 1341"/>
                <a:gd name="T106" fmla="*/ 4373 w 5699"/>
                <a:gd name="T107" fmla="*/ 1132 h 1341"/>
                <a:gd name="T108" fmla="*/ 4389 w 5699"/>
                <a:gd name="T109" fmla="*/ 775 h 1341"/>
                <a:gd name="T110" fmla="*/ 5120 w 5699"/>
                <a:gd name="T111" fmla="*/ 299 h 1341"/>
                <a:gd name="T112" fmla="*/ 4689 w 5699"/>
                <a:gd name="T113" fmla="*/ 299 h 1341"/>
                <a:gd name="T114" fmla="*/ 4689 w 5699"/>
                <a:gd name="T115" fmla="*/ 204 h 1341"/>
                <a:gd name="T116" fmla="*/ 5370 w 5699"/>
                <a:gd name="T117" fmla="*/ 444 h 1341"/>
                <a:gd name="T118" fmla="*/ 5370 w 5699"/>
                <a:gd name="T119" fmla="*/ 539 h 1341"/>
                <a:gd name="T120" fmla="*/ 4938 w 5699"/>
                <a:gd name="T121" fmla="*/ 444 h 1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99" h="1341">
                  <a:moveTo>
                    <a:pt x="3" y="247"/>
                  </a:moveTo>
                  <a:lnTo>
                    <a:pt x="163" y="247"/>
                  </a:lnTo>
                  <a:lnTo>
                    <a:pt x="163" y="10"/>
                  </a:lnTo>
                  <a:lnTo>
                    <a:pt x="336" y="10"/>
                  </a:lnTo>
                  <a:lnTo>
                    <a:pt x="336" y="247"/>
                  </a:lnTo>
                  <a:lnTo>
                    <a:pt x="462" y="247"/>
                  </a:lnTo>
                  <a:lnTo>
                    <a:pt x="462" y="421"/>
                  </a:lnTo>
                  <a:lnTo>
                    <a:pt x="336" y="421"/>
                  </a:lnTo>
                  <a:lnTo>
                    <a:pt x="336" y="620"/>
                  </a:lnTo>
                  <a:lnTo>
                    <a:pt x="450" y="594"/>
                  </a:lnTo>
                  <a:lnTo>
                    <a:pt x="446" y="686"/>
                  </a:lnTo>
                  <a:lnTo>
                    <a:pt x="530" y="575"/>
                  </a:lnTo>
                  <a:lnTo>
                    <a:pt x="619" y="635"/>
                  </a:lnTo>
                  <a:cubicBezTo>
                    <a:pt x="628" y="568"/>
                    <a:pt x="633" y="497"/>
                    <a:pt x="634" y="421"/>
                  </a:cubicBezTo>
                  <a:lnTo>
                    <a:pt x="503" y="421"/>
                  </a:lnTo>
                  <a:lnTo>
                    <a:pt x="503" y="247"/>
                  </a:lnTo>
                  <a:lnTo>
                    <a:pt x="637" y="247"/>
                  </a:lnTo>
                  <a:cubicBezTo>
                    <a:pt x="637" y="177"/>
                    <a:pt x="637" y="98"/>
                    <a:pt x="637" y="10"/>
                  </a:cubicBezTo>
                  <a:lnTo>
                    <a:pt x="814" y="10"/>
                  </a:lnTo>
                  <a:cubicBezTo>
                    <a:pt x="814" y="84"/>
                    <a:pt x="814" y="163"/>
                    <a:pt x="813" y="247"/>
                  </a:cubicBezTo>
                  <a:lnTo>
                    <a:pt x="1120" y="247"/>
                  </a:lnTo>
                  <a:cubicBezTo>
                    <a:pt x="1118" y="498"/>
                    <a:pt x="1119" y="698"/>
                    <a:pt x="1123" y="845"/>
                  </a:cubicBezTo>
                  <a:cubicBezTo>
                    <a:pt x="1127" y="993"/>
                    <a:pt x="1131" y="1072"/>
                    <a:pt x="1135" y="1082"/>
                  </a:cubicBezTo>
                  <a:cubicBezTo>
                    <a:pt x="1139" y="1091"/>
                    <a:pt x="1145" y="1097"/>
                    <a:pt x="1152" y="1098"/>
                  </a:cubicBezTo>
                  <a:cubicBezTo>
                    <a:pt x="1165" y="1099"/>
                    <a:pt x="1174" y="1084"/>
                    <a:pt x="1180" y="1052"/>
                  </a:cubicBezTo>
                  <a:cubicBezTo>
                    <a:pt x="1185" y="1021"/>
                    <a:pt x="1191" y="962"/>
                    <a:pt x="1196" y="874"/>
                  </a:cubicBezTo>
                  <a:cubicBezTo>
                    <a:pt x="1247" y="908"/>
                    <a:pt x="1294" y="935"/>
                    <a:pt x="1336" y="955"/>
                  </a:cubicBezTo>
                  <a:cubicBezTo>
                    <a:pt x="1323" y="1093"/>
                    <a:pt x="1303" y="1191"/>
                    <a:pt x="1275" y="1247"/>
                  </a:cubicBezTo>
                  <a:cubicBezTo>
                    <a:pt x="1247" y="1303"/>
                    <a:pt x="1207" y="1331"/>
                    <a:pt x="1157" y="1331"/>
                  </a:cubicBezTo>
                  <a:cubicBezTo>
                    <a:pt x="1104" y="1331"/>
                    <a:pt x="1056" y="1303"/>
                    <a:pt x="1014" y="1247"/>
                  </a:cubicBezTo>
                  <a:cubicBezTo>
                    <a:pt x="972" y="1191"/>
                    <a:pt x="949" y="1071"/>
                    <a:pt x="944" y="887"/>
                  </a:cubicBezTo>
                  <a:lnTo>
                    <a:pt x="855" y="1022"/>
                  </a:lnTo>
                  <a:lnTo>
                    <a:pt x="735" y="931"/>
                  </a:lnTo>
                  <a:cubicBezTo>
                    <a:pt x="682" y="1089"/>
                    <a:pt x="601" y="1226"/>
                    <a:pt x="491" y="1341"/>
                  </a:cubicBezTo>
                  <a:cubicBezTo>
                    <a:pt x="443" y="1290"/>
                    <a:pt x="393" y="1241"/>
                    <a:pt x="341" y="1193"/>
                  </a:cubicBezTo>
                  <a:cubicBezTo>
                    <a:pt x="451" y="1099"/>
                    <a:pt x="531" y="974"/>
                    <a:pt x="579" y="817"/>
                  </a:cubicBezTo>
                  <a:cubicBezTo>
                    <a:pt x="533" y="784"/>
                    <a:pt x="488" y="753"/>
                    <a:pt x="445" y="725"/>
                  </a:cubicBezTo>
                  <a:cubicBezTo>
                    <a:pt x="445" y="740"/>
                    <a:pt x="445" y="755"/>
                    <a:pt x="444" y="771"/>
                  </a:cubicBezTo>
                  <a:lnTo>
                    <a:pt x="336" y="797"/>
                  </a:lnTo>
                  <a:lnTo>
                    <a:pt x="336" y="1152"/>
                  </a:lnTo>
                  <a:cubicBezTo>
                    <a:pt x="336" y="1197"/>
                    <a:pt x="324" y="1237"/>
                    <a:pt x="301" y="1272"/>
                  </a:cubicBezTo>
                  <a:cubicBezTo>
                    <a:pt x="277" y="1307"/>
                    <a:pt x="196" y="1325"/>
                    <a:pt x="57" y="1326"/>
                  </a:cubicBezTo>
                  <a:cubicBezTo>
                    <a:pt x="45" y="1270"/>
                    <a:pt x="30" y="1210"/>
                    <a:pt x="12" y="1144"/>
                  </a:cubicBezTo>
                  <a:cubicBezTo>
                    <a:pt x="40" y="1146"/>
                    <a:pt x="66" y="1147"/>
                    <a:pt x="88" y="1147"/>
                  </a:cubicBezTo>
                  <a:cubicBezTo>
                    <a:pt x="120" y="1147"/>
                    <a:pt x="140" y="1143"/>
                    <a:pt x="149" y="1134"/>
                  </a:cubicBezTo>
                  <a:cubicBezTo>
                    <a:pt x="158" y="1125"/>
                    <a:pt x="163" y="1108"/>
                    <a:pt x="163" y="1082"/>
                  </a:cubicBezTo>
                  <a:lnTo>
                    <a:pt x="163" y="841"/>
                  </a:lnTo>
                  <a:lnTo>
                    <a:pt x="18" y="878"/>
                  </a:lnTo>
                  <a:lnTo>
                    <a:pt x="0" y="685"/>
                  </a:lnTo>
                  <a:cubicBezTo>
                    <a:pt x="53" y="676"/>
                    <a:pt x="108" y="667"/>
                    <a:pt x="163" y="656"/>
                  </a:cubicBezTo>
                  <a:lnTo>
                    <a:pt x="163" y="421"/>
                  </a:lnTo>
                  <a:lnTo>
                    <a:pt x="3" y="421"/>
                  </a:lnTo>
                  <a:lnTo>
                    <a:pt x="3" y="247"/>
                  </a:lnTo>
                  <a:close/>
                  <a:moveTo>
                    <a:pt x="944" y="864"/>
                  </a:moveTo>
                  <a:cubicBezTo>
                    <a:pt x="940" y="723"/>
                    <a:pt x="938" y="576"/>
                    <a:pt x="940" y="421"/>
                  </a:cubicBezTo>
                  <a:lnTo>
                    <a:pt x="812" y="421"/>
                  </a:lnTo>
                  <a:cubicBezTo>
                    <a:pt x="811" y="538"/>
                    <a:pt x="802" y="647"/>
                    <a:pt x="783" y="749"/>
                  </a:cubicBezTo>
                  <a:cubicBezTo>
                    <a:pt x="840" y="789"/>
                    <a:pt x="894" y="827"/>
                    <a:pt x="944" y="864"/>
                  </a:cubicBezTo>
                  <a:close/>
                  <a:moveTo>
                    <a:pt x="1789" y="4"/>
                  </a:moveTo>
                  <a:cubicBezTo>
                    <a:pt x="1846" y="44"/>
                    <a:pt x="1899" y="82"/>
                    <a:pt x="1950" y="120"/>
                  </a:cubicBezTo>
                  <a:cubicBezTo>
                    <a:pt x="1856" y="229"/>
                    <a:pt x="1731" y="345"/>
                    <a:pt x="1576" y="470"/>
                  </a:cubicBezTo>
                  <a:cubicBezTo>
                    <a:pt x="1542" y="420"/>
                    <a:pt x="1503" y="367"/>
                    <a:pt x="1456" y="311"/>
                  </a:cubicBezTo>
                  <a:cubicBezTo>
                    <a:pt x="1606" y="197"/>
                    <a:pt x="1717" y="95"/>
                    <a:pt x="1789" y="4"/>
                  </a:cubicBezTo>
                  <a:close/>
                  <a:moveTo>
                    <a:pt x="2030" y="100"/>
                  </a:moveTo>
                  <a:lnTo>
                    <a:pt x="2727" y="100"/>
                  </a:lnTo>
                  <a:lnTo>
                    <a:pt x="2727" y="274"/>
                  </a:lnTo>
                  <a:lnTo>
                    <a:pt x="2030" y="274"/>
                  </a:lnTo>
                  <a:lnTo>
                    <a:pt x="2030" y="100"/>
                  </a:lnTo>
                  <a:close/>
                  <a:moveTo>
                    <a:pt x="1810" y="353"/>
                  </a:moveTo>
                  <a:lnTo>
                    <a:pt x="1967" y="453"/>
                  </a:lnTo>
                  <a:cubicBezTo>
                    <a:pt x="1928" y="511"/>
                    <a:pt x="1885" y="567"/>
                    <a:pt x="1838" y="623"/>
                  </a:cubicBezTo>
                  <a:lnTo>
                    <a:pt x="1838" y="1318"/>
                  </a:lnTo>
                  <a:lnTo>
                    <a:pt x="1652" y="1318"/>
                  </a:lnTo>
                  <a:lnTo>
                    <a:pt x="1652" y="824"/>
                  </a:lnTo>
                  <a:cubicBezTo>
                    <a:pt x="1611" y="864"/>
                    <a:pt x="1568" y="903"/>
                    <a:pt x="1523" y="941"/>
                  </a:cubicBezTo>
                  <a:cubicBezTo>
                    <a:pt x="1505" y="891"/>
                    <a:pt x="1481" y="829"/>
                    <a:pt x="1450" y="755"/>
                  </a:cubicBezTo>
                  <a:cubicBezTo>
                    <a:pt x="1587" y="636"/>
                    <a:pt x="1707" y="502"/>
                    <a:pt x="1810" y="353"/>
                  </a:cubicBezTo>
                  <a:close/>
                  <a:moveTo>
                    <a:pt x="1986" y="483"/>
                  </a:moveTo>
                  <a:lnTo>
                    <a:pt x="2786" y="483"/>
                  </a:lnTo>
                  <a:lnTo>
                    <a:pt x="2786" y="657"/>
                  </a:lnTo>
                  <a:lnTo>
                    <a:pt x="2577" y="657"/>
                  </a:lnTo>
                  <a:lnTo>
                    <a:pt x="2577" y="1089"/>
                  </a:lnTo>
                  <a:cubicBezTo>
                    <a:pt x="2577" y="1160"/>
                    <a:pt x="2560" y="1215"/>
                    <a:pt x="2527" y="1253"/>
                  </a:cubicBezTo>
                  <a:cubicBezTo>
                    <a:pt x="2493" y="1290"/>
                    <a:pt x="2446" y="1311"/>
                    <a:pt x="2385" y="1315"/>
                  </a:cubicBezTo>
                  <a:cubicBezTo>
                    <a:pt x="2324" y="1319"/>
                    <a:pt x="2234" y="1322"/>
                    <a:pt x="2114" y="1323"/>
                  </a:cubicBezTo>
                  <a:cubicBezTo>
                    <a:pt x="2102" y="1264"/>
                    <a:pt x="2085" y="1202"/>
                    <a:pt x="2065" y="1136"/>
                  </a:cubicBezTo>
                  <a:cubicBezTo>
                    <a:pt x="2158" y="1142"/>
                    <a:pt x="2231" y="1145"/>
                    <a:pt x="2285" y="1145"/>
                  </a:cubicBezTo>
                  <a:cubicBezTo>
                    <a:pt x="2350" y="1145"/>
                    <a:pt x="2382" y="1110"/>
                    <a:pt x="2382" y="1042"/>
                  </a:cubicBezTo>
                  <a:lnTo>
                    <a:pt x="2382" y="657"/>
                  </a:lnTo>
                  <a:lnTo>
                    <a:pt x="1986" y="657"/>
                  </a:lnTo>
                  <a:lnTo>
                    <a:pt x="1986" y="483"/>
                  </a:lnTo>
                  <a:close/>
                  <a:moveTo>
                    <a:pt x="3430" y="480"/>
                  </a:moveTo>
                  <a:lnTo>
                    <a:pt x="3712" y="480"/>
                  </a:lnTo>
                  <a:lnTo>
                    <a:pt x="3712" y="334"/>
                  </a:lnTo>
                  <a:lnTo>
                    <a:pt x="3416" y="334"/>
                  </a:lnTo>
                  <a:lnTo>
                    <a:pt x="3461" y="355"/>
                  </a:lnTo>
                  <a:cubicBezTo>
                    <a:pt x="3350" y="524"/>
                    <a:pt x="3255" y="662"/>
                    <a:pt x="3176" y="768"/>
                  </a:cubicBezTo>
                  <a:cubicBezTo>
                    <a:pt x="3240" y="760"/>
                    <a:pt x="3309" y="753"/>
                    <a:pt x="3382" y="746"/>
                  </a:cubicBezTo>
                  <a:cubicBezTo>
                    <a:pt x="3377" y="806"/>
                    <a:pt x="3373" y="862"/>
                    <a:pt x="3371" y="912"/>
                  </a:cubicBezTo>
                  <a:cubicBezTo>
                    <a:pt x="3176" y="933"/>
                    <a:pt x="3043" y="953"/>
                    <a:pt x="2972" y="972"/>
                  </a:cubicBezTo>
                  <a:lnTo>
                    <a:pt x="2920" y="822"/>
                  </a:lnTo>
                  <a:cubicBezTo>
                    <a:pt x="2977" y="772"/>
                    <a:pt x="3044" y="689"/>
                    <a:pt x="3122" y="573"/>
                  </a:cubicBezTo>
                  <a:cubicBezTo>
                    <a:pt x="3055" y="578"/>
                    <a:pt x="2997" y="584"/>
                    <a:pt x="2948" y="590"/>
                  </a:cubicBezTo>
                  <a:lnTo>
                    <a:pt x="2898" y="437"/>
                  </a:lnTo>
                  <a:cubicBezTo>
                    <a:pt x="2969" y="351"/>
                    <a:pt x="3046" y="205"/>
                    <a:pt x="3130" y="0"/>
                  </a:cubicBezTo>
                  <a:lnTo>
                    <a:pt x="3307" y="66"/>
                  </a:lnTo>
                  <a:cubicBezTo>
                    <a:pt x="3236" y="198"/>
                    <a:pt x="3167" y="317"/>
                    <a:pt x="3098" y="422"/>
                  </a:cubicBezTo>
                  <a:lnTo>
                    <a:pt x="3221" y="417"/>
                  </a:lnTo>
                  <a:lnTo>
                    <a:pt x="3302" y="279"/>
                  </a:lnTo>
                  <a:lnTo>
                    <a:pt x="3390" y="321"/>
                  </a:lnTo>
                  <a:lnTo>
                    <a:pt x="3390" y="175"/>
                  </a:lnTo>
                  <a:lnTo>
                    <a:pt x="3712" y="175"/>
                  </a:lnTo>
                  <a:lnTo>
                    <a:pt x="3712" y="6"/>
                  </a:lnTo>
                  <a:lnTo>
                    <a:pt x="3900" y="6"/>
                  </a:lnTo>
                  <a:lnTo>
                    <a:pt x="3900" y="175"/>
                  </a:lnTo>
                  <a:lnTo>
                    <a:pt x="4235" y="175"/>
                  </a:lnTo>
                  <a:lnTo>
                    <a:pt x="4235" y="334"/>
                  </a:lnTo>
                  <a:lnTo>
                    <a:pt x="3900" y="334"/>
                  </a:lnTo>
                  <a:lnTo>
                    <a:pt x="3900" y="480"/>
                  </a:lnTo>
                  <a:lnTo>
                    <a:pt x="4194" y="480"/>
                  </a:lnTo>
                  <a:lnTo>
                    <a:pt x="4194" y="640"/>
                  </a:lnTo>
                  <a:lnTo>
                    <a:pt x="3430" y="640"/>
                  </a:lnTo>
                  <a:lnTo>
                    <a:pt x="3430" y="480"/>
                  </a:lnTo>
                  <a:close/>
                  <a:moveTo>
                    <a:pt x="3443" y="1331"/>
                  </a:moveTo>
                  <a:lnTo>
                    <a:pt x="3443" y="755"/>
                  </a:lnTo>
                  <a:lnTo>
                    <a:pt x="4178" y="755"/>
                  </a:lnTo>
                  <a:lnTo>
                    <a:pt x="4178" y="1331"/>
                  </a:lnTo>
                  <a:lnTo>
                    <a:pt x="3999" y="1331"/>
                  </a:lnTo>
                  <a:lnTo>
                    <a:pt x="3999" y="1252"/>
                  </a:lnTo>
                  <a:lnTo>
                    <a:pt x="3622" y="1252"/>
                  </a:lnTo>
                  <a:lnTo>
                    <a:pt x="3622" y="1331"/>
                  </a:lnTo>
                  <a:lnTo>
                    <a:pt x="3443" y="1331"/>
                  </a:lnTo>
                  <a:close/>
                  <a:moveTo>
                    <a:pt x="3999" y="918"/>
                  </a:moveTo>
                  <a:lnTo>
                    <a:pt x="3622" y="918"/>
                  </a:lnTo>
                  <a:lnTo>
                    <a:pt x="3622" y="1089"/>
                  </a:lnTo>
                  <a:lnTo>
                    <a:pt x="3999" y="1089"/>
                  </a:lnTo>
                  <a:lnTo>
                    <a:pt x="3999" y="918"/>
                  </a:lnTo>
                  <a:close/>
                  <a:moveTo>
                    <a:pt x="2936" y="1261"/>
                  </a:moveTo>
                  <a:lnTo>
                    <a:pt x="2906" y="1074"/>
                  </a:lnTo>
                  <a:cubicBezTo>
                    <a:pt x="3061" y="1054"/>
                    <a:pt x="3226" y="1031"/>
                    <a:pt x="3402" y="1004"/>
                  </a:cubicBezTo>
                  <a:cubicBezTo>
                    <a:pt x="3397" y="1079"/>
                    <a:pt x="3395" y="1141"/>
                    <a:pt x="3396" y="1191"/>
                  </a:cubicBezTo>
                  <a:cubicBezTo>
                    <a:pt x="3236" y="1213"/>
                    <a:pt x="3083" y="1237"/>
                    <a:pt x="2936" y="1261"/>
                  </a:cubicBezTo>
                  <a:close/>
                  <a:moveTo>
                    <a:pt x="4389" y="775"/>
                  </a:moveTo>
                  <a:lnTo>
                    <a:pt x="4938" y="775"/>
                  </a:lnTo>
                  <a:lnTo>
                    <a:pt x="4938" y="684"/>
                  </a:lnTo>
                  <a:lnTo>
                    <a:pt x="4509" y="684"/>
                  </a:lnTo>
                  <a:lnTo>
                    <a:pt x="4509" y="59"/>
                  </a:lnTo>
                  <a:lnTo>
                    <a:pt x="5549" y="59"/>
                  </a:lnTo>
                  <a:lnTo>
                    <a:pt x="5549" y="684"/>
                  </a:lnTo>
                  <a:lnTo>
                    <a:pt x="5120" y="684"/>
                  </a:lnTo>
                  <a:lnTo>
                    <a:pt x="5120" y="775"/>
                  </a:lnTo>
                  <a:lnTo>
                    <a:pt x="5666" y="775"/>
                  </a:lnTo>
                  <a:lnTo>
                    <a:pt x="5666" y="941"/>
                  </a:lnTo>
                  <a:lnTo>
                    <a:pt x="5240" y="941"/>
                  </a:lnTo>
                  <a:cubicBezTo>
                    <a:pt x="5383" y="1031"/>
                    <a:pt x="5536" y="1088"/>
                    <a:pt x="5699" y="1113"/>
                  </a:cubicBezTo>
                  <a:cubicBezTo>
                    <a:pt x="5665" y="1180"/>
                    <a:pt x="5640" y="1240"/>
                    <a:pt x="5622" y="1292"/>
                  </a:cubicBezTo>
                  <a:cubicBezTo>
                    <a:pt x="5413" y="1230"/>
                    <a:pt x="5246" y="1135"/>
                    <a:pt x="5120" y="1009"/>
                  </a:cubicBezTo>
                  <a:lnTo>
                    <a:pt x="5120" y="1331"/>
                  </a:lnTo>
                  <a:lnTo>
                    <a:pt x="4938" y="1331"/>
                  </a:lnTo>
                  <a:lnTo>
                    <a:pt x="4938" y="1019"/>
                  </a:lnTo>
                  <a:cubicBezTo>
                    <a:pt x="4824" y="1132"/>
                    <a:pt x="4667" y="1225"/>
                    <a:pt x="4465" y="1299"/>
                  </a:cubicBezTo>
                  <a:cubicBezTo>
                    <a:pt x="4437" y="1245"/>
                    <a:pt x="4407" y="1190"/>
                    <a:pt x="4373" y="1132"/>
                  </a:cubicBezTo>
                  <a:cubicBezTo>
                    <a:pt x="4563" y="1089"/>
                    <a:pt x="4714" y="1026"/>
                    <a:pt x="4827" y="941"/>
                  </a:cubicBezTo>
                  <a:lnTo>
                    <a:pt x="4389" y="941"/>
                  </a:lnTo>
                  <a:lnTo>
                    <a:pt x="4389" y="775"/>
                  </a:lnTo>
                  <a:close/>
                  <a:moveTo>
                    <a:pt x="5370" y="204"/>
                  </a:moveTo>
                  <a:lnTo>
                    <a:pt x="5120" y="204"/>
                  </a:lnTo>
                  <a:lnTo>
                    <a:pt x="5120" y="299"/>
                  </a:lnTo>
                  <a:lnTo>
                    <a:pt x="5370" y="299"/>
                  </a:lnTo>
                  <a:lnTo>
                    <a:pt x="5370" y="204"/>
                  </a:lnTo>
                  <a:close/>
                  <a:moveTo>
                    <a:pt x="4689" y="299"/>
                  </a:moveTo>
                  <a:lnTo>
                    <a:pt x="4938" y="299"/>
                  </a:lnTo>
                  <a:lnTo>
                    <a:pt x="4938" y="204"/>
                  </a:lnTo>
                  <a:lnTo>
                    <a:pt x="4689" y="204"/>
                  </a:lnTo>
                  <a:lnTo>
                    <a:pt x="4689" y="299"/>
                  </a:lnTo>
                  <a:close/>
                  <a:moveTo>
                    <a:pt x="5370" y="539"/>
                  </a:moveTo>
                  <a:lnTo>
                    <a:pt x="5370" y="444"/>
                  </a:lnTo>
                  <a:lnTo>
                    <a:pt x="5120" y="444"/>
                  </a:lnTo>
                  <a:lnTo>
                    <a:pt x="5120" y="539"/>
                  </a:lnTo>
                  <a:lnTo>
                    <a:pt x="5370" y="539"/>
                  </a:lnTo>
                  <a:close/>
                  <a:moveTo>
                    <a:pt x="4689" y="539"/>
                  </a:moveTo>
                  <a:lnTo>
                    <a:pt x="4938" y="539"/>
                  </a:lnTo>
                  <a:lnTo>
                    <a:pt x="4938" y="444"/>
                  </a:lnTo>
                  <a:lnTo>
                    <a:pt x="4689" y="444"/>
                  </a:lnTo>
                  <a:lnTo>
                    <a:pt x="4689" y="5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4819" y="1818"/>
              <a:ext cx="452" cy="106"/>
            </a:xfrm>
            <a:custGeom>
              <a:avLst/>
              <a:gdLst>
                <a:gd name="T0" fmla="*/ 466 w 5712"/>
                <a:gd name="T1" fmla="*/ 0 h 1331"/>
                <a:gd name="T2" fmla="*/ 878 w 5712"/>
                <a:gd name="T3" fmla="*/ 8 h 1331"/>
                <a:gd name="T4" fmla="*/ 1166 w 5712"/>
                <a:gd name="T5" fmla="*/ 761 h 1331"/>
                <a:gd name="T6" fmla="*/ 537 w 5712"/>
                <a:gd name="T7" fmla="*/ 832 h 1331"/>
                <a:gd name="T8" fmla="*/ 968 w 5712"/>
                <a:gd name="T9" fmla="*/ 386 h 1331"/>
                <a:gd name="T10" fmla="*/ 968 w 5712"/>
                <a:gd name="T11" fmla="*/ 386 h 1331"/>
                <a:gd name="T12" fmla="*/ 819 w 5712"/>
                <a:gd name="T13" fmla="*/ 1310 h 1331"/>
                <a:gd name="T14" fmla="*/ 490 w 5712"/>
                <a:gd name="T15" fmla="*/ 831 h 1331"/>
                <a:gd name="T16" fmla="*/ 850 w 5712"/>
                <a:gd name="T17" fmla="*/ 1123 h 1331"/>
                <a:gd name="T18" fmla="*/ 291 w 5712"/>
                <a:gd name="T19" fmla="*/ 898 h 1331"/>
                <a:gd name="T20" fmla="*/ 1209 w 5712"/>
                <a:gd name="T21" fmla="*/ 844 h 1331"/>
                <a:gd name="T22" fmla="*/ 1209 w 5712"/>
                <a:gd name="T23" fmla="*/ 844 h 1331"/>
                <a:gd name="T24" fmla="*/ 1965 w 5712"/>
                <a:gd name="T25" fmla="*/ 334 h 1331"/>
                <a:gd name="T26" fmla="*/ 1920 w 5712"/>
                <a:gd name="T27" fmla="*/ 912 h 1331"/>
                <a:gd name="T28" fmla="*/ 1497 w 5712"/>
                <a:gd name="T29" fmla="*/ 590 h 1331"/>
                <a:gd name="T30" fmla="*/ 1647 w 5712"/>
                <a:gd name="T31" fmla="*/ 422 h 1331"/>
                <a:gd name="T32" fmla="*/ 1939 w 5712"/>
                <a:gd name="T33" fmla="*/ 174 h 1331"/>
                <a:gd name="T34" fmla="*/ 2448 w 5712"/>
                <a:gd name="T35" fmla="*/ 174 h 1331"/>
                <a:gd name="T36" fmla="*/ 2448 w 5712"/>
                <a:gd name="T37" fmla="*/ 480 h 1331"/>
                <a:gd name="T38" fmla="*/ 1979 w 5712"/>
                <a:gd name="T39" fmla="*/ 480 h 1331"/>
                <a:gd name="T40" fmla="*/ 2727 w 5712"/>
                <a:gd name="T41" fmla="*/ 1331 h 1331"/>
                <a:gd name="T42" fmla="*/ 2171 w 5712"/>
                <a:gd name="T43" fmla="*/ 1331 h 1331"/>
                <a:gd name="T44" fmla="*/ 2171 w 5712"/>
                <a:gd name="T45" fmla="*/ 1089 h 1331"/>
                <a:gd name="T46" fmla="*/ 1455 w 5712"/>
                <a:gd name="T47" fmla="*/ 1074 h 1331"/>
                <a:gd name="T48" fmla="*/ 3101 w 5712"/>
                <a:gd name="T49" fmla="*/ 422 h 1331"/>
                <a:gd name="T50" fmla="*/ 3155 w 5712"/>
                <a:gd name="T51" fmla="*/ 765 h 1331"/>
                <a:gd name="T52" fmla="*/ 2919 w 5712"/>
                <a:gd name="T53" fmla="*/ 798 h 1331"/>
                <a:gd name="T54" fmla="*/ 3142 w 5712"/>
                <a:gd name="T55" fmla="*/ 0 h 1331"/>
                <a:gd name="T56" fmla="*/ 4126 w 5712"/>
                <a:gd name="T57" fmla="*/ 217 h 1331"/>
                <a:gd name="T58" fmla="*/ 3839 w 5712"/>
                <a:gd name="T59" fmla="*/ 508 h 1331"/>
                <a:gd name="T60" fmla="*/ 3446 w 5712"/>
                <a:gd name="T61" fmla="*/ 229 h 1331"/>
                <a:gd name="T62" fmla="*/ 4176 w 5712"/>
                <a:gd name="T63" fmla="*/ 731 h 1331"/>
                <a:gd name="T64" fmla="*/ 4232 w 5712"/>
                <a:gd name="T65" fmla="*/ 1131 h 1331"/>
                <a:gd name="T66" fmla="*/ 2936 w 5712"/>
                <a:gd name="T67" fmla="*/ 1251 h 1331"/>
                <a:gd name="T68" fmla="*/ 3718 w 5712"/>
                <a:gd name="T69" fmla="*/ 1131 h 1331"/>
                <a:gd name="T70" fmla="*/ 4587 w 5712"/>
                <a:gd name="T71" fmla="*/ 282 h 1331"/>
                <a:gd name="T72" fmla="*/ 4386 w 5712"/>
                <a:gd name="T73" fmla="*/ 241 h 1331"/>
                <a:gd name="T74" fmla="*/ 4885 w 5712"/>
                <a:gd name="T75" fmla="*/ 617 h 1331"/>
                <a:gd name="T76" fmla="*/ 4455 w 5712"/>
                <a:gd name="T77" fmla="*/ 1122 h 1331"/>
                <a:gd name="T78" fmla="*/ 4382 w 5712"/>
                <a:gd name="T79" fmla="*/ 777 h 1331"/>
                <a:gd name="T80" fmla="*/ 5022 w 5712"/>
                <a:gd name="T81" fmla="*/ 583 h 1331"/>
                <a:gd name="T82" fmla="*/ 5185 w 5712"/>
                <a:gd name="T83" fmla="*/ 19 h 1331"/>
                <a:gd name="T84" fmla="*/ 5619 w 5712"/>
                <a:gd name="T85" fmla="*/ 574 h 1331"/>
                <a:gd name="T86" fmla="*/ 5350 w 5712"/>
                <a:gd name="T87" fmla="*/ 1126 h 1331"/>
                <a:gd name="T88" fmla="*/ 5676 w 5712"/>
                <a:gd name="T89" fmla="*/ 1126 h 1331"/>
                <a:gd name="T90" fmla="*/ 5043 w 5712"/>
                <a:gd name="T91" fmla="*/ 685 h 1331"/>
                <a:gd name="T92" fmla="*/ 5043 w 5712"/>
                <a:gd name="T93" fmla="*/ 685 h 1331"/>
                <a:gd name="T94" fmla="*/ 5150 w 5712"/>
                <a:gd name="T95" fmla="*/ 662 h 1331"/>
                <a:gd name="T96" fmla="*/ 4673 w 5712"/>
                <a:gd name="T97" fmla="*/ 1016 h 1331"/>
                <a:gd name="T98" fmla="*/ 5103 w 5712"/>
                <a:gd name="T99" fmla="*/ 425 h 1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712" h="1331">
                  <a:moveTo>
                    <a:pt x="174" y="220"/>
                  </a:moveTo>
                  <a:lnTo>
                    <a:pt x="398" y="220"/>
                  </a:lnTo>
                  <a:cubicBezTo>
                    <a:pt x="366" y="165"/>
                    <a:pt x="333" y="113"/>
                    <a:pt x="300" y="63"/>
                  </a:cubicBezTo>
                  <a:lnTo>
                    <a:pt x="466" y="0"/>
                  </a:lnTo>
                  <a:cubicBezTo>
                    <a:pt x="507" y="55"/>
                    <a:pt x="551" y="116"/>
                    <a:pt x="599" y="184"/>
                  </a:cubicBezTo>
                  <a:lnTo>
                    <a:pt x="507" y="220"/>
                  </a:lnTo>
                  <a:lnTo>
                    <a:pt x="731" y="220"/>
                  </a:lnTo>
                  <a:cubicBezTo>
                    <a:pt x="781" y="154"/>
                    <a:pt x="829" y="83"/>
                    <a:pt x="878" y="8"/>
                  </a:cubicBezTo>
                  <a:lnTo>
                    <a:pt x="1077" y="49"/>
                  </a:lnTo>
                  <a:lnTo>
                    <a:pt x="941" y="220"/>
                  </a:lnTo>
                  <a:lnTo>
                    <a:pt x="1166" y="220"/>
                  </a:lnTo>
                  <a:lnTo>
                    <a:pt x="1166" y="761"/>
                  </a:lnTo>
                  <a:lnTo>
                    <a:pt x="697" y="761"/>
                  </a:lnTo>
                  <a:cubicBezTo>
                    <a:pt x="749" y="809"/>
                    <a:pt x="803" y="862"/>
                    <a:pt x="859" y="921"/>
                  </a:cubicBezTo>
                  <a:lnTo>
                    <a:pt x="722" y="1040"/>
                  </a:lnTo>
                  <a:cubicBezTo>
                    <a:pt x="659" y="965"/>
                    <a:pt x="597" y="896"/>
                    <a:pt x="537" y="832"/>
                  </a:cubicBezTo>
                  <a:lnTo>
                    <a:pt x="621" y="761"/>
                  </a:lnTo>
                  <a:lnTo>
                    <a:pt x="174" y="761"/>
                  </a:lnTo>
                  <a:lnTo>
                    <a:pt x="174" y="220"/>
                  </a:lnTo>
                  <a:close/>
                  <a:moveTo>
                    <a:pt x="968" y="386"/>
                  </a:moveTo>
                  <a:lnTo>
                    <a:pt x="372" y="386"/>
                  </a:lnTo>
                  <a:lnTo>
                    <a:pt x="372" y="595"/>
                  </a:lnTo>
                  <a:lnTo>
                    <a:pt x="968" y="595"/>
                  </a:lnTo>
                  <a:lnTo>
                    <a:pt x="968" y="386"/>
                  </a:lnTo>
                  <a:close/>
                  <a:moveTo>
                    <a:pt x="911" y="955"/>
                  </a:moveTo>
                  <a:cubicBezTo>
                    <a:pt x="983" y="994"/>
                    <a:pt x="1041" y="1024"/>
                    <a:pt x="1085" y="1044"/>
                  </a:cubicBezTo>
                  <a:cubicBezTo>
                    <a:pt x="1052" y="1172"/>
                    <a:pt x="1014" y="1249"/>
                    <a:pt x="971" y="1273"/>
                  </a:cubicBezTo>
                  <a:cubicBezTo>
                    <a:pt x="928" y="1297"/>
                    <a:pt x="877" y="1310"/>
                    <a:pt x="819" y="1310"/>
                  </a:cubicBezTo>
                  <a:lnTo>
                    <a:pt x="514" y="1310"/>
                  </a:lnTo>
                  <a:cubicBezTo>
                    <a:pt x="380" y="1310"/>
                    <a:pt x="313" y="1245"/>
                    <a:pt x="313" y="1115"/>
                  </a:cubicBezTo>
                  <a:lnTo>
                    <a:pt x="313" y="831"/>
                  </a:lnTo>
                  <a:lnTo>
                    <a:pt x="490" y="831"/>
                  </a:lnTo>
                  <a:lnTo>
                    <a:pt x="490" y="1068"/>
                  </a:lnTo>
                  <a:cubicBezTo>
                    <a:pt x="490" y="1116"/>
                    <a:pt x="519" y="1139"/>
                    <a:pt x="576" y="1139"/>
                  </a:cubicBezTo>
                  <a:lnTo>
                    <a:pt x="778" y="1139"/>
                  </a:lnTo>
                  <a:cubicBezTo>
                    <a:pt x="807" y="1139"/>
                    <a:pt x="831" y="1134"/>
                    <a:pt x="850" y="1123"/>
                  </a:cubicBezTo>
                  <a:cubicBezTo>
                    <a:pt x="870" y="1112"/>
                    <a:pt x="882" y="1094"/>
                    <a:pt x="888" y="1070"/>
                  </a:cubicBezTo>
                  <a:cubicBezTo>
                    <a:pt x="894" y="1045"/>
                    <a:pt x="901" y="1007"/>
                    <a:pt x="911" y="955"/>
                  </a:cubicBezTo>
                  <a:close/>
                  <a:moveTo>
                    <a:pt x="124" y="842"/>
                  </a:moveTo>
                  <a:lnTo>
                    <a:pt x="291" y="898"/>
                  </a:lnTo>
                  <a:cubicBezTo>
                    <a:pt x="246" y="1027"/>
                    <a:pt x="203" y="1140"/>
                    <a:pt x="162" y="1239"/>
                  </a:cubicBezTo>
                  <a:lnTo>
                    <a:pt x="0" y="1167"/>
                  </a:lnTo>
                  <a:cubicBezTo>
                    <a:pt x="47" y="1066"/>
                    <a:pt x="89" y="957"/>
                    <a:pt x="124" y="842"/>
                  </a:cubicBezTo>
                  <a:close/>
                  <a:moveTo>
                    <a:pt x="1209" y="844"/>
                  </a:moveTo>
                  <a:cubicBezTo>
                    <a:pt x="1256" y="955"/>
                    <a:pt x="1299" y="1062"/>
                    <a:pt x="1339" y="1166"/>
                  </a:cubicBezTo>
                  <a:lnTo>
                    <a:pt x="1166" y="1231"/>
                  </a:lnTo>
                  <a:cubicBezTo>
                    <a:pt x="1127" y="1114"/>
                    <a:pt x="1086" y="1006"/>
                    <a:pt x="1043" y="906"/>
                  </a:cubicBezTo>
                  <a:lnTo>
                    <a:pt x="1209" y="844"/>
                  </a:lnTo>
                  <a:close/>
                  <a:moveTo>
                    <a:pt x="1979" y="480"/>
                  </a:moveTo>
                  <a:lnTo>
                    <a:pt x="2261" y="480"/>
                  </a:lnTo>
                  <a:lnTo>
                    <a:pt x="2261" y="334"/>
                  </a:lnTo>
                  <a:lnTo>
                    <a:pt x="1965" y="334"/>
                  </a:lnTo>
                  <a:lnTo>
                    <a:pt x="2010" y="355"/>
                  </a:lnTo>
                  <a:cubicBezTo>
                    <a:pt x="1899" y="524"/>
                    <a:pt x="1804" y="662"/>
                    <a:pt x="1725" y="768"/>
                  </a:cubicBezTo>
                  <a:cubicBezTo>
                    <a:pt x="1789" y="760"/>
                    <a:pt x="1858" y="753"/>
                    <a:pt x="1931" y="745"/>
                  </a:cubicBezTo>
                  <a:cubicBezTo>
                    <a:pt x="1926" y="806"/>
                    <a:pt x="1922" y="861"/>
                    <a:pt x="1920" y="912"/>
                  </a:cubicBezTo>
                  <a:cubicBezTo>
                    <a:pt x="1725" y="933"/>
                    <a:pt x="1592" y="953"/>
                    <a:pt x="1521" y="972"/>
                  </a:cubicBezTo>
                  <a:lnTo>
                    <a:pt x="1469" y="822"/>
                  </a:lnTo>
                  <a:cubicBezTo>
                    <a:pt x="1525" y="772"/>
                    <a:pt x="1593" y="689"/>
                    <a:pt x="1671" y="573"/>
                  </a:cubicBezTo>
                  <a:cubicBezTo>
                    <a:pt x="1604" y="577"/>
                    <a:pt x="1546" y="583"/>
                    <a:pt x="1497" y="590"/>
                  </a:cubicBezTo>
                  <a:lnTo>
                    <a:pt x="1447" y="437"/>
                  </a:lnTo>
                  <a:cubicBezTo>
                    <a:pt x="1518" y="350"/>
                    <a:pt x="1595" y="205"/>
                    <a:pt x="1679" y="0"/>
                  </a:cubicBezTo>
                  <a:lnTo>
                    <a:pt x="1856" y="66"/>
                  </a:lnTo>
                  <a:cubicBezTo>
                    <a:pt x="1785" y="198"/>
                    <a:pt x="1716" y="317"/>
                    <a:pt x="1647" y="422"/>
                  </a:cubicBezTo>
                  <a:lnTo>
                    <a:pt x="1770" y="416"/>
                  </a:lnTo>
                  <a:lnTo>
                    <a:pt x="1851" y="279"/>
                  </a:lnTo>
                  <a:lnTo>
                    <a:pt x="1939" y="321"/>
                  </a:lnTo>
                  <a:lnTo>
                    <a:pt x="1939" y="174"/>
                  </a:lnTo>
                  <a:lnTo>
                    <a:pt x="2261" y="174"/>
                  </a:lnTo>
                  <a:lnTo>
                    <a:pt x="2261" y="6"/>
                  </a:lnTo>
                  <a:lnTo>
                    <a:pt x="2448" y="6"/>
                  </a:lnTo>
                  <a:lnTo>
                    <a:pt x="2448" y="174"/>
                  </a:lnTo>
                  <a:lnTo>
                    <a:pt x="2784" y="174"/>
                  </a:lnTo>
                  <a:lnTo>
                    <a:pt x="2784" y="334"/>
                  </a:lnTo>
                  <a:lnTo>
                    <a:pt x="2448" y="334"/>
                  </a:lnTo>
                  <a:lnTo>
                    <a:pt x="2448" y="480"/>
                  </a:lnTo>
                  <a:lnTo>
                    <a:pt x="2743" y="480"/>
                  </a:lnTo>
                  <a:lnTo>
                    <a:pt x="2743" y="640"/>
                  </a:lnTo>
                  <a:lnTo>
                    <a:pt x="1979" y="640"/>
                  </a:lnTo>
                  <a:lnTo>
                    <a:pt x="1979" y="480"/>
                  </a:lnTo>
                  <a:close/>
                  <a:moveTo>
                    <a:pt x="1991" y="1331"/>
                  </a:moveTo>
                  <a:lnTo>
                    <a:pt x="1991" y="755"/>
                  </a:lnTo>
                  <a:lnTo>
                    <a:pt x="2727" y="755"/>
                  </a:lnTo>
                  <a:lnTo>
                    <a:pt x="2727" y="1331"/>
                  </a:lnTo>
                  <a:lnTo>
                    <a:pt x="2547" y="1331"/>
                  </a:lnTo>
                  <a:lnTo>
                    <a:pt x="2547" y="1252"/>
                  </a:lnTo>
                  <a:lnTo>
                    <a:pt x="2171" y="1252"/>
                  </a:lnTo>
                  <a:lnTo>
                    <a:pt x="2171" y="1331"/>
                  </a:lnTo>
                  <a:lnTo>
                    <a:pt x="1991" y="1331"/>
                  </a:lnTo>
                  <a:close/>
                  <a:moveTo>
                    <a:pt x="2547" y="918"/>
                  </a:moveTo>
                  <a:lnTo>
                    <a:pt x="2171" y="918"/>
                  </a:lnTo>
                  <a:lnTo>
                    <a:pt x="2171" y="1089"/>
                  </a:lnTo>
                  <a:lnTo>
                    <a:pt x="2547" y="1089"/>
                  </a:lnTo>
                  <a:lnTo>
                    <a:pt x="2547" y="918"/>
                  </a:lnTo>
                  <a:close/>
                  <a:moveTo>
                    <a:pt x="1485" y="1261"/>
                  </a:moveTo>
                  <a:lnTo>
                    <a:pt x="1455" y="1074"/>
                  </a:lnTo>
                  <a:cubicBezTo>
                    <a:pt x="1610" y="1054"/>
                    <a:pt x="1775" y="1031"/>
                    <a:pt x="1951" y="1004"/>
                  </a:cubicBezTo>
                  <a:cubicBezTo>
                    <a:pt x="1946" y="1079"/>
                    <a:pt x="1944" y="1141"/>
                    <a:pt x="1945" y="1190"/>
                  </a:cubicBezTo>
                  <a:cubicBezTo>
                    <a:pt x="1785" y="1213"/>
                    <a:pt x="1632" y="1236"/>
                    <a:pt x="1485" y="1261"/>
                  </a:cubicBezTo>
                  <a:close/>
                  <a:moveTo>
                    <a:pt x="3101" y="422"/>
                  </a:moveTo>
                  <a:lnTo>
                    <a:pt x="3214" y="418"/>
                  </a:lnTo>
                  <a:cubicBezTo>
                    <a:pt x="3247" y="365"/>
                    <a:pt x="3281" y="309"/>
                    <a:pt x="3315" y="248"/>
                  </a:cubicBezTo>
                  <a:lnTo>
                    <a:pt x="3476" y="328"/>
                  </a:lnTo>
                  <a:cubicBezTo>
                    <a:pt x="3341" y="523"/>
                    <a:pt x="3233" y="669"/>
                    <a:pt x="3155" y="765"/>
                  </a:cubicBezTo>
                  <a:cubicBezTo>
                    <a:pt x="3244" y="759"/>
                    <a:pt x="3317" y="753"/>
                    <a:pt x="3374" y="747"/>
                  </a:cubicBezTo>
                  <a:cubicBezTo>
                    <a:pt x="3367" y="810"/>
                    <a:pt x="3364" y="865"/>
                    <a:pt x="3364" y="910"/>
                  </a:cubicBezTo>
                  <a:cubicBezTo>
                    <a:pt x="3174" y="923"/>
                    <a:pt x="3040" y="936"/>
                    <a:pt x="2960" y="952"/>
                  </a:cubicBezTo>
                  <a:lnTo>
                    <a:pt x="2919" y="798"/>
                  </a:lnTo>
                  <a:cubicBezTo>
                    <a:pt x="2978" y="742"/>
                    <a:pt x="3041" y="667"/>
                    <a:pt x="3109" y="573"/>
                  </a:cubicBezTo>
                  <a:cubicBezTo>
                    <a:pt x="3049" y="578"/>
                    <a:pt x="2999" y="583"/>
                    <a:pt x="2958" y="590"/>
                  </a:cubicBezTo>
                  <a:lnTo>
                    <a:pt x="2896" y="437"/>
                  </a:lnTo>
                  <a:cubicBezTo>
                    <a:pt x="2979" y="337"/>
                    <a:pt x="3061" y="191"/>
                    <a:pt x="3142" y="0"/>
                  </a:cubicBezTo>
                  <a:lnTo>
                    <a:pt x="3320" y="63"/>
                  </a:lnTo>
                  <a:cubicBezTo>
                    <a:pt x="3245" y="201"/>
                    <a:pt x="3172" y="320"/>
                    <a:pt x="3101" y="422"/>
                  </a:cubicBezTo>
                  <a:close/>
                  <a:moveTo>
                    <a:pt x="4126" y="69"/>
                  </a:moveTo>
                  <a:lnTo>
                    <a:pt x="4126" y="217"/>
                  </a:lnTo>
                  <a:cubicBezTo>
                    <a:pt x="4080" y="281"/>
                    <a:pt x="4029" y="340"/>
                    <a:pt x="3973" y="395"/>
                  </a:cubicBezTo>
                  <a:cubicBezTo>
                    <a:pt x="4064" y="441"/>
                    <a:pt x="4156" y="488"/>
                    <a:pt x="4247" y="538"/>
                  </a:cubicBezTo>
                  <a:lnTo>
                    <a:pt x="4140" y="690"/>
                  </a:lnTo>
                  <a:cubicBezTo>
                    <a:pt x="4034" y="622"/>
                    <a:pt x="3934" y="562"/>
                    <a:pt x="3839" y="508"/>
                  </a:cubicBezTo>
                  <a:cubicBezTo>
                    <a:pt x="3726" y="593"/>
                    <a:pt x="3596" y="662"/>
                    <a:pt x="3451" y="717"/>
                  </a:cubicBezTo>
                  <a:cubicBezTo>
                    <a:pt x="3420" y="658"/>
                    <a:pt x="3390" y="604"/>
                    <a:pt x="3358" y="555"/>
                  </a:cubicBezTo>
                  <a:cubicBezTo>
                    <a:pt x="3591" y="475"/>
                    <a:pt x="3773" y="366"/>
                    <a:pt x="3906" y="229"/>
                  </a:cubicBezTo>
                  <a:lnTo>
                    <a:pt x="3446" y="229"/>
                  </a:lnTo>
                  <a:lnTo>
                    <a:pt x="3446" y="69"/>
                  </a:lnTo>
                  <a:lnTo>
                    <a:pt x="4126" y="69"/>
                  </a:lnTo>
                  <a:close/>
                  <a:moveTo>
                    <a:pt x="3449" y="731"/>
                  </a:moveTo>
                  <a:lnTo>
                    <a:pt x="4176" y="731"/>
                  </a:lnTo>
                  <a:lnTo>
                    <a:pt x="4176" y="891"/>
                  </a:lnTo>
                  <a:lnTo>
                    <a:pt x="3909" y="891"/>
                  </a:lnTo>
                  <a:lnTo>
                    <a:pt x="3909" y="1131"/>
                  </a:lnTo>
                  <a:lnTo>
                    <a:pt x="4232" y="1131"/>
                  </a:lnTo>
                  <a:lnTo>
                    <a:pt x="4232" y="1292"/>
                  </a:lnTo>
                  <a:lnTo>
                    <a:pt x="3380" y="1292"/>
                  </a:lnTo>
                  <a:lnTo>
                    <a:pt x="3380" y="1194"/>
                  </a:lnTo>
                  <a:cubicBezTo>
                    <a:pt x="3223" y="1209"/>
                    <a:pt x="3076" y="1228"/>
                    <a:pt x="2936" y="1251"/>
                  </a:cubicBezTo>
                  <a:lnTo>
                    <a:pt x="2908" y="1063"/>
                  </a:lnTo>
                  <a:cubicBezTo>
                    <a:pt x="3054" y="1052"/>
                    <a:pt x="3215" y="1033"/>
                    <a:pt x="3392" y="1007"/>
                  </a:cubicBezTo>
                  <a:cubicBezTo>
                    <a:pt x="3389" y="1046"/>
                    <a:pt x="3387" y="1087"/>
                    <a:pt x="3387" y="1131"/>
                  </a:cubicBezTo>
                  <a:lnTo>
                    <a:pt x="3718" y="1131"/>
                  </a:lnTo>
                  <a:lnTo>
                    <a:pt x="3718" y="891"/>
                  </a:lnTo>
                  <a:lnTo>
                    <a:pt x="3449" y="891"/>
                  </a:lnTo>
                  <a:lnTo>
                    <a:pt x="3449" y="731"/>
                  </a:lnTo>
                  <a:close/>
                  <a:moveTo>
                    <a:pt x="4587" y="282"/>
                  </a:moveTo>
                  <a:lnTo>
                    <a:pt x="4551" y="617"/>
                  </a:lnTo>
                  <a:lnTo>
                    <a:pt x="4648" y="617"/>
                  </a:lnTo>
                  <a:lnTo>
                    <a:pt x="4678" y="241"/>
                  </a:lnTo>
                  <a:lnTo>
                    <a:pt x="4386" y="241"/>
                  </a:lnTo>
                  <a:lnTo>
                    <a:pt x="4386" y="81"/>
                  </a:lnTo>
                  <a:lnTo>
                    <a:pt x="4851" y="81"/>
                  </a:lnTo>
                  <a:lnTo>
                    <a:pt x="4807" y="617"/>
                  </a:lnTo>
                  <a:lnTo>
                    <a:pt x="4885" y="617"/>
                  </a:lnTo>
                  <a:cubicBezTo>
                    <a:pt x="4876" y="874"/>
                    <a:pt x="4868" y="1038"/>
                    <a:pt x="4861" y="1107"/>
                  </a:cubicBezTo>
                  <a:cubicBezTo>
                    <a:pt x="4854" y="1215"/>
                    <a:pt x="4813" y="1278"/>
                    <a:pt x="4738" y="1295"/>
                  </a:cubicBezTo>
                  <a:cubicBezTo>
                    <a:pt x="4701" y="1300"/>
                    <a:pt x="4616" y="1303"/>
                    <a:pt x="4482" y="1303"/>
                  </a:cubicBezTo>
                  <a:cubicBezTo>
                    <a:pt x="4473" y="1238"/>
                    <a:pt x="4464" y="1177"/>
                    <a:pt x="4455" y="1122"/>
                  </a:cubicBezTo>
                  <a:cubicBezTo>
                    <a:pt x="4510" y="1128"/>
                    <a:pt x="4569" y="1132"/>
                    <a:pt x="4633" y="1134"/>
                  </a:cubicBezTo>
                  <a:cubicBezTo>
                    <a:pt x="4678" y="1134"/>
                    <a:pt x="4703" y="1113"/>
                    <a:pt x="4707" y="1070"/>
                  </a:cubicBezTo>
                  <a:cubicBezTo>
                    <a:pt x="4712" y="1011"/>
                    <a:pt x="4717" y="913"/>
                    <a:pt x="4721" y="777"/>
                  </a:cubicBezTo>
                  <a:lnTo>
                    <a:pt x="4382" y="777"/>
                  </a:lnTo>
                  <a:lnTo>
                    <a:pt x="4429" y="282"/>
                  </a:lnTo>
                  <a:lnTo>
                    <a:pt x="4587" y="282"/>
                  </a:lnTo>
                  <a:close/>
                  <a:moveTo>
                    <a:pt x="5532" y="583"/>
                  </a:moveTo>
                  <a:lnTo>
                    <a:pt x="5022" y="583"/>
                  </a:lnTo>
                  <a:lnTo>
                    <a:pt x="5022" y="508"/>
                  </a:lnTo>
                  <a:cubicBezTo>
                    <a:pt x="4990" y="537"/>
                    <a:pt x="4958" y="565"/>
                    <a:pt x="4924" y="593"/>
                  </a:cubicBezTo>
                  <a:cubicBezTo>
                    <a:pt x="4898" y="537"/>
                    <a:pt x="4869" y="481"/>
                    <a:pt x="4837" y="424"/>
                  </a:cubicBezTo>
                  <a:cubicBezTo>
                    <a:pt x="4981" y="317"/>
                    <a:pt x="5098" y="183"/>
                    <a:pt x="5185" y="19"/>
                  </a:cubicBezTo>
                  <a:lnTo>
                    <a:pt x="5389" y="19"/>
                  </a:lnTo>
                  <a:lnTo>
                    <a:pt x="5359" y="67"/>
                  </a:lnTo>
                  <a:cubicBezTo>
                    <a:pt x="5464" y="220"/>
                    <a:pt x="5581" y="334"/>
                    <a:pt x="5712" y="408"/>
                  </a:cubicBezTo>
                  <a:cubicBezTo>
                    <a:pt x="5681" y="458"/>
                    <a:pt x="5650" y="513"/>
                    <a:pt x="5619" y="574"/>
                  </a:cubicBezTo>
                  <a:cubicBezTo>
                    <a:pt x="5589" y="554"/>
                    <a:pt x="5560" y="533"/>
                    <a:pt x="5532" y="511"/>
                  </a:cubicBezTo>
                  <a:lnTo>
                    <a:pt x="5532" y="583"/>
                  </a:lnTo>
                  <a:close/>
                  <a:moveTo>
                    <a:pt x="4892" y="1126"/>
                  </a:moveTo>
                  <a:lnTo>
                    <a:pt x="5350" y="1126"/>
                  </a:lnTo>
                  <a:cubicBezTo>
                    <a:pt x="5403" y="963"/>
                    <a:pt x="5442" y="807"/>
                    <a:pt x="5469" y="657"/>
                  </a:cubicBezTo>
                  <a:lnTo>
                    <a:pt x="5635" y="700"/>
                  </a:lnTo>
                  <a:cubicBezTo>
                    <a:pt x="5600" y="837"/>
                    <a:pt x="5558" y="979"/>
                    <a:pt x="5509" y="1126"/>
                  </a:cubicBezTo>
                  <a:lnTo>
                    <a:pt x="5676" y="1126"/>
                  </a:lnTo>
                  <a:lnTo>
                    <a:pt x="5676" y="1287"/>
                  </a:lnTo>
                  <a:lnTo>
                    <a:pt x="4892" y="1287"/>
                  </a:lnTo>
                  <a:lnTo>
                    <a:pt x="4892" y="1126"/>
                  </a:lnTo>
                  <a:close/>
                  <a:moveTo>
                    <a:pt x="5043" y="685"/>
                  </a:moveTo>
                  <a:cubicBezTo>
                    <a:pt x="5087" y="796"/>
                    <a:pt x="5129" y="915"/>
                    <a:pt x="5170" y="1043"/>
                  </a:cubicBezTo>
                  <a:lnTo>
                    <a:pt x="5024" y="1095"/>
                  </a:lnTo>
                  <a:cubicBezTo>
                    <a:pt x="4997" y="992"/>
                    <a:pt x="4957" y="873"/>
                    <a:pt x="4906" y="736"/>
                  </a:cubicBezTo>
                  <a:lnTo>
                    <a:pt x="5043" y="685"/>
                  </a:lnTo>
                  <a:close/>
                  <a:moveTo>
                    <a:pt x="5292" y="630"/>
                  </a:moveTo>
                  <a:cubicBezTo>
                    <a:pt x="5324" y="751"/>
                    <a:pt x="5351" y="870"/>
                    <a:pt x="5374" y="989"/>
                  </a:cubicBezTo>
                  <a:lnTo>
                    <a:pt x="5225" y="1025"/>
                  </a:lnTo>
                  <a:cubicBezTo>
                    <a:pt x="5207" y="914"/>
                    <a:pt x="5182" y="793"/>
                    <a:pt x="5150" y="662"/>
                  </a:cubicBezTo>
                  <a:lnTo>
                    <a:pt x="5292" y="630"/>
                  </a:lnTo>
                  <a:close/>
                  <a:moveTo>
                    <a:pt x="4359" y="890"/>
                  </a:moveTo>
                  <a:cubicBezTo>
                    <a:pt x="4458" y="881"/>
                    <a:pt x="4561" y="870"/>
                    <a:pt x="4670" y="855"/>
                  </a:cubicBezTo>
                  <a:cubicBezTo>
                    <a:pt x="4671" y="912"/>
                    <a:pt x="4672" y="965"/>
                    <a:pt x="4673" y="1016"/>
                  </a:cubicBezTo>
                  <a:cubicBezTo>
                    <a:pt x="4573" y="1029"/>
                    <a:pt x="4476" y="1043"/>
                    <a:pt x="4381" y="1059"/>
                  </a:cubicBezTo>
                  <a:lnTo>
                    <a:pt x="4359" y="890"/>
                  </a:lnTo>
                  <a:close/>
                  <a:moveTo>
                    <a:pt x="5265" y="219"/>
                  </a:moveTo>
                  <a:cubicBezTo>
                    <a:pt x="5224" y="283"/>
                    <a:pt x="5170" y="352"/>
                    <a:pt x="5103" y="425"/>
                  </a:cubicBezTo>
                  <a:lnTo>
                    <a:pt x="5440" y="425"/>
                  </a:lnTo>
                  <a:cubicBezTo>
                    <a:pt x="5375" y="357"/>
                    <a:pt x="5317" y="288"/>
                    <a:pt x="5265" y="2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24"/>
            <p:cNvSpPr/>
            <p:nvPr/>
          </p:nvSpPr>
          <p:spPr bwMode="auto">
            <a:xfrm>
              <a:off x="4269" y="1867"/>
              <a:ext cx="1360" cy="1452"/>
            </a:xfrm>
            <a:custGeom>
              <a:avLst/>
              <a:gdLst>
                <a:gd name="T0" fmla="*/ 6519 w 17195"/>
                <a:gd name="T1" fmla="*/ 2895 h 18326"/>
                <a:gd name="T2" fmla="*/ 3328 w 17195"/>
                <a:gd name="T3" fmla="*/ 0 h 18326"/>
                <a:gd name="T4" fmla="*/ 0 w 17195"/>
                <a:gd name="T5" fmla="*/ 3005 h 18326"/>
                <a:gd name="T6" fmla="*/ 1292 w 17195"/>
                <a:gd name="T7" fmla="*/ 3005 h 18326"/>
                <a:gd name="T8" fmla="*/ 16795 w 17195"/>
                <a:gd name="T9" fmla="*/ 18326 h 18326"/>
                <a:gd name="T10" fmla="*/ 15295 w 17195"/>
                <a:gd name="T11" fmla="*/ 16665 h 18326"/>
                <a:gd name="T12" fmla="*/ 15236 w 17195"/>
                <a:gd name="T13" fmla="*/ 16561 h 18326"/>
                <a:gd name="T14" fmla="*/ 15219 w 17195"/>
                <a:gd name="T15" fmla="*/ 16580 h 18326"/>
                <a:gd name="T16" fmla="*/ 16341 w 17195"/>
                <a:gd name="T17" fmla="*/ 15343 h 18326"/>
                <a:gd name="T18" fmla="*/ 17195 w 17195"/>
                <a:gd name="T19" fmla="*/ 14402 h 18326"/>
                <a:gd name="T20" fmla="*/ 5512 w 17195"/>
                <a:gd name="T21" fmla="*/ 2894 h 18326"/>
                <a:gd name="T22" fmla="*/ 5515 w 17195"/>
                <a:gd name="T23" fmla="*/ 2869 h 18326"/>
                <a:gd name="T24" fmla="*/ 6519 w 17195"/>
                <a:gd name="T25" fmla="*/ 2895 h 18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195" h="18326">
                  <a:moveTo>
                    <a:pt x="6519" y="2895"/>
                  </a:moveTo>
                  <a:lnTo>
                    <a:pt x="3328" y="0"/>
                  </a:lnTo>
                  <a:lnTo>
                    <a:pt x="0" y="3005"/>
                  </a:lnTo>
                  <a:lnTo>
                    <a:pt x="1292" y="3005"/>
                  </a:lnTo>
                  <a:cubicBezTo>
                    <a:pt x="1292" y="3005"/>
                    <a:pt x="2331" y="17767"/>
                    <a:pt x="16795" y="18326"/>
                  </a:cubicBezTo>
                  <a:lnTo>
                    <a:pt x="15295" y="16665"/>
                  </a:lnTo>
                  <a:lnTo>
                    <a:pt x="15236" y="16561"/>
                  </a:lnTo>
                  <a:lnTo>
                    <a:pt x="15219" y="16580"/>
                  </a:lnTo>
                  <a:lnTo>
                    <a:pt x="16341" y="15343"/>
                  </a:lnTo>
                  <a:lnTo>
                    <a:pt x="17195" y="14402"/>
                  </a:lnTo>
                  <a:cubicBezTo>
                    <a:pt x="10886" y="14213"/>
                    <a:pt x="5794" y="9180"/>
                    <a:pt x="5512" y="2894"/>
                  </a:cubicBezTo>
                  <a:cubicBezTo>
                    <a:pt x="5511" y="2878"/>
                    <a:pt x="5510" y="2869"/>
                    <a:pt x="5515" y="2869"/>
                  </a:cubicBezTo>
                  <a:lnTo>
                    <a:pt x="6519" y="2895"/>
                  </a:lnTo>
                  <a:close/>
                </a:path>
              </a:pathLst>
            </a:custGeom>
            <a:solidFill>
              <a:srgbClr val="E85A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5"/>
            <p:cNvSpPr>
              <a:spLocks noEditPoints="1"/>
            </p:cNvSpPr>
            <p:nvPr/>
          </p:nvSpPr>
          <p:spPr bwMode="auto">
            <a:xfrm>
              <a:off x="4775" y="2716"/>
              <a:ext cx="232" cy="238"/>
            </a:xfrm>
            <a:custGeom>
              <a:avLst/>
              <a:gdLst>
                <a:gd name="T0" fmla="*/ 2932 w 2932"/>
                <a:gd name="T1" fmla="*/ 3006 h 3006"/>
                <a:gd name="T2" fmla="*/ 2234 w 2932"/>
                <a:gd name="T3" fmla="*/ 3006 h 3006"/>
                <a:gd name="T4" fmla="*/ 2008 w 2932"/>
                <a:gd name="T5" fmla="*/ 2317 h 3006"/>
                <a:gd name="T6" fmla="*/ 916 w 2932"/>
                <a:gd name="T7" fmla="*/ 2317 h 3006"/>
                <a:gd name="T8" fmla="*/ 695 w 2932"/>
                <a:gd name="T9" fmla="*/ 3006 h 3006"/>
                <a:gd name="T10" fmla="*/ 0 w 2932"/>
                <a:gd name="T11" fmla="*/ 3006 h 3006"/>
                <a:gd name="T12" fmla="*/ 1100 w 2932"/>
                <a:gd name="T13" fmla="*/ 0 h 3006"/>
                <a:gd name="T14" fmla="*/ 1853 w 2932"/>
                <a:gd name="T15" fmla="*/ 0 h 3006"/>
                <a:gd name="T16" fmla="*/ 2932 w 2932"/>
                <a:gd name="T17" fmla="*/ 3006 h 3006"/>
                <a:gd name="T18" fmla="*/ 1857 w 2932"/>
                <a:gd name="T19" fmla="*/ 1822 h 3006"/>
                <a:gd name="T20" fmla="*/ 1516 w 2932"/>
                <a:gd name="T21" fmla="*/ 780 h 3006"/>
                <a:gd name="T22" fmla="*/ 1469 w 2932"/>
                <a:gd name="T23" fmla="*/ 518 h 3006"/>
                <a:gd name="T24" fmla="*/ 1452 w 2932"/>
                <a:gd name="T25" fmla="*/ 518 h 3006"/>
                <a:gd name="T26" fmla="*/ 1399 w 2932"/>
                <a:gd name="T27" fmla="*/ 772 h 3006"/>
                <a:gd name="T28" fmla="*/ 1056 w 2932"/>
                <a:gd name="T29" fmla="*/ 1822 h 3006"/>
                <a:gd name="T30" fmla="*/ 1857 w 2932"/>
                <a:gd name="T31" fmla="*/ 1822 h 3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32" h="3006">
                  <a:moveTo>
                    <a:pt x="2932" y="3006"/>
                  </a:moveTo>
                  <a:lnTo>
                    <a:pt x="2234" y="3006"/>
                  </a:lnTo>
                  <a:lnTo>
                    <a:pt x="2008" y="2317"/>
                  </a:lnTo>
                  <a:lnTo>
                    <a:pt x="916" y="2317"/>
                  </a:lnTo>
                  <a:lnTo>
                    <a:pt x="695" y="3006"/>
                  </a:lnTo>
                  <a:lnTo>
                    <a:pt x="0" y="3006"/>
                  </a:lnTo>
                  <a:lnTo>
                    <a:pt x="1100" y="0"/>
                  </a:lnTo>
                  <a:lnTo>
                    <a:pt x="1853" y="0"/>
                  </a:lnTo>
                  <a:lnTo>
                    <a:pt x="2932" y="3006"/>
                  </a:lnTo>
                  <a:close/>
                  <a:moveTo>
                    <a:pt x="1857" y="1822"/>
                  </a:moveTo>
                  <a:lnTo>
                    <a:pt x="1516" y="780"/>
                  </a:lnTo>
                  <a:cubicBezTo>
                    <a:pt x="1494" y="714"/>
                    <a:pt x="1479" y="627"/>
                    <a:pt x="1469" y="518"/>
                  </a:cubicBezTo>
                  <a:lnTo>
                    <a:pt x="1452" y="518"/>
                  </a:lnTo>
                  <a:cubicBezTo>
                    <a:pt x="1444" y="606"/>
                    <a:pt x="1427" y="691"/>
                    <a:pt x="1399" y="772"/>
                  </a:cubicBezTo>
                  <a:lnTo>
                    <a:pt x="1056" y="1822"/>
                  </a:lnTo>
                  <a:lnTo>
                    <a:pt x="1857" y="18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6"/>
            <p:cNvSpPr/>
            <p:nvPr/>
          </p:nvSpPr>
          <p:spPr bwMode="auto">
            <a:xfrm>
              <a:off x="5473" y="2082"/>
              <a:ext cx="1449" cy="1362"/>
            </a:xfrm>
            <a:custGeom>
              <a:avLst/>
              <a:gdLst>
                <a:gd name="T0" fmla="*/ 2895 w 18326"/>
                <a:gd name="T1" fmla="*/ 10675 h 17195"/>
                <a:gd name="T2" fmla="*/ 0 w 18326"/>
                <a:gd name="T3" fmla="*/ 13866 h 17195"/>
                <a:gd name="T4" fmla="*/ 3005 w 18326"/>
                <a:gd name="T5" fmla="*/ 17195 h 17195"/>
                <a:gd name="T6" fmla="*/ 3005 w 18326"/>
                <a:gd name="T7" fmla="*/ 15903 h 17195"/>
                <a:gd name="T8" fmla="*/ 18326 w 18326"/>
                <a:gd name="T9" fmla="*/ 399 h 17195"/>
                <a:gd name="T10" fmla="*/ 16580 w 18326"/>
                <a:gd name="T11" fmla="*/ 1976 h 17195"/>
                <a:gd name="T12" fmla="*/ 16561 w 18326"/>
                <a:gd name="T13" fmla="*/ 1958 h 17195"/>
                <a:gd name="T14" fmla="*/ 16580 w 18326"/>
                <a:gd name="T15" fmla="*/ 1976 h 17195"/>
                <a:gd name="T16" fmla="*/ 15343 w 18326"/>
                <a:gd name="T17" fmla="*/ 853 h 17195"/>
                <a:gd name="T18" fmla="*/ 14402 w 18326"/>
                <a:gd name="T19" fmla="*/ 0 h 17195"/>
                <a:gd name="T20" fmla="*/ 2894 w 18326"/>
                <a:gd name="T21" fmla="*/ 11682 h 17195"/>
                <a:gd name="T22" fmla="*/ 2869 w 18326"/>
                <a:gd name="T23" fmla="*/ 11679 h 17195"/>
                <a:gd name="T24" fmla="*/ 2895 w 18326"/>
                <a:gd name="T25" fmla="*/ 10675 h 17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26" h="17195">
                  <a:moveTo>
                    <a:pt x="2895" y="10675"/>
                  </a:moveTo>
                  <a:lnTo>
                    <a:pt x="0" y="13866"/>
                  </a:lnTo>
                  <a:lnTo>
                    <a:pt x="3005" y="17195"/>
                  </a:lnTo>
                  <a:lnTo>
                    <a:pt x="3005" y="15903"/>
                  </a:lnTo>
                  <a:cubicBezTo>
                    <a:pt x="3005" y="15903"/>
                    <a:pt x="17767" y="14863"/>
                    <a:pt x="18326" y="399"/>
                  </a:cubicBezTo>
                  <a:lnTo>
                    <a:pt x="16580" y="1976"/>
                  </a:lnTo>
                  <a:lnTo>
                    <a:pt x="16561" y="1958"/>
                  </a:lnTo>
                  <a:lnTo>
                    <a:pt x="16580" y="1976"/>
                  </a:lnTo>
                  <a:lnTo>
                    <a:pt x="15343" y="853"/>
                  </a:lnTo>
                  <a:lnTo>
                    <a:pt x="14402" y="0"/>
                  </a:lnTo>
                  <a:cubicBezTo>
                    <a:pt x="14213" y="6309"/>
                    <a:pt x="9180" y="11401"/>
                    <a:pt x="2894" y="11682"/>
                  </a:cubicBezTo>
                  <a:cubicBezTo>
                    <a:pt x="2878" y="11683"/>
                    <a:pt x="2869" y="11684"/>
                    <a:pt x="2869" y="11679"/>
                  </a:cubicBezTo>
                  <a:lnTo>
                    <a:pt x="2895" y="10675"/>
                  </a:lnTo>
                  <a:close/>
                </a:path>
              </a:pathLst>
            </a:custGeom>
            <a:solidFill>
              <a:srgbClr val="FFC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27"/>
            <p:cNvSpPr/>
            <p:nvPr/>
          </p:nvSpPr>
          <p:spPr bwMode="auto">
            <a:xfrm>
              <a:off x="6318" y="2769"/>
              <a:ext cx="185" cy="246"/>
            </a:xfrm>
            <a:custGeom>
              <a:avLst/>
              <a:gdLst>
                <a:gd name="T0" fmla="*/ 2333 w 2333"/>
                <a:gd name="T1" fmla="*/ 2948 h 3109"/>
                <a:gd name="T2" fmla="*/ 1477 w 2333"/>
                <a:gd name="T3" fmla="*/ 3109 h 3109"/>
                <a:gd name="T4" fmla="*/ 398 w 2333"/>
                <a:gd name="T5" fmla="*/ 2702 h 3109"/>
                <a:gd name="T6" fmla="*/ 0 w 2333"/>
                <a:gd name="T7" fmla="*/ 1618 h 3109"/>
                <a:gd name="T8" fmla="*/ 446 w 2333"/>
                <a:gd name="T9" fmla="*/ 453 h 3109"/>
                <a:gd name="T10" fmla="*/ 1595 w 2333"/>
                <a:gd name="T11" fmla="*/ 0 h 3109"/>
                <a:gd name="T12" fmla="*/ 2333 w 2333"/>
                <a:gd name="T13" fmla="*/ 115 h 3109"/>
                <a:gd name="T14" fmla="*/ 2333 w 2333"/>
                <a:gd name="T15" fmla="*/ 733 h 3109"/>
                <a:gd name="T16" fmla="*/ 1642 w 2333"/>
                <a:gd name="T17" fmla="*/ 555 h 3109"/>
                <a:gd name="T18" fmla="*/ 937 w 2333"/>
                <a:gd name="T19" fmla="*/ 836 h 3109"/>
                <a:gd name="T20" fmla="*/ 673 w 2333"/>
                <a:gd name="T21" fmla="*/ 1572 h 3109"/>
                <a:gd name="T22" fmla="*/ 924 w 2333"/>
                <a:gd name="T23" fmla="*/ 2284 h 3109"/>
                <a:gd name="T24" fmla="*/ 1601 w 2333"/>
                <a:gd name="T25" fmla="*/ 2554 h 3109"/>
                <a:gd name="T26" fmla="*/ 2333 w 2333"/>
                <a:gd name="T27" fmla="*/ 2360 h 3109"/>
                <a:gd name="T28" fmla="*/ 2333 w 2333"/>
                <a:gd name="T29" fmla="*/ 2948 h 3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33" h="3109">
                  <a:moveTo>
                    <a:pt x="2333" y="2948"/>
                  </a:moveTo>
                  <a:cubicBezTo>
                    <a:pt x="2114" y="3055"/>
                    <a:pt x="1829" y="3109"/>
                    <a:pt x="1477" y="3109"/>
                  </a:cubicBezTo>
                  <a:cubicBezTo>
                    <a:pt x="1024" y="3109"/>
                    <a:pt x="665" y="2974"/>
                    <a:pt x="398" y="2702"/>
                  </a:cubicBezTo>
                  <a:cubicBezTo>
                    <a:pt x="133" y="2431"/>
                    <a:pt x="0" y="2070"/>
                    <a:pt x="0" y="1618"/>
                  </a:cubicBezTo>
                  <a:cubicBezTo>
                    <a:pt x="0" y="1143"/>
                    <a:pt x="148" y="755"/>
                    <a:pt x="446" y="453"/>
                  </a:cubicBezTo>
                  <a:cubicBezTo>
                    <a:pt x="742" y="151"/>
                    <a:pt x="1125" y="0"/>
                    <a:pt x="1595" y="0"/>
                  </a:cubicBezTo>
                  <a:cubicBezTo>
                    <a:pt x="1889" y="0"/>
                    <a:pt x="2135" y="38"/>
                    <a:pt x="2333" y="115"/>
                  </a:cubicBezTo>
                  <a:lnTo>
                    <a:pt x="2333" y="733"/>
                  </a:lnTo>
                  <a:cubicBezTo>
                    <a:pt x="2129" y="614"/>
                    <a:pt x="1899" y="555"/>
                    <a:pt x="1642" y="555"/>
                  </a:cubicBezTo>
                  <a:cubicBezTo>
                    <a:pt x="1348" y="555"/>
                    <a:pt x="1113" y="649"/>
                    <a:pt x="937" y="836"/>
                  </a:cubicBezTo>
                  <a:cubicBezTo>
                    <a:pt x="761" y="1024"/>
                    <a:pt x="673" y="1269"/>
                    <a:pt x="673" y="1572"/>
                  </a:cubicBezTo>
                  <a:cubicBezTo>
                    <a:pt x="673" y="1867"/>
                    <a:pt x="757" y="2105"/>
                    <a:pt x="924" y="2284"/>
                  </a:cubicBezTo>
                  <a:cubicBezTo>
                    <a:pt x="1091" y="2464"/>
                    <a:pt x="1317" y="2554"/>
                    <a:pt x="1601" y="2554"/>
                  </a:cubicBezTo>
                  <a:cubicBezTo>
                    <a:pt x="1869" y="2554"/>
                    <a:pt x="2113" y="2489"/>
                    <a:pt x="2333" y="2360"/>
                  </a:cubicBezTo>
                  <a:lnTo>
                    <a:pt x="2333" y="29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28"/>
            <p:cNvSpPr/>
            <p:nvPr/>
          </p:nvSpPr>
          <p:spPr bwMode="auto">
            <a:xfrm>
              <a:off x="5687" y="787"/>
              <a:ext cx="1361" cy="1452"/>
            </a:xfrm>
            <a:custGeom>
              <a:avLst/>
              <a:gdLst>
                <a:gd name="T0" fmla="*/ 10675 w 17195"/>
                <a:gd name="T1" fmla="*/ 15432 h 18327"/>
                <a:gd name="T2" fmla="*/ 13866 w 17195"/>
                <a:gd name="T3" fmla="*/ 18327 h 18327"/>
                <a:gd name="T4" fmla="*/ 17195 w 17195"/>
                <a:gd name="T5" fmla="*/ 15321 h 18327"/>
                <a:gd name="T6" fmla="*/ 15903 w 17195"/>
                <a:gd name="T7" fmla="*/ 15321 h 18327"/>
                <a:gd name="T8" fmla="*/ 399 w 17195"/>
                <a:gd name="T9" fmla="*/ 0 h 18327"/>
                <a:gd name="T10" fmla="*/ 1976 w 17195"/>
                <a:gd name="T11" fmla="*/ 1746 h 18327"/>
                <a:gd name="T12" fmla="*/ 1939 w 17195"/>
                <a:gd name="T13" fmla="*/ 1704 h 18327"/>
                <a:gd name="T14" fmla="*/ 1973 w 17195"/>
                <a:gd name="T15" fmla="*/ 1741 h 18327"/>
                <a:gd name="T16" fmla="*/ 853 w 17195"/>
                <a:gd name="T17" fmla="*/ 2984 h 18327"/>
                <a:gd name="T18" fmla="*/ 0 w 17195"/>
                <a:gd name="T19" fmla="*/ 3924 h 18327"/>
                <a:gd name="T20" fmla="*/ 11682 w 17195"/>
                <a:gd name="T21" fmla="*/ 15432 h 18327"/>
                <a:gd name="T22" fmla="*/ 11679 w 17195"/>
                <a:gd name="T23" fmla="*/ 15458 h 18327"/>
                <a:gd name="T24" fmla="*/ 10675 w 17195"/>
                <a:gd name="T25" fmla="*/ 15432 h 18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195" h="18327">
                  <a:moveTo>
                    <a:pt x="10675" y="15432"/>
                  </a:moveTo>
                  <a:lnTo>
                    <a:pt x="13866" y="18327"/>
                  </a:lnTo>
                  <a:lnTo>
                    <a:pt x="17195" y="15321"/>
                  </a:lnTo>
                  <a:lnTo>
                    <a:pt x="15903" y="15321"/>
                  </a:lnTo>
                  <a:cubicBezTo>
                    <a:pt x="15903" y="15321"/>
                    <a:pt x="14863" y="559"/>
                    <a:pt x="399" y="0"/>
                  </a:cubicBezTo>
                  <a:lnTo>
                    <a:pt x="1976" y="1746"/>
                  </a:lnTo>
                  <a:lnTo>
                    <a:pt x="1939" y="1704"/>
                  </a:lnTo>
                  <a:lnTo>
                    <a:pt x="1973" y="1741"/>
                  </a:lnTo>
                  <a:lnTo>
                    <a:pt x="853" y="2984"/>
                  </a:lnTo>
                  <a:lnTo>
                    <a:pt x="0" y="3924"/>
                  </a:lnTo>
                  <a:cubicBezTo>
                    <a:pt x="6309" y="4114"/>
                    <a:pt x="11401" y="9147"/>
                    <a:pt x="11682" y="15432"/>
                  </a:cubicBezTo>
                  <a:cubicBezTo>
                    <a:pt x="11683" y="15449"/>
                    <a:pt x="11684" y="15458"/>
                    <a:pt x="11679" y="15458"/>
                  </a:cubicBezTo>
                  <a:lnTo>
                    <a:pt x="10675" y="15432"/>
                  </a:lnTo>
                  <a:close/>
                </a:path>
              </a:pathLst>
            </a:custGeom>
            <a:solidFill>
              <a:srgbClr val="42B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29"/>
            <p:cNvSpPr>
              <a:spLocks noEditPoints="1"/>
            </p:cNvSpPr>
            <p:nvPr/>
          </p:nvSpPr>
          <p:spPr bwMode="auto">
            <a:xfrm>
              <a:off x="6455" y="1228"/>
              <a:ext cx="209" cy="238"/>
            </a:xfrm>
            <a:custGeom>
              <a:avLst/>
              <a:gdLst>
                <a:gd name="T0" fmla="*/ 0 w 2640"/>
                <a:gd name="T1" fmla="*/ 3006 h 3006"/>
                <a:gd name="T2" fmla="*/ 0 w 2640"/>
                <a:gd name="T3" fmla="*/ 0 h 3006"/>
                <a:gd name="T4" fmla="*/ 1039 w 2640"/>
                <a:gd name="T5" fmla="*/ 0 h 3006"/>
                <a:gd name="T6" fmla="*/ 2640 w 2640"/>
                <a:gd name="T7" fmla="*/ 1465 h 3006"/>
                <a:gd name="T8" fmla="*/ 2191 w 2640"/>
                <a:gd name="T9" fmla="*/ 2584 h 3006"/>
                <a:gd name="T10" fmla="*/ 1035 w 2640"/>
                <a:gd name="T11" fmla="*/ 3006 h 3006"/>
                <a:gd name="T12" fmla="*/ 0 w 2640"/>
                <a:gd name="T13" fmla="*/ 3006 h 3006"/>
                <a:gd name="T14" fmla="*/ 641 w 2640"/>
                <a:gd name="T15" fmla="*/ 524 h 3006"/>
                <a:gd name="T16" fmla="*/ 641 w 2640"/>
                <a:gd name="T17" fmla="*/ 2482 h 3006"/>
                <a:gd name="T18" fmla="*/ 990 w 2640"/>
                <a:gd name="T19" fmla="*/ 2482 h 3006"/>
                <a:gd name="T20" fmla="*/ 1706 w 2640"/>
                <a:gd name="T21" fmla="*/ 2210 h 3006"/>
                <a:gd name="T22" fmla="*/ 1966 w 2640"/>
                <a:gd name="T23" fmla="*/ 1474 h 3006"/>
                <a:gd name="T24" fmla="*/ 1694 w 2640"/>
                <a:gd name="T25" fmla="*/ 775 h 3006"/>
                <a:gd name="T26" fmla="*/ 988 w 2640"/>
                <a:gd name="T27" fmla="*/ 524 h 3006"/>
                <a:gd name="T28" fmla="*/ 641 w 2640"/>
                <a:gd name="T29" fmla="*/ 524 h 3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40" h="3006">
                  <a:moveTo>
                    <a:pt x="0" y="3006"/>
                  </a:moveTo>
                  <a:lnTo>
                    <a:pt x="0" y="0"/>
                  </a:lnTo>
                  <a:lnTo>
                    <a:pt x="1039" y="0"/>
                  </a:lnTo>
                  <a:cubicBezTo>
                    <a:pt x="2106" y="0"/>
                    <a:pt x="2640" y="488"/>
                    <a:pt x="2640" y="1465"/>
                  </a:cubicBezTo>
                  <a:cubicBezTo>
                    <a:pt x="2640" y="1929"/>
                    <a:pt x="2490" y="2302"/>
                    <a:pt x="2191" y="2584"/>
                  </a:cubicBezTo>
                  <a:cubicBezTo>
                    <a:pt x="1892" y="2865"/>
                    <a:pt x="1507" y="3006"/>
                    <a:pt x="1035" y="3006"/>
                  </a:cubicBezTo>
                  <a:lnTo>
                    <a:pt x="0" y="3006"/>
                  </a:lnTo>
                  <a:close/>
                  <a:moveTo>
                    <a:pt x="641" y="524"/>
                  </a:moveTo>
                  <a:lnTo>
                    <a:pt x="641" y="2482"/>
                  </a:lnTo>
                  <a:lnTo>
                    <a:pt x="990" y="2482"/>
                  </a:lnTo>
                  <a:cubicBezTo>
                    <a:pt x="1294" y="2482"/>
                    <a:pt x="1533" y="2391"/>
                    <a:pt x="1706" y="2210"/>
                  </a:cubicBezTo>
                  <a:cubicBezTo>
                    <a:pt x="1879" y="2029"/>
                    <a:pt x="1966" y="1783"/>
                    <a:pt x="1966" y="1474"/>
                  </a:cubicBezTo>
                  <a:cubicBezTo>
                    <a:pt x="1966" y="1175"/>
                    <a:pt x="1875" y="942"/>
                    <a:pt x="1694" y="775"/>
                  </a:cubicBezTo>
                  <a:cubicBezTo>
                    <a:pt x="1514" y="607"/>
                    <a:pt x="1278" y="524"/>
                    <a:pt x="988" y="524"/>
                  </a:cubicBezTo>
                  <a:lnTo>
                    <a:pt x="641" y="5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92" y="1202"/>
              <a:ext cx="170" cy="238"/>
            </a:xfrm>
            <a:custGeom>
              <a:avLst/>
              <a:gdLst>
                <a:gd name="T0" fmla="*/ 641 w 2156"/>
                <a:gd name="T1" fmla="*/ 1958 h 3006"/>
                <a:gd name="T2" fmla="*/ 641 w 2156"/>
                <a:gd name="T3" fmla="*/ 3006 h 3006"/>
                <a:gd name="T4" fmla="*/ 0 w 2156"/>
                <a:gd name="T5" fmla="*/ 3006 h 3006"/>
                <a:gd name="T6" fmla="*/ 0 w 2156"/>
                <a:gd name="T7" fmla="*/ 0 h 3006"/>
                <a:gd name="T8" fmla="*/ 1035 w 2156"/>
                <a:gd name="T9" fmla="*/ 0 h 3006"/>
                <a:gd name="T10" fmla="*/ 2156 w 2156"/>
                <a:gd name="T11" fmla="*/ 951 h 3006"/>
                <a:gd name="T12" fmla="*/ 1818 w 2156"/>
                <a:gd name="T13" fmla="*/ 1691 h 3006"/>
                <a:gd name="T14" fmla="*/ 971 w 2156"/>
                <a:gd name="T15" fmla="*/ 1958 h 3006"/>
                <a:gd name="T16" fmla="*/ 641 w 2156"/>
                <a:gd name="T17" fmla="*/ 1958 h 3006"/>
                <a:gd name="T18" fmla="*/ 641 w 2156"/>
                <a:gd name="T19" fmla="*/ 497 h 3006"/>
                <a:gd name="T20" fmla="*/ 641 w 2156"/>
                <a:gd name="T21" fmla="*/ 1467 h 3006"/>
                <a:gd name="T22" fmla="*/ 918 w 2156"/>
                <a:gd name="T23" fmla="*/ 1467 h 3006"/>
                <a:gd name="T24" fmla="*/ 1483 w 2156"/>
                <a:gd name="T25" fmla="*/ 976 h 3006"/>
                <a:gd name="T26" fmla="*/ 924 w 2156"/>
                <a:gd name="T27" fmla="*/ 497 h 3006"/>
                <a:gd name="T28" fmla="*/ 641 w 2156"/>
                <a:gd name="T29" fmla="*/ 497 h 3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56" h="3006">
                  <a:moveTo>
                    <a:pt x="641" y="1958"/>
                  </a:moveTo>
                  <a:lnTo>
                    <a:pt x="641" y="3006"/>
                  </a:lnTo>
                  <a:lnTo>
                    <a:pt x="0" y="3006"/>
                  </a:lnTo>
                  <a:lnTo>
                    <a:pt x="0" y="0"/>
                  </a:lnTo>
                  <a:lnTo>
                    <a:pt x="1035" y="0"/>
                  </a:lnTo>
                  <a:cubicBezTo>
                    <a:pt x="1783" y="0"/>
                    <a:pt x="2156" y="317"/>
                    <a:pt x="2156" y="951"/>
                  </a:cubicBezTo>
                  <a:cubicBezTo>
                    <a:pt x="2156" y="1259"/>
                    <a:pt x="2044" y="1506"/>
                    <a:pt x="1818" y="1691"/>
                  </a:cubicBezTo>
                  <a:cubicBezTo>
                    <a:pt x="1592" y="1877"/>
                    <a:pt x="1310" y="1966"/>
                    <a:pt x="971" y="1958"/>
                  </a:cubicBezTo>
                  <a:lnTo>
                    <a:pt x="641" y="1958"/>
                  </a:lnTo>
                  <a:close/>
                  <a:moveTo>
                    <a:pt x="641" y="497"/>
                  </a:moveTo>
                  <a:lnTo>
                    <a:pt x="641" y="1467"/>
                  </a:lnTo>
                  <a:lnTo>
                    <a:pt x="918" y="1467"/>
                  </a:lnTo>
                  <a:cubicBezTo>
                    <a:pt x="1295" y="1467"/>
                    <a:pt x="1483" y="1304"/>
                    <a:pt x="1483" y="976"/>
                  </a:cubicBezTo>
                  <a:cubicBezTo>
                    <a:pt x="1483" y="657"/>
                    <a:pt x="1296" y="497"/>
                    <a:pt x="924" y="497"/>
                  </a:cubicBezTo>
                  <a:lnTo>
                    <a:pt x="641" y="4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5455" y="864"/>
              <a:ext cx="203" cy="99"/>
            </a:xfrm>
            <a:custGeom>
              <a:avLst/>
              <a:gdLst>
                <a:gd name="T0" fmla="*/ 384 w 2567"/>
                <a:gd name="T1" fmla="*/ 235 h 1250"/>
                <a:gd name="T2" fmla="*/ 70 w 2567"/>
                <a:gd name="T3" fmla="*/ 85 h 1250"/>
                <a:gd name="T4" fmla="*/ 416 w 2567"/>
                <a:gd name="T5" fmla="*/ 386 h 1250"/>
                <a:gd name="T6" fmla="*/ 737 w 2567"/>
                <a:gd name="T7" fmla="*/ 2 h 1250"/>
                <a:gd name="T8" fmla="*/ 926 w 2567"/>
                <a:gd name="T9" fmla="*/ 386 h 1250"/>
                <a:gd name="T10" fmla="*/ 1250 w 2567"/>
                <a:gd name="T11" fmla="*/ 555 h 1250"/>
                <a:gd name="T12" fmla="*/ 926 w 2567"/>
                <a:gd name="T13" fmla="*/ 1250 h 1250"/>
                <a:gd name="T14" fmla="*/ 737 w 2567"/>
                <a:gd name="T15" fmla="*/ 555 h 1250"/>
                <a:gd name="T16" fmla="*/ 416 w 2567"/>
                <a:gd name="T17" fmla="*/ 386 h 1250"/>
                <a:gd name="T18" fmla="*/ 499 w 2567"/>
                <a:gd name="T19" fmla="*/ 995 h 1250"/>
                <a:gd name="T20" fmla="*/ 97 w 2567"/>
                <a:gd name="T21" fmla="*/ 1101 h 1250"/>
                <a:gd name="T22" fmla="*/ 129 w 2567"/>
                <a:gd name="T23" fmla="*/ 589 h 1250"/>
                <a:gd name="T24" fmla="*/ 0 w 2567"/>
                <a:gd name="T25" fmla="*/ 425 h 1250"/>
                <a:gd name="T26" fmla="*/ 297 w 2567"/>
                <a:gd name="T27" fmla="*/ 924 h 1250"/>
                <a:gd name="T28" fmla="*/ 1844 w 2567"/>
                <a:gd name="T29" fmla="*/ 3 h 1250"/>
                <a:gd name="T30" fmla="*/ 1921 w 2567"/>
                <a:gd name="T31" fmla="*/ 266 h 1250"/>
                <a:gd name="T32" fmla="*/ 1844 w 2567"/>
                <a:gd name="T33" fmla="*/ 3 h 1250"/>
                <a:gd name="T34" fmla="*/ 2567 w 2567"/>
                <a:gd name="T35" fmla="*/ 1084 h 1250"/>
                <a:gd name="T36" fmla="*/ 2415 w 2567"/>
                <a:gd name="T37" fmla="*/ 1232 h 1250"/>
                <a:gd name="T38" fmla="*/ 2222 w 2567"/>
                <a:gd name="T39" fmla="*/ 1069 h 1250"/>
                <a:gd name="T40" fmla="*/ 2382 w 2567"/>
                <a:gd name="T41" fmla="*/ 1061 h 1250"/>
                <a:gd name="T42" fmla="*/ 2395 w 2567"/>
                <a:gd name="T43" fmla="*/ 13 h 1250"/>
                <a:gd name="T44" fmla="*/ 1907 w 2567"/>
                <a:gd name="T45" fmla="*/ 494 h 1250"/>
                <a:gd name="T46" fmla="*/ 1796 w 2567"/>
                <a:gd name="T47" fmla="*/ 925 h 1250"/>
                <a:gd name="T48" fmla="*/ 1920 w 2567"/>
                <a:gd name="T49" fmla="*/ 1056 h 1250"/>
                <a:gd name="T50" fmla="*/ 1962 w 2567"/>
                <a:gd name="T51" fmla="*/ 978 h 1250"/>
                <a:gd name="T52" fmla="*/ 2136 w 2567"/>
                <a:gd name="T53" fmla="*/ 929 h 1250"/>
                <a:gd name="T54" fmla="*/ 1943 w 2567"/>
                <a:gd name="T55" fmla="*/ 1243 h 1250"/>
                <a:gd name="T56" fmla="*/ 1461 w 2567"/>
                <a:gd name="T57" fmla="*/ 1188 h 1250"/>
                <a:gd name="T58" fmla="*/ 1598 w 2567"/>
                <a:gd name="T59" fmla="*/ 881 h 1250"/>
                <a:gd name="T60" fmla="*/ 1397 w 2567"/>
                <a:gd name="T61" fmla="*/ 531 h 1250"/>
                <a:gd name="T62" fmla="*/ 1536 w 2567"/>
                <a:gd name="T63" fmla="*/ 347 h 1250"/>
                <a:gd name="T64" fmla="*/ 1697 w 2567"/>
                <a:gd name="T65" fmla="*/ 14 h 1250"/>
                <a:gd name="T66" fmla="*/ 2040 w 2567"/>
                <a:gd name="T67" fmla="*/ 271 h 1250"/>
                <a:gd name="T68" fmla="*/ 1716 w 2567"/>
                <a:gd name="T69" fmla="*/ 481 h 1250"/>
                <a:gd name="T70" fmla="*/ 1907 w 2567"/>
                <a:gd name="T71" fmla="*/ 494 h 1250"/>
                <a:gd name="T72" fmla="*/ 2116 w 2567"/>
                <a:gd name="T73" fmla="*/ 898 h 1250"/>
                <a:gd name="T74" fmla="*/ 2282 w 2567"/>
                <a:gd name="T75" fmla="*/ 133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567" h="1250">
                  <a:moveTo>
                    <a:pt x="217" y="0"/>
                  </a:moveTo>
                  <a:cubicBezTo>
                    <a:pt x="283" y="89"/>
                    <a:pt x="339" y="167"/>
                    <a:pt x="384" y="235"/>
                  </a:cubicBezTo>
                  <a:lnTo>
                    <a:pt x="223" y="333"/>
                  </a:lnTo>
                  <a:cubicBezTo>
                    <a:pt x="181" y="259"/>
                    <a:pt x="130" y="176"/>
                    <a:pt x="70" y="85"/>
                  </a:cubicBezTo>
                  <a:lnTo>
                    <a:pt x="217" y="0"/>
                  </a:lnTo>
                  <a:close/>
                  <a:moveTo>
                    <a:pt x="416" y="386"/>
                  </a:moveTo>
                  <a:lnTo>
                    <a:pt x="737" y="386"/>
                  </a:lnTo>
                  <a:lnTo>
                    <a:pt x="737" y="2"/>
                  </a:lnTo>
                  <a:lnTo>
                    <a:pt x="926" y="2"/>
                  </a:lnTo>
                  <a:lnTo>
                    <a:pt x="926" y="386"/>
                  </a:lnTo>
                  <a:lnTo>
                    <a:pt x="1250" y="386"/>
                  </a:lnTo>
                  <a:lnTo>
                    <a:pt x="1250" y="555"/>
                  </a:lnTo>
                  <a:lnTo>
                    <a:pt x="926" y="555"/>
                  </a:lnTo>
                  <a:lnTo>
                    <a:pt x="926" y="1250"/>
                  </a:lnTo>
                  <a:lnTo>
                    <a:pt x="737" y="1250"/>
                  </a:lnTo>
                  <a:lnTo>
                    <a:pt x="737" y="555"/>
                  </a:lnTo>
                  <a:lnTo>
                    <a:pt x="416" y="555"/>
                  </a:lnTo>
                  <a:lnTo>
                    <a:pt x="416" y="386"/>
                  </a:lnTo>
                  <a:close/>
                  <a:moveTo>
                    <a:pt x="478" y="808"/>
                  </a:moveTo>
                  <a:cubicBezTo>
                    <a:pt x="484" y="886"/>
                    <a:pt x="492" y="948"/>
                    <a:pt x="499" y="995"/>
                  </a:cubicBezTo>
                  <a:cubicBezTo>
                    <a:pt x="338" y="1100"/>
                    <a:pt x="235" y="1177"/>
                    <a:pt x="191" y="1225"/>
                  </a:cubicBezTo>
                  <a:lnTo>
                    <a:pt x="97" y="1101"/>
                  </a:lnTo>
                  <a:cubicBezTo>
                    <a:pt x="118" y="1076"/>
                    <a:pt x="129" y="1040"/>
                    <a:pt x="129" y="995"/>
                  </a:cubicBezTo>
                  <a:lnTo>
                    <a:pt x="129" y="589"/>
                  </a:lnTo>
                  <a:lnTo>
                    <a:pt x="0" y="589"/>
                  </a:lnTo>
                  <a:lnTo>
                    <a:pt x="0" y="425"/>
                  </a:lnTo>
                  <a:lnTo>
                    <a:pt x="297" y="425"/>
                  </a:lnTo>
                  <a:lnTo>
                    <a:pt x="297" y="924"/>
                  </a:lnTo>
                  <a:cubicBezTo>
                    <a:pt x="331" y="904"/>
                    <a:pt x="392" y="865"/>
                    <a:pt x="478" y="808"/>
                  </a:cubicBezTo>
                  <a:close/>
                  <a:moveTo>
                    <a:pt x="1844" y="3"/>
                  </a:moveTo>
                  <a:cubicBezTo>
                    <a:pt x="1905" y="48"/>
                    <a:pt x="1968" y="101"/>
                    <a:pt x="2031" y="160"/>
                  </a:cubicBezTo>
                  <a:lnTo>
                    <a:pt x="1921" y="266"/>
                  </a:lnTo>
                  <a:cubicBezTo>
                    <a:pt x="1868" y="209"/>
                    <a:pt x="1809" y="154"/>
                    <a:pt x="1744" y="100"/>
                  </a:cubicBezTo>
                  <a:lnTo>
                    <a:pt x="1844" y="3"/>
                  </a:lnTo>
                  <a:close/>
                  <a:moveTo>
                    <a:pt x="2567" y="13"/>
                  </a:moveTo>
                  <a:lnTo>
                    <a:pt x="2567" y="1084"/>
                  </a:lnTo>
                  <a:cubicBezTo>
                    <a:pt x="2567" y="1130"/>
                    <a:pt x="2556" y="1166"/>
                    <a:pt x="2533" y="1190"/>
                  </a:cubicBezTo>
                  <a:cubicBezTo>
                    <a:pt x="2510" y="1215"/>
                    <a:pt x="2471" y="1229"/>
                    <a:pt x="2415" y="1232"/>
                  </a:cubicBezTo>
                  <a:cubicBezTo>
                    <a:pt x="2359" y="1235"/>
                    <a:pt x="2309" y="1236"/>
                    <a:pt x="2265" y="1235"/>
                  </a:cubicBezTo>
                  <a:cubicBezTo>
                    <a:pt x="2254" y="1175"/>
                    <a:pt x="2240" y="1120"/>
                    <a:pt x="2222" y="1069"/>
                  </a:cubicBezTo>
                  <a:cubicBezTo>
                    <a:pt x="2260" y="1072"/>
                    <a:pt x="2295" y="1073"/>
                    <a:pt x="2327" y="1073"/>
                  </a:cubicBezTo>
                  <a:cubicBezTo>
                    <a:pt x="2356" y="1073"/>
                    <a:pt x="2374" y="1069"/>
                    <a:pt x="2382" y="1061"/>
                  </a:cubicBezTo>
                  <a:cubicBezTo>
                    <a:pt x="2391" y="1053"/>
                    <a:pt x="2395" y="1037"/>
                    <a:pt x="2395" y="1013"/>
                  </a:cubicBezTo>
                  <a:lnTo>
                    <a:pt x="2395" y="13"/>
                  </a:lnTo>
                  <a:lnTo>
                    <a:pt x="2567" y="13"/>
                  </a:lnTo>
                  <a:close/>
                  <a:moveTo>
                    <a:pt x="1907" y="494"/>
                  </a:moveTo>
                  <a:lnTo>
                    <a:pt x="2056" y="573"/>
                  </a:lnTo>
                  <a:cubicBezTo>
                    <a:pt x="1985" y="703"/>
                    <a:pt x="1898" y="820"/>
                    <a:pt x="1796" y="925"/>
                  </a:cubicBezTo>
                  <a:cubicBezTo>
                    <a:pt x="1812" y="964"/>
                    <a:pt x="1833" y="995"/>
                    <a:pt x="1857" y="1020"/>
                  </a:cubicBezTo>
                  <a:cubicBezTo>
                    <a:pt x="1881" y="1044"/>
                    <a:pt x="1902" y="1056"/>
                    <a:pt x="1920" y="1056"/>
                  </a:cubicBezTo>
                  <a:cubicBezTo>
                    <a:pt x="1925" y="1056"/>
                    <a:pt x="1931" y="1055"/>
                    <a:pt x="1938" y="1052"/>
                  </a:cubicBezTo>
                  <a:cubicBezTo>
                    <a:pt x="1945" y="1048"/>
                    <a:pt x="1953" y="1024"/>
                    <a:pt x="1962" y="978"/>
                  </a:cubicBezTo>
                  <a:cubicBezTo>
                    <a:pt x="1971" y="931"/>
                    <a:pt x="1977" y="892"/>
                    <a:pt x="1982" y="859"/>
                  </a:cubicBezTo>
                  <a:cubicBezTo>
                    <a:pt x="1999" y="868"/>
                    <a:pt x="2051" y="892"/>
                    <a:pt x="2136" y="929"/>
                  </a:cubicBezTo>
                  <a:cubicBezTo>
                    <a:pt x="2112" y="1061"/>
                    <a:pt x="2086" y="1146"/>
                    <a:pt x="2057" y="1184"/>
                  </a:cubicBezTo>
                  <a:cubicBezTo>
                    <a:pt x="2028" y="1223"/>
                    <a:pt x="1990" y="1243"/>
                    <a:pt x="1943" y="1243"/>
                  </a:cubicBezTo>
                  <a:cubicBezTo>
                    <a:pt x="1817" y="1243"/>
                    <a:pt x="1721" y="1179"/>
                    <a:pt x="1657" y="1051"/>
                  </a:cubicBezTo>
                  <a:cubicBezTo>
                    <a:pt x="1596" y="1101"/>
                    <a:pt x="1531" y="1146"/>
                    <a:pt x="1461" y="1188"/>
                  </a:cubicBezTo>
                  <a:cubicBezTo>
                    <a:pt x="1431" y="1132"/>
                    <a:pt x="1398" y="1080"/>
                    <a:pt x="1364" y="1032"/>
                  </a:cubicBezTo>
                  <a:cubicBezTo>
                    <a:pt x="1450" y="987"/>
                    <a:pt x="1528" y="937"/>
                    <a:pt x="1598" y="881"/>
                  </a:cubicBezTo>
                  <a:cubicBezTo>
                    <a:pt x="1571" y="765"/>
                    <a:pt x="1553" y="641"/>
                    <a:pt x="1544" y="508"/>
                  </a:cubicBezTo>
                  <a:lnTo>
                    <a:pt x="1397" y="531"/>
                  </a:lnTo>
                  <a:lnTo>
                    <a:pt x="1369" y="372"/>
                  </a:lnTo>
                  <a:lnTo>
                    <a:pt x="1536" y="347"/>
                  </a:lnTo>
                  <a:lnTo>
                    <a:pt x="1519" y="14"/>
                  </a:lnTo>
                  <a:lnTo>
                    <a:pt x="1697" y="14"/>
                  </a:lnTo>
                  <a:cubicBezTo>
                    <a:pt x="1699" y="117"/>
                    <a:pt x="1702" y="220"/>
                    <a:pt x="1707" y="321"/>
                  </a:cubicBezTo>
                  <a:lnTo>
                    <a:pt x="2040" y="271"/>
                  </a:lnTo>
                  <a:lnTo>
                    <a:pt x="2065" y="425"/>
                  </a:lnTo>
                  <a:lnTo>
                    <a:pt x="1716" y="481"/>
                  </a:lnTo>
                  <a:cubicBezTo>
                    <a:pt x="1722" y="566"/>
                    <a:pt x="1733" y="651"/>
                    <a:pt x="1748" y="736"/>
                  </a:cubicBezTo>
                  <a:cubicBezTo>
                    <a:pt x="1811" y="663"/>
                    <a:pt x="1864" y="582"/>
                    <a:pt x="1907" y="494"/>
                  </a:cubicBezTo>
                  <a:close/>
                  <a:moveTo>
                    <a:pt x="2282" y="898"/>
                  </a:moveTo>
                  <a:lnTo>
                    <a:pt x="2116" y="898"/>
                  </a:lnTo>
                  <a:lnTo>
                    <a:pt x="2116" y="133"/>
                  </a:lnTo>
                  <a:lnTo>
                    <a:pt x="2282" y="133"/>
                  </a:lnTo>
                  <a:lnTo>
                    <a:pt x="2282" y="8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458" y="981"/>
              <a:ext cx="197" cy="53"/>
            </a:xfrm>
            <a:custGeom>
              <a:avLst/>
              <a:gdLst>
                <a:gd name="T0" fmla="*/ 142 w 2495"/>
                <a:gd name="T1" fmla="*/ 434 h 666"/>
                <a:gd name="T2" fmla="*/ 142 w 2495"/>
                <a:gd name="T3" fmla="*/ 666 h 666"/>
                <a:gd name="T4" fmla="*/ 0 w 2495"/>
                <a:gd name="T5" fmla="*/ 666 h 666"/>
                <a:gd name="T6" fmla="*/ 0 w 2495"/>
                <a:gd name="T7" fmla="*/ 0 h 666"/>
                <a:gd name="T8" fmla="*/ 229 w 2495"/>
                <a:gd name="T9" fmla="*/ 0 h 666"/>
                <a:gd name="T10" fmla="*/ 478 w 2495"/>
                <a:gd name="T11" fmla="*/ 211 h 666"/>
                <a:gd name="T12" fmla="*/ 403 w 2495"/>
                <a:gd name="T13" fmla="*/ 375 h 666"/>
                <a:gd name="T14" fmla="*/ 215 w 2495"/>
                <a:gd name="T15" fmla="*/ 434 h 666"/>
                <a:gd name="T16" fmla="*/ 142 w 2495"/>
                <a:gd name="T17" fmla="*/ 434 h 666"/>
                <a:gd name="T18" fmla="*/ 142 w 2495"/>
                <a:gd name="T19" fmla="*/ 110 h 666"/>
                <a:gd name="T20" fmla="*/ 142 w 2495"/>
                <a:gd name="T21" fmla="*/ 325 h 666"/>
                <a:gd name="T22" fmla="*/ 203 w 2495"/>
                <a:gd name="T23" fmla="*/ 325 h 666"/>
                <a:gd name="T24" fmla="*/ 328 w 2495"/>
                <a:gd name="T25" fmla="*/ 216 h 666"/>
                <a:gd name="T26" fmla="*/ 204 w 2495"/>
                <a:gd name="T27" fmla="*/ 110 h 666"/>
                <a:gd name="T28" fmla="*/ 142 w 2495"/>
                <a:gd name="T29" fmla="*/ 110 h 666"/>
                <a:gd name="T30" fmla="*/ 1022 w 2495"/>
                <a:gd name="T31" fmla="*/ 666 h 666"/>
                <a:gd name="T32" fmla="*/ 631 w 2495"/>
                <a:gd name="T33" fmla="*/ 666 h 666"/>
                <a:gd name="T34" fmla="*/ 631 w 2495"/>
                <a:gd name="T35" fmla="*/ 0 h 666"/>
                <a:gd name="T36" fmla="*/ 773 w 2495"/>
                <a:gd name="T37" fmla="*/ 0 h 666"/>
                <a:gd name="T38" fmla="*/ 773 w 2495"/>
                <a:gd name="T39" fmla="*/ 550 h 666"/>
                <a:gd name="T40" fmla="*/ 1022 w 2495"/>
                <a:gd name="T41" fmla="*/ 550 h 666"/>
                <a:gd name="T42" fmla="*/ 1022 w 2495"/>
                <a:gd name="T43" fmla="*/ 666 h 666"/>
                <a:gd name="T44" fmla="*/ 1766 w 2495"/>
                <a:gd name="T45" fmla="*/ 666 h 666"/>
                <a:gd name="T46" fmla="*/ 1611 w 2495"/>
                <a:gd name="T47" fmla="*/ 666 h 666"/>
                <a:gd name="T48" fmla="*/ 1561 w 2495"/>
                <a:gd name="T49" fmla="*/ 514 h 666"/>
                <a:gd name="T50" fmla="*/ 1319 w 2495"/>
                <a:gd name="T51" fmla="*/ 514 h 666"/>
                <a:gd name="T52" fmla="*/ 1270 w 2495"/>
                <a:gd name="T53" fmla="*/ 666 h 666"/>
                <a:gd name="T54" fmla="*/ 1116 w 2495"/>
                <a:gd name="T55" fmla="*/ 666 h 666"/>
                <a:gd name="T56" fmla="*/ 1360 w 2495"/>
                <a:gd name="T57" fmla="*/ 0 h 666"/>
                <a:gd name="T58" fmla="*/ 1527 w 2495"/>
                <a:gd name="T59" fmla="*/ 0 h 666"/>
                <a:gd name="T60" fmla="*/ 1766 w 2495"/>
                <a:gd name="T61" fmla="*/ 666 h 666"/>
                <a:gd name="T62" fmla="*/ 1527 w 2495"/>
                <a:gd name="T63" fmla="*/ 404 h 666"/>
                <a:gd name="T64" fmla="*/ 1452 w 2495"/>
                <a:gd name="T65" fmla="*/ 173 h 666"/>
                <a:gd name="T66" fmla="*/ 1441 w 2495"/>
                <a:gd name="T67" fmla="*/ 115 h 666"/>
                <a:gd name="T68" fmla="*/ 1438 w 2495"/>
                <a:gd name="T69" fmla="*/ 115 h 666"/>
                <a:gd name="T70" fmla="*/ 1426 w 2495"/>
                <a:gd name="T71" fmla="*/ 171 h 666"/>
                <a:gd name="T72" fmla="*/ 1350 w 2495"/>
                <a:gd name="T73" fmla="*/ 404 h 666"/>
                <a:gd name="T74" fmla="*/ 1527 w 2495"/>
                <a:gd name="T75" fmla="*/ 404 h 666"/>
                <a:gd name="T76" fmla="*/ 2495 w 2495"/>
                <a:gd name="T77" fmla="*/ 666 h 666"/>
                <a:gd name="T78" fmla="*/ 2350 w 2495"/>
                <a:gd name="T79" fmla="*/ 666 h 666"/>
                <a:gd name="T80" fmla="*/ 2067 w 2495"/>
                <a:gd name="T81" fmla="*/ 235 h 666"/>
                <a:gd name="T82" fmla="*/ 2036 w 2495"/>
                <a:gd name="T83" fmla="*/ 181 h 666"/>
                <a:gd name="T84" fmla="*/ 2033 w 2495"/>
                <a:gd name="T85" fmla="*/ 181 h 666"/>
                <a:gd name="T86" fmla="*/ 2037 w 2495"/>
                <a:gd name="T87" fmla="*/ 287 h 666"/>
                <a:gd name="T88" fmla="*/ 2037 w 2495"/>
                <a:gd name="T89" fmla="*/ 666 h 666"/>
                <a:gd name="T90" fmla="*/ 1903 w 2495"/>
                <a:gd name="T91" fmla="*/ 666 h 666"/>
                <a:gd name="T92" fmla="*/ 1903 w 2495"/>
                <a:gd name="T93" fmla="*/ 0 h 666"/>
                <a:gd name="T94" fmla="*/ 2058 w 2495"/>
                <a:gd name="T95" fmla="*/ 0 h 666"/>
                <a:gd name="T96" fmla="*/ 2330 w 2495"/>
                <a:gd name="T97" fmla="*/ 419 h 666"/>
                <a:gd name="T98" fmla="*/ 2363 w 2495"/>
                <a:gd name="T99" fmla="*/ 472 h 666"/>
                <a:gd name="T100" fmla="*/ 2365 w 2495"/>
                <a:gd name="T101" fmla="*/ 472 h 666"/>
                <a:gd name="T102" fmla="*/ 2361 w 2495"/>
                <a:gd name="T103" fmla="*/ 380 h 666"/>
                <a:gd name="T104" fmla="*/ 2361 w 2495"/>
                <a:gd name="T105" fmla="*/ 0 h 666"/>
                <a:gd name="T106" fmla="*/ 2495 w 2495"/>
                <a:gd name="T107" fmla="*/ 0 h 666"/>
                <a:gd name="T108" fmla="*/ 2495 w 2495"/>
                <a:gd name="T109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95" h="666">
                  <a:moveTo>
                    <a:pt x="142" y="434"/>
                  </a:moveTo>
                  <a:lnTo>
                    <a:pt x="142" y="666"/>
                  </a:lnTo>
                  <a:lnTo>
                    <a:pt x="0" y="666"/>
                  </a:lnTo>
                  <a:lnTo>
                    <a:pt x="0" y="0"/>
                  </a:lnTo>
                  <a:lnTo>
                    <a:pt x="229" y="0"/>
                  </a:lnTo>
                  <a:cubicBezTo>
                    <a:pt x="395" y="0"/>
                    <a:pt x="478" y="70"/>
                    <a:pt x="478" y="211"/>
                  </a:cubicBezTo>
                  <a:cubicBezTo>
                    <a:pt x="478" y="279"/>
                    <a:pt x="453" y="334"/>
                    <a:pt x="403" y="375"/>
                  </a:cubicBezTo>
                  <a:cubicBezTo>
                    <a:pt x="352" y="416"/>
                    <a:pt x="290" y="436"/>
                    <a:pt x="215" y="434"/>
                  </a:cubicBezTo>
                  <a:lnTo>
                    <a:pt x="142" y="434"/>
                  </a:lnTo>
                  <a:close/>
                  <a:moveTo>
                    <a:pt x="142" y="110"/>
                  </a:moveTo>
                  <a:lnTo>
                    <a:pt x="142" y="325"/>
                  </a:lnTo>
                  <a:lnTo>
                    <a:pt x="203" y="325"/>
                  </a:lnTo>
                  <a:cubicBezTo>
                    <a:pt x="287" y="325"/>
                    <a:pt x="328" y="289"/>
                    <a:pt x="328" y="216"/>
                  </a:cubicBezTo>
                  <a:cubicBezTo>
                    <a:pt x="328" y="145"/>
                    <a:pt x="287" y="110"/>
                    <a:pt x="204" y="110"/>
                  </a:cubicBezTo>
                  <a:lnTo>
                    <a:pt x="142" y="110"/>
                  </a:lnTo>
                  <a:close/>
                  <a:moveTo>
                    <a:pt x="1022" y="666"/>
                  </a:moveTo>
                  <a:lnTo>
                    <a:pt x="631" y="666"/>
                  </a:lnTo>
                  <a:lnTo>
                    <a:pt x="631" y="0"/>
                  </a:lnTo>
                  <a:lnTo>
                    <a:pt x="773" y="0"/>
                  </a:lnTo>
                  <a:lnTo>
                    <a:pt x="773" y="550"/>
                  </a:lnTo>
                  <a:lnTo>
                    <a:pt x="1022" y="550"/>
                  </a:lnTo>
                  <a:lnTo>
                    <a:pt x="1022" y="666"/>
                  </a:lnTo>
                  <a:close/>
                  <a:moveTo>
                    <a:pt x="1766" y="666"/>
                  </a:moveTo>
                  <a:lnTo>
                    <a:pt x="1611" y="666"/>
                  </a:lnTo>
                  <a:lnTo>
                    <a:pt x="1561" y="514"/>
                  </a:lnTo>
                  <a:lnTo>
                    <a:pt x="1319" y="514"/>
                  </a:lnTo>
                  <a:lnTo>
                    <a:pt x="1270" y="666"/>
                  </a:lnTo>
                  <a:lnTo>
                    <a:pt x="1116" y="666"/>
                  </a:lnTo>
                  <a:lnTo>
                    <a:pt x="1360" y="0"/>
                  </a:lnTo>
                  <a:lnTo>
                    <a:pt x="1527" y="0"/>
                  </a:lnTo>
                  <a:lnTo>
                    <a:pt x="1766" y="666"/>
                  </a:lnTo>
                  <a:close/>
                  <a:moveTo>
                    <a:pt x="1527" y="404"/>
                  </a:moveTo>
                  <a:lnTo>
                    <a:pt x="1452" y="173"/>
                  </a:lnTo>
                  <a:cubicBezTo>
                    <a:pt x="1447" y="158"/>
                    <a:pt x="1443" y="139"/>
                    <a:pt x="1441" y="115"/>
                  </a:cubicBezTo>
                  <a:lnTo>
                    <a:pt x="1438" y="115"/>
                  </a:lnTo>
                  <a:cubicBezTo>
                    <a:pt x="1436" y="134"/>
                    <a:pt x="1432" y="153"/>
                    <a:pt x="1426" y="171"/>
                  </a:cubicBezTo>
                  <a:lnTo>
                    <a:pt x="1350" y="404"/>
                  </a:lnTo>
                  <a:lnTo>
                    <a:pt x="1527" y="404"/>
                  </a:lnTo>
                  <a:close/>
                  <a:moveTo>
                    <a:pt x="2495" y="666"/>
                  </a:moveTo>
                  <a:lnTo>
                    <a:pt x="2350" y="666"/>
                  </a:lnTo>
                  <a:lnTo>
                    <a:pt x="2067" y="235"/>
                  </a:lnTo>
                  <a:cubicBezTo>
                    <a:pt x="2053" y="213"/>
                    <a:pt x="2042" y="195"/>
                    <a:pt x="2036" y="181"/>
                  </a:cubicBezTo>
                  <a:lnTo>
                    <a:pt x="2033" y="181"/>
                  </a:lnTo>
                  <a:cubicBezTo>
                    <a:pt x="2036" y="204"/>
                    <a:pt x="2037" y="239"/>
                    <a:pt x="2037" y="287"/>
                  </a:cubicBezTo>
                  <a:lnTo>
                    <a:pt x="2037" y="666"/>
                  </a:lnTo>
                  <a:lnTo>
                    <a:pt x="1903" y="666"/>
                  </a:lnTo>
                  <a:lnTo>
                    <a:pt x="1903" y="0"/>
                  </a:lnTo>
                  <a:lnTo>
                    <a:pt x="2058" y="0"/>
                  </a:lnTo>
                  <a:lnTo>
                    <a:pt x="2330" y="419"/>
                  </a:lnTo>
                  <a:cubicBezTo>
                    <a:pt x="2348" y="447"/>
                    <a:pt x="2359" y="464"/>
                    <a:pt x="2363" y="472"/>
                  </a:cubicBezTo>
                  <a:lnTo>
                    <a:pt x="2365" y="472"/>
                  </a:lnTo>
                  <a:cubicBezTo>
                    <a:pt x="2362" y="456"/>
                    <a:pt x="2361" y="425"/>
                    <a:pt x="2361" y="380"/>
                  </a:cubicBezTo>
                  <a:lnTo>
                    <a:pt x="2361" y="0"/>
                  </a:lnTo>
                  <a:lnTo>
                    <a:pt x="2495" y="0"/>
                  </a:lnTo>
                  <a:lnTo>
                    <a:pt x="2495" y="6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33"/>
            <p:cNvSpPr>
              <a:spLocks noEditPoints="1"/>
            </p:cNvSpPr>
            <p:nvPr/>
          </p:nvSpPr>
          <p:spPr bwMode="auto">
            <a:xfrm>
              <a:off x="6681" y="1866"/>
              <a:ext cx="207" cy="100"/>
            </a:xfrm>
            <a:custGeom>
              <a:avLst/>
              <a:gdLst>
                <a:gd name="T0" fmla="*/ 786 w 2624"/>
                <a:gd name="T1" fmla="*/ 751 h 1270"/>
                <a:gd name="T2" fmla="*/ 1227 w 2624"/>
                <a:gd name="T3" fmla="*/ 908 h 1270"/>
                <a:gd name="T4" fmla="*/ 737 w 2624"/>
                <a:gd name="T5" fmla="*/ 930 h 1270"/>
                <a:gd name="T6" fmla="*/ 1155 w 2624"/>
                <a:gd name="T7" fmla="*/ 1256 h 1270"/>
                <a:gd name="T8" fmla="*/ 141 w 2624"/>
                <a:gd name="T9" fmla="*/ 1270 h 1270"/>
                <a:gd name="T10" fmla="*/ 551 w 2624"/>
                <a:gd name="T11" fmla="*/ 908 h 1270"/>
                <a:gd name="T12" fmla="*/ 0 w 2624"/>
                <a:gd name="T13" fmla="*/ 751 h 1270"/>
                <a:gd name="T14" fmla="*/ 154 w 2624"/>
                <a:gd name="T15" fmla="*/ 614 h 1270"/>
                <a:gd name="T16" fmla="*/ 499 w 2624"/>
                <a:gd name="T17" fmla="*/ 631 h 1270"/>
                <a:gd name="T18" fmla="*/ 608 w 2624"/>
                <a:gd name="T19" fmla="*/ 751 h 1270"/>
                <a:gd name="T20" fmla="*/ 819 w 2624"/>
                <a:gd name="T21" fmla="*/ 334 h 1270"/>
                <a:gd name="T22" fmla="*/ 27 w 2624"/>
                <a:gd name="T23" fmla="*/ 134 h 1270"/>
                <a:gd name="T24" fmla="*/ 493 w 2624"/>
                <a:gd name="T25" fmla="*/ 28 h 1270"/>
                <a:gd name="T26" fmla="*/ 752 w 2624"/>
                <a:gd name="T27" fmla="*/ 134 h 1270"/>
                <a:gd name="T28" fmla="*/ 1198 w 2624"/>
                <a:gd name="T29" fmla="*/ 463 h 1270"/>
                <a:gd name="T30" fmla="*/ 1023 w 2624"/>
                <a:gd name="T31" fmla="*/ 286 h 1270"/>
                <a:gd name="T32" fmla="*/ 202 w 2624"/>
                <a:gd name="T33" fmla="*/ 463 h 1270"/>
                <a:gd name="T34" fmla="*/ 333 w 2624"/>
                <a:gd name="T35" fmla="*/ 322 h 1270"/>
                <a:gd name="T36" fmla="*/ 526 w 2624"/>
                <a:gd name="T37" fmla="*/ 580 h 1270"/>
                <a:gd name="T38" fmla="*/ 333 w 2624"/>
                <a:gd name="T39" fmla="*/ 322 h 1270"/>
                <a:gd name="T40" fmla="*/ 2540 w 2624"/>
                <a:gd name="T41" fmla="*/ 667 h 1270"/>
                <a:gd name="T42" fmla="*/ 2508 w 2624"/>
                <a:gd name="T43" fmla="*/ 885 h 1270"/>
                <a:gd name="T44" fmla="*/ 2563 w 2624"/>
                <a:gd name="T45" fmla="*/ 1151 h 1270"/>
                <a:gd name="T46" fmla="*/ 2089 w 2624"/>
                <a:gd name="T47" fmla="*/ 1222 h 1270"/>
                <a:gd name="T48" fmla="*/ 1919 w 2624"/>
                <a:gd name="T49" fmla="*/ 707 h 1270"/>
                <a:gd name="T50" fmla="*/ 1852 w 2624"/>
                <a:gd name="T51" fmla="*/ 569 h 1270"/>
                <a:gd name="T52" fmla="*/ 1919 w 2624"/>
                <a:gd name="T53" fmla="*/ 478 h 1270"/>
                <a:gd name="T54" fmla="*/ 1793 w 2624"/>
                <a:gd name="T55" fmla="*/ 358 h 1270"/>
                <a:gd name="T56" fmla="*/ 1609 w 2624"/>
                <a:gd name="T57" fmla="*/ 497 h 1270"/>
                <a:gd name="T58" fmla="*/ 1831 w 2624"/>
                <a:gd name="T59" fmla="*/ 1007 h 1270"/>
                <a:gd name="T60" fmla="*/ 1736 w 2624"/>
                <a:gd name="T61" fmla="*/ 1211 h 1270"/>
                <a:gd name="T62" fmla="*/ 1536 w 2624"/>
                <a:gd name="T63" fmla="*/ 1071 h 1270"/>
                <a:gd name="T64" fmla="*/ 1352 w 2624"/>
                <a:gd name="T65" fmla="*/ 1067 h 1270"/>
                <a:gd name="T66" fmla="*/ 1448 w 2624"/>
                <a:gd name="T67" fmla="*/ 701 h 1270"/>
                <a:gd name="T68" fmla="*/ 1373 w 2624"/>
                <a:gd name="T69" fmla="*/ 358 h 1270"/>
                <a:gd name="T70" fmla="*/ 1555 w 2624"/>
                <a:gd name="T71" fmla="*/ 206 h 1270"/>
                <a:gd name="T72" fmla="*/ 1665 w 2624"/>
                <a:gd name="T73" fmla="*/ 0 h 1270"/>
                <a:gd name="T74" fmla="*/ 1664 w 2624"/>
                <a:gd name="T75" fmla="*/ 206 h 1270"/>
                <a:gd name="T76" fmla="*/ 1845 w 2624"/>
                <a:gd name="T77" fmla="*/ 291 h 1270"/>
                <a:gd name="T78" fmla="*/ 2183 w 2624"/>
                <a:gd name="T79" fmla="*/ 19 h 1270"/>
                <a:gd name="T80" fmla="*/ 2586 w 2624"/>
                <a:gd name="T81" fmla="*/ 138 h 1270"/>
                <a:gd name="T82" fmla="*/ 2041 w 2624"/>
                <a:gd name="T83" fmla="*/ 292 h 1270"/>
                <a:gd name="T84" fmla="*/ 2073 w 2624"/>
                <a:gd name="T85" fmla="*/ 420 h 1270"/>
                <a:gd name="T86" fmla="*/ 2154 w 2624"/>
                <a:gd name="T87" fmla="*/ 509 h 1270"/>
                <a:gd name="T88" fmla="*/ 2293 w 2624"/>
                <a:gd name="T89" fmla="*/ 320 h 1270"/>
                <a:gd name="T90" fmla="*/ 2547 w 2624"/>
                <a:gd name="T91" fmla="*/ 432 h 1270"/>
                <a:gd name="T92" fmla="*/ 2293 w 2624"/>
                <a:gd name="T93" fmla="*/ 628 h 1270"/>
                <a:gd name="T94" fmla="*/ 2372 w 2624"/>
                <a:gd name="T95" fmla="*/ 779 h 1270"/>
                <a:gd name="T96" fmla="*/ 2396 w 2624"/>
                <a:gd name="T97" fmla="*/ 605 h 1270"/>
                <a:gd name="T98" fmla="*/ 1627 w 2624"/>
                <a:gd name="T99" fmla="*/ 1061 h 1270"/>
                <a:gd name="T100" fmla="*/ 1695 w 2624"/>
                <a:gd name="T101" fmla="*/ 643 h 1270"/>
                <a:gd name="T102" fmla="*/ 1541 w 2624"/>
                <a:gd name="T103" fmla="*/ 1057 h 1270"/>
                <a:gd name="T104" fmla="*/ 2154 w 2624"/>
                <a:gd name="T105" fmla="*/ 657 h 1270"/>
                <a:gd name="T106" fmla="*/ 2073 w 2624"/>
                <a:gd name="T107" fmla="*/ 1017 h 1270"/>
                <a:gd name="T108" fmla="*/ 2346 w 2624"/>
                <a:gd name="T109" fmla="*/ 1072 h 1270"/>
                <a:gd name="T110" fmla="*/ 2463 w 2624"/>
                <a:gd name="T111" fmla="*/ 919 h 1270"/>
                <a:gd name="T112" fmla="*/ 2293 w 2624"/>
                <a:gd name="T113" fmla="*/ 787 h 1270"/>
                <a:gd name="T114" fmla="*/ 2154 w 2624"/>
                <a:gd name="T115" fmla="*/ 1010 h 1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24" h="1270">
                  <a:moveTo>
                    <a:pt x="819" y="334"/>
                  </a:moveTo>
                  <a:cubicBezTo>
                    <a:pt x="814" y="508"/>
                    <a:pt x="803" y="647"/>
                    <a:pt x="786" y="751"/>
                  </a:cubicBezTo>
                  <a:lnTo>
                    <a:pt x="1227" y="751"/>
                  </a:lnTo>
                  <a:lnTo>
                    <a:pt x="1227" y="908"/>
                  </a:lnTo>
                  <a:lnTo>
                    <a:pt x="747" y="908"/>
                  </a:lnTo>
                  <a:cubicBezTo>
                    <a:pt x="745" y="913"/>
                    <a:pt x="742" y="920"/>
                    <a:pt x="737" y="930"/>
                  </a:cubicBezTo>
                  <a:cubicBezTo>
                    <a:pt x="900" y="983"/>
                    <a:pt x="1061" y="1039"/>
                    <a:pt x="1221" y="1098"/>
                  </a:cubicBezTo>
                  <a:lnTo>
                    <a:pt x="1155" y="1256"/>
                  </a:lnTo>
                  <a:cubicBezTo>
                    <a:pt x="985" y="1185"/>
                    <a:pt x="816" y="1117"/>
                    <a:pt x="647" y="1054"/>
                  </a:cubicBezTo>
                  <a:cubicBezTo>
                    <a:pt x="537" y="1158"/>
                    <a:pt x="368" y="1230"/>
                    <a:pt x="141" y="1270"/>
                  </a:cubicBezTo>
                  <a:cubicBezTo>
                    <a:pt x="99" y="1199"/>
                    <a:pt x="63" y="1142"/>
                    <a:pt x="33" y="1101"/>
                  </a:cubicBezTo>
                  <a:cubicBezTo>
                    <a:pt x="303" y="1062"/>
                    <a:pt x="476" y="998"/>
                    <a:pt x="551" y="908"/>
                  </a:cubicBezTo>
                  <a:lnTo>
                    <a:pt x="0" y="908"/>
                  </a:lnTo>
                  <a:lnTo>
                    <a:pt x="0" y="751"/>
                  </a:lnTo>
                  <a:lnTo>
                    <a:pt x="400" y="751"/>
                  </a:lnTo>
                  <a:cubicBezTo>
                    <a:pt x="310" y="697"/>
                    <a:pt x="229" y="651"/>
                    <a:pt x="154" y="614"/>
                  </a:cubicBezTo>
                  <a:lnTo>
                    <a:pt x="233" y="492"/>
                  </a:lnTo>
                  <a:cubicBezTo>
                    <a:pt x="310" y="529"/>
                    <a:pt x="399" y="575"/>
                    <a:pt x="499" y="631"/>
                  </a:cubicBezTo>
                  <a:lnTo>
                    <a:pt x="420" y="751"/>
                  </a:lnTo>
                  <a:lnTo>
                    <a:pt x="608" y="751"/>
                  </a:lnTo>
                  <a:cubicBezTo>
                    <a:pt x="629" y="643"/>
                    <a:pt x="641" y="504"/>
                    <a:pt x="644" y="334"/>
                  </a:cubicBezTo>
                  <a:lnTo>
                    <a:pt x="819" y="334"/>
                  </a:lnTo>
                  <a:close/>
                  <a:moveTo>
                    <a:pt x="27" y="463"/>
                  </a:moveTo>
                  <a:lnTo>
                    <a:pt x="27" y="134"/>
                  </a:lnTo>
                  <a:lnTo>
                    <a:pt x="536" y="134"/>
                  </a:lnTo>
                  <a:cubicBezTo>
                    <a:pt x="520" y="93"/>
                    <a:pt x="506" y="57"/>
                    <a:pt x="493" y="28"/>
                  </a:cubicBezTo>
                  <a:lnTo>
                    <a:pt x="709" y="5"/>
                  </a:lnTo>
                  <a:cubicBezTo>
                    <a:pt x="722" y="40"/>
                    <a:pt x="736" y="83"/>
                    <a:pt x="752" y="134"/>
                  </a:cubicBezTo>
                  <a:lnTo>
                    <a:pt x="1198" y="134"/>
                  </a:lnTo>
                  <a:lnTo>
                    <a:pt x="1198" y="463"/>
                  </a:lnTo>
                  <a:lnTo>
                    <a:pt x="1023" y="463"/>
                  </a:lnTo>
                  <a:lnTo>
                    <a:pt x="1023" y="286"/>
                  </a:lnTo>
                  <a:lnTo>
                    <a:pt x="202" y="286"/>
                  </a:lnTo>
                  <a:lnTo>
                    <a:pt x="202" y="463"/>
                  </a:lnTo>
                  <a:lnTo>
                    <a:pt x="27" y="463"/>
                  </a:lnTo>
                  <a:close/>
                  <a:moveTo>
                    <a:pt x="333" y="322"/>
                  </a:moveTo>
                  <a:cubicBezTo>
                    <a:pt x="421" y="361"/>
                    <a:pt x="512" y="404"/>
                    <a:pt x="606" y="451"/>
                  </a:cubicBezTo>
                  <a:lnTo>
                    <a:pt x="526" y="580"/>
                  </a:lnTo>
                  <a:cubicBezTo>
                    <a:pt x="427" y="525"/>
                    <a:pt x="338" y="478"/>
                    <a:pt x="259" y="441"/>
                  </a:cubicBezTo>
                  <a:lnTo>
                    <a:pt x="333" y="322"/>
                  </a:lnTo>
                  <a:close/>
                  <a:moveTo>
                    <a:pt x="2547" y="432"/>
                  </a:moveTo>
                  <a:cubicBezTo>
                    <a:pt x="2546" y="491"/>
                    <a:pt x="2544" y="569"/>
                    <a:pt x="2540" y="667"/>
                  </a:cubicBezTo>
                  <a:cubicBezTo>
                    <a:pt x="2536" y="766"/>
                    <a:pt x="2532" y="823"/>
                    <a:pt x="2528" y="840"/>
                  </a:cubicBezTo>
                  <a:cubicBezTo>
                    <a:pt x="2524" y="857"/>
                    <a:pt x="2518" y="872"/>
                    <a:pt x="2508" y="885"/>
                  </a:cubicBezTo>
                  <a:cubicBezTo>
                    <a:pt x="2550" y="905"/>
                    <a:pt x="2589" y="919"/>
                    <a:pt x="2624" y="929"/>
                  </a:cubicBezTo>
                  <a:cubicBezTo>
                    <a:pt x="2614" y="1029"/>
                    <a:pt x="2593" y="1103"/>
                    <a:pt x="2563" y="1151"/>
                  </a:cubicBezTo>
                  <a:cubicBezTo>
                    <a:pt x="2532" y="1198"/>
                    <a:pt x="2475" y="1222"/>
                    <a:pt x="2391" y="1222"/>
                  </a:cubicBezTo>
                  <a:lnTo>
                    <a:pt x="2089" y="1222"/>
                  </a:lnTo>
                  <a:cubicBezTo>
                    <a:pt x="1976" y="1222"/>
                    <a:pt x="1919" y="1167"/>
                    <a:pt x="1919" y="1058"/>
                  </a:cubicBezTo>
                  <a:lnTo>
                    <a:pt x="1919" y="707"/>
                  </a:lnTo>
                  <a:lnTo>
                    <a:pt x="1881" y="714"/>
                  </a:lnTo>
                  <a:lnTo>
                    <a:pt x="1852" y="569"/>
                  </a:lnTo>
                  <a:lnTo>
                    <a:pt x="1919" y="556"/>
                  </a:lnTo>
                  <a:lnTo>
                    <a:pt x="1919" y="478"/>
                  </a:lnTo>
                  <a:cubicBezTo>
                    <a:pt x="1862" y="437"/>
                    <a:pt x="1812" y="406"/>
                    <a:pt x="1771" y="384"/>
                  </a:cubicBezTo>
                  <a:cubicBezTo>
                    <a:pt x="1778" y="376"/>
                    <a:pt x="1786" y="367"/>
                    <a:pt x="1793" y="358"/>
                  </a:cubicBezTo>
                  <a:lnTo>
                    <a:pt x="1610" y="358"/>
                  </a:lnTo>
                  <a:lnTo>
                    <a:pt x="1609" y="497"/>
                  </a:lnTo>
                  <a:lnTo>
                    <a:pt x="1845" y="497"/>
                  </a:lnTo>
                  <a:lnTo>
                    <a:pt x="1831" y="1007"/>
                  </a:lnTo>
                  <a:cubicBezTo>
                    <a:pt x="1829" y="1063"/>
                    <a:pt x="1820" y="1108"/>
                    <a:pt x="1802" y="1143"/>
                  </a:cubicBezTo>
                  <a:cubicBezTo>
                    <a:pt x="1785" y="1177"/>
                    <a:pt x="1763" y="1200"/>
                    <a:pt x="1736" y="1211"/>
                  </a:cubicBezTo>
                  <a:cubicBezTo>
                    <a:pt x="1709" y="1223"/>
                    <a:pt x="1653" y="1229"/>
                    <a:pt x="1567" y="1229"/>
                  </a:cubicBezTo>
                  <a:cubicBezTo>
                    <a:pt x="1559" y="1173"/>
                    <a:pt x="1549" y="1121"/>
                    <a:pt x="1536" y="1071"/>
                  </a:cubicBezTo>
                  <a:cubicBezTo>
                    <a:pt x="1515" y="1140"/>
                    <a:pt x="1488" y="1200"/>
                    <a:pt x="1456" y="1252"/>
                  </a:cubicBezTo>
                  <a:cubicBezTo>
                    <a:pt x="1418" y="1177"/>
                    <a:pt x="1384" y="1115"/>
                    <a:pt x="1352" y="1067"/>
                  </a:cubicBezTo>
                  <a:cubicBezTo>
                    <a:pt x="1379" y="1012"/>
                    <a:pt x="1401" y="953"/>
                    <a:pt x="1417" y="889"/>
                  </a:cubicBezTo>
                  <a:cubicBezTo>
                    <a:pt x="1433" y="825"/>
                    <a:pt x="1443" y="762"/>
                    <a:pt x="1448" y="701"/>
                  </a:cubicBezTo>
                  <a:cubicBezTo>
                    <a:pt x="1452" y="639"/>
                    <a:pt x="1455" y="525"/>
                    <a:pt x="1456" y="358"/>
                  </a:cubicBezTo>
                  <a:lnTo>
                    <a:pt x="1373" y="358"/>
                  </a:lnTo>
                  <a:lnTo>
                    <a:pt x="1373" y="206"/>
                  </a:lnTo>
                  <a:lnTo>
                    <a:pt x="1555" y="206"/>
                  </a:lnTo>
                  <a:cubicBezTo>
                    <a:pt x="1535" y="152"/>
                    <a:pt x="1514" y="101"/>
                    <a:pt x="1492" y="52"/>
                  </a:cubicBezTo>
                  <a:lnTo>
                    <a:pt x="1665" y="0"/>
                  </a:lnTo>
                  <a:cubicBezTo>
                    <a:pt x="1694" y="63"/>
                    <a:pt x="1720" y="124"/>
                    <a:pt x="1743" y="181"/>
                  </a:cubicBezTo>
                  <a:lnTo>
                    <a:pt x="1664" y="206"/>
                  </a:lnTo>
                  <a:lnTo>
                    <a:pt x="1845" y="206"/>
                  </a:lnTo>
                  <a:lnTo>
                    <a:pt x="1845" y="291"/>
                  </a:lnTo>
                  <a:cubicBezTo>
                    <a:pt x="1905" y="209"/>
                    <a:pt x="1960" y="112"/>
                    <a:pt x="2011" y="0"/>
                  </a:cubicBezTo>
                  <a:lnTo>
                    <a:pt x="2183" y="19"/>
                  </a:lnTo>
                  <a:cubicBezTo>
                    <a:pt x="2163" y="60"/>
                    <a:pt x="2144" y="100"/>
                    <a:pt x="2125" y="138"/>
                  </a:cubicBezTo>
                  <a:lnTo>
                    <a:pt x="2586" y="138"/>
                  </a:lnTo>
                  <a:lnTo>
                    <a:pt x="2586" y="292"/>
                  </a:lnTo>
                  <a:lnTo>
                    <a:pt x="2041" y="292"/>
                  </a:lnTo>
                  <a:cubicBezTo>
                    <a:pt x="2014" y="338"/>
                    <a:pt x="1987" y="380"/>
                    <a:pt x="1960" y="420"/>
                  </a:cubicBezTo>
                  <a:lnTo>
                    <a:pt x="2073" y="420"/>
                  </a:lnTo>
                  <a:lnTo>
                    <a:pt x="2073" y="525"/>
                  </a:lnTo>
                  <a:lnTo>
                    <a:pt x="2154" y="509"/>
                  </a:lnTo>
                  <a:lnTo>
                    <a:pt x="2154" y="320"/>
                  </a:lnTo>
                  <a:lnTo>
                    <a:pt x="2293" y="320"/>
                  </a:lnTo>
                  <a:lnTo>
                    <a:pt x="2293" y="482"/>
                  </a:lnTo>
                  <a:lnTo>
                    <a:pt x="2547" y="432"/>
                  </a:lnTo>
                  <a:close/>
                  <a:moveTo>
                    <a:pt x="2396" y="605"/>
                  </a:moveTo>
                  <a:lnTo>
                    <a:pt x="2293" y="628"/>
                  </a:lnTo>
                  <a:lnTo>
                    <a:pt x="2293" y="783"/>
                  </a:lnTo>
                  <a:cubicBezTo>
                    <a:pt x="2336" y="784"/>
                    <a:pt x="2362" y="783"/>
                    <a:pt x="2372" y="779"/>
                  </a:cubicBezTo>
                  <a:cubicBezTo>
                    <a:pt x="2381" y="775"/>
                    <a:pt x="2387" y="765"/>
                    <a:pt x="2391" y="749"/>
                  </a:cubicBezTo>
                  <a:cubicBezTo>
                    <a:pt x="2395" y="732"/>
                    <a:pt x="2396" y="684"/>
                    <a:pt x="2396" y="605"/>
                  </a:cubicBezTo>
                  <a:close/>
                  <a:moveTo>
                    <a:pt x="1541" y="1057"/>
                  </a:moveTo>
                  <a:lnTo>
                    <a:pt x="1627" y="1061"/>
                  </a:lnTo>
                  <a:cubicBezTo>
                    <a:pt x="1660" y="1061"/>
                    <a:pt x="1679" y="1038"/>
                    <a:pt x="1683" y="994"/>
                  </a:cubicBezTo>
                  <a:cubicBezTo>
                    <a:pt x="1688" y="950"/>
                    <a:pt x="1692" y="833"/>
                    <a:pt x="1695" y="643"/>
                  </a:cubicBezTo>
                  <a:lnTo>
                    <a:pt x="1605" y="643"/>
                  </a:lnTo>
                  <a:cubicBezTo>
                    <a:pt x="1597" y="804"/>
                    <a:pt x="1576" y="942"/>
                    <a:pt x="1541" y="1057"/>
                  </a:cubicBezTo>
                  <a:close/>
                  <a:moveTo>
                    <a:pt x="2154" y="1010"/>
                  </a:moveTo>
                  <a:lnTo>
                    <a:pt x="2154" y="657"/>
                  </a:lnTo>
                  <a:lnTo>
                    <a:pt x="2073" y="674"/>
                  </a:lnTo>
                  <a:lnTo>
                    <a:pt x="2073" y="1017"/>
                  </a:lnTo>
                  <a:cubicBezTo>
                    <a:pt x="2073" y="1054"/>
                    <a:pt x="2091" y="1072"/>
                    <a:pt x="2128" y="1072"/>
                  </a:cubicBezTo>
                  <a:lnTo>
                    <a:pt x="2346" y="1072"/>
                  </a:lnTo>
                  <a:cubicBezTo>
                    <a:pt x="2382" y="1072"/>
                    <a:pt x="2408" y="1063"/>
                    <a:pt x="2425" y="1045"/>
                  </a:cubicBezTo>
                  <a:cubicBezTo>
                    <a:pt x="2441" y="1027"/>
                    <a:pt x="2454" y="985"/>
                    <a:pt x="2463" y="919"/>
                  </a:cubicBezTo>
                  <a:cubicBezTo>
                    <a:pt x="2425" y="927"/>
                    <a:pt x="2377" y="933"/>
                    <a:pt x="2322" y="935"/>
                  </a:cubicBezTo>
                  <a:cubicBezTo>
                    <a:pt x="2313" y="881"/>
                    <a:pt x="2304" y="832"/>
                    <a:pt x="2293" y="787"/>
                  </a:cubicBezTo>
                  <a:lnTo>
                    <a:pt x="2293" y="1010"/>
                  </a:lnTo>
                  <a:lnTo>
                    <a:pt x="2154" y="10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6731" y="1982"/>
              <a:ext cx="107" cy="55"/>
            </a:xfrm>
            <a:custGeom>
              <a:avLst/>
              <a:gdLst>
                <a:gd name="T0" fmla="*/ 0 w 1358"/>
                <a:gd name="T1" fmla="*/ 677 h 689"/>
                <a:gd name="T2" fmla="*/ 0 w 1358"/>
                <a:gd name="T3" fmla="*/ 11 h 689"/>
                <a:gd name="T4" fmla="*/ 230 w 1358"/>
                <a:gd name="T5" fmla="*/ 11 h 689"/>
                <a:gd name="T6" fmla="*/ 585 w 1358"/>
                <a:gd name="T7" fmla="*/ 336 h 689"/>
                <a:gd name="T8" fmla="*/ 486 w 1358"/>
                <a:gd name="T9" fmla="*/ 584 h 689"/>
                <a:gd name="T10" fmla="*/ 229 w 1358"/>
                <a:gd name="T11" fmla="*/ 677 h 689"/>
                <a:gd name="T12" fmla="*/ 0 w 1358"/>
                <a:gd name="T13" fmla="*/ 677 h 689"/>
                <a:gd name="T14" fmla="*/ 142 w 1358"/>
                <a:gd name="T15" fmla="*/ 127 h 689"/>
                <a:gd name="T16" fmla="*/ 142 w 1358"/>
                <a:gd name="T17" fmla="*/ 561 h 689"/>
                <a:gd name="T18" fmla="*/ 219 w 1358"/>
                <a:gd name="T19" fmla="*/ 561 h 689"/>
                <a:gd name="T20" fmla="*/ 378 w 1358"/>
                <a:gd name="T21" fmla="*/ 501 h 689"/>
                <a:gd name="T22" fmla="*/ 436 w 1358"/>
                <a:gd name="T23" fmla="*/ 338 h 689"/>
                <a:gd name="T24" fmla="*/ 375 w 1358"/>
                <a:gd name="T25" fmla="*/ 183 h 689"/>
                <a:gd name="T26" fmla="*/ 219 w 1358"/>
                <a:gd name="T27" fmla="*/ 127 h 689"/>
                <a:gd name="T28" fmla="*/ 142 w 1358"/>
                <a:gd name="T29" fmla="*/ 127 h 689"/>
                <a:gd name="T30" fmla="*/ 708 w 1358"/>
                <a:gd name="T31" fmla="*/ 353 h 689"/>
                <a:gd name="T32" fmla="*/ 800 w 1358"/>
                <a:gd name="T33" fmla="*/ 98 h 689"/>
                <a:gd name="T34" fmla="*/ 1041 w 1358"/>
                <a:gd name="T35" fmla="*/ 0 h 689"/>
                <a:gd name="T36" fmla="*/ 1271 w 1358"/>
                <a:gd name="T37" fmla="*/ 95 h 689"/>
                <a:gd name="T38" fmla="*/ 1358 w 1358"/>
                <a:gd name="T39" fmla="*/ 339 h 689"/>
                <a:gd name="T40" fmla="*/ 1268 w 1358"/>
                <a:gd name="T41" fmla="*/ 592 h 689"/>
                <a:gd name="T42" fmla="*/ 1030 w 1358"/>
                <a:gd name="T43" fmla="*/ 689 h 689"/>
                <a:gd name="T44" fmla="*/ 798 w 1358"/>
                <a:gd name="T45" fmla="*/ 595 h 689"/>
                <a:gd name="T46" fmla="*/ 708 w 1358"/>
                <a:gd name="T47" fmla="*/ 353 h 689"/>
                <a:gd name="T48" fmla="*/ 857 w 1358"/>
                <a:gd name="T49" fmla="*/ 345 h 689"/>
                <a:gd name="T50" fmla="*/ 904 w 1358"/>
                <a:gd name="T51" fmla="*/ 504 h 689"/>
                <a:gd name="T52" fmla="*/ 1033 w 1358"/>
                <a:gd name="T53" fmla="*/ 566 h 689"/>
                <a:gd name="T54" fmla="*/ 1163 w 1358"/>
                <a:gd name="T55" fmla="*/ 507 h 689"/>
                <a:gd name="T56" fmla="*/ 1209 w 1358"/>
                <a:gd name="T57" fmla="*/ 348 h 689"/>
                <a:gd name="T58" fmla="*/ 1164 w 1358"/>
                <a:gd name="T59" fmla="*/ 183 h 689"/>
                <a:gd name="T60" fmla="*/ 1037 w 1358"/>
                <a:gd name="T61" fmla="*/ 123 h 689"/>
                <a:gd name="T62" fmla="*/ 905 w 1358"/>
                <a:gd name="T63" fmla="*/ 185 h 689"/>
                <a:gd name="T64" fmla="*/ 857 w 1358"/>
                <a:gd name="T65" fmla="*/ 345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58" h="689">
                  <a:moveTo>
                    <a:pt x="0" y="677"/>
                  </a:moveTo>
                  <a:lnTo>
                    <a:pt x="0" y="11"/>
                  </a:lnTo>
                  <a:lnTo>
                    <a:pt x="230" y="11"/>
                  </a:lnTo>
                  <a:cubicBezTo>
                    <a:pt x="467" y="11"/>
                    <a:pt x="585" y="119"/>
                    <a:pt x="585" y="336"/>
                  </a:cubicBezTo>
                  <a:cubicBezTo>
                    <a:pt x="585" y="439"/>
                    <a:pt x="552" y="521"/>
                    <a:pt x="486" y="584"/>
                  </a:cubicBezTo>
                  <a:cubicBezTo>
                    <a:pt x="419" y="646"/>
                    <a:pt x="334" y="677"/>
                    <a:pt x="229" y="677"/>
                  </a:cubicBezTo>
                  <a:lnTo>
                    <a:pt x="0" y="677"/>
                  </a:lnTo>
                  <a:close/>
                  <a:moveTo>
                    <a:pt x="142" y="127"/>
                  </a:moveTo>
                  <a:lnTo>
                    <a:pt x="142" y="561"/>
                  </a:lnTo>
                  <a:lnTo>
                    <a:pt x="219" y="561"/>
                  </a:lnTo>
                  <a:cubicBezTo>
                    <a:pt x="287" y="561"/>
                    <a:pt x="340" y="541"/>
                    <a:pt x="378" y="501"/>
                  </a:cubicBezTo>
                  <a:cubicBezTo>
                    <a:pt x="416" y="461"/>
                    <a:pt x="436" y="406"/>
                    <a:pt x="436" y="338"/>
                  </a:cubicBezTo>
                  <a:cubicBezTo>
                    <a:pt x="436" y="272"/>
                    <a:pt x="416" y="220"/>
                    <a:pt x="375" y="183"/>
                  </a:cubicBezTo>
                  <a:cubicBezTo>
                    <a:pt x="335" y="146"/>
                    <a:pt x="283" y="127"/>
                    <a:pt x="219" y="127"/>
                  </a:cubicBezTo>
                  <a:lnTo>
                    <a:pt x="142" y="127"/>
                  </a:lnTo>
                  <a:close/>
                  <a:moveTo>
                    <a:pt x="708" y="353"/>
                  </a:moveTo>
                  <a:cubicBezTo>
                    <a:pt x="708" y="249"/>
                    <a:pt x="739" y="164"/>
                    <a:pt x="800" y="98"/>
                  </a:cubicBezTo>
                  <a:cubicBezTo>
                    <a:pt x="860" y="33"/>
                    <a:pt x="941" y="0"/>
                    <a:pt x="1041" y="0"/>
                  </a:cubicBezTo>
                  <a:cubicBezTo>
                    <a:pt x="1136" y="0"/>
                    <a:pt x="1213" y="31"/>
                    <a:pt x="1271" y="95"/>
                  </a:cubicBezTo>
                  <a:cubicBezTo>
                    <a:pt x="1329" y="158"/>
                    <a:pt x="1358" y="240"/>
                    <a:pt x="1358" y="339"/>
                  </a:cubicBezTo>
                  <a:cubicBezTo>
                    <a:pt x="1358" y="443"/>
                    <a:pt x="1328" y="527"/>
                    <a:pt x="1268" y="592"/>
                  </a:cubicBezTo>
                  <a:cubicBezTo>
                    <a:pt x="1207" y="657"/>
                    <a:pt x="1128" y="689"/>
                    <a:pt x="1030" y="689"/>
                  </a:cubicBezTo>
                  <a:cubicBezTo>
                    <a:pt x="935" y="689"/>
                    <a:pt x="857" y="658"/>
                    <a:pt x="798" y="595"/>
                  </a:cubicBezTo>
                  <a:cubicBezTo>
                    <a:pt x="738" y="532"/>
                    <a:pt x="708" y="452"/>
                    <a:pt x="708" y="353"/>
                  </a:cubicBezTo>
                  <a:close/>
                  <a:moveTo>
                    <a:pt x="857" y="345"/>
                  </a:moveTo>
                  <a:cubicBezTo>
                    <a:pt x="857" y="410"/>
                    <a:pt x="873" y="463"/>
                    <a:pt x="904" y="504"/>
                  </a:cubicBezTo>
                  <a:cubicBezTo>
                    <a:pt x="936" y="545"/>
                    <a:pt x="978" y="566"/>
                    <a:pt x="1033" y="566"/>
                  </a:cubicBezTo>
                  <a:cubicBezTo>
                    <a:pt x="1089" y="566"/>
                    <a:pt x="1132" y="546"/>
                    <a:pt x="1163" y="507"/>
                  </a:cubicBezTo>
                  <a:cubicBezTo>
                    <a:pt x="1194" y="467"/>
                    <a:pt x="1209" y="414"/>
                    <a:pt x="1209" y="348"/>
                  </a:cubicBezTo>
                  <a:cubicBezTo>
                    <a:pt x="1209" y="278"/>
                    <a:pt x="1194" y="224"/>
                    <a:pt x="1164" y="183"/>
                  </a:cubicBezTo>
                  <a:cubicBezTo>
                    <a:pt x="1134" y="143"/>
                    <a:pt x="1092" y="123"/>
                    <a:pt x="1037" y="123"/>
                  </a:cubicBezTo>
                  <a:cubicBezTo>
                    <a:pt x="981" y="123"/>
                    <a:pt x="937" y="143"/>
                    <a:pt x="905" y="185"/>
                  </a:cubicBezTo>
                  <a:cubicBezTo>
                    <a:pt x="873" y="226"/>
                    <a:pt x="857" y="280"/>
                    <a:pt x="857" y="3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35"/>
            <p:cNvSpPr>
              <a:spLocks noEditPoints="1"/>
            </p:cNvSpPr>
            <p:nvPr/>
          </p:nvSpPr>
          <p:spPr bwMode="auto">
            <a:xfrm>
              <a:off x="5625" y="3091"/>
              <a:ext cx="208" cy="99"/>
            </a:xfrm>
            <a:custGeom>
              <a:avLst/>
              <a:gdLst>
                <a:gd name="T0" fmla="*/ 571 w 2628"/>
                <a:gd name="T1" fmla="*/ 543 h 1252"/>
                <a:gd name="T2" fmla="*/ 483 w 2628"/>
                <a:gd name="T3" fmla="*/ 551 h 1252"/>
                <a:gd name="T4" fmla="*/ 320 w 2628"/>
                <a:gd name="T5" fmla="*/ 392 h 1252"/>
                <a:gd name="T6" fmla="*/ 494 w 2628"/>
                <a:gd name="T7" fmla="*/ 625 h 1252"/>
                <a:gd name="T8" fmla="*/ 320 w 2628"/>
                <a:gd name="T9" fmla="*/ 670 h 1252"/>
                <a:gd name="T10" fmla="*/ 159 w 2628"/>
                <a:gd name="T11" fmla="*/ 1252 h 1252"/>
                <a:gd name="T12" fmla="*/ 40 w 2628"/>
                <a:gd name="T13" fmla="*/ 959 h 1252"/>
                <a:gd name="T14" fmla="*/ 148 w 2628"/>
                <a:gd name="T15" fmla="*/ 392 h 1252"/>
                <a:gd name="T16" fmla="*/ 12 w 2628"/>
                <a:gd name="T17" fmla="*/ 227 h 1252"/>
                <a:gd name="T18" fmla="*/ 159 w 2628"/>
                <a:gd name="T19" fmla="*/ 10 h 1252"/>
                <a:gd name="T20" fmla="*/ 320 w 2628"/>
                <a:gd name="T21" fmla="*/ 227 h 1252"/>
                <a:gd name="T22" fmla="*/ 450 w 2628"/>
                <a:gd name="T23" fmla="*/ 351 h 1252"/>
                <a:gd name="T24" fmla="*/ 951 w 2628"/>
                <a:gd name="T25" fmla="*/ 7 h 1252"/>
                <a:gd name="T26" fmla="*/ 1269 w 2628"/>
                <a:gd name="T27" fmla="*/ 375 h 1252"/>
                <a:gd name="T28" fmla="*/ 1089 w 2628"/>
                <a:gd name="T29" fmla="*/ 472 h 1252"/>
                <a:gd name="T30" fmla="*/ 430 w 2628"/>
                <a:gd name="T31" fmla="*/ 1055 h 1252"/>
                <a:gd name="T32" fmla="*/ 1025 w 2628"/>
                <a:gd name="T33" fmla="*/ 611 h 1252"/>
                <a:gd name="T34" fmla="*/ 1065 w 2628"/>
                <a:gd name="T35" fmla="*/ 1055 h 1252"/>
                <a:gd name="T36" fmla="*/ 1233 w 2628"/>
                <a:gd name="T37" fmla="*/ 1209 h 1252"/>
                <a:gd name="T38" fmla="*/ 430 w 2628"/>
                <a:gd name="T39" fmla="*/ 1055 h 1252"/>
                <a:gd name="T40" fmla="*/ 710 w 2628"/>
                <a:gd name="T41" fmla="*/ 978 h 1252"/>
                <a:gd name="T42" fmla="*/ 446 w 2628"/>
                <a:gd name="T43" fmla="*/ 699 h 1252"/>
                <a:gd name="T44" fmla="*/ 846 w 2628"/>
                <a:gd name="T45" fmla="*/ 586 h 1252"/>
                <a:gd name="T46" fmla="*/ 780 w 2628"/>
                <a:gd name="T47" fmla="*/ 960 h 1252"/>
                <a:gd name="T48" fmla="*/ 846 w 2628"/>
                <a:gd name="T49" fmla="*/ 586 h 1252"/>
                <a:gd name="T50" fmla="*/ 664 w 2628"/>
                <a:gd name="T51" fmla="*/ 392 h 1252"/>
                <a:gd name="T52" fmla="*/ 833 w 2628"/>
                <a:gd name="T53" fmla="*/ 185 h 1252"/>
                <a:gd name="T54" fmla="*/ 1533 w 2628"/>
                <a:gd name="T55" fmla="*/ 530 h 1252"/>
                <a:gd name="T56" fmla="*/ 1374 w 2628"/>
                <a:gd name="T57" fmla="*/ 424 h 1252"/>
                <a:gd name="T58" fmla="*/ 1422 w 2628"/>
                <a:gd name="T59" fmla="*/ 236 h 1252"/>
                <a:gd name="T60" fmla="*/ 1921 w 2628"/>
                <a:gd name="T61" fmla="*/ 108 h 1252"/>
                <a:gd name="T62" fmla="*/ 2084 w 2628"/>
                <a:gd name="T63" fmla="*/ 0 h 1252"/>
                <a:gd name="T64" fmla="*/ 2584 w 2628"/>
                <a:gd name="T65" fmla="*/ 108 h 1252"/>
                <a:gd name="T66" fmla="*/ 2205 w 2628"/>
                <a:gd name="T67" fmla="*/ 236 h 1252"/>
                <a:gd name="T68" fmla="*/ 2573 w 2628"/>
                <a:gd name="T69" fmla="*/ 556 h 1252"/>
                <a:gd name="T70" fmla="*/ 2470 w 2628"/>
                <a:gd name="T71" fmla="*/ 991 h 1252"/>
                <a:gd name="T72" fmla="*/ 2084 w 2628"/>
                <a:gd name="T73" fmla="*/ 275 h 1252"/>
                <a:gd name="T74" fmla="*/ 1921 w 2628"/>
                <a:gd name="T75" fmla="*/ 432 h 1252"/>
                <a:gd name="T76" fmla="*/ 1676 w 2628"/>
                <a:gd name="T77" fmla="*/ 458 h 1252"/>
                <a:gd name="T78" fmla="*/ 2084 w 2628"/>
                <a:gd name="T79" fmla="*/ 275 h 1252"/>
                <a:gd name="T80" fmla="*/ 1700 w 2628"/>
                <a:gd name="T81" fmla="*/ 586 h 1252"/>
                <a:gd name="T82" fmla="*/ 2304 w 2628"/>
                <a:gd name="T83" fmla="*/ 666 h 1252"/>
                <a:gd name="T84" fmla="*/ 2304 w 2628"/>
                <a:gd name="T85" fmla="*/ 863 h 1252"/>
                <a:gd name="T86" fmla="*/ 1700 w 2628"/>
                <a:gd name="T87" fmla="*/ 783 h 1252"/>
                <a:gd name="T88" fmla="*/ 2304 w 2628"/>
                <a:gd name="T89" fmla="*/ 863 h 1252"/>
                <a:gd name="T90" fmla="*/ 1396 w 2628"/>
                <a:gd name="T91" fmla="*/ 1205 h 1252"/>
                <a:gd name="T92" fmla="*/ 2606 w 2628"/>
                <a:gd name="T93" fmla="*/ 1059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28" h="1252">
                  <a:moveTo>
                    <a:pt x="1089" y="543"/>
                  </a:moveTo>
                  <a:lnTo>
                    <a:pt x="571" y="543"/>
                  </a:lnTo>
                  <a:lnTo>
                    <a:pt x="571" y="480"/>
                  </a:lnTo>
                  <a:cubicBezTo>
                    <a:pt x="542" y="504"/>
                    <a:pt x="513" y="528"/>
                    <a:pt x="483" y="551"/>
                  </a:cubicBezTo>
                  <a:cubicBezTo>
                    <a:pt x="452" y="489"/>
                    <a:pt x="423" y="436"/>
                    <a:pt x="395" y="392"/>
                  </a:cubicBezTo>
                  <a:lnTo>
                    <a:pt x="320" y="392"/>
                  </a:lnTo>
                  <a:lnTo>
                    <a:pt x="320" y="479"/>
                  </a:lnTo>
                  <a:cubicBezTo>
                    <a:pt x="379" y="526"/>
                    <a:pt x="438" y="575"/>
                    <a:pt x="494" y="625"/>
                  </a:cubicBezTo>
                  <a:lnTo>
                    <a:pt x="389" y="753"/>
                  </a:lnTo>
                  <a:cubicBezTo>
                    <a:pt x="367" y="724"/>
                    <a:pt x="344" y="697"/>
                    <a:pt x="320" y="670"/>
                  </a:cubicBezTo>
                  <a:lnTo>
                    <a:pt x="320" y="1252"/>
                  </a:lnTo>
                  <a:lnTo>
                    <a:pt x="159" y="1252"/>
                  </a:lnTo>
                  <a:lnTo>
                    <a:pt x="159" y="719"/>
                  </a:lnTo>
                  <a:cubicBezTo>
                    <a:pt x="125" y="801"/>
                    <a:pt x="86" y="881"/>
                    <a:pt x="40" y="959"/>
                  </a:cubicBezTo>
                  <a:cubicBezTo>
                    <a:pt x="27" y="873"/>
                    <a:pt x="13" y="796"/>
                    <a:pt x="0" y="728"/>
                  </a:cubicBezTo>
                  <a:cubicBezTo>
                    <a:pt x="62" y="621"/>
                    <a:pt x="111" y="509"/>
                    <a:pt x="148" y="392"/>
                  </a:cubicBezTo>
                  <a:lnTo>
                    <a:pt x="12" y="392"/>
                  </a:lnTo>
                  <a:lnTo>
                    <a:pt x="12" y="227"/>
                  </a:lnTo>
                  <a:lnTo>
                    <a:pt x="159" y="227"/>
                  </a:lnTo>
                  <a:lnTo>
                    <a:pt x="159" y="10"/>
                  </a:lnTo>
                  <a:lnTo>
                    <a:pt x="320" y="10"/>
                  </a:lnTo>
                  <a:lnTo>
                    <a:pt x="320" y="227"/>
                  </a:lnTo>
                  <a:lnTo>
                    <a:pt x="450" y="227"/>
                  </a:lnTo>
                  <a:lnTo>
                    <a:pt x="450" y="351"/>
                  </a:lnTo>
                  <a:cubicBezTo>
                    <a:pt x="570" y="258"/>
                    <a:pt x="670" y="144"/>
                    <a:pt x="749" y="7"/>
                  </a:cubicBezTo>
                  <a:lnTo>
                    <a:pt x="951" y="7"/>
                  </a:lnTo>
                  <a:lnTo>
                    <a:pt x="930" y="43"/>
                  </a:lnTo>
                  <a:cubicBezTo>
                    <a:pt x="1022" y="191"/>
                    <a:pt x="1135" y="302"/>
                    <a:pt x="1269" y="375"/>
                  </a:cubicBezTo>
                  <a:lnTo>
                    <a:pt x="1176" y="533"/>
                  </a:lnTo>
                  <a:cubicBezTo>
                    <a:pt x="1146" y="514"/>
                    <a:pt x="1117" y="493"/>
                    <a:pt x="1089" y="472"/>
                  </a:cubicBezTo>
                  <a:lnTo>
                    <a:pt x="1089" y="543"/>
                  </a:lnTo>
                  <a:close/>
                  <a:moveTo>
                    <a:pt x="430" y="1055"/>
                  </a:moveTo>
                  <a:lnTo>
                    <a:pt x="905" y="1055"/>
                  </a:lnTo>
                  <a:cubicBezTo>
                    <a:pt x="959" y="901"/>
                    <a:pt x="999" y="753"/>
                    <a:pt x="1025" y="611"/>
                  </a:cubicBezTo>
                  <a:lnTo>
                    <a:pt x="1193" y="652"/>
                  </a:lnTo>
                  <a:cubicBezTo>
                    <a:pt x="1163" y="756"/>
                    <a:pt x="1121" y="891"/>
                    <a:pt x="1065" y="1055"/>
                  </a:cubicBezTo>
                  <a:lnTo>
                    <a:pt x="1233" y="1055"/>
                  </a:lnTo>
                  <a:lnTo>
                    <a:pt x="1233" y="1209"/>
                  </a:lnTo>
                  <a:lnTo>
                    <a:pt x="430" y="1209"/>
                  </a:lnTo>
                  <a:lnTo>
                    <a:pt x="430" y="1055"/>
                  </a:lnTo>
                  <a:close/>
                  <a:moveTo>
                    <a:pt x="582" y="645"/>
                  </a:moveTo>
                  <a:cubicBezTo>
                    <a:pt x="630" y="753"/>
                    <a:pt x="673" y="864"/>
                    <a:pt x="710" y="978"/>
                  </a:cubicBezTo>
                  <a:lnTo>
                    <a:pt x="561" y="1027"/>
                  </a:lnTo>
                  <a:cubicBezTo>
                    <a:pt x="531" y="921"/>
                    <a:pt x="493" y="812"/>
                    <a:pt x="446" y="699"/>
                  </a:cubicBezTo>
                  <a:lnTo>
                    <a:pt x="582" y="645"/>
                  </a:lnTo>
                  <a:close/>
                  <a:moveTo>
                    <a:pt x="846" y="586"/>
                  </a:moveTo>
                  <a:cubicBezTo>
                    <a:pt x="880" y="702"/>
                    <a:pt x="908" y="815"/>
                    <a:pt x="929" y="926"/>
                  </a:cubicBezTo>
                  <a:lnTo>
                    <a:pt x="780" y="960"/>
                  </a:lnTo>
                  <a:cubicBezTo>
                    <a:pt x="768" y="878"/>
                    <a:pt x="744" y="764"/>
                    <a:pt x="709" y="620"/>
                  </a:cubicBezTo>
                  <a:lnTo>
                    <a:pt x="846" y="586"/>
                  </a:lnTo>
                  <a:close/>
                  <a:moveTo>
                    <a:pt x="833" y="185"/>
                  </a:moveTo>
                  <a:cubicBezTo>
                    <a:pt x="781" y="260"/>
                    <a:pt x="725" y="328"/>
                    <a:pt x="664" y="392"/>
                  </a:cubicBezTo>
                  <a:lnTo>
                    <a:pt x="998" y="392"/>
                  </a:lnTo>
                  <a:cubicBezTo>
                    <a:pt x="940" y="333"/>
                    <a:pt x="885" y="265"/>
                    <a:pt x="833" y="185"/>
                  </a:cubicBezTo>
                  <a:close/>
                  <a:moveTo>
                    <a:pt x="1533" y="991"/>
                  </a:moveTo>
                  <a:lnTo>
                    <a:pt x="1533" y="530"/>
                  </a:lnTo>
                  <a:cubicBezTo>
                    <a:pt x="1500" y="545"/>
                    <a:pt x="1467" y="559"/>
                    <a:pt x="1432" y="572"/>
                  </a:cubicBezTo>
                  <a:cubicBezTo>
                    <a:pt x="1416" y="521"/>
                    <a:pt x="1396" y="472"/>
                    <a:pt x="1374" y="424"/>
                  </a:cubicBezTo>
                  <a:cubicBezTo>
                    <a:pt x="1539" y="378"/>
                    <a:pt x="1675" y="315"/>
                    <a:pt x="1782" y="236"/>
                  </a:cubicBezTo>
                  <a:lnTo>
                    <a:pt x="1422" y="236"/>
                  </a:lnTo>
                  <a:lnTo>
                    <a:pt x="1422" y="108"/>
                  </a:lnTo>
                  <a:lnTo>
                    <a:pt x="1921" y="108"/>
                  </a:lnTo>
                  <a:lnTo>
                    <a:pt x="1921" y="0"/>
                  </a:lnTo>
                  <a:lnTo>
                    <a:pt x="2084" y="0"/>
                  </a:lnTo>
                  <a:lnTo>
                    <a:pt x="2084" y="108"/>
                  </a:lnTo>
                  <a:lnTo>
                    <a:pt x="2584" y="108"/>
                  </a:lnTo>
                  <a:lnTo>
                    <a:pt x="2584" y="236"/>
                  </a:lnTo>
                  <a:lnTo>
                    <a:pt x="2205" y="236"/>
                  </a:lnTo>
                  <a:cubicBezTo>
                    <a:pt x="2309" y="313"/>
                    <a:pt x="2450" y="367"/>
                    <a:pt x="2628" y="400"/>
                  </a:cubicBezTo>
                  <a:cubicBezTo>
                    <a:pt x="2610" y="445"/>
                    <a:pt x="2591" y="497"/>
                    <a:pt x="2573" y="556"/>
                  </a:cubicBezTo>
                  <a:cubicBezTo>
                    <a:pt x="2537" y="545"/>
                    <a:pt x="2503" y="533"/>
                    <a:pt x="2470" y="521"/>
                  </a:cubicBezTo>
                  <a:lnTo>
                    <a:pt x="2470" y="991"/>
                  </a:lnTo>
                  <a:lnTo>
                    <a:pt x="1533" y="991"/>
                  </a:lnTo>
                  <a:close/>
                  <a:moveTo>
                    <a:pt x="2084" y="275"/>
                  </a:moveTo>
                  <a:lnTo>
                    <a:pt x="2084" y="432"/>
                  </a:lnTo>
                  <a:lnTo>
                    <a:pt x="1921" y="432"/>
                  </a:lnTo>
                  <a:lnTo>
                    <a:pt x="1921" y="280"/>
                  </a:lnTo>
                  <a:cubicBezTo>
                    <a:pt x="1856" y="344"/>
                    <a:pt x="1775" y="403"/>
                    <a:pt x="1676" y="458"/>
                  </a:cubicBezTo>
                  <a:lnTo>
                    <a:pt x="2328" y="458"/>
                  </a:lnTo>
                  <a:cubicBezTo>
                    <a:pt x="2226" y="406"/>
                    <a:pt x="2144" y="345"/>
                    <a:pt x="2084" y="275"/>
                  </a:cubicBezTo>
                  <a:close/>
                  <a:moveTo>
                    <a:pt x="2304" y="586"/>
                  </a:moveTo>
                  <a:lnTo>
                    <a:pt x="1700" y="586"/>
                  </a:lnTo>
                  <a:lnTo>
                    <a:pt x="1700" y="666"/>
                  </a:lnTo>
                  <a:lnTo>
                    <a:pt x="2304" y="666"/>
                  </a:lnTo>
                  <a:lnTo>
                    <a:pt x="2304" y="586"/>
                  </a:lnTo>
                  <a:close/>
                  <a:moveTo>
                    <a:pt x="2304" y="863"/>
                  </a:moveTo>
                  <a:lnTo>
                    <a:pt x="2304" y="783"/>
                  </a:lnTo>
                  <a:lnTo>
                    <a:pt x="1700" y="783"/>
                  </a:lnTo>
                  <a:lnTo>
                    <a:pt x="1700" y="863"/>
                  </a:lnTo>
                  <a:lnTo>
                    <a:pt x="2304" y="863"/>
                  </a:lnTo>
                  <a:close/>
                  <a:moveTo>
                    <a:pt x="2606" y="1205"/>
                  </a:moveTo>
                  <a:lnTo>
                    <a:pt x="1396" y="1205"/>
                  </a:lnTo>
                  <a:lnTo>
                    <a:pt x="1396" y="1059"/>
                  </a:lnTo>
                  <a:lnTo>
                    <a:pt x="2606" y="1059"/>
                  </a:lnTo>
                  <a:lnTo>
                    <a:pt x="2606" y="12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36"/>
            <p:cNvSpPr>
              <a:spLocks noEditPoints="1"/>
            </p:cNvSpPr>
            <p:nvPr/>
          </p:nvSpPr>
          <p:spPr bwMode="auto">
            <a:xfrm>
              <a:off x="5607" y="3207"/>
              <a:ext cx="248" cy="55"/>
            </a:xfrm>
            <a:custGeom>
              <a:avLst/>
              <a:gdLst>
                <a:gd name="T0" fmla="*/ 185 w 3138"/>
                <a:gd name="T1" fmla="*/ 577 h 690"/>
                <a:gd name="T2" fmla="*/ 302 w 3138"/>
                <a:gd name="T3" fmla="*/ 505 h 690"/>
                <a:gd name="T4" fmla="*/ 156 w 3138"/>
                <a:gd name="T5" fmla="*/ 389 h 690"/>
                <a:gd name="T6" fmla="*/ 71 w 3138"/>
                <a:gd name="T7" fmla="*/ 52 h 690"/>
                <a:gd name="T8" fmla="*/ 422 w 3138"/>
                <a:gd name="T9" fmla="*/ 26 h 690"/>
                <a:gd name="T10" fmla="*/ 265 w 3138"/>
                <a:gd name="T11" fmla="*/ 113 h 690"/>
                <a:gd name="T12" fmla="*/ 150 w 3138"/>
                <a:gd name="T13" fmla="*/ 184 h 690"/>
                <a:gd name="T14" fmla="*/ 278 w 3138"/>
                <a:gd name="T15" fmla="*/ 290 h 690"/>
                <a:gd name="T16" fmla="*/ 451 w 3138"/>
                <a:gd name="T17" fmla="*/ 493 h 690"/>
                <a:gd name="T18" fmla="*/ 190 w 3138"/>
                <a:gd name="T19" fmla="*/ 690 h 690"/>
                <a:gd name="T20" fmla="*/ 2 w 3138"/>
                <a:gd name="T21" fmla="*/ 510 h 690"/>
                <a:gd name="T22" fmla="*/ 1042 w 3138"/>
                <a:gd name="T23" fmla="*/ 678 h 690"/>
                <a:gd name="T24" fmla="*/ 758 w 3138"/>
                <a:gd name="T25" fmla="*/ 403 h 690"/>
                <a:gd name="T26" fmla="*/ 616 w 3138"/>
                <a:gd name="T27" fmla="*/ 678 h 690"/>
                <a:gd name="T28" fmla="*/ 758 w 3138"/>
                <a:gd name="T29" fmla="*/ 11 h 690"/>
                <a:gd name="T30" fmla="*/ 1042 w 3138"/>
                <a:gd name="T31" fmla="*/ 280 h 690"/>
                <a:gd name="T32" fmla="*/ 1184 w 3138"/>
                <a:gd name="T33" fmla="*/ 11 h 690"/>
                <a:gd name="T34" fmla="*/ 1787 w 3138"/>
                <a:gd name="T35" fmla="*/ 678 h 690"/>
                <a:gd name="T36" fmla="*/ 1392 w 3138"/>
                <a:gd name="T37" fmla="*/ 11 h 690"/>
                <a:gd name="T38" fmla="*/ 1771 w 3138"/>
                <a:gd name="T39" fmla="*/ 128 h 690"/>
                <a:gd name="T40" fmla="*/ 1534 w 3138"/>
                <a:gd name="T41" fmla="*/ 285 h 690"/>
                <a:gd name="T42" fmla="*/ 1754 w 3138"/>
                <a:gd name="T43" fmla="*/ 400 h 690"/>
                <a:gd name="T44" fmla="*/ 1534 w 3138"/>
                <a:gd name="T45" fmla="*/ 562 h 690"/>
                <a:gd name="T46" fmla="*/ 1787 w 3138"/>
                <a:gd name="T47" fmla="*/ 678 h 690"/>
                <a:gd name="T48" fmla="*/ 2234 w 3138"/>
                <a:gd name="T49" fmla="*/ 690 h 690"/>
                <a:gd name="T50" fmla="*/ 1907 w 3138"/>
                <a:gd name="T51" fmla="*/ 359 h 690"/>
                <a:gd name="T52" fmla="*/ 2260 w 3138"/>
                <a:gd name="T53" fmla="*/ 0 h 690"/>
                <a:gd name="T54" fmla="*/ 2424 w 3138"/>
                <a:gd name="T55" fmla="*/ 163 h 690"/>
                <a:gd name="T56" fmla="*/ 2114 w 3138"/>
                <a:gd name="T57" fmla="*/ 186 h 690"/>
                <a:gd name="T58" fmla="*/ 2111 w 3138"/>
                <a:gd name="T59" fmla="*/ 507 h 690"/>
                <a:gd name="T60" fmla="*/ 2424 w 3138"/>
                <a:gd name="T61" fmla="*/ 523 h 690"/>
                <a:gd name="T62" fmla="*/ 3138 w 3138"/>
                <a:gd name="T63" fmla="*/ 678 h 690"/>
                <a:gd name="T64" fmla="*/ 2756 w 3138"/>
                <a:gd name="T65" fmla="*/ 387 h 690"/>
                <a:gd name="T66" fmla="*/ 2736 w 3138"/>
                <a:gd name="T67" fmla="*/ 352 h 690"/>
                <a:gd name="T68" fmla="*/ 2594 w 3138"/>
                <a:gd name="T69" fmla="*/ 678 h 690"/>
                <a:gd name="T70" fmla="*/ 2736 w 3138"/>
                <a:gd name="T71" fmla="*/ 11 h 690"/>
                <a:gd name="T72" fmla="*/ 2738 w 3138"/>
                <a:gd name="T73" fmla="*/ 326 h 690"/>
                <a:gd name="T74" fmla="*/ 2948 w 3138"/>
                <a:gd name="T75" fmla="*/ 11 h 690"/>
                <a:gd name="T76" fmla="*/ 2880 w 3138"/>
                <a:gd name="T77" fmla="*/ 329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138" h="690">
                  <a:moveTo>
                    <a:pt x="2" y="510"/>
                  </a:moveTo>
                  <a:cubicBezTo>
                    <a:pt x="56" y="555"/>
                    <a:pt x="117" y="577"/>
                    <a:pt x="185" y="577"/>
                  </a:cubicBezTo>
                  <a:cubicBezTo>
                    <a:pt x="224" y="577"/>
                    <a:pt x="253" y="570"/>
                    <a:pt x="273" y="557"/>
                  </a:cubicBezTo>
                  <a:cubicBezTo>
                    <a:pt x="292" y="543"/>
                    <a:pt x="302" y="526"/>
                    <a:pt x="302" y="505"/>
                  </a:cubicBezTo>
                  <a:cubicBezTo>
                    <a:pt x="302" y="487"/>
                    <a:pt x="294" y="470"/>
                    <a:pt x="279" y="454"/>
                  </a:cubicBezTo>
                  <a:cubicBezTo>
                    <a:pt x="263" y="438"/>
                    <a:pt x="222" y="416"/>
                    <a:pt x="156" y="389"/>
                  </a:cubicBezTo>
                  <a:cubicBezTo>
                    <a:pt x="52" y="345"/>
                    <a:pt x="0" y="280"/>
                    <a:pt x="0" y="196"/>
                  </a:cubicBezTo>
                  <a:cubicBezTo>
                    <a:pt x="0" y="134"/>
                    <a:pt x="24" y="86"/>
                    <a:pt x="71" y="52"/>
                  </a:cubicBezTo>
                  <a:cubicBezTo>
                    <a:pt x="118" y="17"/>
                    <a:pt x="180" y="0"/>
                    <a:pt x="258" y="0"/>
                  </a:cubicBezTo>
                  <a:cubicBezTo>
                    <a:pt x="323" y="0"/>
                    <a:pt x="378" y="9"/>
                    <a:pt x="422" y="26"/>
                  </a:cubicBezTo>
                  <a:lnTo>
                    <a:pt x="422" y="159"/>
                  </a:lnTo>
                  <a:cubicBezTo>
                    <a:pt x="377" y="129"/>
                    <a:pt x="325" y="113"/>
                    <a:pt x="265" y="113"/>
                  </a:cubicBezTo>
                  <a:cubicBezTo>
                    <a:pt x="230" y="113"/>
                    <a:pt x="202" y="120"/>
                    <a:pt x="181" y="133"/>
                  </a:cubicBezTo>
                  <a:cubicBezTo>
                    <a:pt x="160" y="145"/>
                    <a:pt x="150" y="162"/>
                    <a:pt x="150" y="184"/>
                  </a:cubicBezTo>
                  <a:cubicBezTo>
                    <a:pt x="150" y="201"/>
                    <a:pt x="157" y="217"/>
                    <a:pt x="171" y="231"/>
                  </a:cubicBezTo>
                  <a:cubicBezTo>
                    <a:pt x="186" y="246"/>
                    <a:pt x="221" y="266"/>
                    <a:pt x="278" y="290"/>
                  </a:cubicBezTo>
                  <a:cubicBezTo>
                    <a:pt x="344" y="319"/>
                    <a:pt x="389" y="349"/>
                    <a:pt x="414" y="380"/>
                  </a:cubicBezTo>
                  <a:cubicBezTo>
                    <a:pt x="439" y="412"/>
                    <a:pt x="451" y="449"/>
                    <a:pt x="451" y="493"/>
                  </a:cubicBezTo>
                  <a:cubicBezTo>
                    <a:pt x="451" y="557"/>
                    <a:pt x="429" y="606"/>
                    <a:pt x="383" y="639"/>
                  </a:cubicBezTo>
                  <a:cubicBezTo>
                    <a:pt x="338" y="673"/>
                    <a:pt x="274" y="690"/>
                    <a:pt x="190" y="690"/>
                  </a:cubicBezTo>
                  <a:cubicBezTo>
                    <a:pt x="114" y="690"/>
                    <a:pt x="51" y="677"/>
                    <a:pt x="2" y="653"/>
                  </a:cubicBezTo>
                  <a:lnTo>
                    <a:pt x="2" y="510"/>
                  </a:lnTo>
                  <a:close/>
                  <a:moveTo>
                    <a:pt x="1184" y="678"/>
                  </a:moveTo>
                  <a:lnTo>
                    <a:pt x="1042" y="678"/>
                  </a:lnTo>
                  <a:lnTo>
                    <a:pt x="1042" y="403"/>
                  </a:lnTo>
                  <a:lnTo>
                    <a:pt x="758" y="403"/>
                  </a:lnTo>
                  <a:lnTo>
                    <a:pt x="758" y="678"/>
                  </a:lnTo>
                  <a:lnTo>
                    <a:pt x="616" y="678"/>
                  </a:lnTo>
                  <a:lnTo>
                    <a:pt x="616" y="11"/>
                  </a:lnTo>
                  <a:lnTo>
                    <a:pt x="758" y="11"/>
                  </a:lnTo>
                  <a:lnTo>
                    <a:pt x="758" y="280"/>
                  </a:lnTo>
                  <a:lnTo>
                    <a:pt x="1042" y="280"/>
                  </a:lnTo>
                  <a:lnTo>
                    <a:pt x="1042" y="11"/>
                  </a:lnTo>
                  <a:lnTo>
                    <a:pt x="1184" y="11"/>
                  </a:lnTo>
                  <a:lnTo>
                    <a:pt x="1184" y="678"/>
                  </a:lnTo>
                  <a:close/>
                  <a:moveTo>
                    <a:pt x="1787" y="678"/>
                  </a:moveTo>
                  <a:lnTo>
                    <a:pt x="1392" y="678"/>
                  </a:lnTo>
                  <a:lnTo>
                    <a:pt x="1392" y="11"/>
                  </a:lnTo>
                  <a:lnTo>
                    <a:pt x="1771" y="11"/>
                  </a:lnTo>
                  <a:lnTo>
                    <a:pt x="1771" y="128"/>
                  </a:lnTo>
                  <a:lnTo>
                    <a:pt x="1534" y="128"/>
                  </a:lnTo>
                  <a:lnTo>
                    <a:pt x="1534" y="285"/>
                  </a:lnTo>
                  <a:lnTo>
                    <a:pt x="1754" y="285"/>
                  </a:lnTo>
                  <a:lnTo>
                    <a:pt x="1754" y="400"/>
                  </a:lnTo>
                  <a:lnTo>
                    <a:pt x="1534" y="400"/>
                  </a:lnTo>
                  <a:lnTo>
                    <a:pt x="1534" y="562"/>
                  </a:lnTo>
                  <a:lnTo>
                    <a:pt x="1787" y="562"/>
                  </a:lnTo>
                  <a:lnTo>
                    <a:pt x="1787" y="678"/>
                  </a:lnTo>
                  <a:close/>
                  <a:moveTo>
                    <a:pt x="2424" y="654"/>
                  </a:moveTo>
                  <a:cubicBezTo>
                    <a:pt x="2375" y="678"/>
                    <a:pt x="2312" y="690"/>
                    <a:pt x="2234" y="690"/>
                  </a:cubicBezTo>
                  <a:cubicBezTo>
                    <a:pt x="2134" y="690"/>
                    <a:pt x="2054" y="660"/>
                    <a:pt x="1995" y="599"/>
                  </a:cubicBezTo>
                  <a:cubicBezTo>
                    <a:pt x="1936" y="539"/>
                    <a:pt x="1907" y="459"/>
                    <a:pt x="1907" y="359"/>
                  </a:cubicBezTo>
                  <a:cubicBezTo>
                    <a:pt x="1907" y="254"/>
                    <a:pt x="1939" y="168"/>
                    <a:pt x="2005" y="101"/>
                  </a:cubicBezTo>
                  <a:cubicBezTo>
                    <a:pt x="2071" y="34"/>
                    <a:pt x="2156" y="0"/>
                    <a:pt x="2260" y="0"/>
                  </a:cubicBezTo>
                  <a:cubicBezTo>
                    <a:pt x="2325" y="0"/>
                    <a:pt x="2380" y="9"/>
                    <a:pt x="2424" y="26"/>
                  </a:cubicBezTo>
                  <a:lnTo>
                    <a:pt x="2424" y="163"/>
                  </a:lnTo>
                  <a:cubicBezTo>
                    <a:pt x="2379" y="136"/>
                    <a:pt x="2328" y="123"/>
                    <a:pt x="2271" y="123"/>
                  </a:cubicBezTo>
                  <a:cubicBezTo>
                    <a:pt x="2205" y="123"/>
                    <a:pt x="2153" y="144"/>
                    <a:pt x="2114" y="186"/>
                  </a:cubicBezTo>
                  <a:cubicBezTo>
                    <a:pt x="2075" y="227"/>
                    <a:pt x="2056" y="282"/>
                    <a:pt x="2056" y="349"/>
                  </a:cubicBezTo>
                  <a:cubicBezTo>
                    <a:pt x="2056" y="414"/>
                    <a:pt x="2074" y="467"/>
                    <a:pt x="2111" y="507"/>
                  </a:cubicBezTo>
                  <a:cubicBezTo>
                    <a:pt x="2148" y="547"/>
                    <a:pt x="2199" y="566"/>
                    <a:pt x="2262" y="566"/>
                  </a:cubicBezTo>
                  <a:cubicBezTo>
                    <a:pt x="2321" y="566"/>
                    <a:pt x="2375" y="552"/>
                    <a:pt x="2424" y="523"/>
                  </a:cubicBezTo>
                  <a:lnTo>
                    <a:pt x="2424" y="654"/>
                  </a:lnTo>
                  <a:close/>
                  <a:moveTo>
                    <a:pt x="3138" y="678"/>
                  </a:moveTo>
                  <a:lnTo>
                    <a:pt x="2958" y="678"/>
                  </a:lnTo>
                  <a:lnTo>
                    <a:pt x="2756" y="387"/>
                  </a:lnTo>
                  <a:cubicBezTo>
                    <a:pt x="2751" y="379"/>
                    <a:pt x="2745" y="368"/>
                    <a:pt x="2738" y="352"/>
                  </a:cubicBezTo>
                  <a:lnTo>
                    <a:pt x="2736" y="352"/>
                  </a:lnTo>
                  <a:lnTo>
                    <a:pt x="2736" y="678"/>
                  </a:lnTo>
                  <a:lnTo>
                    <a:pt x="2594" y="678"/>
                  </a:lnTo>
                  <a:lnTo>
                    <a:pt x="2594" y="11"/>
                  </a:lnTo>
                  <a:lnTo>
                    <a:pt x="2736" y="11"/>
                  </a:lnTo>
                  <a:lnTo>
                    <a:pt x="2736" y="326"/>
                  </a:lnTo>
                  <a:lnTo>
                    <a:pt x="2738" y="326"/>
                  </a:lnTo>
                  <a:cubicBezTo>
                    <a:pt x="2745" y="313"/>
                    <a:pt x="2751" y="301"/>
                    <a:pt x="2757" y="291"/>
                  </a:cubicBezTo>
                  <a:lnTo>
                    <a:pt x="2948" y="11"/>
                  </a:lnTo>
                  <a:lnTo>
                    <a:pt x="3118" y="11"/>
                  </a:lnTo>
                  <a:lnTo>
                    <a:pt x="2880" y="329"/>
                  </a:lnTo>
                  <a:lnTo>
                    <a:pt x="3138" y="6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4446" y="2032"/>
              <a:ext cx="209" cy="100"/>
            </a:xfrm>
            <a:custGeom>
              <a:avLst/>
              <a:gdLst>
                <a:gd name="T0" fmla="*/ 371 w 2640"/>
                <a:gd name="T1" fmla="*/ 21 h 1259"/>
                <a:gd name="T2" fmla="*/ 636 w 2640"/>
                <a:gd name="T3" fmla="*/ 220 h 1259"/>
                <a:gd name="T4" fmla="*/ 598 w 2640"/>
                <a:gd name="T5" fmla="*/ 603 h 1259"/>
                <a:gd name="T6" fmla="*/ 986 w 2640"/>
                <a:gd name="T7" fmla="*/ 1049 h 1259"/>
                <a:gd name="T8" fmla="*/ 1206 w 2640"/>
                <a:gd name="T9" fmla="*/ 1226 h 1259"/>
                <a:gd name="T10" fmla="*/ 574 w 2640"/>
                <a:gd name="T11" fmla="*/ 1158 h 1259"/>
                <a:gd name="T12" fmla="*/ 120 w 2640"/>
                <a:gd name="T13" fmla="*/ 1259 h 1259"/>
                <a:gd name="T14" fmla="*/ 266 w 2640"/>
                <a:gd name="T15" fmla="*/ 910 h 1259"/>
                <a:gd name="T16" fmla="*/ 87 w 2640"/>
                <a:gd name="T17" fmla="*/ 816 h 1259"/>
                <a:gd name="T18" fmla="*/ 208 w 2640"/>
                <a:gd name="T19" fmla="*/ 0 h 1259"/>
                <a:gd name="T20" fmla="*/ 471 w 2640"/>
                <a:gd name="T21" fmla="*/ 377 h 1259"/>
                <a:gd name="T22" fmla="*/ 258 w 2640"/>
                <a:gd name="T23" fmla="*/ 454 h 1259"/>
                <a:gd name="T24" fmla="*/ 739 w 2640"/>
                <a:gd name="T25" fmla="*/ 13 h 1259"/>
                <a:gd name="T26" fmla="*/ 911 w 2640"/>
                <a:gd name="T27" fmla="*/ 1008 h 1259"/>
                <a:gd name="T28" fmla="*/ 739 w 2640"/>
                <a:gd name="T29" fmla="*/ 13 h 1259"/>
                <a:gd name="T30" fmla="*/ 1267 w 2640"/>
                <a:gd name="T31" fmla="*/ 594 h 1259"/>
                <a:gd name="T32" fmla="*/ 912 w 2640"/>
                <a:gd name="T33" fmla="*/ 378 h 1259"/>
                <a:gd name="T34" fmla="*/ 1414 w 2640"/>
                <a:gd name="T35" fmla="*/ 1185 h 1259"/>
                <a:gd name="T36" fmla="*/ 1529 w 2640"/>
                <a:gd name="T37" fmla="*/ 971 h 1259"/>
                <a:gd name="T38" fmla="*/ 1407 w 2640"/>
                <a:gd name="T39" fmla="*/ 660 h 1259"/>
                <a:gd name="T40" fmla="*/ 1529 w 2640"/>
                <a:gd name="T41" fmla="*/ 503 h 1259"/>
                <a:gd name="T42" fmla="*/ 1402 w 2640"/>
                <a:gd name="T43" fmla="*/ 238 h 1259"/>
                <a:gd name="T44" fmla="*/ 1817 w 2640"/>
                <a:gd name="T45" fmla="*/ 79 h 1259"/>
                <a:gd name="T46" fmla="*/ 1690 w 2640"/>
                <a:gd name="T47" fmla="*/ 238 h 1259"/>
                <a:gd name="T48" fmla="*/ 1808 w 2640"/>
                <a:gd name="T49" fmla="*/ 503 h 1259"/>
                <a:gd name="T50" fmla="*/ 1690 w 2640"/>
                <a:gd name="T51" fmla="*/ 660 h 1259"/>
                <a:gd name="T52" fmla="*/ 1822 w 2640"/>
                <a:gd name="T53" fmla="*/ 893 h 1259"/>
                <a:gd name="T54" fmla="*/ 2134 w 2640"/>
                <a:gd name="T55" fmla="*/ 1066 h 1259"/>
                <a:gd name="T56" fmla="*/ 1846 w 2640"/>
                <a:gd name="T57" fmla="*/ 956 h 1259"/>
                <a:gd name="T58" fmla="*/ 2134 w 2640"/>
                <a:gd name="T59" fmla="*/ 812 h 1259"/>
                <a:gd name="T60" fmla="*/ 1852 w 2640"/>
                <a:gd name="T61" fmla="*/ 721 h 1259"/>
                <a:gd name="T62" fmla="*/ 2578 w 2640"/>
                <a:gd name="T63" fmla="*/ 65 h 1259"/>
                <a:gd name="T64" fmla="*/ 2296 w 2640"/>
                <a:gd name="T65" fmla="*/ 721 h 1259"/>
                <a:gd name="T66" fmla="*/ 2584 w 2640"/>
                <a:gd name="T67" fmla="*/ 812 h 1259"/>
                <a:gd name="T68" fmla="*/ 2296 w 2640"/>
                <a:gd name="T69" fmla="*/ 956 h 1259"/>
                <a:gd name="T70" fmla="*/ 2640 w 2640"/>
                <a:gd name="T71" fmla="*/ 1066 h 1259"/>
                <a:gd name="T72" fmla="*/ 1773 w 2640"/>
                <a:gd name="T73" fmla="*/ 1210 h 1259"/>
                <a:gd name="T74" fmla="*/ 1414 w 2640"/>
                <a:gd name="T75" fmla="*/ 1185 h 1259"/>
                <a:gd name="T76" fmla="*/ 2296 w 2640"/>
                <a:gd name="T77" fmla="*/ 206 h 1259"/>
                <a:gd name="T78" fmla="*/ 2420 w 2640"/>
                <a:gd name="T79" fmla="*/ 327 h 1259"/>
                <a:gd name="T80" fmla="*/ 2010 w 2640"/>
                <a:gd name="T81" fmla="*/ 327 h 1259"/>
                <a:gd name="T82" fmla="*/ 2134 w 2640"/>
                <a:gd name="T83" fmla="*/ 206 h 1259"/>
                <a:gd name="T84" fmla="*/ 2010 w 2640"/>
                <a:gd name="T85" fmla="*/ 327 h 1259"/>
                <a:gd name="T86" fmla="*/ 2420 w 2640"/>
                <a:gd name="T87" fmla="*/ 458 h 1259"/>
                <a:gd name="T88" fmla="*/ 2296 w 2640"/>
                <a:gd name="T89" fmla="*/ 579 h 1259"/>
                <a:gd name="T90" fmla="*/ 2010 w 2640"/>
                <a:gd name="T91" fmla="*/ 579 h 1259"/>
                <a:gd name="T92" fmla="*/ 2134 w 2640"/>
                <a:gd name="T93" fmla="*/ 458 h 1259"/>
                <a:gd name="T94" fmla="*/ 2010 w 2640"/>
                <a:gd name="T95" fmla="*/ 579 h 1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640" h="1259">
                  <a:moveTo>
                    <a:pt x="208" y="0"/>
                  </a:moveTo>
                  <a:lnTo>
                    <a:pt x="371" y="21"/>
                  </a:lnTo>
                  <a:cubicBezTo>
                    <a:pt x="358" y="90"/>
                    <a:pt x="343" y="157"/>
                    <a:pt x="328" y="220"/>
                  </a:cubicBezTo>
                  <a:lnTo>
                    <a:pt x="636" y="220"/>
                  </a:lnTo>
                  <a:lnTo>
                    <a:pt x="636" y="372"/>
                  </a:lnTo>
                  <a:cubicBezTo>
                    <a:pt x="636" y="419"/>
                    <a:pt x="624" y="496"/>
                    <a:pt x="598" y="603"/>
                  </a:cubicBezTo>
                  <a:cubicBezTo>
                    <a:pt x="573" y="710"/>
                    <a:pt x="531" y="812"/>
                    <a:pt x="473" y="909"/>
                  </a:cubicBezTo>
                  <a:cubicBezTo>
                    <a:pt x="583" y="1003"/>
                    <a:pt x="754" y="1049"/>
                    <a:pt x="986" y="1049"/>
                  </a:cubicBezTo>
                  <a:cubicBezTo>
                    <a:pt x="1088" y="1049"/>
                    <a:pt x="1182" y="1046"/>
                    <a:pt x="1270" y="1039"/>
                  </a:cubicBezTo>
                  <a:cubicBezTo>
                    <a:pt x="1248" y="1089"/>
                    <a:pt x="1227" y="1151"/>
                    <a:pt x="1206" y="1226"/>
                  </a:cubicBezTo>
                  <a:cubicBezTo>
                    <a:pt x="1006" y="1224"/>
                    <a:pt x="869" y="1219"/>
                    <a:pt x="797" y="1212"/>
                  </a:cubicBezTo>
                  <a:cubicBezTo>
                    <a:pt x="724" y="1205"/>
                    <a:pt x="650" y="1187"/>
                    <a:pt x="574" y="1158"/>
                  </a:cubicBezTo>
                  <a:cubicBezTo>
                    <a:pt x="498" y="1129"/>
                    <a:pt x="432" y="1090"/>
                    <a:pt x="377" y="1041"/>
                  </a:cubicBezTo>
                  <a:cubicBezTo>
                    <a:pt x="306" y="1124"/>
                    <a:pt x="220" y="1197"/>
                    <a:pt x="120" y="1259"/>
                  </a:cubicBezTo>
                  <a:cubicBezTo>
                    <a:pt x="68" y="1190"/>
                    <a:pt x="30" y="1143"/>
                    <a:pt x="5" y="1119"/>
                  </a:cubicBezTo>
                  <a:cubicBezTo>
                    <a:pt x="110" y="1060"/>
                    <a:pt x="197" y="990"/>
                    <a:pt x="266" y="910"/>
                  </a:cubicBezTo>
                  <a:cubicBezTo>
                    <a:pt x="227" y="848"/>
                    <a:pt x="192" y="771"/>
                    <a:pt x="163" y="681"/>
                  </a:cubicBezTo>
                  <a:cubicBezTo>
                    <a:pt x="139" y="729"/>
                    <a:pt x="113" y="774"/>
                    <a:pt x="87" y="816"/>
                  </a:cubicBezTo>
                  <a:cubicBezTo>
                    <a:pt x="61" y="749"/>
                    <a:pt x="32" y="685"/>
                    <a:pt x="0" y="625"/>
                  </a:cubicBezTo>
                  <a:cubicBezTo>
                    <a:pt x="91" y="473"/>
                    <a:pt x="161" y="265"/>
                    <a:pt x="208" y="0"/>
                  </a:cubicBezTo>
                  <a:close/>
                  <a:moveTo>
                    <a:pt x="363" y="773"/>
                  </a:moveTo>
                  <a:cubicBezTo>
                    <a:pt x="427" y="657"/>
                    <a:pt x="463" y="525"/>
                    <a:pt x="471" y="377"/>
                  </a:cubicBezTo>
                  <a:lnTo>
                    <a:pt x="283" y="377"/>
                  </a:lnTo>
                  <a:cubicBezTo>
                    <a:pt x="275" y="403"/>
                    <a:pt x="267" y="429"/>
                    <a:pt x="258" y="454"/>
                  </a:cubicBezTo>
                  <a:cubicBezTo>
                    <a:pt x="282" y="584"/>
                    <a:pt x="317" y="690"/>
                    <a:pt x="363" y="773"/>
                  </a:cubicBezTo>
                  <a:close/>
                  <a:moveTo>
                    <a:pt x="739" y="13"/>
                  </a:moveTo>
                  <a:lnTo>
                    <a:pt x="911" y="13"/>
                  </a:lnTo>
                  <a:lnTo>
                    <a:pt x="911" y="1008"/>
                  </a:lnTo>
                  <a:lnTo>
                    <a:pt x="739" y="1008"/>
                  </a:lnTo>
                  <a:lnTo>
                    <a:pt x="739" y="13"/>
                  </a:lnTo>
                  <a:close/>
                  <a:moveTo>
                    <a:pt x="1041" y="292"/>
                  </a:moveTo>
                  <a:cubicBezTo>
                    <a:pt x="1115" y="383"/>
                    <a:pt x="1191" y="484"/>
                    <a:pt x="1267" y="594"/>
                  </a:cubicBezTo>
                  <a:lnTo>
                    <a:pt x="1119" y="697"/>
                  </a:lnTo>
                  <a:cubicBezTo>
                    <a:pt x="1059" y="593"/>
                    <a:pt x="990" y="487"/>
                    <a:pt x="912" y="378"/>
                  </a:cubicBezTo>
                  <a:lnTo>
                    <a:pt x="1041" y="292"/>
                  </a:lnTo>
                  <a:close/>
                  <a:moveTo>
                    <a:pt x="1414" y="1185"/>
                  </a:moveTo>
                  <a:lnTo>
                    <a:pt x="1378" y="1005"/>
                  </a:lnTo>
                  <a:lnTo>
                    <a:pt x="1529" y="971"/>
                  </a:lnTo>
                  <a:lnTo>
                    <a:pt x="1529" y="660"/>
                  </a:lnTo>
                  <a:lnTo>
                    <a:pt x="1407" y="660"/>
                  </a:lnTo>
                  <a:lnTo>
                    <a:pt x="1407" y="503"/>
                  </a:lnTo>
                  <a:lnTo>
                    <a:pt x="1529" y="503"/>
                  </a:lnTo>
                  <a:lnTo>
                    <a:pt x="1529" y="238"/>
                  </a:lnTo>
                  <a:lnTo>
                    <a:pt x="1402" y="238"/>
                  </a:lnTo>
                  <a:lnTo>
                    <a:pt x="1402" y="79"/>
                  </a:lnTo>
                  <a:lnTo>
                    <a:pt x="1817" y="79"/>
                  </a:lnTo>
                  <a:lnTo>
                    <a:pt x="1817" y="238"/>
                  </a:lnTo>
                  <a:lnTo>
                    <a:pt x="1690" y="238"/>
                  </a:lnTo>
                  <a:lnTo>
                    <a:pt x="1690" y="503"/>
                  </a:lnTo>
                  <a:lnTo>
                    <a:pt x="1808" y="503"/>
                  </a:lnTo>
                  <a:lnTo>
                    <a:pt x="1808" y="660"/>
                  </a:lnTo>
                  <a:lnTo>
                    <a:pt x="1690" y="660"/>
                  </a:lnTo>
                  <a:lnTo>
                    <a:pt x="1690" y="930"/>
                  </a:lnTo>
                  <a:cubicBezTo>
                    <a:pt x="1735" y="918"/>
                    <a:pt x="1779" y="905"/>
                    <a:pt x="1822" y="893"/>
                  </a:cubicBezTo>
                  <a:cubicBezTo>
                    <a:pt x="1818" y="952"/>
                    <a:pt x="1818" y="1010"/>
                    <a:pt x="1821" y="1066"/>
                  </a:cubicBezTo>
                  <a:lnTo>
                    <a:pt x="2134" y="1066"/>
                  </a:lnTo>
                  <a:lnTo>
                    <a:pt x="2134" y="956"/>
                  </a:lnTo>
                  <a:lnTo>
                    <a:pt x="1846" y="956"/>
                  </a:lnTo>
                  <a:lnTo>
                    <a:pt x="1846" y="812"/>
                  </a:lnTo>
                  <a:lnTo>
                    <a:pt x="2134" y="812"/>
                  </a:lnTo>
                  <a:lnTo>
                    <a:pt x="2134" y="721"/>
                  </a:lnTo>
                  <a:lnTo>
                    <a:pt x="1852" y="721"/>
                  </a:lnTo>
                  <a:lnTo>
                    <a:pt x="1852" y="65"/>
                  </a:lnTo>
                  <a:lnTo>
                    <a:pt x="2578" y="65"/>
                  </a:lnTo>
                  <a:lnTo>
                    <a:pt x="2578" y="721"/>
                  </a:lnTo>
                  <a:lnTo>
                    <a:pt x="2296" y="721"/>
                  </a:lnTo>
                  <a:lnTo>
                    <a:pt x="2296" y="812"/>
                  </a:lnTo>
                  <a:lnTo>
                    <a:pt x="2584" y="812"/>
                  </a:lnTo>
                  <a:lnTo>
                    <a:pt x="2584" y="956"/>
                  </a:lnTo>
                  <a:lnTo>
                    <a:pt x="2296" y="956"/>
                  </a:lnTo>
                  <a:lnTo>
                    <a:pt x="2296" y="1066"/>
                  </a:lnTo>
                  <a:lnTo>
                    <a:pt x="2640" y="1066"/>
                  </a:lnTo>
                  <a:lnTo>
                    <a:pt x="2640" y="1210"/>
                  </a:lnTo>
                  <a:lnTo>
                    <a:pt x="1773" y="1210"/>
                  </a:lnTo>
                  <a:lnTo>
                    <a:pt x="1773" y="1077"/>
                  </a:lnTo>
                  <a:cubicBezTo>
                    <a:pt x="1661" y="1107"/>
                    <a:pt x="1542" y="1143"/>
                    <a:pt x="1414" y="1185"/>
                  </a:cubicBezTo>
                  <a:close/>
                  <a:moveTo>
                    <a:pt x="2420" y="206"/>
                  </a:moveTo>
                  <a:lnTo>
                    <a:pt x="2296" y="206"/>
                  </a:lnTo>
                  <a:lnTo>
                    <a:pt x="2296" y="327"/>
                  </a:lnTo>
                  <a:lnTo>
                    <a:pt x="2420" y="327"/>
                  </a:lnTo>
                  <a:lnTo>
                    <a:pt x="2420" y="206"/>
                  </a:lnTo>
                  <a:close/>
                  <a:moveTo>
                    <a:pt x="2010" y="327"/>
                  </a:moveTo>
                  <a:lnTo>
                    <a:pt x="2134" y="327"/>
                  </a:lnTo>
                  <a:lnTo>
                    <a:pt x="2134" y="206"/>
                  </a:lnTo>
                  <a:lnTo>
                    <a:pt x="2010" y="206"/>
                  </a:lnTo>
                  <a:lnTo>
                    <a:pt x="2010" y="327"/>
                  </a:lnTo>
                  <a:close/>
                  <a:moveTo>
                    <a:pt x="2420" y="579"/>
                  </a:moveTo>
                  <a:lnTo>
                    <a:pt x="2420" y="458"/>
                  </a:lnTo>
                  <a:lnTo>
                    <a:pt x="2296" y="458"/>
                  </a:lnTo>
                  <a:lnTo>
                    <a:pt x="2296" y="579"/>
                  </a:lnTo>
                  <a:lnTo>
                    <a:pt x="2420" y="579"/>
                  </a:lnTo>
                  <a:close/>
                  <a:moveTo>
                    <a:pt x="2010" y="579"/>
                  </a:moveTo>
                  <a:lnTo>
                    <a:pt x="2134" y="579"/>
                  </a:lnTo>
                  <a:lnTo>
                    <a:pt x="2134" y="458"/>
                  </a:lnTo>
                  <a:lnTo>
                    <a:pt x="2010" y="458"/>
                  </a:lnTo>
                  <a:lnTo>
                    <a:pt x="2010" y="579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38"/>
            <p:cNvSpPr>
              <a:spLocks noEditPoints="1"/>
            </p:cNvSpPr>
            <p:nvPr/>
          </p:nvSpPr>
          <p:spPr bwMode="auto">
            <a:xfrm>
              <a:off x="4402" y="2147"/>
              <a:ext cx="296" cy="54"/>
            </a:xfrm>
            <a:custGeom>
              <a:avLst/>
              <a:gdLst>
                <a:gd name="T0" fmla="*/ 495 w 3737"/>
                <a:gd name="T1" fmla="*/ 677 h 689"/>
                <a:gd name="T2" fmla="*/ 203 w 3737"/>
                <a:gd name="T3" fmla="*/ 525 h 689"/>
                <a:gd name="T4" fmla="*/ 0 w 3737"/>
                <a:gd name="T5" fmla="*/ 677 h 689"/>
                <a:gd name="T6" fmla="*/ 411 w 3737"/>
                <a:gd name="T7" fmla="*/ 11 h 689"/>
                <a:gd name="T8" fmla="*/ 412 w 3737"/>
                <a:gd name="T9" fmla="*/ 415 h 689"/>
                <a:gd name="T10" fmla="*/ 326 w 3737"/>
                <a:gd name="T11" fmla="*/ 126 h 689"/>
                <a:gd name="T12" fmla="*/ 310 w 3737"/>
                <a:gd name="T13" fmla="*/ 182 h 689"/>
                <a:gd name="T14" fmla="*/ 412 w 3737"/>
                <a:gd name="T15" fmla="*/ 415 h 689"/>
                <a:gd name="T16" fmla="*/ 1059 w 3737"/>
                <a:gd name="T17" fmla="*/ 689 h 689"/>
                <a:gd name="T18" fmla="*/ 731 w 3737"/>
                <a:gd name="T19" fmla="*/ 359 h 689"/>
                <a:gd name="T20" fmla="*/ 1085 w 3737"/>
                <a:gd name="T21" fmla="*/ 0 h 689"/>
                <a:gd name="T22" fmla="*/ 1249 w 3737"/>
                <a:gd name="T23" fmla="*/ 162 h 689"/>
                <a:gd name="T24" fmla="*/ 939 w 3737"/>
                <a:gd name="T25" fmla="*/ 185 h 689"/>
                <a:gd name="T26" fmla="*/ 936 w 3737"/>
                <a:gd name="T27" fmla="*/ 506 h 689"/>
                <a:gd name="T28" fmla="*/ 1249 w 3737"/>
                <a:gd name="T29" fmla="*/ 523 h 689"/>
                <a:gd name="T30" fmla="*/ 1879 w 3737"/>
                <a:gd name="T31" fmla="*/ 127 h 689"/>
                <a:gd name="T32" fmla="*/ 1689 w 3737"/>
                <a:gd name="T33" fmla="*/ 677 h 689"/>
                <a:gd name="T34" fmla="*/ 1546 w 3737"/>
                <a:gd name="T35" fmla="*/ 127 h 689"/>
                <a:gd name="T36" fmla="*/ 1357 w 3737"/>
                <a:gd name="T37" fmla="*/ 11 h 689"/>
                <a:gd name="T38" fmla="*/ 1879 w 3737"/>
                <a:gd name="T39" fmla="*/ 127 h 689"/>
                <a:gd name="T40" fmla="*/ 2164 w 3737"/>
                <a:gd name="T41" fmla="*/ 121 h 689"/>
                <a:gd name="T42" fmla="*/ 2221 w 3737"/>
                <a:gd name="T43" fmla="*/ 567 h 689"/>
                <a:gd name="T44" fmla="*/ 1966 w 3737"/>
                <a:gd name="T45" fmla="*/ 677 h 689"/>
                <a:gd name="T46" fmla="*/ 2022 w 3737"/>
                <a:gd name="T47" fmla="*/ 567 h 689"/>
                <a:gd name="T48" fmla="*/ 1966 w 3737"/>
                <a:gd name="T49" fmla="*/ 121 h 689"/>
                <a:gd name="T50" fmla="*/ 2221 w 3737"/>
                <a:gd name="T51" fmla="*/ 11 h 689"/>
                <a:gd name="T52" fmla="*/ 2329 w 3737"/>
                <a:gd name="T53" fmla="*/ 353 h 689"/>
                <a:gd name="T54" fmla="*/ 2662 w 3737"/>
                <a:gd name="T55" fmla="*/ 0 h 689"/>
                <a:gd name="T56" fmla="*/ 2979 w 3737"/>
                <a:gd name="T57" fmla="*/ 339 h 689"/>
                <a:gd name="T58" fmla="*/ 2651 w 3737"/>
                <a:gd name="T59" fmla="*/ 689 h 689"/>
                <a:gd name="T60" fmla="*/ 2329 w 3737"/>
                <a:gd name="T61" fmla="*/ 353 h 689"/>
                <a:gd name="T62" fmla="*/ 2525 w 3737"/>
                <a:gd name="T63" fmla="*/ 504 h 689"/>
                <a:gd name="T64" fmla="*/ 2784 w 3737"/>
                <a:gd name="T65" fmla="*/ 507 h 689"/>
                <a:gd name="T66" fmla="*/ 2785 w 3737"/>
                <a:gd name="T67" fmla="*/ 183 h 689"/>
                <a:gd name="T68" fmla="*/ 2526 w 3737"/>
                <a:gd name="T69" fmla="*/ 185 h 689"/>
                <a:gd name="T70" fmla="*/ 3737 w 3737"/>
                <a:gd name="T71" fmla="*/ 677 h 689"/>
                <a:gd name="T72" fmla="*/ 3309 w 3737"/>
                <a:gd name="T73" fmla="*/ 246 h 689"/>
                <a:gd name="T74" fmla="*/ 3275 w 3737"/>
                <a:gd name="T75" fmla="*/ 192 h 689"/>
                <a:gd name="T76" fmla="*/ 3279 w 3737"/>
                <a:gd name="T77" fmla="*/ 677 h 689"/>
                <a:gd name="T78" fmla="*/ 3144 w 3737"/>
                <a:gd name="T79" fmla="*/ 11 h 689"/>
                <a:gd name="T80" fmla="*/ 3571 w 3737"/>
                <a:gd name="T81" fmla="*/ 430 h 689"/>
                <a:gd name="T82" fmla="*/ 3606 w 3737"/>
                <a:gd name="T83" fmla="*/ 483 h 689"/>
                <a:gd name="T84" fmla="*/ 3602 w 3737"/>
                <a:gd name="T85" fmla="*/ 11 h 689"/>
                <a:gd name="T86" fmla="*/ 3737 w 3737"/>
                <a:gd name="T87" fmla="*/ 67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37" h="689">
                  <a:moveTo>
                    <a:pt x="650" y="677"/>
                  </a:moveTo>
                  <a:lnTo>
                    <a:pt x="495" y="677"/>
                  </a:lnTo>
                  <a:lnTo>
                    <a:pt x="445" y="525"/>
                  </a:lnTo>
                  <a:lnTo>
                    <a:pt x="203" y="525"/>
                  </a:lnTo>
                  <a:lnTo>
                    <a:pt x="154" y="677"/>
                  </a:lnTo>
                  <a:lnTo>
                    <a:pt x="0" y="677"/>
                  </a:lnTo>
                  <a:lnTo>
                    <a:pt x="244" y="11"/>
                  </a:lnTo>
                  <a:lnTo>
                    <a:pt x="411" y="11"/>
                  </a:lnTo>
                  <a:lnTo>
                    <a:pt x="650" y="677"/>
                  </a:lnTo>
                  <a:close/>
                  <a:moveTo>
                    <a:pt x="412" y="415"/>
                  </a:moveTo>
                  <a:lnTo>
                    <a:pt x="336" y="184"/>
                  </a:lnTo>
                  <a:cubicBezTo>
                    <a:pt x="331" y="169"/>
                    <a:pt x="328" y="150"/>
                    <a:pt x="326" y="126"/>
                  </a:cubicBezTo>
                  <a:lnTo>
                    <a:pt x="322" y="126"/>
                  </a:lnTo>
                  <a:cubicBezTo>
                    <a:pt x="320" y="145"/>
                    <a:pt x="317" y="164"/>
                    <a:pt x="310" y="182"/>
                  </a:cubicBezTo>
                  <a:lnTo>
                    <a:pt x="234" y="415"/>
                  </a:lnTo>
                  <a:lnTo>
                    <a:pt x="412" y="415"/>
                  </a:lnTo>
                  <a:close/>
                  <a:moveTo>
                    <a:pt x="1249" y="653"/>
                  </a:moveTo>
                  <a:cubicBezTo>
                    <a:pt x="1200" y="677"/>
                    <a:pt x="1137" y="689"/>
                    <a:pt x="1059" y="689"/>
                  </a:cubicBezTo>
                  <a:cubicBezTo>
                    <a:pt x="958" y="689"/>
                    <a:pt x="879" y="659"/>
                    <a:pt x="820" y="599"/>
                  </a:cubicBezTo>
                  <a:cubicBezTo>
                    <a:pt x="761" y="539"/>
                    <a:pt x="731" y="459"/>
                    <a:pt x="731" y="359"/>
                  </a:cubicBezTo>
                  <a:cubicBezTo>
                    <a:pt x="731" y="253"/>
                    <a:pt x="764" y="167"/>
                    <a:pt x="830" y="100"/>
                  </a:cubicBezTo>
                  <a:cubicBezTo>
                    <a:pt x="896" y="33"/>
                    <a:pt x="981" y="0"/>
                    <a:pt x="1085" y="0"/>
                  </a:cubicBezTo>
                  <a:cubicBezTo>
                    <a:pt x="1150" y="0"/>
                    <a:pt x="1205" y="8"/>
                    <a:pt x="1249" y="25"/>
                  </a:cubicBezTo>
                  <a:lnTo>
                    <a:pt x="1249" y="162"/>
                  </a:lnTo>
                  <a:cubicBezTo>
                    <a:pt x="1203" y="136"/>
                    <a:pt x="1152" y="123"/>
                    <a:pt x="1095" y="123"/>
                  </a:cubicBezTo>
                  <a:cubicBezTo>
                    <a:pt x="1030" y="123"/>
                    <a:pt x="978" y="143"/>
                    <a:pt x="939" y="185"/>
                  </a:cubicBezTo>
                  <a:cubicBezTo>
                    <a:pt x="900" y="227"/>
                    <a:pt x="881" y="281"/>
                    <a:pt x="881" y="348"/>
                  </a:cubicBezTo>
                  <a:cubicBezTo>
                    <a:pt x="881" y="414"/>
                    <a:pt x="899" y="466"/>
                    <a:pt x="936" y="506"/>
                  </a:cubicBezTo>
                  <a:cubicBezTo>
                    <a:pt x="973" y="546"/>
                    <a:pt x="1023" y="566"/>
                    <a:pt x="1086" y="566"/>
                  </a:cubicBezTo>
                  <a:cubicBezTo>
                    <a:pt x="1146" y="566"/>
                    <a:pt x="1200" y="552"/>
                    <a:pt x="1249" y="523"/>
                  </a:cubicBezTo>
                  <a:lnTo>
                    <a:pt x="1249" y="653"/>
                  </a:lnTo>
                  <a:close/>
                  <a:moveTo>
                    <a:pt x="1879" y="127"/>
                  </a:moveTo>
                  <a:lnTo>
                    <a:pt x="1689" y="127"/>
                  </a:lnTo>
                  <a:lnTo>
                    <a:pt x="1689" y="677"/>
                  </a:lnTo>
                  <a:lnTo>
                    <a:pt x="1546" y="677"/>
                  </a:lnTo>
                  <a:lnTo>
                    <a:pt x="1546" y="127"/>
                  </a:lnTo>
                  <a:lnTo>
                    <a:pt x="1357" y="127"/>
                  </a:lnTo>
                  <a:lnTo>
                    <a:pt x="1357" y="11"/>
                  </a:lnTo>
                  <a:lnTo>
                    <a:pt x="1879" y="11"/>
                  </a:lnTo>
                  <a:lnTo>
                    <a:pt x="1879" y="127"/>
                  </a:lnTo>
                  <a:close/>
                  <a:moveTo>
                    <a:pt x="2221" y="121"/>
                  </a:moveTo>
                  <a:lnTo>
                    <a:pt x="2164" y="121"/>
                  </a:lnTo>
                  <a:lnTo>
                    <a:pt x="2164" y="567"/>
                  </a:lnTo>
                  <a:lnTo>
                    <a:pt x="2221" y="567"/>
                  </a:lnTo>
                  <a:lnTo>
                    <a:pt x="2221" y="677"/>
                  </a:lnTo>
                  <a:lnTo>
                    <a:pt x="1966" y="677"/>
                  </a:lnTo>
                  <a:lnTo>
                    <a:pt x="1966" y="567"/>
                  </a:lnTo>
                  <a:lnTo>
                    <a:pt x="2022" y="567"/>
                  </a:lnTo>
                  <a:lnTo>
                    <a:pt x="2022" y="121"/>
                  </a:lnTo>
                  <a:lnTo>
                    <a:pt x="1966" y="121"/>
                  </a:lnTo>
                  <a:lnTo>
                    <a:pt x="1966" y="11"/>
                  </a:lnTo>
                  <a:lnTo>
                    <a:pt x="2221" y="11"/>
                  </a:lnTo>
                  <a:lnTo>
                    <a:pt x="2221" y="121"/>
                  </a:lnTo>
                  <a:close/>
                  <a:moveTo>
                    <a:pt x="2329" y="353"/>
                  </a:moveTo>
                  <a:cubicBezTo>
                    <a:pt x="2329" y="248"/>
                    <a:pt x="2359" y="163"/>
                    <a:pt x="2420" y="98"/>
                  </a:cubicBezTo>
                  <a:cubicBezTo>
                    <a:pt x="2481" y="32"/>
                    <a:pt x="2562" y="0"/>
                    <a:pt x="2662" y="0"/>
                  </a:cubicBezTo>
                  <a:cubicBezTo>
                    <a:pt x="2757" y="0"/>
                    <a:pt x="2834" y="31"/>
                    <a:pt x="2892" y="95"/>
                  </a:cubicBezTo>
                  <a:cubicBezTo>
                    <a:pt x="2950" y="158"/>
                    <a:pt x="2979" y="240"/>
                    <a:pt x="2979" y="339"/>
                  </a:cubicBezTo>
                  <a:cubicBezTo>
                    <a:pt x="2979" y="443"/>
                    <a:pt x="2949" y="527"/>
                    <a:pt x="2889" y="592"/>
                  </a:cubicBezTo>
                  <a:cubicBezTo>
                    <a:pt x="2828" y="657"/>
                    <a:pt x="2749" y="689"/>
                    <a:pt x="2651" y="689"/>
                  </a:cubicBezTo>
                  <a:cubicBezTo>
                    <a:pt x="2556" y="689"/>
                    <a:pt x="2478" y="658"/>
                    <a:pt x="2419" y="595"/>
                  </a:cubicBezTo>
                  <a:cubicBezTo>
                    <a:pt x="2359" y="532"/>
                    <a:pt x="2329" y="452"/>
                    <a:pt x="2329" y="353"/>
                  </a:cubicBezTo>
                  <a:close/>
                  <a:moveTo>
                    <a:pt x="2478" y="345"/>
                  </a:moveTo>
                  <a:cubicBezTo>
                    <a:pt x="2478" y="410"/>
                    <a:pt x="2494" y="463"/>
                    <a:pt x="2525" y="504"/>
                  </a:cubicBezTo>
                  <a:cubicBezTo>
                    <a:pt x="2556" y="545"/>
                    <a:pt x="2599" y="566"/>
                    <a:pt x="2654" y="566"/>
                  </a:cubicBezTo>
                  <a:cubicBezTo>
                    <a:pt x="2709" y="566"/>
                    <a:pt x="2753" y="546"/>
                    <a:pt x="2784" y="507"/>
                  </a:cubicBezTo>
                  <a:cubicBezTo>
                    <a:pt x="2815" y="467"/>
                    <a:pt x="2830" y="414"/>
                    <a:pt x="2830" y="348"/>
                  </a:cubicBezTo>
                  <a:cubicBezTo>
                    <a:pt x="2830" y="278"/>
                    <a:pt x="2815" y="224"/>
                    <a:pt x="2785" y="183"/>
                  </a:cubicBezTo>
                  <a:cubicBezTo>
                    <a:pt x="2755" y="143"/>
                    <a:pt x="2713" y="123"/>
                    <a:pt x="2658" y="123"/>
                  </a:cubicBezTo>
                  <a:cubicBezTo>
                    <a:pt x="2602" y="123"/>
                    <a:pt x="2558" y="143"/>
                    <a:pt x="2526" y="185"/>
                  </a:cubicBezTo>
                  <a:cubicBezTo>
                    <a:pt x="2494" y="226"/>
                    <a:pt x="2478" y="279"/>
                    <a:pt x="2478" y="345"/>
                  </a:cubicBezTo>
                  <a:close/>
                  <a:moveTo>
                    <a:pt x="3737" y="677"/>
                  </a:moveTo>
                  <a:lnTo>
                    <a:pt x="3591" y="677"/>
                  </a:lnTo>
                  <a:lnTo>
                    <a:pt x="3309" y="246"/>
                  </a:lnTo>
                  <a:cubicBezTo>
                    <a:pt x="3295" y="224"/>
                    <a:pt x="3284" y="206"/>
                    <a:pt x="3277" y="192"/>
                  </a:cubicBezTo>
                  <a:lnTo>
                    <a:pt x="3275" y="192"/>
                  </a:lnTo>
                  <a:cubicBezTo>
                    <a:pt x="3278" y="215"/>
                    <a:pt x="3279" y="250"/>
                    <a:pt x="3279" y="298"/>
                  </a:cubicBezTo>
                  <a:lnTo>
                    <a:pt x="3279" y="677"/>
                  </a:lnTo>
                  <a:lnTo>
                    <a:pt x="3144" y="677"/>
                  </a:lnTo>
                  <a:lnTo>
                    <a:pt x="3144" y="11"/>
                  </a:lnTo>
                  <a:lnTo>
                    <a:pt x="3299" y="11"/>
                  </a:lnTo>
                  <a:lnTo>
                    <a:pt x="3571" y="430"/>
                  </a:lnTo>
                  <a:cubicBezTo>
                    <a:pt x="3589" y="458"/>
                    <a:pt x="3600" y="475"/>
                    <a:pt x="3604" y="483"/>
                  </a:cubicBezTo>
                  <a:lnTo>
                    <a:pt x="3606" y="483"/>
                  </a:lnTo>
                  <a:cubicBezTo>
                    <a:pt x="3604" y="467"/>
                    <a:pt x="3602" y="436"/>
                    <a:pt x="3602" y="391"/>
                  </a:cubicBezTo>
                  <a:lnTo>
                    <a:pt x="3602" y="11"/>
                  </a:lnTo>
                  <a:lnTo>
                    <a:pt x="3737" y="11"/>
                  </a:lnTo>
                  <a:lnTo>
                    <a:pt x="3737" y="677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39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26276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PDCA循环运作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矩形 6"/>
          <p:cNvSpPr>
            <a:spLocks noChangeArrowheads="1"/>
          </p:cNvSpPr>
          <p:nvPr/>
        </p:nvSpPr>
        <p:spPr bwMode="auto">
          <a:xfrm>
            <a:off x="5826125" y="2996565"/>
            <a:ext cx="5180965" cy="341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1、要认清目的，即计划项目、计划目标</a:t>
            </a:r>
          </a:p>
          <a:p>
            <a:pPr fontAlgn="auto">
              <a:lnSpc>
                <a:spcPct val="150000"/>
              </a:lnSpc>
            </a:pPr>
            <a:r>
              <a: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2、要充分掌握与计划有关的事项</a:t>
            </a:r>
          </a:p>
          <a:p>
            <a:pPr fontAlgn="auto">
              <a:lnSpc>
                <a:spcPct val="150000"/>
              </a:lnSpc>
            </a:pPr>
            <a:r>
              <a: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3、现状分析</a:t>
            </a:r>
          </a:p>
          <a:p>
            <a:pPr fontAlgn="auto">
              <a:lnSpc>
                <a:spcPct val="150000"/>
              </a:lnSpc>
            </a:pPr>
            <a:r>
              <a: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4、以5W2H法思考</a:t>
            </a:r>
          </a:p>
          <a:p>
            <a:pPr fontAlgn="auto">
              <a:lnSpc>
                <a:spcPct val="150000"/>
              </a:lnSpc>
            </a:pPr>
            <a:r>
              <a: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5、属于改善性计划，把鱼骨图法带进来运用</a:t>
            </a:r>
          </a:p>
          <a:p>
            <a:pPr fontAlgn="auto">
              <a:lnSpc>
                <a:spcPct val="150000"/>
              </a:lnSpc>
            </a:pPr>
            <a:r>
              <a: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6、做成实施方案及实施时间</a:t>
            </a:r>
          </a:p>
          <a:p>
            <a:pPr fontAlgn="auto">
              <a:lnSpc>
                <a:spcPct val="150000"/>
              </a:lnSpc>
            </a:pPr>
            <a:r>
              <a: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7、可分阶段性，但要有连贯性</a:t>
            </a:r>
          </a:p>
          <a:p>
            <a:pPr fontAlgn="auto">
              <a:lnSpc>
                <a:spcPct val="150000"/>
              </a:lnSpc>
            </a:pPr>
            <a:r>
              <a: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8、应有数据可衡量及成果评估做计划的注意事项</a:t>
            </a:r>
          </a:p>
        </p:txBody>
      </p:sp>
      <p:sp>
        <p:nvSpPr>
          <p:cNvPr id="3" name="矩形 2"/>
          <p:cNvSpPr/>
          <p:nvPr/>
        </p:nvSpPr>
        <p:spPr>
          <a:xfrm>
            <a:off x="5826275" y="1785144"/>
            <a:ext cx="4620745" cy="932973"/>
          </a:xfrm>
          <a:prstGeom prst="rect">
            <a:avLst/>
          </a:prstGeom>
          <a:solidFill>
            <a:srgbClr val="E85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2800" b="1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做计划的注意事项</a:t>
            </a:r>
          </a:p>
        </p:txBody>
      </p: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Docer Falling Dust PPT demo"/>
          <p:cNvGrpSpPr>
            <a:grpSpLocks noChangeAspect="1"/>
          </p:cNvGrpSpPr>
          <p:nvPr/>
        </p:nvGrpSpPr>
        <p:grpSpPr bwMode="auto">
          <a:xfrm>
            <a:off x="540386" y="1460260"/>
            <a:ext cx="4378962" cy="4383689"/>
            <a:chOff x="4269" y="662"/>
            <a:chExt cx="2779" cy="2782"/>
          </a:xfrm>
        </p:grpSpPr>
        <p:sp>
          <p:nvSpPr>
            <p:cNvPr id="12" name="Freeform 5"/>
            <p:cNvSpPr/>
            <p:nvPr/>
          </p:nvSpPr>
          <p:spPr bwMode="auto">
            <a:xfrm>
              <a:off x="4394" y="662"/>
              <a:ext cx="1450" cy="1362"/>
            </a:xfrm>
            <a:custGeom>
              <a:avLst/>
              <a:gdLst>
                <a:gd name="T0" fmla="*/ 15432 w 18327"/>
                <a:gd name="T1" fmla="*/ 6519 h 17195"/>
                <a:gd name="T2" fmla="*/ 18327 w 18327"/>
                <a:gd name="T3" fmla="*/ 3328 h 17195"/>
                <a:gd name="T4" fmla="*/ 15321 w 18327"/>
                <a:gd name="T5" fmla="*/ 0 h 17195"/>
                <a:gd name="T6" fmla="*/ 15321 w 18327"/>
                <a:gd name="T7" fmla="*/ 1292 h 17195"/>
                <a:gd name="T8" fmla="*/ 0 w 18327"/>
                <a:gd name="T9" fmla="*/ 16795 h 17195"/>
                <a:gd name="T10" fmla="*/ 1746 w 18327"/>
                <a:gd name="T11" fmla="*/ 15219 h 17195"/>
                <a:gd name="T12" fmla="*/ 1766 w 18327"/>
                <a:gd name="T13" fmla="*/ 15236 h 17195"/>
                <a:gd name="T14" fmla="*/ 1746 w 18327"/>
                <a:gd name="T15" fmla="*/ 15219 h 17195"/>
                <a:gd name="T16" fmla="*/ 2984 w 18327"/>
                <a:gd name="T17" fmla="*/ 16341 h 17195"/>
                <a:gd name="T18" fmla="*/ 3924 w 18327"/>
                <a:gd name="T19" fmla="*/ 17195 h 17195"/>
                <a:gd name="T20" fmla="*/ 15432 w 18327"/>
                <a:gd name="T21" fmla="*/ 5512 h 17195"/>
                <a:gd name="T22" fmla="*/ 15458 w 18327"/>
                <a:gd name="T23" fmla="*/ 5515 h 17195"/>
                <a:gd name="T24" fmla="*/ 15432 w 18327"/>
                <a:gd name="T25" fmla="*/ 6519 h 17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27" h="17195">
                  <a:moveTo>
                    <a:pt x="15432" y="6519"/>
                  </a:moveTo>
                  <a:lnTo>
                    <a:pt x="18327" y="3328"/>
                  </a:lnTo>
                  <a:lnTo>
                    <a:pt x="15321" y="0"/>
                  </a:lnTo>
                  <a:lnTo>
                    <a:pt x="15321" y="1292"/>
                  </a:lnTo>
                  <a:cubicBezTo>
                    <a:pt x="15321" y="1292"/>
                    <a:pt x="559" y="2331"/>
                    <a:pt x="0" y="16795"/>
                  </a:cubicBezTo>
                  <a:lnTo>
                    <a:pt x="1746" y="15219"/>
                  </a:lnTo>
                  <a:lnTo>
                    <a:pt x="1766" y="15236"/>
                  </a:lnTo>
                  <a:lnTo>
                    <a:pt x="1746" y="15219"/>
                  </a:lnTo>
                  <a:lnTo>
                    <a:pt x="2984" y="16341"/>
                  </a:lnTo>
                  <a:lnTo>
                    <a:pt x="3924" y="17195"/>
                  </a:lnTo>
                  <a:cubicBezTo>
                    <a:pt x="4114" y="10886"/>
                    <a:pt x="9147" y="5794"/>
                    <a:pt x="15432" y="5512"/>
                  </a:cubicBezTo>
                  <a:cubicBezTo>
                    <a:pt x="15449" y="5511"/>
                    <a:pt x="15458" y="5510"/>
                    <a:pt x="15458" y="5515"/>
                  </a:cubicBezTo>
                  <a:lnTo>
                    <a:pt x="15432" y="6519"/>
                  </a:lnTo>
                  <a:close/>
                </a:path>
              </a:pathLst>
            </a:custGeom>
            <a:solidFill>
              <a:srgbClr val="4A7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Oval 6"/>
            <p:cNvSpPr>
              <a:spLocks noChangeArrowheads="1"/>
            </p:cNvSpPr>
            <p:nvPr/>
          </p:nvSpPr>
          <p:spPr bwMode="auto">
            <a:xfrm>
              <a:off x="4704" y="1098"/>
              <a:ext cx="1909" cy="191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7"/>
            <p:cNvSpPr/>
            <p:nvPr/>
          </p:nvSpPr>
          <p:spPr bwMode="auto">
            <a:xfrm>
              <a:off x="5676" y="2283"/>
              <a:ext cx="655" cy="725"/>
            </a:xfrm>
            <a:custGeom>
              <a:avLst/>
              <a:gdLst>
                <a:gd name="T0" fmla="*/ 0 w 8281"/>
                <a:gd name="T1" fmla="*/ 1138 h 9155"/>
                <a:gd name="T2" fmla="*/ 0 w 8281"/>
                <a:gd name="T3" fmla="*/ 9155 h 9155"/>
                <a:gd name="T4" fmla="*/ 8281 w 8281"/>
                <a:gd name="T5" fmla="*/ 5654 h 9155"/>
                <a:gd name="T6" fmla="*/ 2687 w 8281"/>
                <a:gd name="T7" fmla="*/ 0 h 9155"/>
                <a:gd name="T8" fmla="*/ 0 w 8281"/>
                <a:gd name="T9" fmla="*/ 1138 h 9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81" h="9155">
                  <a:moveTo>
                    <a:pt x="0" y="1138"/>
                  </a:moveTo>
                  <a:lnTo>
                    <a:pt x="0" y="9155"/>
                  </a:lnTo>
                  <a:cubicBezTo>
                    <a:pt x="3108" y="9052"/>
                    <a:pt x="5904" y="8001"/>
                    <a:pt x="8281" y="5654"/>
                  </a:cubicBezTo>
                  <a:lnTo>
                    <a:pt x="2687" y="0"/>
                  </a:lnTo>
                  <a:cubicBezTo>
                    <a:pt x="1985" y="661"/>
                    <a:pt x="1043" y="1085"/>
                    <a:pt x="0" y="1138"/>
                  </a:cubicBezTo>
                  <a:close/>
                </a:path>
              </a:pathLst>
            </a:custGeom>
            <a:solidFill>
              <a:srgbClr val="FFC826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5901" y="2053"/>
              <a:ext cx="712" cy="663"/>
            </a:xfrm>
            <a:custGeom>
              <a:avLst/>
              <a:gdLst>
                <a:gd name="T0" fmla="*/ 0 w 9001"/>
                <a:gd name="T1" fmla="*/ 2754 h 8375"/>
                <a:gd name="T2" fmla="*/ 5621 w 9001"/>
                <a:gd name="T3" fmla="*/ 8375 h 8375"/>
                <a:gd name="T4" fmla="*/ 9001 w 9001"/>
                <a:gd name="T5" fmla="*/ 43 h 8375"/>
                <a:gd name="T6" fmla="*/ 1113 w 9001"/>
                <a:gd name="T7" fmla="*/ 0 h 8375"/>
                <a:gd name="T8" fmla="*/ 1113 w 9001"/>
                <a:gd name="T9" fmla="*/ 3 h 8375"/>
                <a:gd name="T10" fmla="*/ 0 w 9001"/>
                <a:gd name="T11" fmla="*/ 2754 h 8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01" h="8375">
                  <a:moveTo>
                    <a:pt x="0" y="2754"/>
                  </a:moveTo>
                  <a:lnTo>
                    <a:pt x="5621" y="8375"/>
                  </a:lnTo>
                  <a:cubicBezTo>
                    <a:pt x="7746" y="6104"/>
                    <a:pt x="8980" y="3383"/>
                    <a:pt x="9001" y="43"/>
                  </a:cubicBezTo>
                  <a:lnTo>
                    <a:pt x="1113" y="0"/>
                  </a:lnTo>
                  <a:lnTo>
                    <a:pt x="1113" y="3"/>
                  </a:lnTo>
                  <a:cubicBezTo>
                    <a:pt x="1113" y="1065"/>
                    <a:pt x="690" y="2032"/>
                    <a:pt x="0" y="2754"/>
                  </a:cubicBezTo>
                  <a:close/>
                </a:path>
              </a:pathLst>
            </a:custGeom>
            <a:solidFill>
              <a:srgbClr val="FFC826">
                <a:alpha val="6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9"/>
            <p:cNvSpPr/>
            <p:nvPr/>
          </p:nvSpPr>
          <p:spPr bwMode="auto">
            <a:xfrm>
              <a:off x="5888" y="1380"/>
              <a:ext cx="724" cy="655"/>
            </a:xfrm>
            <a:custGeom>
              <a:avLst/>
              <a:gdLst>
                <a:gd name="T0" fmla="*/ 1264 w 9155"/>
                <a:gd name="T1" fmla="*/ 8281 h 8281"/>
                <a:gd name="T2" fmla="*/ 9155 w 9155"/>
                <a:gd name="T3" fmla="*/ 8281 h 8281"/>
                <a:gd name="T4" fmla="*/ 5654 w 9155"/>
                <a:gd name="T5" fmla="*/ 0 h 8281"/>
                <a:gd name="T6" fmla="*/ 0 w 9155"/>
                <a:gd name="T7" fmla="*/ 5593 h 8281"/>
                <a:gd name="T8" fmla="*/ 1264 w 9155"/>
                <a:gd name="T9" fmla="*/ 8281 h 8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55" h="8281">
                  <a:moveTo>
                    <a:pt x="1264" y="8281"/>
                  </a:moveTo>
                  <a:lnTo>
                    <a:pt x="9155" y="8281"/>
                  </a:lnTo>
                  <a:cubicBezTo>
                    <a:pt x="9052" y="5172"/>
                    <a:pt x="8001" y="2376"/>
                    <a:pt x="5654" y="0"/>
                  </a:cubicBezTo>
                  <a:lnTo>
                    <a:pt x="0" y="5593"/>
                  </a:lnTo>
                  <a:cubicBezTo>
                    <a:pt x="732" y="6281"/>
                    <a:pt x="1206" y="7228"/>
                    <a:pt x="1264" y="8281"/>
                  </a:cubicBezTo>
                  <a:close/>
                </a:path>
              </a:pathLst>
            </a:custGeom>
            <a:solidFill>
              <a:srgbClr val="42B768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5658" y="1098"/>
              <a:ext cx="663" cy="713"/>
            </a:xfrm>
            <a:custGeom>
              <a:avLst/>
              <a:gdLst>
                <a:gd name="T0" fmla="*/ 2744 w 8375"/>
                <a:gd name="T1" fmla="*/ 9010 h 9010"/>
                <a:gd name="T2" fmla="*/ 8375 w 8375"/>
                <a:gd name="T3" fmla="*/ 3379 h 9010"/>
                <a:gd name="T4" fmla="*/ 43 w 8375"/>
                <a:gd name="T5" fmla="*/ 0 h 9010"/>
                <a:gd name="T6" fmla="*/ 0 w 8375"/>
                <a:gd name="T7" fmla="*/ 8015 h 9010"/>
                <a:gd name="T8" fmla="*/ 3 w 8375"/>
                <a:gd name="T9" fmla="*/ 8015 h 9010"/>
                <a:gd name="T10" fmla="*/ 2744 w 8375"/>
                <a:gd name="T11" fmla="*/ 9010 h 9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75" h="9010">
                  <a:moveTo>
                    <a:pt x="2744" y="9010"/>
                  </a:moveTo>
                  <a:lnTo>
                    <a:pt x="8375" y="3379"/>
                  </a:lnTo>
                  <a:cubicBezTo>
                    <a:pt x="6104" y="1254"/>
                    <a:pt x="3383" y="21"/>
                    <a:pt x="43" y="0"/>
                  </a:cubicBezTo>
                  <a:lnTo>
                    <a:pt x="0" y="8015"/>
                  </a:lnTo>
                  <a:lnTo>
                    <a:pt x="3" y="8015"/>
                  </a:lnTo>
                  <a:cubicBezTo>
                    <a:pt x="1052" y="8015"/>
                    <a:pt x="2011" y="8390"/>
                    <a:pt x="2744" y="9010"/>
                  </a:cubicBezTo>
                  <a:close/>
                </a:path>
              </a:pathLst>
            </a:custGeom>
            <a:solidFill>
              <a:srgbClr val="42B768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4986" y="1098"/>
              <a:ext cx="655" cy="725"/>
            </a:xfrm>
            <a:custGeom>
              <a:avLst/>
              <a:gdLst>
                <a:gd name="T0" fmla="*/ 8281 w 8281"/>
                <a:gd name="T1" fmla="*/ 8017 h 9156"/>
                <a:gd name="T2" fmla="*/ 8281 w 8281"/>
                <a:gd name="T3" fmla="*/ 0 h 9156"/>
                <a:gd name="T4" fmla="*/ 0 w 8281"/>
                <a:gd name="T5" fmla="*/ 3502 h 9156"/>
                <a:gd name="T6" fmla="*/ 5593 w 8281"/>
                <a:gd name="T7" fmla="*/ 9156 h 9156"/>
                <a:gd name="T8" fmla="*/ 8281 w 8281"/>
                <a:gd name="T9" fmla="*/ 8017 h 9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81" h="9156">
                  <a:moveTo>
                    <a:pt x="8281" y="8017"/>
                  </a:moveTo>
                  <a:lnTo>
                    <a:pt x="8281" y="0"/>
                  </a:lnTo>
                  <a:cubicBezTo>
                    <a:pt x="5172" y="103"/>
                    <a:pt x="2376" y="1155"/>
                    <a:pt x="0" y="3502"/>
                  </a:cubicBezTo>
                  <a:lnTo>
                    <a:pt x="5593" y="9156"/>
                  </a:lnTo>
                  <a:cubicBezTo>
                    <a:pt x="6296" y="8494"/>
                    <a:pt x="7237" y="8070"/>
                    <a:pt x="8281" y="8017"/>
                  </a:cubicBezTo>
                  <a:close/>
                </a:path>
              </a:pathLst>
            </a:custGeom>
            <a:solidFill>
              <a:srgbClr val="4A7AD3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2"/>
            <p:cNvSpPr/>
            <p:nvPr/>
          </p:nvSpPr>
          <p:spPr bwMode="auto">
            <a:xfrm>
              <a:off x="4704" y="1390"/>
              <a:ext cx="712" cy="663"/>
            </a:xfrm>
            <a:custGeom>
              <a:avLst/>
              <a:gdLst>
                <a:gd name="T0" fmla="*/ 9000 w 9000"/>
                <a:gd name="T1" fmla="*/ 5621 h 8374"/>
                <a:gd name="T2" fmla="*/ 3379 w 9000"/>
                <a:gd name="T3" fmla="*/ 0 h 8374"/>
                <a:gd name="T4" fmla="*/ 0 w 9000"/>
                <a:gd name="T5" fmla="*/ 8331 h 8374"/>
                <a:gd name="T6" fmla="*/ 7888 w 9000"/>
                <a:gd name="T7" fmla="*/ 8374 h 8374"/>
                <a:gd name="T8" fmla="*/ 7888 w 9000"/>
                <a:gd name="T9" fmla="*/ 8372 h 8374"/>
                <a:gd name="T10" fmla="*/ 9000 w 9000"/>
                <a:gd name="T11" fmla="*/ 5621 h 8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00" h="8374">
                  <a:moveTo>
                    <a:pt x="9000" y="5621"/>
                  </a:moveTo>
                  <a:lnTo>
                    <a:pt x="3379" y="0"/>
                  </a:lnTo>
                  <a:cubicBezTo>
                    <a:pt x="1254" y="2271"/>
                    <a:pt x="21" y="4992"/>
                    <a:pt x="0" y="8331"/>
                  </a:cubicBezTo>
                  <a:lnTo>
                    <a:pt x="7888" y="8374"/>
                  </a:lnTo>
                  <a:lnTo>
                    <a:pt x="7888" y="8372"/>
                  </a:lnTo>
                  <a:cubicBezTo>
                    <a:pt x="7888" y="7310"/>
                    <a:pt x="8310" y="6343"/>
                    <a:pt x="9000" y="5621"/>
                  </a:cubicBezTo>
                  <a:close/>
                </a:path>
              </a:pathLst>
            </a:custGeom>
            <a:solidFill>
              <a:srgbClr val="4A7AD3">
                <a:alpha val="6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13"/>
            <p:cNvSpPr/>
            <p:nvPr/>
          </p:nvSpPr>
          <p:spPr bwMode="auto">
            <a:xfrm>
              <a:off x="4704" y="2070"/>
              <a:ext cx="725" cy="656"/>
            </a:xfrm>
            <a:custGeom>
              <a:avLst/>
              <a:gdLst>
                <a:gd name="T0" fmla="*/ 7891 w 9156"/>
                <a:gd name="T1" fmla="*/ 0 h 8281"/>
                <a:gd name="T2" fmla="*/ 0 w 9156"/>
                <a:gd name="T3" fmla="*/ 0 h 8281"/>
                <a:gd name="T4" fmla="*/ 3502 w 9156"/>
                <a:gd name="T5" fmla="*/ 8281 h 8281"/>
                <a:gd name="T6" fmla="*/ 9156 w 9156"/>
                <a:gd name="T7" fmla="*/ 2687 h 8281"/>
                <a:gd name="T8" fmla="*/ 7891 w 9156"/>
                <a:gd name="T9" fmla="*/ 0 h 8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56" h="8281">
                  <a:moveTo>
                    <a:pt x="7891" y="0"/>
                  </a:moveTo>
                  <a:lnTo>
                    <a:pt x="0" y="0"/>
                  </a:lnTo>
                  <a:cubicBezTo>
                    <a:pt x="103" y="3108"/>
                    <a:pt x="1155" y="5904"/>
                    <a:pt x="3502" y="8281"/>
                  </a:cubicBezTo>
                  <a:lnTo>
                    <a:pt x="9156" y="2687"/>
                  </a:lnTo>
                  <a:cubicBezTo>
                    <a:pt x="8423" y="1999"/>
                    <a:pt x="7950" y="1053"/>
                    <a:pt x="7891" y="0"/>
                  </a:cubicBezTo>
                  <a:close/>
                </a:path>
              </a:pathLst>
            </a:custGeom>
            <a:solidFill>
              <a:srgbClr val="E85A4B">
                <a:alpha val="68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4"/>
            <p:cNvSpPr/>
            <p:nvPr/>
          </p:nvSpPr>
          <p:spPr bwMode="auto">
            <a:xfrm>
              <a:off x="4996" y="2295"/>
              <a:ext cx="663" cy="713"/>
            </a:xfrm>
            <a:custGeom>
              <a:avLst/>
              <a:gdLst>
                <a:gd name="T0" fmla="*/ 5630 w 8375"/>
                <a:gd name="T1" fmla="*/ 0 h 9010"/>
                <a:gd name="T2" fmla="*/ 0 w 8375"/>
                <a:gd name="T3" fmla="*/ 5630 h 9010"/>
                <a:gd name="T4" fmla="*/ 8331 w 8375"/>
                <a:gd name="T5" fmla="*/ 9010 h 9010"/>
                <a:gd name="T6" fmla="*/ 8375 w 8375"/>
                <a:gd name="T7" fmla="*/ 995 h 9010"/>
                <a:gd name="T8" fmla="*/ 8372 w 8375"/>
                <a:gd name="T9" fmla="*/ 995 h 9010"/>
                <a:gd name="T10" fmla="*/ 5630 w 8375"/>
                <a:gd name="T11" fmla="*/ 0 h 9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75" h="9010">
                  <a:moveTo>
                    <a:pt x="5630" y="0"/>
                  </a:moveTo>
                  <a:lnTo>
                    <a:pt x="0" y="5630"/>
                  </a:lnTo>
                  <a:cubicBezTo>
                    <a:pt x="2271" y="7755"/>
                    <a:pt x="4992" y="8989"/>
                    <a:pt x="8331" y="9010"/>
                  </a:cubicBezTo>
                  <a:lnTo>
                    <a:pt x="8375" y="995"/>
                  </a:lnTo>
                  <a:lnTo>
                    <a:pt x="8372" y="995"/>
                  </a:lnTo>
                  <a:cubicBezTo>
                    <a:pt x="7323" y="995"/>
                    <a:pt x="6364" y="620"/>
                    <a:pt x="5630" y="0"/>
                  </a:cubicBezTo>
                  <a:close/>
                </a:path>
              </a:pathLst>
            </a:custGeom>
            <a:solidFill>
              <a:srgbClr val="E85A4B">
                <a:alpha val="68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Oval 15"/>
            <p:cNvSpPr>
              <a:spLocks noChangeArrowheads="1"/>
            </p:cNvSpPr>
            <p:nvPr/>
          </p:nvSpPr>
          <p:spPr bwMode="auto">
            <a:xfrm>
              <a:off x="5352" y="1758"/>
              <a:ext cx="613" cy="593"/>
            </a:xfrm>
            <a:prstGeom prst="ellipse">
              <a:avLst/>
            </a:prstGeom>
            <a:solidFill>
              <a:srgbClr val="ED6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5129" y="1364"/>
              <a:ext cx="449" cy="107"/>
            </a:xfrm>
            <a:custGeom>
              <a:avLst/>
              <a:gdLst>
                <a:gd name="T0" fmla="*/ 328 w 5677"/>
                <a:gd name="T1" fmla="*/ 726 h 1339"/>
                <a:gd name="T2" fmla="*/ 328 w 5677"/>
                <a:gd name="T3" fmla="*/ 470 h 1339"/>
                <a:gd name="T4" fmla="*/ 9 w 5677"/>
                <a:gd name="T5" fmla="*/ 406 h 1339"/>
                <a:gd name="T6" fmla="*/ 328 w 5677"/>
                <a:gd name="T7" fmla="*/ 198 h 1339"/>
                <a:gd name="T8" fmla="*/ 773 w 5677"/>
                <a:gd name="T9" fmla="*/ 198 h 1339"/>
                <a:gd name="T10" fmla="*/ 812 w 5677"/>
                <a:gd name="T11" fmla="*/ 470 h 1339"/>
                <a:gd name="T12" fmla="*/ 781 w 5677"/>
                <a:gd name="T13" fmla="*/ 726 h 1339"/>
                <a:gd name="T14" fmla="*/ 552 w 5677"/>
                <a:gd name="T15" fmla="*/ 1255 h 1339"/>
                <a:gd name="T16" fmla="*/ 620 w 5677"/>
                <a:gd name="T17" fmla="*/ 881 h 1339"/>
                <a:gd name="T18" fmla="*/ 328 w 5677"/>
                <a:gd name="T19" fmla="*/ 881 h 1339"/>
                <a:gd name="T20" fmla="*/ 1263 w 5677"/>
                <a:gd name="T21" fmla="*/ 13 h 1339"/>
                <a:gd name="T22" fmla="*/ 892 w 5677"/>
                <a:gd name="T23" fmla="*/ 1328 h 1339"/>
                <a:gd name="T24" fmla="*/ 1092 w 5677"/>
                <a:gd name="T25" fmla="*/ 13 h 1339"/>
                <a:gd name="T26" fmla="*/ 852 w 5677"/>
                <a:gd name="T27" fmla="*/ 1015 h 1339"/>
                <a:gd name="T28" fmla="*/ 2244 w 5677"/>
                <a:gd name="T29" fmla="*/ 161 h 1339"/>
                <a:gd name="T30" fmla="*/ 2543 w 5677"/>
                <a:gd name="T31" fmla="*/ 324 h 1339"/>
                <a:gd name="T32" fmla="*/ 1506 w 5677"/>
                <a:gd name="T33" fmla="*/ 161 h 1339"/>
                <a:gd name="T34" fmla="*/ 2679 w 5677"/>
                <a:gd name="T35" fmla="*/ 946 h 1339"/>
                <a:gd name="T36" fmla="*/ 2724 w 5677"/>
                <a:gd name="T37" fmla="*/ 1304 h 1339"/>
                <a:gd name="T38" fmla="*/ 1448 w 5677"/>
                <a:gd name="T39" fmla="*/ 1183 h 1339"/>
                <a:gd name="T40" fmla="*/ 2039 w 5677"/>
                <a:gd name="T41" fmla="*/ 1117 h 1339"/>
                <a:gd name="T42" fmla="*/ 2749 w 5677"/>
                <a:gd name="T43" fmla="*/ 472 h 1339"/>
                <a:gd name="T44" fmla="*/ 2679 w 5677"/>
                <a:gd name="T45" fmla="*/ 781 h 1339"/>
                <a:gd name="T46" fmla="*/ 2906 w 5677"/>
                <a:gd name="T47" fmla="*/ 252 h 1339"/>
                <a:gd name="T48" fmla="*/ 3226 w 5677"/>
                <a:gd name="T49" fmla="*/ 252 h 1339"/>
                <a:gd name="T50" fmla="*/ 3226 w 5677"/>
                <a:gd name="T51" fmla="*/ 582 h 1339"/>
                <a:gd name="T52" fmla="*/ 3226 w 5677"/>
                <a:gd name="T53" fmla="*/ 1335 h 1339"/>
                <a:gd name="T54" fmla="*/ 2897 w 5677"/>
                <a:gd name="T55" fmla="*/ 789 h 1339"/>
                <a:gd name="T56" fmla="*/ 3412 w 5677"/>
                <a:gd name="T57" fmla="*/ 261 h 1339"/>
                <a:gd name="T58" fmla="*/ 4220 w 5677"/>
                <a:gd name="T59" fmla="*/ 596 h 1339"/>
                <a:gd name="T60" fmla="*/ 3729 w 5677"/>
                <a:gd name="T61" fmla="*/ 1323 h 1339"/>
                <a:gd name="T62" fmla="*/ 3696 w 5677"/>
                <a:gd name="T63" fmla="*/ 1076 h 1339"/>
                <a:gd name="T64" fmla="*/ 3465 w 5677"/>
                <a:gd name="T65" fmla="*/ 681 h 1339"/>
                <a:gd name="T66" fmla="*/ 3465 w 5677"/>
                <a:gd name="T67" fmla="*/ 681 h 1339"/>
                <a:gd name="T68" fmla="*/ 3918 w 5677"/>
                <a:gd name="T69" fmla="*/ 749 h 1339"/>
                <a:gd name="T70" fmla="*/ 4994 w 5677"/>
                <a:gd name="T71" fmla="*/ 240 h 1339"/>
                <a:gd name="T72" fmla="*/ 5446 w 5677"/>
                <a:gd name="T73" fmla="*/ 181 h 1339"/>
                <a:gd name="T74" fmla="*/ 5389 w 5677"/>
                <a:gd name="T75" fmla="*/ 385 h 1339"/>
                <a:gd name="T76" fmla="*/ 5389 w 5677"/>
                <a:gd name="T77" fmla="*/ 667 h 1339"/>
                <a:gd name="T78" fmla="*/ 5389 w 5677"/>
                <a:gd name="T79" fmla="*/ 950 h 1339"/>
                <a:gd name="T80" fmla="*/ 4972 w 5677"/>
                <a:gd name="T81" fmla="*/ 1240 h 1339"/>
                <a:gd name="T82" fmla="*/ 4713 w 5677"/>
                <a:gd name="T83" fmla="*/ 700 h 1339"/>
                <a:gd name="T84" fmla="*/ 5206 w 5677"/>
                <a:gd name="T85" fmla="*/ 529 h 1339"/>
                <a:gd name="T86" fmla="*/ 4972 w 5677"/>
                <a:gd name="T87" fmla="*/ 812 h 1339"/>
                <a:gd name="T88" fmla="*/ 4972 w 5677"/>
                <a:gd name="T89" fmla="*/ 812 h 1339"/>
                <a:gd name="T90" fmla="*/ 4972 w 5677"/>
                <a:gd name="T91" fmla="*/ 950 h 1339"/>
                <a:gd name="T92" fmla="*/ 4542 w 5677"/>
                <a:gd name="T93" fmla="*/ 468 h 1339"/>
                <a:gd name="T94" fmla="*/ 4709 w 5677"/>
                <a:gd name="T95" fmla="*/ 713 h 1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677" h="1339">
                  <a:moveTo>
                    <a:pt x="213" y="1250"/>
                  </a:moveTo>
                  <a:lnTo>
                    <a:pt x="52" y="1250"/>
                  </a:lnTo>
                  <a:lnTo>
                    <a:pt x="52" y="726"/>
                  </a:lnTo>
                  <a:lnTo>
                    <a:pt x="328" y="726"/>
                  </a:lnTo>
                  <a:lnTo>
                    <a:pt x="328" y="623"/>
                  </a:lnTo>
                  <a:lnTo>
                    <a:pt x="0" y="623"/>
                  </a:lnTo>
                  <a:lnTo>
                    <a:pt x="0" y="470"/>
                  </a:lnTo>
                  <a:lnTo>
                    <a:pt x="328" y="470"/>
                  </a:lnTo>
                  <a:lnTo>
                    <a:pt x="328" y="351"/>
                  </a:lnTo>
                  <a:lnTo>
                    <a:pt x="184" y="351"/>
                  </a:lnTo>
                  <a:cubicBezTo>
                    <a:pt x="173" y="390"/>
                    <a:pt x="161" y="427"/>
                    <a:pt x="148" y="461"/>
                  </a:cubicBezTo>
                  <a:cubicBezTo>
                    <a:pt x="110" y="444"/>
                    <a:pt x="64" y="426"/>
                    <a:pt x="9" y="406"/>
                  </a:cubicBezTo>
                  <a:cubicBezTo>
                    <a:pt x="46" y="299"/>
                    <a:pt x="76" y="184"/>
                    <a:pt x="100" y="60"/>
                  </a:cubicBezTo>
                  <a:lnTo>
                    <a:pt x="246" y="90"/>
                  </a:lnTo>
                  <a:lnTo>
                    <a:pt x="223" y="198"/>
                  </a:lnTo>
                  <a:lnTo>
                    <a:pt x="328" y="198"/>
                  </a:lnTo>
                  <a:lnTo>
                    <a:pt x="328" y="12"/>
                  </a:lnTo>
                  <a:lnTo>
                    <a:pt x="505" y="12"/>
                  </a:lnTo>
                  <a:lnTo>
                    <a:pt x="505" y="198"/>
                  </a:lnTo>
                  <a:lnTo>
                    <a:pt x="773" y="198"/>
                  </a:lnTo>
                  <a:lnTo>
                    <a:pt x="773" y="351"/>
                  </a:lnTo>
                  <a:lnTo>
                    <a:pt x="505" y="351"/>
                  </a:lnTo>
                  <a:lnTo>
                    <a:pt x="505" y="470"/>
                  </a:lnTo>
                  <a:lnTo>
                    <a:pt x="812" y="470"/>
                  </a:lnTo>
                  <a:lnTo>
                    <a:pt x="812" y="623"/>
                  </a:lnTo>
                  <a:lnTo>
                    <a:pt x="505" y="623"/>
                  </a:lnTo>
                  <a:lnTo>
                    <a:pt x="505" y="726"/>
                  </a:lnTo>
                  <a:lnTo>
                    <a:pt x="781" y="726"/>
                  </a:lnTo>
                  <a:lnTo>
                    <a:pt x="781" y="1090"/>
                  </a:lnTo>
                  <a:cubicBezTo>
                    <a:pt x="781" y="1140"/>
                    <a:pt x="771" y="1179"/>
                    <a:pt x="750" y="1207"/>
                  </a:cubicBezTo>
                  <a:cubicBezTo>
                    <a:pt x="729" y="1236"/>
                    <a:pt x="696" y="1250"/>
                    <a:pt x="651" y="1252"/>
                  </a:cubicBezTo>
                  <a:cubicBezTo>
                    <a:pt x="605" y="1254"/>
                    <a:pt x="572" y="1254"/>
                    <a:pt x="552" y="1255"/>
                  </a:cubicBezTo>
                  <a:cubicBezTo>
                    <a:pt x="543" y="1206"/>
                    <a:pt x="530" y="1150"/>
                    <a:pt x="514" y="1087"/>
                  </a:cubicBezTo>
                  <a:cubicBezTo>
                    <a:pt x="538" y="1090"/>
                    <a:pt x="559" y="1091"/>
                    <a:pt x="580" y="1091"/>
                  </a:cubicBezTo>
                  <a:cubicBezTo>
                    <a:pt x="607" y="1091"/>
                    <a:pt x="620" y="1076"/>
                    <a:pt x="620" y="1047"/>
                  </a:cubicBezTo>
                  <a:lnTo>
                    <a:pt x="620" y="881"/>
                  </a:lnTo>
                  <a:lnTo>
                    <a:pt x="505" y="881"/>
                  </a:lnTo>
                  <a:lnTo>
                    <a:pt x="505" y="1338"/>
                  </a:lnTo>
                  <a:lnTo>
                    <a:pt x="328" y="1338"/>
                  </a:lnTo>
                  <a:lnTo>
                    <a:pt x="328" y="881"/>
                  </a:lnTo>
                  <a:lnTo>
                    <a:pt x="213" y="881"/>
                  </a:lnTo>
                  <a:lnTo>
                    <a:pt x="213" y="1250"/>
                  </a:lnTo>
                  <a:close/>
                  <a:moveTo>
                    <a:pt x="1092" y="13"/>
                  </a:moveTo>
                  <a:lnTo>
                    <a:pt x="1263" y="13"/>
                  </a:lnTo>
                  <a:lnTo>
                    <a:pt x="1263" y="1120"/>
                  </a:lnTo>
                  <a:cubicBezTo>
                    <a:pt x="1263" y="1188"/>
                    <a:pt x="1248" y="1238"/>
                    <a:pt x="1217" y="1272"/>
                  </a:cubicBezTo>
                  <a:cubicBezTo>
                    <a:pt x="1186" y="1306"/>
                    <a:pt x="1143" y="1324"/>
                    <a:pt x="1086" y="1325"/>
                  </a:cubicBezTo>
                  <a:cubicBezTo>
                    <a:pt x="1030" y="1327"/>
                    <a:pt x="965" y="1328"/>
                    <a:pt x="892" y="1328"/>
                  </a:cubicBezTo>
                  <a:cubicBezTo>
                    <a:pt x="885" y="1275"/>
                    <a:pt x="874" y="1212"/>
                    <a:pt x="857" y="1139"/>
                  </a:cubicBezTo>
                  <a:cubicBezTo>
                    <a:pt x="928" y="1144"/>
                    <a:pt x="983" y="1146"/>
                    <a:pt x="1022" y="1146"/>
                  </a:cubicBezTo>
                  <a:cubicBezTo>
                    <a:pt x="1069" y="1146"/>
                    <a:pt x="1092" y="1118"/>
                    <a:pt x="1092" y="1063"/>
                  </a:cubicBezTo>
                  <a:lnTo>
                    <a:pt x="1092" y="13"/>
                  </a:lnTo>
                  <a:close/>
                  <a:moveTo>
                    <a:pt x="852" y="118"/>
                  </a:moveTo>
                  <a:lnTo>
                    <a:pt x="1016" y="118"/>
                  </a:lnTo>
                  <a:lnTo>
                    <a:pt x="1016" y="1015"/>
                  </a:lnTo>
                  <a:lnTo>
                    <a:pt x="852" y="1015"/>
                  </a:lnTo>
                  <a:lnTo>
                    <a:pt x="852" y="118"/>
                  </a:lnTo>
                  <a:close/>
                  <a:moveTo>
                    <a:pt x="1982" y="55"/>
                  </a:moveTo>
                  <a:lnTo>
                    <a:pt x="2187" y="7"/>
                  </a:lnTo>
                  <a:cubicBezTo>
                    <a:pt x="2205" y="53"/>
                    <a:pt x="2224" y="104"/>
                    <a:pt x="2244" y="161"/>
                  </a:cubicBezTo>
                  <a:lnTo>
                    <a:pt x="2728" y="161"/>
                  </a:lnTo>
                  <a:lnTo>
                    <a:pt x="2728" y="425"/>
                  </a:lnTo>
                  <a:lnTo>
                    <a:pt x="2543" y="425"/>
                  </a:lnTo>
                  <a:lnTo>
                    <a:pt x="2543" y="324"/>
                  </a:lnTo>
                  <a:lnTo>
                    <a:pt x="1691" y="324"/>
                  </a:lnTo>
                  <a:lnTo>
                    <a:pt x="1691" y="425"/>
                  </a:lnTo>
                  <a:lnTo>
                    <a:pt x="1506" y="425"/>
                  </a:lnTo>
                  <a:lnTo>
                    <a:pt x="1506" y="161"/>
                  </a:lnTo>
                  <a:lnTo>
                    <a:pt x="2023" y="161"/>
                  </a:lnTo>
                  <a:lnTo>
                    <a:pt x="1982" y="55"/>
                  </a:lnTo>
                  <a:close/>
                  <a:moveTo>
                    <a:pt x="2679" y="781"/>
                  </a:moveTo>
                  <a:lnTo>
                    <a:pt x="2679" y="946"/>
                  </a:lnTo>
                  <a:lnTo>
                    <a:pt x="2231" y="946"/>
                  </a:lnTo>
                  <a:lnTo>
                    <a:pt x="2231" y="1128"/>
                  </a:lnTo>
                  <a:cubicBezTo>
                    <a:pt x="2377" y="1131"/>
                    <a:pt x="2561" y="1129"/>
                    <a:pt x="2782" y="1123"/>
                  </a:cubicBezTo>
                  <a:cubicBezTo>
                    <a:pt x="2757" y="1197"/>
                    <a:pt x="2738" y="1257"/>
                    <a:pt x="2724" y="1304"/>
                  </a:cubicBezTo>
                  <a:cubicBezTo>
                    <a:pt x="2406" y="1304"/>
                    <a:pt x="2175" y="1299"/>
                    <a:pt x="2031" y="1290"/>
                  </a:cubicBezTo>
                  <a:cubicBezTo>
                    <a:pt x="1886" y="1280"/>
                    <a:pt x="1785" y="1219"/>
                    <a:pt x="1726" y="1108"/>
                  </a:cubicBezTo>
                  <a:cubicBezTo>
                    <a:pt x="1680" y="1200"/>
                    <a:pt x="1625" y="1277"/>
                    <a:pt x="1560" y="1339"/>
                  </a:cubicBezTo>
                  <a:cubicBezTo>
                    <a:pt x="1519" y="1279"/>
                    <a:pt x="1482" y="1227"/>
                    <a:pt x="1448" y="1183"/>
                  </a:cubicBezTo>
                  <a:cubicBezTo>
                    <a:pt x="1560" y="1070"/>
                    <a:pt x="1632" y="909"/>
                    <a:pt x="1663" y="700"/>
                  </a:cubicBezTo>
                  <a:lnTo>
                    <a:pt x="1843" y="721"/>
                  </a:lnTo>
                  <a:cubicBezTo>
                    <a:pt x="1831" y="790"/>
                    <a:pt x="1816" y="854"/>
                    <a:pt x="1799" y="914"/>
                  </a:cubicBezTo>
                  <a:cubicBezTo>
                    <a:pt x="1844" y="1032"/>
                    <a:pt x="1925" y="1099"/>
                    <a:pt x="2039" y="1117"/>
                  </a:cubicBezTo>
                  <a:lnTo>
                    <a:pt x="2039" y="636"/>
                  </a:lnTo>
                  <a:lnTo>
                    <a:pt x="1485" y="636"/>
                  </a:lnTo>
                  <a:lnTo>
                    <a:pt x="1485" y="472"/>
                  </a:lnTo>
                  <a:lnTo>
                    <a:pt x="2749" y="472"/>
                  </a:lnTo>
                  <a:lnTo>
                    <a:pt x="2749" y="636"/>
                  </a:lnTo>
                  <a:lnTo>
                    <a:pt x="2231" y="636"/>
                  </a:lnTo>
                  <a:lnTo>
                    <a:pt x="2231" y="781"/>
                  </a:lnTo>
                  <a:lnTo>
                    <a:pt x="2679" y="781"/>
                  </a:lnTo>
                  <a:close/>
                  <a:moveTo>
                    <a:pt x="2897" y="789"/>
                  </a:moveTo>
                  <a:cubicBezTo>
                    <a:pt x="2966" y="670"/>
                    <a:pt x="3017" y="549"/>
                    <a:pt x="3050" y="427"/>
                  </a:cubicBezTo>
                  <a:lnTo>
                    <a:pt x="2906" y="427"/>
                  </a:lnTo>
                  <a:lnTo>
                    <a:pt x="2906" y="252"/>
                  </a:lnTo>
                  <a:lnTo>
                    <a:pt x="3061" y="252"/>
                  </a:lnTo>
                  <a:lnTo>
                    <a:pt x="3061" y="17"/>
                  </a:lnTo>
                  <a:lnTo>
                    <a:pt x="3226" y="17"/>
                  </a:lnTo>
                  <a:lnTo>
                    <a:pt x="3226" y="252"/>
                  </a:lnTo>
                  <a:lnTo>
                    <a:pt x="3354" y="252"/>
                  </a:lnTo>
                  <a:lnTo>
                    <a:pt x="3354" y="427"/>
                  </a:lnTo>
                  <a:lnTo>
                    <a:pt x="3226" y="427"/>
                  </a:lnTo>
                  <a:lnTo>
                    <a:pt x="3226" y="582"/>
                  </a:lnTo>
                  <a:cubicBezTo>
                    <a:pt x="3283" y="615"/>
                    <a:pt x="3338" y="646"/>
                    <a:pt x="3390" y="677"/>
                  </a:cubicBezTo>
                  <a:lnTo>
                    <a:pt x="3307" y="828"/>
                  </a:lnTo>
                  <a:cubicBezTo>
                    <a:pt x="3288" y="812"/>
                    <a:pt x="3261" y="792"/>
                    <a:pt x="3226" y="768"/>
                  </a:cubicBezTo>
                  <a:lnTo>
                    <a:pt x="3226" y="1335"/>
                  </a:lnTo>
                  <a:lnTo>
                    <a:pt x="3061" y="1335"/>
                  </a:lnTo>
                  <a:lnTo>
                    <a:pt x="3061" y="783"/>
                  </a:lnTo>
                  <a:cubicBezTo>
                    <a:pt x="3027" y="870"/>
                    <a:pt x="2986" y="954"/>
                    <a:pt x="2940" y="1035"/>
                  </a:cubicBezTo>
                  <a:cubicBezTo>
                    <a:pt x="2925" y="942"/>
                    <a:pt x="2911" y="860"/>
                    <a:pt x="2897" y="789"/>
                  </a:cubicBezTo>
                  <a:close/>
                  <a:moveTo>
                    <a:pt x="3412" y="87"/>
                  </a:moveTo>
                  <a:lnTo>
                    <a:pt x="4169" y="87"/>
                  </a:lnTo>
                  <a:lnTo>
                    <a:pt x="4169" y="261"/>
                  </a:lnTo>
                  <a:lnTo>
                    <a:pt x="3412" y="261"/>
                  </a:lnTo>
                  <a:lnTo>
                    <a:pt x="3412" y="87"/>
                  </a:lnTo>
                  <a:close/>
                  <a:moveTo>
                    <a:pt x="3358" y="422"/>
                  </a:moveTo>
                  <a:lnTo>
                    <a:pt x="4220" y="422"/>
                  </a:lnTo>
                  <a:lnTo>
                    <a:pt x="4220" y="596"/>
                  </a:lnTo>
                  <a:lnTo>
                    <a:pt x="3882" y="596"/>
                  </a:lnTo>
                  <a:lnTo>
                    <a:pt x="3882" y="1170"/>
                  </a:lnTo>
                  <a:cubicBezTo>
                    <a:pt x="3882" y="1218"/>
                    <a:pt x="3869" y="1255"/>
                    <a:pt x="3843" y="1280"/>
                  </a:cubicBezTo>
                  <a:cubicBezTo>
                    <a:pt x="3816" y="1306"/>
                    <a:pt x="3779" y="1320"/>
                    <a:pt x="3729" y="1323"/>
                  </a:cubicBezTo>
                  <a:cubicBezTo>
                    <a:pt x="3680" y="1327"/>
                    <a:pt x="3612" y="1328"/>
                    <a:pt x="3527" y="1328"/>
                  </a:cubicBezTo>
                  <a:cubicBezTo>
                    <a:pt x="3515" y="1256"/>
                    <a:pt x="3503" y="1194"/>
                    <a:pt x="3491" y="1142"/>
                  </a:cubicBezTo>
                  <a:cubicBezTo>
                    <a:pt x="3538" y="1146"/>
                    <a:pt x="3581" y="1149"/>
                    <a:pt x="3618" y="1149"/>
                  </a:cubicBezTo>
                  <a:cubicBezTo>
                    <a:pt x="3670" y="1149"/>
                    <a:pt x="3696" y="1124"/>
                    <a:pt x="3696" y="1076"/>
                  </a:cubicBezTo>
                  <a:lnTo>
                    <a:pt x="3696" y="596"/>
                  </a:lnTo>
                  <a:lnTo>
                    <a:pt x="3358" y="596"/>
                  </a:lnTo>
                  <a:lnTo>
                    <a:pt x="3358" y="422"/>
                  </a:lnTo>
                  <a:close/>
                  <a:moveTo>
                    <a:pt x="3465" y="681"/>
                  </a:moveTo>
                  <a:lnTo>
                    <a:pt x="3625" y="726"/>
                  </a:lnTo>
                  <a:cubicBezTo>
                    <a:pt x="3570" y="900"/>
                    <a:pt x="3515" y="1049"/>
                    <a:pt x="3457" y="1175"/>
                  </a:cubicBezTo>
                  <a:cubicBezTo>
                    <a:pt x="3401" y="1147"/>
                    <a:pt x="3348" y="1125"/>
                    <a:pt x="3299" y="1111"/>
                  </a:cubicBezTo>
                  <a:cubicBezTo>
                    <a:pt x="3358" y="990"/>
                    <a:pt x="3414" y="847"/>
                    <a:pt x="3465" y="681"/>
                  </a:cubicBezTo>
                  <a:close/>
                  <a:moveTo>
                    <a:pt x="4078" y="692"/>
                  </a:moveTo>
                  <a:cubicBezTo>
                    <a:pt x="4134" y="826"/>
                    <a:pt x="4188" y="968"/>
                    <a:pt x="4240" y="1116"/>
                  </a:cubicBezTo>
                  <a:lnTo>
                    <a:pt x="4075" y="1179"/>
                  </a:lnTo>
                  <a:cubicBezTo>
                    <a:pt x="4023" y="1021"/>
                    <a:pt x="3971" y="878"/>
                    <a:pt x="3918" y="749"/>
                  </a:cubicBezTo>
                  <a:lnTo>
                    <a:pt x="4078" y="692"/>
                  </a:lnTo>
                  <a:close/>
                  <a:moveTo>
                    <a:pt x="4893" y="12"/>
                  </a:moveTo>
                  <a:lnTo>
                    <a:pt x="5067" y="58"/>
                  </a:lnTo>
                  <a:cubicBezTo>
                    <a:pt x="5045" y="120"/>
                    <a:pt x="5020" y="181"/>
                    <a:pt x="4994" y="240"/>
                  </a:cubicBezTo>
                  <a:lnTo>
                    <a:pt x="5269" y="240"/>
                  </a:lnTo>
                  <a:cubicBezTo>
                    <a:pt x="5234" y="195"/>
                    <a:pt x="5193" y="147"/>
                    <a:pt x="5147" y="95"/>
                  </a:cubicBezTo>
                  <a:lnTo>
                    <a:pt x="5281" y="0"/>
                  </a:lnTo>
                  <a:cubicBezTo>
                    <a:pt x="5340" y="60"/>
                    <a:pt x="5395" y="120"/>
                    <a:pt x="5446" y="181"/>
                  </a:cubicBezTo>
                  <a:lnTo>
                    <a:pt x="5361" y="240"/>
                  </a:lnTo>
                  <a:lnTo>
                    <a:pt x="5662" y="240"/>
                  </a:lnTo>
                  <a:lnTo>
                    <a:pt x="5662" y="385"/>
                  </a:lnTo>
                  <a:lnTo>
                    <a:pt x="5389" y="385"/>
                  </a:lnTo>
                  <a:lnTo>
                    <a:pt x="5389" y="529"/>
                  </a:lnTo>
                  <a:lnTo>
                    <a:pt x="5651" y="529"/>
                  </a:lnTo>
                  <a:lnTo>
                    <a:pt x="5651" y="667"/>
                  </a:lnTo>
                  <a:lnTo>
                    <a:pt x="5389" y="667"/>
                  </a:lnTo>
                  <a:lnTo>
                    <a:pt x="5389" y="812"/>
                  </a:lnTo>
                  <a:lnTo>
                    <a:pt x="5651" y="812"/>
                  </a:lnTo>
                  <a:lnTo>
                    <a:pt x="5651" y="950"/>
                  </a:lnTo>
                  <a:lnTo>
                    <a:pt x="5389" y="950"/>
                  </a:lnTo>
                  <a:lnTo>
                    <a:pt x="5389" y="1098"/>
                  </a:lnTo>
                  <a:lnTo>
                    <a:pt x="5677" y="1098"/>
                  </a:lnTo>
                  <a:lnTo>
                    <a:pt x="5677" y="1240"/>
                  </a:lnTo>
                  <a:lnTo>
                    <a:pt x="4972" y="1240"/>
                  </a:lnTo>
                  <a:lnTo>
                    <a:pt x="4972" y="1336"/>
                  </a:lnTo>
                  <a:lnTo>
                    <a:pt x="4789" y="1336"/>
                  </a:lnTo>
                  <a:lnTo>
                    <a:pt x="4789" y="600"/>
                  </a:lnTo>
                  <a:cubicBezTo>
                    <a:pt x="4765" y="634"/>
                    <a:pt x="4740" y="667"/>
                    <a:pt x="4713" y="700"/>
                  </a:cubicBezTo>
                  <a:cubicBezTo>
                    <a:pt x="4684" y="631"/>
                    <a:pt x="4655" y="571"/>
                    <a:pt x="4627" y="520"/>
                  </a:cubicBezTo>
                  <a:cubicBezTo>
                    <a:pt x="4746" y="377"/>
                    <a:pt x="4835" y="208"/>
                    <a:pt x="4893" y="12"/>
                  </a:cubicBezTo>
                  <a:close/>
                  <a:moveTo>
                    <a:pt x="4972" y="529"/>
                  </a:moveTo>
                  <a:lnTo>
                    <a:pt x="5206" y="529"/>
                  </a:lnTo>
                  <a:lnTo>
                    <a:pt x="5206" y="385"/>
                  </a:lnTo>
                  <a:lnTo>
                    <a:pt x="4972" y="385"/>
                  </a:lnTo>
                  <a:lnTo>
                    <a:pt x="4972" y="529"/>
                  </a:lnTo>
                  <a:close/>
                  <a:moveTo>
                    <a:pt x="4972" y="812"/>
                  </a:moveTo>
                  <a:lnTo>
                    <a:pt x="5206" y="812"/>
                  </a:lnTo>
                  <a:lnTo>
                    <a:pt x="5206" y="667"/>
                  </a:lnTo>
                  <a:lnTo>
                    <a:pt x="4972" y="667"/>
                  </a:lnTo>
                  <a:lnTo>
                    <a:pt x="4972" y="812"/>
                  </a:lnTo>
                  <a:close/>
                  <a:moveTo>
                    <a:pt x="4972" y="1098"/>
                  </a:moveTo>
                  <a:lnTo>
                    <a:pt x="5206" y="1098"/>
                  </a:lnTo>
                  <a:lnTo>
                    <a:pt x="5206" y="950"/>
                  </a:lnTo>
                  <a:lnTo>
                    <a:pt x="4972" y="950"/>
                  </a:lnTo>
                  <a:lnTo>
                    <a:pt x="4972" y="1098"/>
                  </a:lnTo>
                  <a:close/>
                  <a:moveTo>
                    <a:pt x="4493" y="78"/>
                  </a:moveTo>
                  <a:cubicBezTo>
                    <a:pt x="4560" y="163"/>
                    <a:pt x="4630" y="257"/>
                    <a:pt x="4701" y="359"/>
                  </a:cubicBezTo>
                  <a:lnTo>
                    <a:pt x="4542" y="468"/>
                  </a:lnTo>
                  <a:cubicBezTo>
                    <a:pt x="4480" y="368"/>
                    <a:pt x="4414" y="270"/>
                    <a:pt x="4345" y="174"/>
                  </a:cubicBezTo>
                  <a:lnTo>
                    <a:pt x="4493" y="78"/>
                  </a:lnTo>
                  <a:close/>
                  <a:moveTo>
                    <a:pt x="4535" y="625"/>
                  </a:moveTo>
                  <a:cubicBezTo>
                    <a:pt x="4595" y="658"/>
                    <a:pt x="4653" y="687"/>
                    <a:pt x="4709" y="713"/>
                  </a:cubicBezTo>
                  <a:lnTo>
                    <a:pt x="4513" y="1285"/>
                  </a:lnTo>
                  <a:cubicBezTo>
                    <a:pt x="4464" y="1249"/>
                    <a:pt x="4409" y="1213"/>
                    <a:pt x="4346" y="1178"/>
                  </a:cubicBezTo>
                  <a:cubicBezTo>
                    <a:pt x="4408" y="1024"/>
                    <a:pt x="4471" y="840"/>
                    <a:pt x="4535" y="6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7"/>
            <p:cNvSpPr>
              <a:spLocks noEditPoints="1"/>
            </p:cNvSpPr>
            <p:nvPr/>
          </p:nvSpPr>
          <p:spPr bwMode="auto">
            <a:xfrm>
              <a:off x="5703" y="1389"/>
              <a:ext cx="451" cy="105"/>
            </a:xfrm>
            <a:custGeom>
              <a:avLst/>
              <a:gdLst>
                <a:gd name="T0" fmla="*/ 1124 w 5705"/>
                <a:gd name="T1" fmla="*/ 582 h 1327"/>
                <a:gd name="T2" fmla="*/ 872 w 5705"/>
                <a:gd name="T3" fmla="*/ 1285 h 1327"/>
                <a:gd name="T4" fmla="*/ 835 w 5705"/>
                <a:gd name="T5" fmla="*/ 1093 h 1327"/>
                <a:gd name="T6" fmla="*/ 583 w 5705"/>
                <a:gd name="T7" fmla="*/ 716 h 1327"/>
                <a:gd name="T8" fmla="*/ 167 w 5705"/>
                <a:gd name="T9" fmla="*/ 1327 h 1327"/>
                <a:gd name="T10" fmla="*/ 336 w 5705"/>
                <a:gd name="T11" fmla="*/ 928 h 1327"/>
                <a:gd name="T12" fmla="*/ 190 w 5705"/>
                <a:gd name="T13" fmla="*/ 609 h 1327"/>
                <a:gd name="T14" fmla="*/ 457 w 5705"/>
                <a:gd name="T15" fmla="*/ 0 h 1327"/>
                <a:gd name="T16" fmla="*/ 1069 w 5705"/>
                <a:gd name="T17" fmla="*/ 531 h 1327"/>
                <a:gd name="T18" fmla="*/ 1348 w 5705"/>
                <a:gd name="T19" fmla="*/ 490 h 1327"/>
                <a:gd name="T20" fmla="*/ 1473 w 5705"/>
                <a:gd name="T21" fmla="*/ 433 h 1327"/>
                <a:gd name="T22" fmla="*/ 1631 w 5705"/>
                <a:gd name="T23" fmla="*/ 10 h 1327"/>
                <a:gd name="T24" fmla="*/ 1947 w 5705"/>
                <a:gd name="T25" fmla="*/ 257 h 1327"/>
                <a:gd name="T26" fmla="*/ 1810 w 5705"/>
                <a:gd name="T27" fmla="*/ 556 h 1327"/>
                <a:gd name="T28" fmla="*/ 1810 w 5705"/>
                <a:gd name="T29" fmla="*/ 745 h 1327"/>
                <a:gd name="T30" fmla="*/ 1631 w 5705"/>
                <a:gd name="T31" fmla="*/ 805 h 1327"/>
                <a:gd name="T32" fmla="*/ 2719 w 5705"/>
                <a:gd name="T33" fmla="*/ 27 h 1327"/>
                <a:gd name="T34" fmla="*/ 2192 w 5705"/>
                <a:gd name="T35" fmla="*/ 477 h 1327"/>
                <a:gd name="T36" fmla="*/ 2572 w 5705"/>
                <a:gd name="T37" fmla="*/ 654 h 1327"/>
                <a:gd name="T38" fmla="*/ 2389 w 5705"/>
                <a:gd name="T39" fmla="*/ 654 h 1327"/>
                <a:gd name="T40" fmla="*/ 1867 w 5705"/>
                <a:gd name="T41" fmla="*/ 1170 h 1327"/>
                <a:gd name="T42" fmla="*/ 2719 w 5705"/>
                <a:gd name="T43" fmla="*/ 27 h 1327"/>
                <a:gd name="T44" fmla="*/ 4160 w 5705"/>
                <a:gd name="T45" fmla="*/ 45 h 1327"/>
                <a:gd name="T46" fmla="*/ 3983 w 5705"/>
                <a:gd name="T47" fmla="*/ 221 h 1327"/>
                <a:gd name="T48" fmla="*/ 3425 w 5705"/>
                <a:gd name="T49" fmla="*/ 888 h 1327"/>
                <a:gd name="T50" fmla="*/ 3069 w 5705"/>
                <a:gd name="T51" fmla="*/ 1007 h 1327"/>
                <a:gd name="T52" fmla="*/ 2939 w 5705"/>
                <a:gd name="T53" fmla="*/ 501 h 1327"/>
                <a:gd name="T54" fmla="*/ 2929 w 5705"/>
                <a:gd name="T55" fmla="*/ 241 h 1327"/>
                <a:gd name="T56" fmla="*/ 3386 w 5705"/>
                <a:gd name="T57" fmla="*/ 241 h 1327"/>
                <a:gd name="T58" fmla="*/ 3368 w 5705"/>
                <a:gd name="T59" fmla="*/ 501 h 1327"/>
                <a:gd name="T60" fmla="*/ 3243 w 5705"/>
                <a:gd name="T61" fmla="*/ 940 h 1327"/>
                <a:gd name="T62" fmla="*/ 2967 w 5705"/>
                <a:gd name="T63" fmla="*/ 1258 h 1327"/>
                <a:gd name="T64" fmla="*/ 4173 w 5705"/>
                <a:gd name="T65" fmla="*/ 1256 h 1327"/>
                <a:gd name="T66" fmla="*/ 3768 w 5705"/>
                <a:gd name="T67" fmla="*/ 1144 h 1327"/>
                <a:gd name="T68" fmla="*/ 3291 w 5705"/>
                <a:gd name="T69" fmla="*/ 1168 h 1327"/>
                <a:gd name="T70" fmla="*/ 3878 w 5705"/>
                <a:gd name="T71" fmla="*/ 303 h 1327"/>
                <a:gd name="T72" fmla="*/ 3937 w 5705"/>
                <a:gd name="T73" fmla="*/ 1080 h 1327"/>
                <a:gd name="T74" fmla="*/ 4075 w 5705"/>
                <a:gd name="T75" fmla="*/ 925 h 1327"/>
                <a:gd name="T76" fmla="*/ 5133 w 5705"/>
                <a:gd name="T77" fmla="*/ 555 h 1327"/>
                <a:gd name="T78" fmla="*/ 5144 w 5705"/>
                <a:gd name="T79" fmla="*/ 379 h 1327"/>
                <a:gd name="T80" fmla="*/ 5326 w 5705"/>
                <a:gd name="T81" fmla="*/ 379 h 1327"/>
                <a:gd name="T82" fmla="*/ 5358 w 5705"/>
                <a:gd name="T83" fmla="*/ 555 h 1327"/>
                <a:gd name="T84" fmla="*/ 5263 w 5705"/>
                <a:gd name="T85" fmla="*/ 760 h 1327"/>
                <a:gd name="T86" fmla="*/ 4842 w 5705"/>
                <a:gd name="T87" fmla="*/ 1321 h 1327"/>
                <a:gd name="T88" fmla="*/ 4428 w 5705"/>
                <a:gd name="T89" fmla="*/ 1068 h 1327"/>
                <a:gd name="T90" fmla="*/ 4662 w 5705"/>
                <a:gd name="T91" fmla="*/ 0 h 1327"/>
                <a:gd name="T92" fmla="*/ 5674 w 5705"/>
                <a:gd name="T93" fmla="*/ 221 h 1327"/>
                <a:gd name="T94" fmla="*/ 5499 w 5705"/>
                <a:gd name="T95" fmla="*/ 17 h 1327"/>
                <a:gd name="T96" fmla="*/ 4502 w 5705"/>
                <a:gd name="T97" fmla="*/ 579 h 1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705" h="1327">
                  <a:moveTo>
                    <a:pt x="1348" y="490"/>
                  </a:moveTo>
                  <a:cubicBezTo>
                    <a:pt x="1311" y="537"/>
                    <a:pt x="1268" y="594"/>
                    <a:pt x="1219" y="662"/>
                  </a:cubicBezTo>
                  <a:cubicBezTo>
                    <a:pt x="1186" y="636"/>
                    <a:pt x="1154" y="609"/>
                    <a:pt x="1124" y="582"/>
                  </a:cubicBezTo>
                  <a:cubicBezTo>
                    <a:pt x="1112" y="867"/>
                    <a:pt x="1102" y="1039"/>
                    <a:pt x="1096" y="1099"/>
                  </a:cubicBezTo>
                  <a:cubicBezTo>
                    <a:pt x="1089" y="1158"/>
                    <a:pt x="1067" y="1204"/>
                    <a:pt x="1029" y="1236"/>
                  </a:cubicBezTo>
                  <a:cubicBezTo>
                    <a:pt x="992" y="1269"/>
                    <a:pt x="939" y="1285"/>
                    <a:pt x="872" y="1285"/>
                  </a:cubicBezTo>
                  <a:cubicBezTo>
                    <a:pt x="780" y="1285"/>
                    <a:pt x="693" y="1284"/>
                    <a:pt x="611" y="1281"/>
                  </a:cubicBezTo>
                  <a:cubicBezTo>
                    <a:pt x="603" y="1207"/>
                    <a:pt x="593" y="1139"/>
                    <a:pt x="583" y="1079"/>
                  </a:cubicBezTo>
                  <a:cubicBezTo>
                    <a:pt x="699" y="1088"/>
                    <a:pt x="783" y="1093"/>
                    <a:pt x="835" y="1093"/>
                  </a:cubicBezTo>
                  <a:cubicBezTo>
                    <a:pt x="866" y="1093"/>
                    <a:pt x="885" y="1080"/>
                    <a:pt x="893" y="1052"/>
                  </a:cubicBezTo>
                  <a:cubicBezTo>
                    <a:pt x="902" y="1025"/>
                    <a:pt x="908" y="913"/>
                    <a:pt x="914" y="716"/>
                  </a:cubicBezTo>
                  <a:lnTo>
                    <a:pt x="583" y="716"/>
                  </a:lnTo>
                  <a:cubicBezTo>
                    <a:pt x="575" y="841"/>
                    <a:pt x="557" y="937"/>
                    <a:pt x="529" y="1004"/>
                  </a:cubicBezTo>
                  <a:cubicBezTo>
                    <a:pt x="501" y="1071"/>
                    <a:pt x="456" y="1132"/>
                    <a:pt x="396" y="1186"/>
                  </a:cubicBezTo>
                  <a:cubicBezTo>
                    <a:pt x="335" y="1240"/>
                    <a:pt x="259" y="1287"/>
                    <a:pt x="167" y="1327"/>
                  </a:cubicBezTo>
                  <a:cubicBezTo>
                    <a:pt x="112" y="1252"/>
                    <a:pt x="66" y="1196"/>
                    <a:pt x="28" y="1156"/>
                  </a:cubicBezTo>
                  <a:cubicBezTo>
                    <a:pt x="107" y="1125"/>
                    <a:pt x="173" y="1090"/>
                    <a:pt x="225" y="1051"/>
                  </a:cubicBezTo>
                  <a:cubicBezTo>
                    <a:pt x="276" y="1012"/>
                    <a:pt x="313" y="971"/>
                    <a:pt x="336" y="928"/>
                  </a:cubicBezTo>
                  <a:cubicBezTo>
                    <a:pt x="358" y="884"/>
                    <a:pt x="373" y="813"/>
                    <a:pt x="381" y="716"/>
                  </a:cubicBezTo>
                  <a:lnTo>
                    <a:pt x="190" y="716"/>
                  </a:lnTo>
                  <a:lnTo>
                    <a:pt x="190" y="609"/>
                  </a:lnTo>
                  <a:cubicBezTo>
                    <a:pt x="168" y="626"/>
                    <a:pt x="145" y="642"/>
                    <a:pt x="122" y="658"/>
                  </a:cubicBezTo>
                  <a:cubicBezTo>
                    <a:pt x="81" y="600"/>
                    <a:pt x="40" y="549"/>
                    <a:pt x="0" y="506"/>
                  </a:cubicBezTo>
                  <a:cubicBezTo>
                    <a:pt x="202" y="364"/>
                    <a:pt x="354" y="195"/>
                    <a:pt x="457" y="0"/>
                  </a:cubicBezTo>
                  <a:lnTo>
                    <a:pt x="636" y="77"/>
                  </a:lnTo>
                  <a:cubicBezTo>
                    <a:pt x="543" y="254"/>
                    <a:pt x="426" y="405"/>
                    <a:pt x="285" y="531"/>
                  </a:cubicBezTo>
                  <a:lnTo>
                    <a:pt x="1069" y="531"/>
                  </a:lnTo>
                  <a:cubicBezTo>
                    <a:pt x="932" y="398"/>
                    <a:pt x="818" y="251"/>
                    <a:pt x="729" y="88"/>
                  </a:cubicBezTo>
                  <a:lnTo>
                    <a:pt x="895" y="2"/>
                  </a:lnTo>
                  <a:cubicBezTo>
                    <a:pt x="1010" y="200"/>
                    <a:pt x="1160" y="363"/>
                    <a:pt x="1348" y="490"/>
                  </a:cubicBezTo>
                  <a:close/>
                  <a:moveTo>
                    <a:pt x="1461" y="805"/>
                  </a:moveTo>
                  <a:cubicBezTo>
                    <a:pt x="1541" y="674"/>
                    <a:pt x="1597" y="550"/>
                    <a:pt x="1629" y="433"/>
                  </a:cubicBezTo>
                  <a:lnTo>
                    <a:pt x="1473" y="433"/>
                  </a:lnTo>
                  <a:lnTo>
                    <a:pt x="1473" y="257"/>
                  </a:lnTo>
                  <a:lnTo>
                    <a:pt x="1631" y="257"/>
                  </a:lnTo>
                  <a:lnTo>
                    <a:pt x="1631" y="10"/>
                  </a:lnTo>
                  <a:lnTo>
                    <a:pt x="1810" y="10"/>
                  </a:lnTo>
                  <a:lnTo>
                    <a:pt x="1810" y="257"/>
                  </a:lnTo>
                  <a:lnTo>
                    <a:pt x="1947" y="257"/>
                  </a:lnTo>
                  <a:lnTo>
                    <a:pt x="1947" y="433"/>
                  </a:lnTo>
                  <a:lnTo>
                    <a:pt x="1810" y="433"/>
                  </a:lnTo>
                  <a:lnTo>
                    <a:pt x="1810" y="556"/>
                  </a:lnTo>
                  <a:cubicBezTo>
                    <a:pt x="1886" y="594"/>
                    <a:pt x="1949" y="628"/>
                    <a:pt x="1997" y="657"/>
                  </a:cubicBezTo>
                  <a:lnTo>
                    <a:pt x="1908" y="812"/>
                  </a:lnTo>
                  <a:cubicBezTo>
                    <a:pt x="1879" y="791"/>
                    <a:pt x="1847" y="768"/>
                    <a:pt x="1810" y="745"/>
                  </a:cubicBezTo>
                  <a:lnTo>
                    <a:pt x="1810" y="1316"/>
                  </a:lnTo>
                  <a:lnTo>
                    <a:pt x="1631" y="1316"/>
                  </a:lnTo>
                  <a:lnTo>
                    <a:pt x="1631" y="805"/>
                  </a:lnTo>
                  <a:cubicBezTo>
                    <a:pt x="1597" y="885"/>
                    <a:pt x="1557" y="963"/>
                    <a:pt x="1509" y="1041"/>
                  </a:cubicBezTo>
                  <a:cubicBezTo>
                    <a:pt x="1495" y="964"/>
                    <a:pt x="1479" y="886"/>
                    <a:pt x="1461" y="805"/>
                  </a:cubicBezTo>
                  <a:close/>
                  <a:moveTo>
                    <a:pt x="2719" y="27"/>
                  </a:moveTo>
                  <a:lnTo>
                    <a:pt x="2778" y="206"/>
                  </a:lnTo>
                  <a:cubicBezTo>
                    <a:pt x="2636" y="231"/>
                    <a:pt x="2441" y="254"/>
                    <a:pt x="2192" y="273"/>
                  </a:cubicBezTo>
                  <a:lnTo>
                    <a:pt x="2192" y="477"/>
                  </a:lnTo>
                  <a:lnTo>
                    <a:pt x="2793" y="477"/>
                  </a:lnTo>
                  <a:lnTo>
                    <a:pt x="2793" y="654"/>
                  </a:lnTo>
                  <a:lnTo>
                    <a:pt x="2572" y="654"/>
                  </a:lnTo>
                  <a:lnTo>
                    <a:pt x="2572" y="1309"/>
                  </a:lnTo>
                  <a:lnTo>
                    <a:pt x="2389" y="1309"/>
                  </a:lnTo>
                  <a:lnTo>
                    <a:pt x="2389" y="654"/>
                  </a:lnTo>
                  <a:lnTo>
                    <a:pt x="2192" y="654"/>
                  </a:lnTo>
                  <a:cubicBezTo>
                    <a:pt x="2192" y="937"/>
                    <a:pt x="2132" y="1161"/>
                    <a:pt x="2010" y="1324"/>
                  </a:cubicBezTo>
                  <a:cubicBezTo>
                    <a:pt x="1964" y="1266"/>
                    <a:pt x="1916" y="1214"/>
                    <a:pt x="1867" y="1170"/>
                  </a:cubicBezTo>
                  <a:cubicBezTo>
                    <a:pt x="1962" y="1047"/>
                    <a:pt x="2010" y="879"/>
                    <a:pt x="2010" y="665"/>
                  </a:cubicBezTo>
                  <a:lnTo>
                    <a:pt x="2010" y="98"/>
                  </a:lnTo>
                  <a:cubicBezTo>
                    <a:pt x="2310" y="82"/>
                    <a:pt x="2547" y="59"/>
                    <a:pt x="2719" y="27"/>
                  </a:cubicBezTo>
                  <a:close/>
                  <a:moveTo>
                    <a:pt x="3425" y="888"/>
                  </a:moveTo>
                  <a:lnTo>
                    <a:pt x="3425" y="45"/>
                  </a:lnTo>
                  <a:lnTo>
                    <a:pt x="4160" y="45"/>
                  </a:lnTo>
                  <a:lnTo>
                    <a:pt x="4160" y="878"/>
                  </a:lnTo>
                  <a:lnTo>
                    <a:pt x="3983" y="878"/>
                  </a:lnTo>
                  <a:lnTo>
                    <a:pt x="3983" y="221"/>
                  </a:lnTo>
                  <a:lnTo>
                    <a:pt x="3602" y="221"/>
                  </a:lnTo>
                  <a:lnTo>
                    <a:pt x="3602" y="888"/>
                  </a:lnTo>
                  <a:lnTo>
                    <a:pt x="3425" y="888"/>
                  </a:lnTo>
                  <a:close/>
                  <a:moveTo>
                    <a:pt x="2967" y="1258"/>
                  </a:moveTo>
                  <a:lnTo>
                    <a:pt x="2911" y="1063"/>
                  </a:lnTo>
                  <a:lnTo>
                    <a:pt x="3069" y="1007"/>
                  </a:lnTo>
                  <a:lnTo>
                    <a:pt x="3069" y="678"/>
                  </a:lnTo>
                  <a:lnTo>
                    <a:pt x="2939" y="678"/>
                  </a:lnTo>
                  <a:lnTo>
                    <a:pt x="2939" y="501"/>
                  </a:lnTo>
                  <a:lnTo>
                    <a:pt x="3069" y="501"/>
                  </a:lnTo>
                  <a:lnTo>
                    <a:pt x="3069" y="241"/>
                  </a:lnTo>
                  <a:lnTo>
                    <a:pt x="2929" y="241"/>
                  </a:lnTo>
                  <a:lnTo>
                    <a:pt x="2929" y="64"/>
                  </a:lnTo>
                  <a:lnTo>
                    <a:pt x="3386" y="64"/>
                  </a:lnTo>
                  <a:lnTo>
                    <a:pt x="3386" y="241"/>
                  </a:lnTo>
                  <a:lnTo>
                    <a:pt x="3243" y="241"/>
                  </a:lnTo>
                  <a:lnTo>
                    <a:pt x="3243" y="501"/>
                  </a:lnTo>
                  <a:lnTo>
                    <a:pt x="3368" y="501"/>
                  </a:lnTo>
                  <a:lnTo>
                    <a:pt x="3368" y="678"/>
                  </a:lnTo>
                  <a:lnTo>
                    <a:pt x="3243" y="678"/>
                  </a:lnTo>
                  <a:lnTo>
                    <a:pt x="3243" y="940"/>
                  </a:lnTo>
                  <a:cubicBezTo>
                    <a:pt x="3295" y="919"/>
                    <a:pt x="3339" y="899"/>
                    <a:pt x="3375" y="882"/>
                  </a:cubicBezTo>
                  <a:cubicBezTo>
                    <a:pt x="3379" y="956"/>
                    <a:pt x="3385" y="1020"/>
                    <a:pt x="3392" y="1073"/>
                  </a:cubicBezTo>
                  <a:cubicBezTo>
                    <a:pt x="3242" y="1135"/>
                    <a:pt x="3100" y="1197"/>
                    <a:pt x="2967" y="1258"/>
                  </a:cubicBezTo>
                  <a:close/>
                  <a:moveTo>
                    <a:pt x="4075" y="925"/>
                  </a:moveTo>
                  <a:cubicBezTo>
                    <a:pt x="4144" y="958"/>
                    <a:pt x="4201" y="982"/>
                    <a:pt x="4247" y="998"/>
                  </a:cubicBezTo>
                  <a:cubicBezTo>
                    <a:pt x="4227" y="1143"/>
                    <a:pt x="4203" y="1229"/>
                    <a:pt x="4173" y="1256"/>
                  </a:cubicBezTo>
                  <a:cubicBezTo>
                    <a:pt x="4144" y="1282"/>
                    <a:pt x="4110" y="1296"/>
                    <a:pt x="4070" y="1296"/>
                  </a:cubicBezTo>
                  <a:lnTo>
                    <a:pt x="3928" y="1296"/>
                  </a:lnTo>
                  <a:cubicBezTo>
                    <a:pt x="3822" y="1296"/>
                    <a:pt x="3768" y="1245"/>
                    <a:pt x="3768" y="1144"/>
                  </a:cubicBezTo>
                  <a:lnTo>
                    <a:pt x="3768" y="968"/>
                  </a:lnTo>
                  <a:cubicBezTo>
                    <a:pt x="3697" y="1108"/>
                    <a:pt x="3582" y="1227"/>
                    <a:pt x="3423" y="1324"/>
                  </a:cubicBezTo>
                  <a:cubicBezTo>
                    <a:pt x="3385" y="1274"/>
                    <a:pt x="3341" y="1222"/>
                    <a:pt x="3291" y="1168"/>
                  </a:cubicBezTo>
                  <a:cubicBezTo>
                    <a:pt x="3452" y="1087"/>
                    <a:pt x="3560" y="994"/>
                    <a:pt x="3615" y="890"/>
                  </a:cubicBezTo>
                  <a:cubicBezTo>
                    <a:pt x="3671" y="786"/>
                    <a:pt x="3698" y="590"/>
                    <a:pt x="3698" y="303"/>
                  </a:cubicBezTo>
                  <a:lnTo>
                    <a:pt x="3878" y="303"/>
                  </a:lnTo>
                  <a:cubicBezTo>
                    <a:pt x="3877" y="496"/>
                    <a:pt x="3862" y="656"/>
                    <a:pt x="3833" y="781"/>
                  </a:cubicBezTo>
                  <a:lnTo>
                    <a:pt x="3937" y="781"/>
                  </a:lnTo>
                  <a:lnTo>
                    <a:pt x="3937" y="1080"/>
                  </a:lnTo>
                  <a:cubicBezTo>
                    <a:pt x="3937" y="1119"/>
                    <a:pt x="3956" y="1139"/>
                    <a:pt x="3994" y="1139"/>
                  </a:cubicBezTo>
                  <a:cubicBezTo>
                    <a:pt x="4024" y="1139"/>
                    <a:pt x="4043" y="1129"/>
                    <a:pt x="4052" y="1109"/>
                  </a:cubicBezTo>
                  <a:cubicBezTo>
                    <a:pt x="4061" y="1088"/>
                    <a:pt x="4069" y="1027"/>
                    <a:pt x="4075" y="925"/>
                  </a:cubicBezTo>
                  <a:close/>
                  <a:moveTo>
                    <a:pt x="4842" y="0"/>
                  </a:moveTo>
                  <a:lnTo>
                    <a:pt x="4842" y="1147"/>
                  </a:lnTo>
                  <a:cubicBezTo>
                    <a:pt x="5005" y="1004"/>
                    <a:pt x="5102" y="807"/>
                    <a:pt x="5133" y="555"/>
                  </a:cubicBezTo>
                  <a:lnTo>
                    <a:pt x="4887" y="555"/>
                  </a:lnTo>
                  <a:lnTo>
                    <a:pt x="4887" y="379"/>
                  </a:lnTo>
                  <a:lnTo>
                    <a:pt x="5144" y="379"/>
                  </a:lnTo>
                  <a:cubicBezTo>
                    <a:pt x="5148" y="233"/>
                    <a:pt x="5150" y="107"/>
                    <a:pt x="5149" y="0"/>
                  </a:cubicBezTo>
                  <a:lnTo>
                    <a:pt x="5333" y="0"/>
                  </a:lnTo>
                  <a:cubicBezTo>
                    <a:pt x="5333" y="128"/>
                    <a:pt x="5330" y="254"/>
                    <a:pt x="5326" y="379"/>
                  </a:cubicBezTo>
                  <a:lnTo>
                    <a:pt x="5670" y="379"/>
                  </a:lnTo>
                  <a:lnTo>
                    <a:pt x="5670" y="555"/>
                  </a:lnTo>
                  <a:lnTo>
                    <a:pt x="5358" y="555"/>
                  </a:lnTo>
                  <a:cubicBezTo>
                    <a:pt x="5413" y="841"/>
                    <a:pt x="5529" y="1039"/>
                    <a:pt x="5705" y="1148"/>
                  </a:cubicBezTo>
                  <a:cubicBezTo>
                    <a:pt x="5661" y="1192"/>
                    <a:pt x="5616" y="1249"/>
                    <a:pt x="5570" y="1317"/>
                  </a:cubicBezTo>
                  <a:cubicBezTo>
                    <a:pt x="5423" y="1211"/>
                    <a:pt x="5321" y="1025"/>
                    <a:pt x="5263" y="760"/>
                  </a:cubicBezTo>
                  <a:cubicBezTo>
                    <a:pt x="5215" y="999"/>
                    <a:pt x="5115" y="1188"/>
                    <a:pt x="4963" y="1327"/>
                  </a:cubicBezTo>
                  <a:cubicBezTo>
                    <a:pt x="4925" y="1269"/>
                    <a:pt x="4885" y="1215"/>
                    <a:pt x="4842" y="1165"/>
                  </a:cubicBezTo>
                  <a:lnTo>
                    <a:pt x="4842" y="1321"/>
                  </a:lnTo>
                  <a:lnTo>
                    <a:pt x="4662" y="1321"/>
                  </a:lnTo>
                  <a:lnTo>
                    <a:pt x="4662" y="881"/>
                  </a:lnTo>
                  <a:cubicBezTo>
                    <a:pt x="4587" y="937"/>
                    <a:pt x="4509" y="1000"/>
                    <a:pt x="4428" y="1068"/>
                  </a:cubicBezTo>
                  <a:lnTo>
                    <a:pt x="4369" y="855"/>
                  </a:lnTo>
                  <a:cubicBezTo>
                    <a:pt x="4457" y="801"/>
                    <a:pt x="4555" y="732"/>
                    <a:pt x="4662" y="649"/>
                  </a:cubicBezTo>
                  <a:lnTo>
                    <a:pt x="4662" y="0"/>
                  </a:lnTo>
                  <a:lnTo>
                    <a:pt x="4842" y="0"/>
                  </a:lnTo>
                  <a:close/>
                  <a:moveTo>
                    <a:pt x="5499" y="17"/>
                  </a:moveTo>
                  <a:cubicBezTo>
                    <a:pt x="5550" y="70"/>
                    <a:pt x="5608" y="138"/>
                    <a:pt x="5674" y="221"/>
                  </a:cubicBezTo>
                  <a:lnTo>
                    <a:pt x="5535" y="329"/>
                  </a:lnTo>
                  <a:cubicBezTo>
                    <a:pt x="5475" y="242"/>
                    <a:pt x="5421" y="168"/>
                    <a:pt x="5371" y="108"/>
                  </a:cubicBezTo>
                  <a:lnTo>
                    <a:pt x="5499" y="17"/>
                  </a:lnTo>
                  <a:close/>
                  <a:moveTo>
                    <a:pt x="4531" y="171"/>
                  </a:moveTo>
                  <a:cubicBezTo>
                    <a:pt x="4577" y="278"/>
                    <a:pt x="4619" y="396"/>
                    <a:pt x="4659" y="523"/>
                  </a:cubicBezTo>
                  <a:lnTo>
                    <a:pt x="4502" y="579"/>
                  </a:lnTo>
                  <a:cubicBezTo>
                    <a:pt x="4469" y="458"/>
                    <a:pt x="4431" y="339"/>
                    <a:pt x="4388" y="221"/>
                  </a:cubicBezTo>
                  <a:lnTo>
                    <a:pt x="4531" y="17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6056" y="1773"/>
              <a:ext cx="445" cy="105"/>
            </a:xfrm>
            <a:custGeom>
              <a:avLst/>
              <a:gdLst>
                <a:gd name="T0" fmla="*/ 203 w 5624"/>
                <a:gd name="T1" fmla="*/ 6 h 1330"/>
                <a:gd name="T2" fmla="*/ 543 w 5624"/>
                <a:gd name="T3" fmla="*/ 251 h 1330"/>
                <a:gd name="T4" fmla="*/ 677 w 5624"/>
                <a:gd name="T5" fmla="*/ 0 h 1330"/>
                <a:gd name="T6" fmla="*/ 1302 w 5624"/>
                <a:gd name="T7" fmla="*/ 303 h 1330"/>
                <a:gd name="T8" fmla="*/ 920 w 5624"/>
                <a:gd name="T9" fmla="*/ 757 h 1330"/>
                <a:gd name="T10" fmla="*/ 963 w 5624"/>
                <a:gd name="T11" fmla="*/ 963 h 1330"/>
                <a:gd name="T12" fmla="*/ 1115 w 5624"/>
                <a:gd name="T13" fmla="*/ 1115 h 1330"/>
                <a:gd name="T14" fmla="*/ 1334 w 5624"/>
                <a:gd name="T15" fmla="*/ 972 h 1330"/>
                <a:gd name="T16" fmla="*/ 801 w 5624"/>
                <a:gd name="T17" fmla="*/ 1077 h 1330"/>
                <a:gd name="T18" fmla="*/ 749 w 5624"/>
                <a:gd name="T19" fmla="*/ 883 h 1330"/>
                <a:gd name="T20" fmla="*/ 499 w 5624"/>
                <a:gd name="T21" fmla="*/ 423 h 1330"/>
                <a:gd name="T22" fmla="*/ 571 w 5624"/>
                <a:gd name="T23" fmla="*/ 620 h 1330"/>
                <a:gd name="T24" fmla="*/ 392 w 5624"/>
                <a:gd name="T25" fmla="*/ 1150 h 1330"/>
                <a:gd name="T26" fmla="*/ 61 w 5624"/>
                <a:gd name="T27" fmla="*/ 1312 h 1330"/>
                <a:gd name="T28" fmla="*/ 187 w 5624"/>
                <a:gd name="T29" fmla="*/ 1128 h 1330"/>
                <a:gd name="T30" fmla="*/ 22 w 5624"/>
                <a:gd name="T31" fmla="*/ 865 h 1330"/>
                <a:gd name="T32" fmla="*/ 203 w 5624"/>
                <a:gd name="T33" fmla="*/ 423 h 1330"/>
                <a:gd name="T34" fmla="*/ 1047 w 5624"/>
                <a:gd name="T35" fmla="*/ 14 h 1330"/>
                <a:gd name="T36" fmla="*/ 935 w 5624"/>
                <a:gd name="T37" fmla="*/ 128 h 1330"/>
                <a:gd name="T38" fmla="*/ 2480 w 5624"/>
                <a:gd name="T39" fmla="*/ 124 h 1330"/>
                <a:gd name="T40" fmla="*/ 2221 w 5624"/>
                <a:gd name="T41" fmla="*/ 637 h 1330"/>
                <a:gd name="T42" fmla="*/ 2528 w 5624"/>
                <a:gd name="T43" fmla="*/ 754 h 1330"/>
                <a:gd name="T44" fmla="*/ 2528 w 5624"/>
                <a:gd name="T45" fmla="*/ 1322 h 1330"/>
                <a:gd name="T46" fmla="*/ 1527 w 5624"/>
                <a:gd name="T47" fmla="*/ 754 h 1330"/>
                <a:gd name="T48" fmla="*/ 2020 w 5624"/>
                <a:gd name="T49" fmla="*/ 1082 h 1330"/>
                <a:gd name="T50" fmla="*/ 1575 w 5624"/>
                <a:gd name="T51" fmla="*/ 124 h 1330"/>
                <a:gd name="T52" fmla="*/ 2020 w 5624"/>
                <a:gd name="T53" fmla="*/ 460 h 1330"/>
                <a:gd name="T54" fmla="*/ 2221 w 5624"/>
                <a:gd name="T55" fmla="*/ 460 h 1330"/>
                <a:gd name="T56" fmla="*/ 3565 w 5624"/>
                <a:gd name="T57" fmla="*/ 991 h 1330"/>
                <a:gd name="T58" fmla="*/ 3646 w 5624"/>
                <a:gd name="T59" fmla="*/ 1082 h 1330"/>
                <a:gd name="T60" fmla="*/ 3308 w 5624"/>
                <a:gd name="T61" fmla="*/ 313 h 1330"/>
                <a:gd name="T62" fmla="*/ 3224 w 5624"/>
                <a:gd name="T63" fmla="*/ 211 h 1330"/>
                <a:gd name="T64" fmla="*/ 2905 w 5624"/>
                <a:gd name="T65" fmla="*/ 1201 h 1330"/>
                <a:gd name="T66" fmla="*/ 4230 w 5624"/>
                <a:gd name="T67" fmla="*/ 54 h 1330"/>
                <a:gd name="T68" fmla="*/ 3724 w 5624"/>
                <a:gd name="T69" fmla="*/ 313 h 1330"/>
                <a:gd name="T70" fmla="*/ 3833 w 5624"/>
                <a:gd name="T71" fmla="*/ 874 h 1330"/>
                <a:gd name="T72" fmla="*/ 3670 w 5624"/>
                <a:gd name="T73" fmla="*/ 1307 h 1330"/>
                <a:gd name="T74" fmla="*/ 3305 w 5624"/>
                <a:gd name="T75" fmla="*/ 1280 h 1330"/>
                <a:gd name="T76" fmla="*/ 3976 w 5624"/>
                <a:gd name="T77" fmla="*/ 449 h 1330"/>
                <a:gd name="T78" fmla="*/ 3976 w 5624"/>
                <a:gd name="T79" fmla="*/ 531 h 1330"/>
                <a:gd name="T80" fmla="*/ 3976 w 5624"/>
                <a:gd name="T81" fmla="*/ 654 h 1330"/>
                <a:gd name="T82" fmla="*/ 3976 w 5624"/>
                <a:gd name="T83" fmla="*/ 738 h 1330"/>
                <a:gd name="T84" fmla="*/ 4094 w 5624"/>
                <a:gd name="T85" fmla="*/ 1273 h 1330"/>
                <a:gd name="T86" fmla="*/ 4437 w 5624"/>
                <a:gd name="T87" fmla="*/ 1319 h 1330"/>
                <a:gd name="T88" fmla="*/ 5624 w 5624"/>
                <a:gd name="T89" fmla="*/ 1318 h 1330"/>
                <a:gd name="T90" fmla="*/ 4625 w 5624"/>
                <a:gd name="T91" fmla="*/ 1257 h 1330"/>
                <a:gd name="T92" fmla="*/ 5435 w 5624"/>
                <a:gd name="T93" fmla="*/ 236 h 1330"/>
                <a:gd name="T94" fmla="*/ 5435 w 5624"/>
                <a:gd name="T95" fmla="*/ 1079 h 1330"/>
                <a:gd name="T96" fmla="*/ 5127 w 5624"/>
                <a:gd name="T97" fmla="*/ 263 h 1330"/>
                <a:gd name="T98" fmla="*/ 5395 w 5624"/>
                <a:gd name="T99" fmla="*/ 601 h 1330"/>
                <a:gd name="T100" fmla="*/ 5411 w 5624"/>
                <a:gd name="T101" fmla="*/ 891 h 1330"/>
                <a:gd name="T102" fmla="*/ 4740 w 5624"/>
                <a:gd name="T103" fmla="*/ 1054 h 1330"/>
                <a:gd name="T104" fmla="*/ 4666 w 5624"/>
                <a:gd name="T105" fmla="*/ 601 h 1330"/>
                <a:gd name="T106" fmla="*/ 4940 w 5624"/>
                <a:gd name="T107" fmla="*/ 263 h 1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624" h="1330">
                  <a:moveTo>
                    <a:pt x="23" y="251"/>
                  </a:moveTo>
                  <a:lnTo>
                    <a:pt x="203" y="251"/>
                  </a:lnTo>
                  <a:lnTo>
                    <a:pt x="203" y="6"/>
                  </a:lnTo>
                  <a:lnTo>
                    <a:pt x="392" y="6"/>
                  </a:lnTo>
                  <a:lnTo>
                    <a:pt x="392" y="251"/>
                  </a:lnTo>
                  <a:lnTo>
                    <a:pt x="543" y="251"/>
                  </a:lnTo>
                  <a:lnTo>
                    <a:pt x="543" y="370"/>
                  </a:lnTo>
                  <a:lnTo>
                    <a:pt x="697" y="357"/>
                  </a:lnTo>
                  <a:lnTo>
                    <a:pt x="677" y="0"/>
                  </a:lnTo>
                  <a:lnTo>
                    <a:pt x="870" y="0"/>
                  </a:lnTo>
                  <a:cubicBezTo>
                    <a:pt x="871" y="83"/>
                    <a:pt x="875" y="197"/>
                    <a:pt x="884" y="340"/>
                  </a:cubicBezTo>
                  <a:lnTo>
                    <a:pt x="1302" y="303"/>
                  </a:lnTo>
                  <a:lnTo>
                    <a:pt x="1318" y="471"/>
                  </a:lnTo>
                  <a:lnTo>
                    <a:pt x="896" y="508"/>
                  </a:lnTo>
                  <a:cubicBezTo>
                    <a:pt x="902" y="604"/>
                    <a:pt x="911" y="687"/>
                    <a:pt x="920" y="757"/>
                  </a:cubicBezTo>
                  <a:cubicBezTo>
                    <a:pt x="1007" y="684"/>
                    <a:pt x="1084" y="605"/>
                    <a:pt x="1149" y="519"/>
                  </a:cubicBezTo>
                  <a:lnTo>
                    <a:pt x="1295" y="633"/>
                  </a:lnTo>
                  <a:cubicBezTo>
                    <a:pt x="1199" y="756"/>
                    <a:pt x="1089" y="866"/>
                    <a:pt x="963" y="963"/>
                  </a:cubicBezTo>
                  <a:cubicBezTo>
                    <a:pt x="982" y="1021"/>
                    <a:pt x="1003" y="1062"/>
                    <a:pt x="1027" y="1087"/>
                  </a:cubicBezTo>
                  <a:cubicBezTo>
                    <a:pt x="1051" y="1112"/>
                    <a:pt x="1073" y="1124"/>
                    <a:pt x="1092" y="1124"/>
                  </a:cubicBezTo>
                  <a:cubicBezTo>
                    <a:pt x="1101" y="1124"/>
                    <a:pt x="1108" y="1121"/>
                    <a:pt x="1115" y="1115"/>
                  </a:cubicBezTo>
                  <a:cubicBezTo>
                    <a:pt x="1121" y="1109"/>
                    <a:pt x="1128" y="1088"/>
                    <a:pt x="1137" y="1054"/>
                  </a:cubicBezTo>
                  <a:cubicBezTo>
                    <a:pt x="1146" y="1020"/>
                    <a:pt x="1157" y="963"/>
                    <a:pt x="1169" y="881"/>
                  </a:cubicBezTo>
                  <a:cubicBezTo>
                    <a:pt x="1234" y="922"/>
                    <a:pt x="1288" y="952"/>
                    <a:pt x="1334" y="972"/>
                  </a:cubicBezTo>
                  <a:cubicBezTo>
                    <a:pt x="1312" y="1100"/>
                    <a:pt x="1284" y="1191"/>
                    <a:pt x="1251" y="1244"/>
                  </a:cubicBezTo>
                  <a:cubicBezTo>
                    <a:pt x="1218" y="1298"/>
                    <a:pt x="1170" y="1324"/>
                    <a:pt x="1106" y="1324"/>
                  </a:cubicBezTo>
                  <a:cubicBezTo>
                    <a:pt x="967" y="1324"/>
                    <a:pt x="865" y="1242"/>
                    <a:pt x="801" y="1077"/>
                  </a:cubicBezTo>
                  <a:cubicBezTo>
                    <a:pt x="721" y="1126"/>
                    <a:pt x="637" y="1171"/>
                    <a:pt x="549" y="1212"/>
                  </a:cubicBezTo>
                  <a:cubicBezTo>
                    <a:pt x="523" y="1166"/>
                    <a:pt x="487" y="1111"/>
                    <a:pt x="441" y="1047"/>
                  </a:cubicBezTo>
                  <a:cubicBezTo>
                    <a:pt x="553" y="997"/>
                    <a:pt x="656" y="943"/>
                    <a:pt x="749" y="883"/>
                  </a:cubicBezTo>
                  <a:cubicBezTo>
                    <a:pt x="731" y="786"/>
                    <a:pt x="717" y="666"/>
                    <a:pt x="708" y="524"/>
                  </a:cubicBezTo>
                  <a:lnTo>
                    <a:pt x="510" y="542"/>
                  </a:lnTo>
                  <a:lnTo>
                    <a:pt x="499" y="423"/>
                  </a:lnTo>
                  <a:lnTo>
                    <a:pt x="392" y="423"/>
                  </a:lnTo>
                  <a:lnTo>
                    <a:pt x="392" y="640"/>
                  </a:lnTo>
                  <a:lnTo>
                    <a:pt x="571" y="620"/>
                  </a:lnTo>
                  <a:cubicBezTo>
                    <a:pt x="565" y="692"/>
                    <a:pt x="562" y="750"/>
                    <a:pt x="563" y="795"/>
                  </a:cubicBezTo>
                  <a:lnTo>
                    <a:pt x="392" y="816"/>
                  </a:lnTo>
                  <a:lnTo>
                    <a:pt x="392" y="1150"/>
                  </a:lnTo>
                  <a:cubicBezTo>
                    <a:pt x="392" y="1198"/>
                    <a:pt x="381" y="1236"/>
                    <a:pt x="360" y="1262"/>
                  </a:cubicBezTo>
                  <a:cubicBezTo>
                    <a:pt x="338" y="1289"/>
                    <a:pt x="303" y="1304"/>
                    <a:pt x="253" y="1307"/>
                  </a:cubicBezTo>
                  <a:cubicBezTo>
                    <a:pt x="204" y="1310"/>
                    <a:pt x="140" y="1312"/>
                    <a:pt x="61" y="1312"/>
                  </a:cubicBezTo>
                  <a:cubicBezTo>
                    <a:pt x="49" y="1253"/>
                    <a:pt x="33" y="1195"/>
                    <a:pt x="13" y="1136"/>
                  </a:cubicBezTo>
                  <a:cubicBezTo>
                    <a:pt x="53" y="1139"/>
                    <a:pt x="90" y="1141"/>
                    <a:pt x="123" y="1141"/>
                  </a:cubicBezTo>
                  <a:cubicBezTo>
                    <a:pt x="156" y="1141"/>
                    <a:pt x="177" y="1137"/>
                    <a:pt x="187" y="1128"/>
                  </a:cubicBezTo>
                  <a:cubicBezTo>
                    <a:pt x="198" y="1119"/>
                    <a:pt x="203" y="1102"/>
                    <a:pt x="203" y="1078"/>
                  </a:cubicBezTo>
                  <a:lnTo>
                    <a:pt x="203" y="840"/>
                  </a:lnTo>
                  <a:lnTo>
                    <a:pt x="22" y="865"/>
                  </a:lnTo>
                  <a:lnTo>
                    <a:pt x="0" y="676"/>
                  </a:lnTo>
                  <a:lnTo>
                    <a:pt x="203" y="658"/>
                  </a:lnTo>
                  <a:lnTo>
                    <a:pt x="203" y="423"/>
                  </a:lnTo>
                  <a:lnTo>
                    <a:pt x="23" y="423"/>
                  </a:lnTo>
                  <a:lnTo>
                    <a:pt x="23" y="251"/>
                  </a:lnTo>
                  <a:close/>
                  <a:moveTo>
                    <a:pt x="1047" y="14"/>
                  </a:moveTo>
                  <a:cubicBezTo>
                    <a:pt x="1117" y="66"/>
                    <a:pt x="1188" y="125"/>
                    <a:pt x="1262" y="191"/>
                  </a:cubicBezTo>
                  <a:cubicBezTo>
                    <a:pt x="1210" y="240"/>
                    <a:pt x="1168" y="280"/>
                    <a:pt x="1136" y="313"/>
                  </a:cubicBezTo>
                  <a:cubicBezTo>
                    <a:pt x="1076" y="249"/>
                    <a:pt x="1009" y="187"/>
                    <a:pt x="935" y="128"/>
                  </a:cubicBezTo>
                  <a:lnTo>
                    <a:pt x="1047" y="14"/>
                  </a:lnTo>
                  <a:close/>
                  <a:moveTo>
                    <a:pt x="2480" y="460"/>
                  </a:moveTo>
                  <a:lnTo>
                    <a:pt x="2480" y="124"/>
                  </a:lnTo>
                  <a:lnTo>
                    <a:pt x="2668" y="124"/>
                  </a:lnTo>
                  <a:lnTo>
                    <a:pt x="2668" y="637"/>
                  </a:lnTo>
                  <a:lnTo>
                    <a:pt x="2221" y="637"/>
                  </a:lnTo>
                  <a:lnTo>
                    <a:pt x="2221" y="1082"/>
                  </a:lnTo>
                  <a:lnTo>
                    <a:pt x="2528" y="1082"/>
                  </a:lnTo>
                  <a:lnTo>
                    <a:pt x="2528" y="754"/>
                  </a:lnTo>
                  <a:lnTo>
                    <a:pt x="2716" y="754"/>
                  </a:lnTo>
                  <a:lnTo>
                    <a:pt x="2716" y="1322"/>
                  </a:lnTo>
                  <a:lnTo>
                    <a:pt x="2528" y="1322"/>
                  </a:lnTo>
                  <a:lnTo>
                    <a:pt x="2528" y="1259"/>
                  </a:lnTo>
                  <a:lnTo>
                    <a:pt x="1527" y="1259"/>
                  </a:lnTo>
                  <a:lnTo>
                    <a:pt x="1527" y="754"/>
                  </a:lnTo>
                  <a:lnTo>
                    <a:pt x="1715" y="754"/>
                  </a:lnTo>
                  <a:lnTo>
                    <a:pt x="1715" y="1082"/>
                  </a:lnTo>
                  <a:lnTo>
                    <a:pt x="2020" y="1082"/>
                  </a:lnTo>
                  <a:lnTo>
                    <a:pt x="2020" y="637"/>
                  </a:lnTo>
                  <a:lnTo>
                    <a:pt x="1575" y="637"/>
                  </a:lnTo>
                  <a:lnTo>
                    <a:pt x="1575" y="124"/>
                  </a:lnTo>
                  <a:lnTo>
                    <a:pt x="1763" y="124"/>
                  </a:lnTo>
                  <a:lnTo>
                    <a:pt x="1763" y="460"/>
                  </a:lnTo>
                  <a:lnTo>
                    <a:pt x="2020" y="460"/>
                  </a:lnTo>
                  <a:lnTo>
                    <a:pt x="2020" y="7"/>
                  </a:lnTo>
                  <a:lnTo>
                    <a:pt x="2221" y="7"/>
                  </a:lnTo>
                  <a:lnTo>
                    <a:pt x="2221" y="460"/>
                  </a:lnTo>
                  <a:lnTo>
                    <a:pt x="2480" y="460"/>
                  </a:lnTo>
                  <a:close/>
                  <a:moveTo>
                    <a:pt x="3415" y="890"/>
                  </a:moveTo>
                  <a:lnTo>
                    <a:pt x="3565" y="991"/>
                  </a:lnTo>
                  <a:cubicBezTo>
                    <a:pt x="3529" y="1039"/>
                    <a:pt x="3489" y="1086"/>
                    <a:pt x="3446" y="1134"/>
                  </a:cubicBezTo>
                  <a:cubicBezTo>
                    <a:pt x="3493" y="1139"/>
                    <a:pt x="3536" y="1141"/>
                    <a:pt x="3576" y="1141"/>
                  </a:cubicBezTo>
                  <a:cubicBezTo>
                    <a:pt x="3623" y="1141"/>
                    <a:pt x="3646" y="1121"/>
                    <a:pt x="3646" y="1082"/>
                  </a:cubicBezTo>
                  <a:lnTo>
                    <a:pt x="3646" y="874"/>
                  </a:lnTo>
                  <a:lnTo>
                    <a:pt x="3308" y="874"/>
                  </a:lnTo>
                  <a:lnTo>
                    <a:pt x="3308" y="313"/>
                  </a:lnTo>
                  <a:lnTo>
                    <a:pt x="3535" y="313"/>
                  </a:lnTo>
                  <a:cubicBezTo>
                    <a:pt x="3549" y="279"/>
                    <a:pt x="3562" y="245"/>
                    <a:pt x="3573" y="211"/>
                  </a:cubicBezTo>
                  <a:lnTo>
                    <a:pt x="3224" y="211"/>
                  </a:lnTo>
                  <a:lnTo>
                    <a:pt x="3224" y="609"/>
                  </a:lnTo>
                  <a:cubicBezTo>
                    <a:pt x="3224" y="934"/>
                    <a:pt x="3168" y="1174"/>
                    <a:pt x="3056" y="1330"/>
                  </a:cubicBezTo>
                  <a:cubicBezTo>
                    <a:pt x="3008" y="1281"/>
                    <a:pt x="2957" y="1238"/>
                    <a:pt x="2905" y="1201"/>
                  </a:cubicBezTo>
                  <a:cubicBezTo>
                    <a:pt x="2994" y="1082"/>
                    <a:pt x="3039" y="877"/>
                    <a:pt x="3039" y="585"/>
                  </a:cubicBezTo>
                  <a:lnTo>
                    <a:pt x="3039" y="54"/>
                  </a:lnTo>
                  <a:lnTo>
                    <a:pt x="4230" y="54"/>
                  </a:lnTo>
                  <a:lnTo>
                    <a:pt x="4230" y="211"/>
                  </a:lnTo>
                  <a:lnTo>
                    <a:pt x="3771" y="211"/>
                  </a:lnTo>
                  <a:cubicBezTo>
                    <a:pt x="3756" y="246"/>
                    <a:pt x="3740" y="280"/>
                    <a:pt x="3724" y="313"/>
                  </a:cubicBezTo>
                  <a:lnTo>
                    <a:pt x="4153" y="313"/>
                  </a:lnTo>
                  <a:lnTo>
                    <a:pt x="4153" y="874"/>
                  </a:lnTo>
                  <a:lnTo>
                    <a:pt x="3833" y="874"/>
                  </a:lnTo>
                  <a:lnTo>
                    <a:pt x="3833" y="1136"/>
                  </a:lnTo>
                  <a:cubicBezTo>
                    <a:pt x="3833" y="1190"/>
                    <a:pt x="3820" y="1231"/>
                    <a:pt x="3794" y="1260"/>
                  </a:cubicBezTo>
                  <a:cubicBezTo>
                    <a:pt x="3768" y="1289"/>
                    <a:pt x="3727" y="1305"/>
                    <a:pt x="3670" y="1307"/>
                  </a:cubicBezTo>
                  <a:cubicBezTo>
                    <a:pt x="3613" y="1310"/>
                    <a:pt x="3547" y="1311"/>
                    <a:pt x="3473" y="1310"/>
                  </a:cubicBezTo>
                  <a:cubicBezTo>
                    <a:pt x="3465" y="1250"/>
                    <a:pt x="3454" y="1194"/>
                    <a:pt x="3438" y="1143"/>
                  </a:cubicBezTo>
                  <a:cubicBezTo>
                    <a:pt x="3397" y="1188"/>
                    <a:pt x="3352" y="1234"/>
                    <a:pt x="3305" y="1280"/>
                  </a:cubicBezTo>
                  <a:lnTo>
                    <a:pt x="3170" y="1161"/>
                  </a:lnTo>
                  <a:cubicBezTo>
                    <a:pt x="3266" y="1072"/>
                    <a:pt x="3347" y="982"/>
                    <a:pt x="3415" y="890"/>
                  </a:cubicBezTo>
                  <a:close/>
                  <a:moveTo>
                    <a:pt x="3976" y="449"/>
                  </a:moveTo>
                  <a:lnTo>
                    <a:pt x="3485" y="449"/>
                  </a:lnTo>
                  <a:lnTo>
                    <a:pt x="3485" y="531"/>
                  </a:lnTo>
                  <a:lnTo>
                    <a:pt x="3976" y="531"/>
                  </a:lnTo>
                  <a:lnTo>
                    <a:pt x="3976" y="449"/>
                  </a:lnTo>
                  <a:close/>
                  <a:moveTo>
                    <a:pt x="3976" y="738"/>
                  </a:moveTo>
                  <a:lnTo>
                    <a:pt x="3976" y="654"/>
                  </a:lnTo>
                  <a:lnTo>
                    <a:pt x="3485" y="654"/>
                  </a:lnTo>
                  <a:lnTo>
                    <a:pt x="3485" y="738"/>
                  </a:lnTo>
                  <a:lnTo>
                    <a:pt x="3976" y="738"/>
                  </a:lnTo>
                  <a:close/>
                  <a:moveTo>
                    <a:pt x="4001" y="885"/>
                  </a:moveTo>
                  <a:cubicBezTo>
                    <a:pt x="4081" y="969"/>
                    <a:pt x="4163" y="1061"/>
                    <a:pt x="4246" y="1162"/>
                  </a:cubicBezTo>
                  <a:lnTo>
                    <a:pt x="4094" y="1273"/>
                  </a:lnTo>
                  <a:cubicBezTo>
                    <a:pt x="4021" y="1177"/>
                    <a:pt x="3944" y="1079"/>
                    <a:pt x="3862" y="980"/>
                  </a:cubicBezTo>
                  <a:lnTo>
                    <a:pt x="4001" y="885"/>
                  </a:lnTo>
                  <a:close/>
                  <a:moveTo>
                    <a:pt x="4437" y="1319"/>
                  </a:moveTo>
                  <a:lnTo>
                    <a:pt x="4437" y="58"/>
                  </a:lnTo>
                  <a:lnTo>
                    <a:pt x="5624" y="58"/>
                  </a:lnTo>
                  <a:lnTo>
                    <a:pt x="5624" y="1318"/>
                  </a:lnTo>
                  <a:lnTo>
                    <a:pt x="5435" y="1318"/>
                  </a:lnTo>
                  <a:lnTo>
                    <a:pt x="5435" y="1257"/>
                  </a:lnTo>
                  <a:lnTo>
                    <a:pt x="4625" y="1257"/>
                  </a:lnTo>
                  <a:lnTo>
                    <a:pt x="4625" y="1319"/>
                  </a:lnTo>
                  <a:lnTo>
                    <a:pt x="4437" y="1319"/>
                  </a:lnTo>
                  <a:close/>
                  <a:moveTo>
                    <a:pt x="5435" y="236"/>
                  </a:moveTo>
                  <a:lnTo>
                    <a:pt x="4625" y="236"/>
                  </a:lnTo>
                  <a:lnTo>
                    <a:pt x="4625" y="1079"/>
                  </a:lnTo>
                  <a:lnTo>
                    <a:pt x="5435" y="1079"/>
                  </a:lnTo>
                  <a:lnTo>
                    <a:pt x="5435" y="236"/>
                  </a:lnTo>
                  <a:close/>
                  <a:moveTo>
                    <a:pt x="4940" y="263"/>
                  </a:moveTo>
                  <a:lnTo>
                    <a:pt x="5127" y="263"/>
                  </a:lnTo>
                  <a:cubicBezTo>
                    <a:pt x="5126" y="326"/>
                    <a:pt x="5125" y="382"/>
                    <a:pt x="5122" y="432"/>
                  </a:cubicBezTo>
                  <a:lnTo>
                    <a:pt x="5395" y="432"/>
                  </a:lnTo>
                  <a:lnTo>
                    <a:pt x="5395" y="601"/>
                  </a:lnTo>
                  <a:lnTo>
                    <a:pt x="5108" y="601"/>
                  </a:lnTo>
                  <a:cubicBezTo>
                    <a:pt x="5105" y="625"/>
                    <a:pt x="5101" y="648"/>
                    <a:pt x="5095" y="671"/>
                  </a:cubicBezTo>
                  <a:cubicBezTo>
                    <a:pt x="5193" y="735"/>
                    <a:pt x="5298" y="808"/>
                    <a:pt x="5411" y="891"/>
                  </a:cubicBezTo>
                  <a:lnTo>
                    <a:pt x="5286" y="1054"/>
                  </a:lnTo>
                  <a:cubicBezTo>
                    <a:pt x="5211" y="984"/>
                    <a:pt x="5124" y="909"/>
                    <a:pt x="5025" y="829"/>
                  </a:cubicBezTo>
                  <a:cubicBezTo>
                    <a:pt x="4963" y="922"/>
                    <a:pt x="4868" y="997"/>
                    <a:pt x="4740" y="1054"/>
                  </a:cubicBezTo>
                  <a:cubicBezTo>
                    <a:pt x="4714" y="1009"/>
                    <a:pt x="4678" y="952"/>
                    <a:pt x="4631" y="883"/>
                  </a:cubicBezTo>
                  <a:cubicBezTo>
                    <a:pt x="4794" y="827"/>
                    <a:pt x="4889" y="733"/>
                    <a:pt x="4918" y="601"/>
                  </a:cubicBezTo>
                  <a:lnTo>
                    <a:pt x="4666" y="601"/>
                  </a:lnTo>
                  <a:lnTo>
                    <a:pt x="4666" y="432"/>
                  </a:lnTo>
                  <a:lnTo>
                    <a:pt x="4936" y="432"/>
                  </a:lnTo>
                  <a:cubicBezTo>
                    <a:pt x="4939" y="382"/>
                    <a:pt x="4940" y="326"/>
                    <a:pt x="4940" y="2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9"/>
            <p:cNvSpPr>
              <a:spLocks noEditPoints="1"/>
            </p:cNvSpPr>
            <p:nvPr/>
          </p:nvSpPr>
          <p:spPr bwMode="auto">
            <a:xfrm>
              <a:off x="6091" y="2235"/>
              <a:ext cx="221" cy="106"/>
            </a:xfrm>
            <a:custGeom>
              <a:avLst/>
              <a:gdLst>
                <a:gd name="T0" fmla="*/ 163 w 2786"/>
                <a:gd name="T1" fmla="*/ 243 h 1337"/>
                <a:gd name="T2" fmla="*/ 336 w 2786"/>
                <a:gd name="T3" fmla="*/ 6 h 1337"/>
                <a:gd name="T4" fmla="*/ 462 w 2786"/>
                <a:gd name="T5" fmla="*/ 243 h 1337"/>
                <a:gd name="T6" fmla="*/ 336 w 2786"/>
                <a:gd name="T7" fmla="*/ 417 h 1337"/>
                <a:gd name="T8" fmla="*/ 450 w 2786"/>
                <a:gd name="T9" fmla="*/ 590 h 1337"/>
                <a:gd name="T10" fmla="*/ 531 w 2786"/>
                <a:gd name="T11" fmla="*/ 571 h 1337"/>
                <a:gd name="T12" fmla="*/ 634 w 2786"/>
                <a:gd name="T13" fmla="*/ 417 h 1337"/>
                <a:gd name="T14" fmla="*/ 504 w 2786"/>
                <a:gd name="T15" fmla="*/ 243 h 1337"/>
                <a:gd name="T16" fmla="*/ 638 w 2786"/>
                <a:gd name="T17" fmla="*/ 6 h 1337"/>
                <a:gd name="T18" fmla="*/ 813 w 2786"/>
                <a:gd name="T19" fmla="*/ 243 h 1337"/>
                <a:gd name="T20" fmla="*/ 1123 w 2786"/>
                <a:gd name="T21" fmla="*/ 842 h 1337"/>
                <a:gd name="T22" fmla="*/ 1152 w 2786"/>
                <a:gd name="T23" fmla="*/ 1094 h 1337"/>
                <a:gd name="T24" fmla="*/ 1197 w 2786"/>
                <a:gd name="T25" fmla="*/ 870 h 1337"/>
                <a:gd name="T26" fmla="*/ 1275 w 2786"/>
                <a:gd name="T27" fmla="*/ 1243 h 1337"/>
                <a:gd name="T28" fmla="*/ 1014 w 2786"/>
                <a:gd name="T29" fmla="*/ 1243 h 1337"/>
                <a:gd name="T30" fmla="*/ 855 w 2786"/>
                <a:gd name="T31" fmla="*/ 1018 h 1337"/>
                <a:gd name="T32" fmla="*/ 492 w 2786"/>
                <a:gd name="T33" fmla="*/ 1337 h 1337"/>
                <a:gd name="T34" fmla="*/ 579 w 2786"/>
                <a:gd name="T35" fmla="*/ 813 h 1337"/>
                <a:gd name="T36" fmla="*/ 445 w 2786"/>
                <a:gd name="T37" fmla="*/ 767 h 1337"/>
                <a:gd name="T38" fmla="*/ 336 w 2786"/>
                <a:gd name="T39" fmla="*/ 1148 h 1337"/>
                <a:gd name="T40" fmla="*/ 58 w 2786"/>
                <a:gd name="T41" fmla="*/ 1322 h 1337"/>
                <a:gd name="T42" fmla="*/ 89 w 2786"/>
                <a:gd name="T43" fmla="*/ 1143 h 1337"/>
                <a:gd name="T44" fmla="*/ 163 w 2786"/>
                <a:gd name="T45" fmla="*/ 1078 h 1337"/>
                <a:gd name="T46" fmla="*/ 19 w 2786"/>
                <a:gd name="T47" fmla="*/ 874 h 1337"/>
                <a:gd name="T48" fmla="*/ 163 w 2786"/>
                <a:gd name="T49" fmla="*/ 652 h 1337"/>
                <a:gd name="T50" fmla="*/ 4 w 2786"/>
                <a:gd name="T51" fmla="*/ 417 h 1337"/>
                <a:gd name="T52" fmla="*/ 945 w 2786"/>
                <a:gd name="T53" fmla="*/ 860 h 1337"/>
                <a:gd name="T54" fmla="*/ 812 w 2786"/>
                <a:gd name="T55" fmla="*/ 417 h 1337"/>
                <a:gd name="T56" fmla="*/ 945 w 2786"/>
                <a:gd name="T57" fmla="*/ 860 h 1337"/>
                <a:gd name="T58" fmla="*/ 1950 w 2786"/>
                <a:gd name="T59" fmla="*/ 116 h 1337"/>
                <a:gd name="T60" fmla="*/ 1457 w 2786"/>
                <a:gd name="T61" fmla="*/ 307 h 1337"/>
                <a:gd name="T62" fmla="*/ 2030 w 2786"/>
                <a:gd name="T63" fmla="*/ 96 h 1337"/>
                <a:gd name="T64" fmla="*/ 2727 w 2786"/>
                <a:gd name="T65" fmla="*/ 270 h 1337"/>
                <a:gd name="T66" fmla="*/ 2030 w 2786"/>
                <a:gd name="T67" fmla="*/ 96 h 1337"/>
                <a:gd name="T68" fmla="*/ 1967 w 2786"/>
                <a:gd name="T69" fmla="*/ 449 h 1337"/>
                <a:gd name="T70" fmla="*/ 1839 w 2786"/>
                <a:gd name="T71" fmla="*/ 1314 h 1337"/>
                <a:gd name="T72" fmla="*/ 1652 w 2786"/>
                <a:gd name="T73" fmla="*/ 820 h 1337"/>
                <a:gd name="T74" fmla="*/ 1450 w 2786"/>
                <a:gd name="T75" fmla="*/ 751 h 1337"/>
                <a:gd name="T76" fmla="*/ 1986 w 2786"/>
                <a:gd name="T77" fmla="*/ 479 h 1337"/>
                <a:gd name="T78" fmla="*/ 2786 w 2786"/>
                <a:gd name="T79" fmla="*/ 653 h 1337"/>
                <a:gd name="T80" fmla="*/ 2577 w 2786"/>
                <a:gd name="T81" fmla="*/ 1085 h 1337"/>
                <a:gd name="T82" fmla="*/ 2386 w 2786"/>
                <a:gd name="T83" fmla="*/ 1311 h 1337"/>
                <a:gd name="T84" fmla="*/ 2065 w 2786"/>
                <a:gd name="T85" fmla="*/ 1132 h 1337"/>
                <a:gd name="T86" fmla="*/ 2383 w 2786"/>
                <a:gd name="T87" fmla="*/ 1038 h 1337"/>
                <a:gd name="T88" fmla="*/ 1986 w 2786"/>
                <a:gd name="T89" fmla="*/ 653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786" h="1337">
                  <a:moveTo>
                    <a:pt x="4" y="243"/>
                  </a:moveTo>
                  <a:lnTo>
                    <a:pt x="163" y="243"/>
                  </a:lnTo>
                  <a:lnTo>
                    <a:pt x="163" y="6"/>
                  </a:lnTo>
                  <a:lnTo>
                    <a:pt x="336" y="6"/>
                  </a:lnTo>
                  <a:lnTo>
                    <a:pt x="336" y="243"/>
                  </a:lnTo>
                  <a:lnTo>
                    <a:pt x="462" y="243"/>
                  </a:lnTo>
                  <a:lnTo>
                    <a:pt x="462" y="417"/>
                  </a:lnTo>
                  <a:lnTo>
                    <a:pt x="336" y="417"/>
                  </a:lnTo>
                  <a:lnTo>
                    <a:pt x="336" y="616"/>
                  </a:lnTo>
                  <a:lnTo>
                    <a:pt x="450" y="590"/>
                  </a:lnTo>
                  <a:lnTo>
                    <a:pt x="447" y="682"/>
                  </a:lnTo>
                  <a:lnTo>
                    <a:pt x="531" y="571"/>
                  </a:lnTo>
                  <a:lnTo>
                    <a:pt x="619" y="631"/>
                  </a:lnTo>
                  <a:cubicBezTo>
                    <a:pt x="628" y="564"/>
                    <a:pt x="633" y="493"/>
                    <a:pt x="634" y="417"/>
                  </a:cubicBezTo>
                  <a:lnTo>
                    <a:pt x="504" y="417"/>
                  </a:lnTo>
                  <a:lnTo>
                    <a:pt x="504" y="243"/>
                  </a:lnTo>
                  <a:lnTo>
                    <a:pt x="637" y="243"/>
                  </a:lnTo>
                  <a:cubicBezTo>
                    <a:pt x="638" y="173"/>
                    <a:pt x="638" y="94"/>
                    <a:pt x="638" y="6"/>
                  </a:cubicBezTo>
                  <a:lnTo>
                    <a:pt x="815" y="6"/>
                  </a:lnTo>
                  <a:cubicBezTo>
                    <a:pt x="815" y="80"/>
                    <a:pt x="814" y="159"/>
                    <a:pt x="813" y="243"/>
                  </a:cubicBezTo>
                  <a:lnTo>
                    <a:pt x="1120" y="243"/>
                  </a:lnTo>
                  <a:cubicBezTo>
                    <a:pt x="1118" y="494"/>
                    <a:pt x="1120" y="694"/>
                    <a:pt x="1123" y="842"/>
                  </a:cubicBezTo>
                  <a:cubicBezTo>
                    <a:pt x="1127" y="989"/>
                    <a:pt x="1131" y="1068"/>
                    <a:pt x="1135" y="1078"/>
                  </a:cubicBezTo>
                  <a:cubicBezTo>
                    <a:pt x="1140" y="1087"/>
                    <a:pt x="1145" y="1093"/>
                    <a:pt x="1152" y="1094"/>
                  </a:cubicBezTo>
                  <a:cubicBezTo>
                    <a:pt x="1165" y="1095"/>
                    <a:pt x="1174" y="1080"/>
                    <a:pt x="1180" y="1048"/>
                  </a:cubicBezTo>
                  <a:cubicBezTo>
                    <a:pt x="1185" y="1017"/>
                    <a:pt x="1191" y="958"/>
                    <a:pt x="1197" y="870"/>
                  </a:cubicBezTo>
                  <a:cubicBezTo>
                    <a:pt x="1248" y="904"/>
                    <a:pt x="1294" y="931"/>
                    <a:pt x="1336" y="951"/>
                  </a:cubicBezTo>
                  <a:cubicBezTo>
                    <a:pt x="1324" y="1089"/>
                    <a:pt x="1303" y="1187"/>
                    <a:pt x="1275" y="1243"/>
                  </a:cubicBezTo>
                  <a:cubicBezTo>
                    <a:pt x="1247" y="1299"/>
                    <a:pt x="1208" y="1327"/>
                    <a:pt x="1158" y="1327"/>
                  </a:cubicBezTo>
                  <a:cubicBezTo>
                    <a:pt x="1104" y="1327"/>
                    <a:pt x="1056" y="1299"/>
                    <a:pt x="1014" y="1243"/>
                  </a:cubicBezTo>
                  <a:cubicBezTo>
                    <a:pt x="972" y="1187"/>
                    <a:pt x="949" y="1067"/>
                    <a:pt x="945" y="883"/>
                  </a:cubicBezTo>
                  <a:lnTo>
                    <a:pt x="855" y="1018"/>
                  </a:lnTo>
                  <a:lnTo>
                    <a:pt x="736" y="927"/>
                  </a:lnTo>
                  <a:cubicBezTo>
                    <a:pt x="682" y="1085"/>
                    <a:pt x="601" y="1222"/>
                    <a:pt x="492" y="1337"/>
                  </a:cubicBezTo>
                  <a:cubicBezTo>
                    <a:pt x="443" y="1286"/>
                    <a:pt x="394" y="1237"/>
                    <a:pt x="342" y="1189"/>
                  </a:cubicBezTo>
                  <a:cubicBezTo>
                    <a:pt x="452" y="1095"/>
                    <a:pt x="531" y="970"/>
                    <a:pt x="579" y="813"/>
                  </a:cubicBezTo>
                  <a:cubicBezTo>
                    <a:pt x="533" y="780"/>
                    <a:pt x="488" y="749"/>
                    <a:pt x="445" y="721"/>
                  </a:cubicBezTo>
                  <a:cubicBezTo>
                    <a:pt x="445" y="736"/>
                    <a:pt x="445" y="751"/>
                    <a:pt x="445" y="767"/>
                  </a:cubicBezTo>
                  <a:lnTo>
                    <a:pt x="336" y="793"/>
                  </a:lnTo>
                  <a:lnTo>
                    <a:pt x="336" y="1148"/>
                  </a:lnTo>
                  <a:cubicBezTo>
                    <a:pt x="336" y="1193"/>
                    <a:pt x="324" y="1233"/>
                    <a:pt x="301" y="1268"/>
                  </a:cubicBezTo>
                  <a:cubicBezTo>
                    <a:pt x="278" y="1303"/>
                    <a:pt x="196" y="1321"/>
                    <a:pt x="58" y="1322"/>
                  </a:cubicBezTo>
                  <a:cubicBezTo>
                    <a:pt x="46" y="1266"/>
                    <a:pt x="31" y="1206"/>
                    <a:pt x="12" y="1140"/>
                  </a:cubicBezTo>
                  <a:cubicBezTo>
                    <a:pt x="41" y="1142"/>
                    <a:pt x="67" y="1143"/>
                    <a:pt x="89" y="1143"/>
                  </a:cubicBezTo>
                  <a:cubicBezTo>
                    <a:pt x="120" y="1143"/>
                    <a:pt x="141" y="1139"/>
                    <a:pt x="150" y="1130"/>
                  </a:cubicBezTo>
                  <a:cubicBezTo>
                    <a:pt x="159" y="1121"/>
                    <a:pt x="163" y="1104"/>
                    <a:pt x="163" y="1078"/>
                  </a:cubicBezTo>
                  <a:lnTo>
                    <a:pt x="163" y="837"/>
                  </a:lnTo>
                  <a:lnTo>
                    <a:pt x="19" y="874"/>
                  </a:lnTo>
                  <a:lnTo>
                    <a:pt x="0" y="681"/>
                  </a:lnTo>
                  <a:cubicBezTo>
                    <a:pt x="54" y="672"/>
                    <a:pt x="108" y="663"/>
                    <a:pt x="163" y="652"/>
                  </a:cubicBezTo>
                  <a:lnTo>
                    <a:pt x="163" y="417"/>
                  </a:lnTo>
                  <a:lnTo>
                    <a:pt x="4" y="417"/>
                  </a:lnTo>
                  <a:lnTo>
                    <a:pt x="4" y="243"/>
                  </a:lnTo>
                  <a:close/>
                  <a:moveTo>
                    <a:pt x="945" y="860"/>
                  </a:moveTo>
                  <a:cubicBezTo>
                    <a:pt x="940" y="720"/>
                    <a:pt x="939" y="572"/>
                    <a:pt x="941" y="417"/>
                  </a:cubicBezTo>
                  <a:lnTo>
                    <a:pt x="812" y="417"/>
                  </a:lnTo>
                  <a:cubicBezTo>
                    <a:pt x="812" y="534"/>
                    <a:pt x="802" y="643"/>
                    <a:pt x="783" y="745"/>
                  </a:cubicBezTo>
                  <a:cubicBezTo>
                    <a:pt x="840" y="785"/>
                    <a:pt x="894" y="823"/>
                    <a:pt x="945" y="860"/>
                  </a:cubicBezTo>
                  <a:close/>
                  <a:moveTo>
                    <a:pt x="1789" y="0"/>
                  </a:moveTo>
                  <a:cubicBezTo>
                    <a:pt x="1846" y="40"/>
                    <a:pt x="1900" y="78"/>
                    <a:pt x="1950" y="116"/>
                  </a:cubicBezTo>
                  <a:cubicBezTo>
                    <a:pt x="1856" y="225"/>
                    <a:pt x="1731" y="341"/>
                    <a:pt x="1576" y="466"/>
                  </a:cubicBezTo>
                  <a:cubicBezTo>
                    <a:pt x="1543" y="416"/>
                    <a:pt x="1503" y="363"/>
                    <a:pt x="1457" y="307"/>
                  </a:cubicBezTo>
                  <a:cubicBezTo>
                    <a:pt x="1607" y="193"/>
                    <a:pt x="1718" y="91"/>
                    <a:pt x="1789" y="0"/>
                  </a:cubicBezTo>
                  <a:close/>
                  <a:moveTo>
                    <a:pt x="2030" y="96"/>
                  </a:moveTo>
                  <a:lnTo>
                    <a:pt x="2727" y="96"/>
                  </a:lnTo>
                  <a:lnTo>
                    <a:pt x="2727" y="270"/>
                  </a:lnTo>
                  <a:lnTo>
                    <a:pt x="2030" y="270"/>
                  </a:lnTo>
                  <a:lnTo>
                    <a:pt x="2030" y="96"/>
                  </a:lnTo>
                  <a:close/>
                  <a:moveTo>
                    <a:pt x="1810" y="349"/>
                  </a:moveTo>
                  <a:lnTo>
                    <a:pt x="1967" y="449"/>
                  </a:lnTo>
                  <a:cubicBezTo>
                    <a:pt x="1928" y="507"/>
                    <a:pt x="1885" y="564"/>
                    <a:pt x="1839" y="619"/>
                  </a:cubicBezTo>
                  <a:lnTo>
                    <a:pt x="1839" y="1314"/>
                  </a:lnTo>
                  <a:lnTo>
                    <a:pt x="1652" y="1314"/>
                  </a:lnTo>
                  <a:lnTo>
                    <a:pt x="1652" y="820"/>
                  </a:lnTo>
                  <a:cubicBezTo>
                    <a:pt x="1611" y="860"/>
                    <a:pt x="1568" y="899"/>
                    <a:pt x="1524" y="937"/>
                  </a:cubicBezTo>
                  <a:cubicBezTo>
                    <a:pt x="1506" y="887"/>
                    <a:pt x="1481" y="825"/>
                    <a:pt x="1450" y="751"/>
                  </a:cubicBezTo>
                  <a:cubicBezTo>
                    <a:pt x="1588" y="632"/>
                    <a:pt x="1708" y="498"/>
                    <a:pt x="1810" y="349"/>
                  </a:cubicBezTo>
                  <a:close/>
                  <a:moveTo>
                    <a:pt x="1986" y="479"/>
                  </a:moveTo>
                  <a:lnTo>
                    <a:pt x="2786" y="479"/>
                  </a:lnTo>
                  <a:lnTo>
                    <a:pt x="2786" y="653"/>
                  </a:lnTo>
                  <a:lnTo>
                    <a:pt x="2577" y="653"/>
                  </a:lnTo>
                  <a:lnTo>
                    <a:pt x="2577" y="1085"/>
                  </a:lnTo>
                  <a:cubicBezTo>
                    <a:pt x="2577" y="1156"/>
                    <a:pt x="2560" y="1211"/>
                    <a:pt x="2527" y="1249"/>
                  </a:cubicBezTo>
                  <a:cubicBezTo>
                    <a:pt x="2494" y="1286"/>
                    <a:pt x="2447" y="1307"/>
                    <a:pt x="2386" y="1311"/>
                  </a:cubicBezTo>
                  <a:cubicBezTo>
                    <a:pt x="2325" y="1315"/>
                    <a:pt x="2234" y="1318"/>
                    <a:pt x="2115" y="1319"/>
                  </a:cubicBezTo>
                  <a:cubicBezTo>
                    <a:pt x="2102" y="1260"/>
                    <a:pt x="2086" y="1198"/>
                    <a:pt x="2065" y="1132"/>
                  </a:cubicBezTo>
                  <a:cubicBezTo>
                    <a:pt x="2158" y="1138"/>
                    <a:pt x="2231" y="1141"/>
                    <a:pt x="2285" y="1141"/>
                  </a:cubicBezTo>
                  <a:cubicBezTo>
                    <a:pt x="2350" y="1141"/>
                    <a:pt x="2383" y="1107"/>
                    <a:pt x="2383" y="1038"/>
                  </a:cubicBezTo>
                  <a:lnTo>
                    <a:pt x="2383" y="653"/>
                  </a:lnTo>
                  <a:lnTo>
                    <a:pt x="1986" y="653"/>
                  </a:lnTo>
                  <a:lnTo>
                    <a:pt x="1986" y="4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5730" y="2676"/>
              <a:ext cx="444" cy="107"/>
            </a:xfrm>
            <a:custGeom>
              <a:avLst/>
              <a:gdLst>
                <a:gd name="T0" fmla="*/ 1301 w 5619"/>
                <a:gd name="T1" fmla="*/ 962 h 1347"/>
                <a:gd name="T2" fmla="*/ 1225 w 5619"/>
                <a:gd name="T3" fmla="*/ 1332 h 1347"/>
                <a:gd name="T4" fmla="*/ 584 w 5619"/>
                <a:gd name="T5" fmla="*/ 962 h 1347"/>
                <a:gd name="T6" fmla="*/ 163 w 5619"/>
                <a:gd name="T7" fmla="*/ 651 h 1347"/>
                <a:gd name="T8" fmla="*/ 645 w 5619"/>
                <a:gd name="T9" fmla="*/ 796 h 1347"/>
                <a:gd name="T10" fmla="*/ 28 w 5619"/>
                <a:gd name="T11" fmla="*/ 142 h 1347"/>
                <a:gd name="T12" fmla="*/ 798 w 5619"/>
                <a:gd name="T13" fmla="*/ 142 h 1347"/>
                <a:gd name="T14" fmla="*/ 1084 w 5619"/>
                <a:gd name="T15" fmla="*/ 303 h 1347"/>
                <a:gd name="T16" fmla="*/ 352 w 5619"/>
                <a:gd name="T17" fmla="*/ 342 h 1347"/>
                <a:gd name="T18" fmla="*/ 352 w 5619"/>
                <a:gd name="T19" fmla="*/ 342 h 1347"/>
                <a:gd name="T20" fmla="*/ 2659 w 5619"/>
                <a:gd name="T21" fmla="*/ 939 h 1347"/>
                <a:gd name="T22" fmla="*/ 2215 w 5619"/>
                <a:gd name="T23" fmla="*/ 1296 h 1347"/>
                <a:gd name="T24" fmla="*/ 1963 w 5619"/>
                <a:gd name="T25" fmla="*/ 603 h 1347"/>
                <a:gd name="T26" fmla="*/ 1902 w 5619"/>
                <a:gd name="T27" fmla="*/ 379 h 1347"/>
                <a:gd name="T28" fmla="*/ 1941 w 5619"/>
                <a:gd name="T29" fmla="*/ 1068 h 1347"/>
                <a:gd name="T30" fmla="*/ 1629 w 5619"/>
                <a:gd name="T31" fmla="*/ 1135 h 1347"/>
                <a:gd name="T32" fmla="*/ 1535 w 5619"/>
                <a:gd name="T33" fmla="*/ 743 h 1347"/>
                <a:gd name="T34" fmla="*/ 1648 w 5619"/>
                <a:gd name="T35" fmla="*/ 219 h 1347"/>
                <a:gd name="T36" fmla="*/ 1764 w 5619"/>
                <a:gd name="T37" fmla="*/ 219 h 1347"/>
                <a:gd name="T38" fmla="*/ 2315 w 5619"/>
                <a:gd name="T39" fmla="*/ 20 h 1347"/>
                <a:gd name="T40" fmla="*/ 2164 w 5619"/>
                <a:gd name="T41" fmla="*/ 310 h 1347"/>
                <a:gd name="T42" fmla="*/ 2284 w 5619"/>
                <a:gd name="T43" fmla="*/ 540 h 1347"/>
                <a:gd name="T44" fmla="*/ 2700 w 5619"/>
                <a:gd name="T45" fmla="*/ 458 h 1347"/>
                <a:gd name="T46" fmla="*/ 2515 w 5619"/>
                <a:gd name="T47" fmla="*/ 826 h 1347"/>
                <a:gd name="T48" fmla="*/ 1725 w 5619"/>
                <a:gd name="T49" fmla="*/ 1125 h 1347"/>
                <a:gd name="T50" fmla="*/ 1634 w 5619"/>
                <a:gd name="T51" fmla="*/ 1120 h 1347"/>
                <a:gd name="T52" fmla="*/ 2198 w 5619"/>
                <a:gd name="T53" fmla="*/ 1079 h 1347"/>
                <a:gd name="T54" fmla="*/ 2612 w 5619"/>
                <a:gd name="T55" fmla="*/ 974 h 1347"/>
                <a:gd name="T56" fmla="*/ 2284 w 5619"/>
                <a:gd name="T57" fmla="*/ 1071 h 1347"/>
                <a:gd name="T58" fmla="*/ 2971 w 5619"/>
                <a:gd name="T59" fmla="*/ 97 h 1347"/>
                <a:gd name="T60" fmla="*/ 3679 w 5619"/>
                <a:gd name="T61" fmla="*/ 8 h 1347"/>
                <a:gd name="T62" fmla="*/ 4223 w 5619"/>
                <a:gd name="T63" fmla="*/ 595 h 1347"/>
                <a:gd name="T64" fmla="*/ 3679 w 5619"/>
                <a:gd name="T65" fmla="*/ 595 h 1347"/>
                <a:gd name="T66" fmla="*/ 3427 w 5619"/>
                <a:gd name="T67" fmla="*/ 1061 h 1347"/>
                <a:gd name="T68" fmla="*/ 3034 w 5619"/>
                <a:gd name="T69" fmla="*/ 631 h 1347"/>
                <a:gd name="T70" fmla="*/ 3212 w 5619"/>
                <a:gd name="T71" fmla="*/ 986 h 1347"/>
                <a:gd name="T72" fmla="*/ 4935 w 5619"/>
                <a:gd name="T73" fmla="*/ 288 h 1347"/>
                <a:gd name="T74" fmla="*/ 5619 w 5619"/>
                <a:gd name="T75" fmla="*/ 1155 h 1347"/>
                <a:gd name="T76" fmla="*/ 5254 w 5619"/>
                <a:gd name="T77" fmla="*/ 1141 h 1347"/>
                <a:gd name="T78" fmla="*/ 5437 w 5619"/>
                <a:gd name="T79" fmla="*/ 20 h 1347"/>
                <a:gd name="T80" fmla="*/ 4802 w 5619"/>
                <a:gd name="T81" fmla="*/ 987 h 1347"/>
                <a:gd name="T82" fmla="*/ 4978 w 5619"/>
                <a:gd name="T83" fmla="*/ 1043 h 1347"/>
                <a:gd name="T84" fmla="*/ 4957 w 5619"/>
                <a:gd name="T85" fmla="*/ 1324 h 1347"/>
                <a:gd name="T86" fmla="*/ 4592 w 5619"/>
                <a:gd name="T87" fmla="*/ 940 h 1347"/>
                <a:gd name="T88" fmla="*/ 4526 w 5619"/>
                <a:gd name="T89" fmla="*/ 374 h 1347"/>
                <a:gd name="T90" fmla="*/ 5061 w 5619"/>
                <a:gd name="T91" fmla="*/ 294 h 1347"/>
                <a:gd name="T92" fmla="*/ 4920 w 5619"/>
                <a:gd name="T93" fmla="*/ 531 h 1347"/>
                <a:gd name="T94" fmla="*/ 5318 w 5619"/>
                <a:gd name="T95" fmla="*/ 147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619" h="1347">
                  <a:moveTo>
                    <a:pt x="868" y="354"/>
                  </a:moveTo>
                  <a:cubicBezTo>
                    <a:pt x="863" y="539"/>
                    <a:pt x="851" y="686"/>
                    <a:pt x="834" y="796"/>
                  </a:cubicBezTo>
                  <a:lnTo>
                    <a:pt x="1301" y="796"/>
                  </a:lnTo>
                  <a:lnTo>
                    <a:pt x="1301" y="962"/>
                  </a:lnTo>
                  <a:lnTo>
                    <a:pt x="792" y="962"/>
                  </a:lnTo>
                  <a:cubicBezTo>
                    <a:pt x="790" y="968"/>
                    <a:pt x="787" y="976"/>
                    <a:pt x="781" y="986"/>
                  </a:cubicBezTo>
                  <a:cubicBezTo>
                    <a:pt x="954" y="1043"/>
                    <a:pt x="1125" y="1102"/>
                    <a:pt x="1295" y="1165"/>
                  </a:cubicBezTo>
                  <a:lnTo>
                    <a:pt x="1225" y="1332"/>
                  </a:lnTo>
                  <a:cubicBezTo>
                    <a:pt x="1045" y="1256"/>
                    <a:pt x="865" y="1185"/>
                    <a:pt x="686" y="1118"/>
                  </a:cubicBezTo>
                  <a:cubicBezTo>
                    <a:pt x="569" y="1228"/>
                    <a:pt x="390" y="1304"/>
                    <a:pt x="149" y="1347"/>
                  </a:cubicBezTo>
                  <a:cubicBezTo>
                    <a:pt x="105" y="1271"/>
                    <a:pt x="67" y="1211"/>
                    <a:pt x="35" y="1167"/>
                  </a:cubicBezTo>
                  <a:cubicBezTo>
                    <a:pt x="322" y="1126"/>
                    <a:pt x="505" y="1058"/>
                    <a:pt x="584" y="962"/>
                  </a:cubicBezTo>
                  <a:lnTo>
                    <a:pt x="0" y="962"/>
                  </a:lnTo>
                  <a:lnTo>
                    <a:pt x="0" y="796"/>
                  </a:lnTo>
                  <a:lnTo>
                    <a:pt x="424" y="796"/>
                  </a:lnTo>
                  <a:cubicBezTo>
                    <a:pt x="329" y="739"/>
                    <a:pt x="242" y="691"/>
                    <a:pt x="163" y="651"/>
                  </a:cubicBezTo>
                  <a:lnTo>
                    <a:pt x="246" y="521"/>
                  </a:lnTo>
                  <a:cubicBezTo>
                    <a:pt x="329" y="561"/>
                    <a:pt x="423" y="610"/>
                    <a:pt x="529" y="669"/>
                  </a:cubicBezTo>
                  <a:lnTo>
                    <a:pt x="445" y="796"/>
                  </a:lnTo>
                  <a:lnTo>
                    <a:pt x="645" y="796"/>
                  </a:lnTo>
                  <a:cubicBezTo>
                    <a:pt x="667" y="682"/>
                    <a:pt x="679" y="534"/>
                    <a:pt x="682" y="354"/>
                  </a:cubicBezTo>
                  <a:lnTo>
                    <a:pt x="868" y="354"/>
                  </a:lnTo>
                  <a:close/>
                  <a:moveTo>
                    <a:pt x="28" y="490"/>
                  </a:moveTo>
                  <a:lnTo>
                    <a:pt x="28" y="142"/>
                  </a:lnTo>
                  <a:lnTo>
                    <a:pt x="568" y="142"/>
                  </a:lnTo>
                  <a:cubicBezTo>
                    <a:pt x="551" y="98"/>
                    <a:pt x="536" y="61"/>
                    <a:pt x="523" y="30"/>
                  </a:cubicBezTo>
                  <a:lnTo>
                    <a:pt x="752" y="5"/>
                  </a:lnTo>
                  <a:cubicBezTo>
                    <a:pt x="765" y="42"/>
                    <a:pt x="780" y="88"/>
                    <a:pt x="798" y="142"/>
                  </a:cubicBezTo>
                  <a:lnTo>
                    <a:pt x="1271" y="142"/>
                  </a:lnTo>
                  <a:lnTo>
                    <a:pt x="1271" y="490"/>
                  </a:lnTo>
                  <a:lnTo>
                    <a:pt x="1084" y="490"/>
                  </a:lnTo>
                  <a:lnTo>
                    <a:pt x="1084" y="303"/>
                  </a:lnTo>
                  <a:lnTo>
                    <a:pt x="214" y="303"/>
                  </a:lnTo>
                  <a:lnTo>
                    <a:pt x="214" y="490"/>
                  </a:lnTo>
                  <a:lnTo>
                    <a:pt x="28" y="490"/>
                  </a:lnTo>
                  <a:close/>
                  <a:moveTo>
                    <a:pt x="352" y="342"/>
                  </a:moveTo>
                  <a:cubicBezTo>
                    <a:pt x="446" y="383"/>
                    <a:pt x="543" y="429"/>
                    <a:pt x="642" y="478"/>
                  </a:cubicBezTo>
                  <a:lnTo>
                    <a:pt x="558" y="615"/>
                  </a:lnTo>
                  <a:cubicBezTo>
                    <a:pt x="452" y="556"/>
                    <a:pt x="358" y="507"/>
                    <a:pt x="275" y="468"/>
                  </a:cubicBezTo>
                  <a:lnTo>
                    <a:pt x="352" y="342"/>
                  </a:lnTo>
                  <a:close/>
                  <a:moveTo>
                    <a:pt x="2700" y="458"/>
                  </a:moveTo>
                  <a:cubicBezTo>
                    <a:pt x="2700" y="520"/>
                    <a:pt x="2698" y="603"/>
                    <a:pt x="2693" y="708"/>
                  </a:cubicBezTo>
                  <a:cubicBezTo>
                    <a:pt x="2689" y="812"/>
                    <a:pt x="2685" y="873"/>
                    <a:pt x="2681" y="891"/>
                  </a:cubicBezTo>
                  <a:cubicBezTo>
                    <a:pt x="2677" y="908"/>
                    <a:pt x="2670" y="925"/>
                    <a:pt x="2659" y="939"/>
                  </a:cubicBezTo>
                  <a:cubicBezTo>
                    <a:pt x="2704" y="959"/>
                    <a:pt x="2745" y="975"/>
                    <a:pt x="2782" y="985"/>
                  </a:cubicBezTo>
                  <a:cubicBezTo>
                    <a:pt x="2772" y="1091"/>
                    <a:pt x="2750" y="1170"/>
                    <a:pt x="2717" y="1220"/>
                  </a:cubicBezTo>
                  <a:cubicBezTo>
                    <a:pt x="2685" y="1271"/>
                    <a:pt x="2624" y="1296"/>
                    <a:pt x="2536" y="1296"/>
                  </a:cubicBezTo>
                  <a:lnTo>
                    <a:pt x="2215" y="1296"/>
                  </a:lnTo>
                  <a:cubicBezTo>
                    <a:pt x="2095" y="1296"/>
                    <a:pt x="2034" y="1238"/>
                    <a:pt x="2034" y="1122"/>
                  </a:cubicBezTo>
                  <a:lnTo>
                    <a:pt x="2034" y="749"/>
                  </a:lnTo>
                  <a:lnTo>
                    <a:pt x="1994" y="757"/>
                  </a:lnTo>
                  <a:lnTo>
                    <a:pt x="1963" y="603"/>
                  </a:lnTo>
                  <a:lnTo>
                    <a:pt x="2034" y="589"/>
                  </a:lnTo>
                  <a:lnTo>
                    <a:pt x="2034" y="507"/>
                  </a:lnTo>
                  <a:cubicBezTo>
                    <a:pt x="1974" y="464"/>
                    <a:pt x="1922" y="431"/>
                    <a:pt x="1878" y="407"/>
                  </a:cubicBezTo>
                  <a:cubicBezTo>
                    <a:pt x="1886" y="399"/>
                    <a:pt x="1894" y="389"/>
                    <a:pt x="1902" y="379"/>
                  </a:cubicBezTo>
                  <a:lnTo>
                    <a:pt x="1707" y="379"/>
                  </a:lnTo>
                  <a:lnTo>
                    <a:pt x="1706" y="527"/>
                  </a:lnTo>
                  <a:lnTo>
                    <a:pt x="1957" y="527"/>
                  </a:lnTo>
                  <a:lnTo>
                    <a:pt x="1941" y="1068"/>
                  </a:lnTo>
                  <a:cubicBezTo>
                    <a:pt x="1939" y="1127"/>
                    <a:pt x="1929" y="1175"/>
                    <a:pt x="1911" y="1212"/>
                  </a:cubicBezTo>
                  <a:cubicBezTo>
                    <a:pt x="1893" y="1248"/>
                    <a:pt x="1869" y="1273"/>
                    <a:pt x="1841" y="1285"/>
                  </a:cubicBezTo>
                  <a:cubicBezTo>
                    <a:pt x="1812" y="1297"/>
                    <a:pt x="1753" y="1303"/>
                    <a:pt x="1662" y="1303"/>
                  </a:cubicBezTo>
                  <a:cubicBezTo>
                    <a:pt x="1653" y="1244"/>
                    <a:pt x="1642" y="1188"/>
                    <a:pt x="1629" y="1135"/>
                  </a:cubicBezTo>
                  <a:cubicBezTo>
                    <a:pt x="1606" y="1208"/>
                    <a:pt x="1578" y="1273"/>
                    <a:pt x="1544" y="1328"/>
                  </a:cubicBezTo>
                  <a:cubicBezTo>
                    <a:pt x="1504" y="1248"/>
                    <a:pt x="1467" y="1182"/>
                    <a:pt x="1434" y="1131"/>
                  </a:cubicBezTo>
                  <a:cubicBezTo>
                    <a:pt x="1463" y="1073"/>
                    <a:pt x="1485" y="1010"/>
                    <a:pt x="1502" y="942"/>
                  </a:cubicBezTo>
                  <a:cubicBezTo>
                    <a:pt x="1519" y="874"/>
                    <a:pt x="1530" y="808"/>
                    <a:pt x="1535" y="743"/>
                  </a:cubicBezTo>
                  <a:cubicBezTo>
                    <a:pt x="1540" y="678"/>
                    <a:pt x="1543" y="557"/>
                    <a:pt x="1544" y="379"/>
                  </a:cubicBezTo>
                  <a:lnTo>
                    <a:pt x="1455" y="379"/>
                  </a:lnTo>
                  <a:lnTo>
                    <a:pt x="1455" y="219"/>
                  </a:lnTo>
                  <a:lnTo>
                    <a:pt x="1648" y="219"/>
                  </a:lnTo>
                  <a:cubicBezTo>
                    <a:pt x="1627" y="161"/>
                    <a:pt x="1605" y="107"/>
                    <a:pt x="1581" y="55"/>
                  </a:cubicBezTo>
                  <a:lnTo>
                    <a:pt x="1765" y="0"/>
                  </a:lnTo>
                  <a:cubicBezTo>
                    <a:pt x="1796" y="67"/>
                    <a:pt x="1824" y="131"/>
                    <a:pt x="1848" y="192"/>
                  </a:cubicBezTo>
                  <a:lnTo>
                    <a:pt x="1764" y="219"/>
                  </a:lnTo>
                  <a:lnTo>
                    <a:pt x="1957" y="219"/>
                  </a:lnTo>
                  <a:lnTo>
                    <a:pt x="1957" y="309"/>
                  </a:lnTo>
                  <a:cubicBezTo>
                    <a:pt x="2020" y="221"/>
                    <a:pt x="2078" y="118"/>
                    <a:pt x="2132" y="0"/>
                  </a:cubicBezTo>
                  <a:lnTo>
                    <a:pt x="2315" y="20"/>
                  </a:lnTo>
                  <a:cubicBezTo>
                    <a:pt x="2294" y="64"/>
                    <a:pt x="2273" y="106"/>
                    <a:pt x="2253" y="146"/>
                  </a:cubicBezTo>
                  <a:lnTo>
                    <a:pt x="2742" y="146"/>
                  </a:lnTo>
                  <a:lnTo>
                    <a:pt x="2742" y="310"/>
                  </a:lnTo>
                  <a:lnTo>
                    <a:pt x="2164" y="310"/>
                  </a:lnTo>
                  <a:cubicBezTo>
                    <a:pt x="2136" y="358"/>
                    <a:pt x="2107" y="403"/>
                    <a:pt x="2079" y="445"/>
                  </a:cubicBezTo>
                  <a:lnTo>
                    <a:pt x="2198" y="445"/>
                  </a:lnTo>
                  <a:lnTo>
                    <a:pt x="2198" y="557"/>
                  </a:lnTo>
                  <a:lnTo>
                    <a:pt x="2284" y="540"/>
                  </a:lnTo>
                  <a:lnTo>
                    <a:pt x="2284" y="339"/>
                  </a:lnTo>
                  <a:lnTo>
                    <a:pt x="2431" y="339"/>
                  </a:lnTo>
                  <a:lnTo>
                    <a:pt x="2431" y="511"/>
                  </a:lnTo>
                  <a:lnTo>
                    <a:pt x="2700" y="458"/>
                  </a:lnTo>
                  <a:close/>
                  <a:moveTo>
                    <a:pt x="2541" y="642"/>
                  </a:moveTo>
                  <a:lnTo>
                    <a:pt x="2431" y="665"/>
                  </a:lnTo>
                  <a:lnTo>
                    <a:pt x="2431" y="830"/>
                  </a:lnTo>
                  <a:cubicBezTo>
                    <a:pt x="2477" y="831"/>
                    <a:pt x="2505" y="830"/>
                    <a:pt x="2515" y="826"/>
                  </a:cubicBezTo>
                  <a:cubicBezTo>
                    <a:pt x="2525" y="822"/>
                    <a:pt x="2532" y="811"/>
                    <a:pt x="2535" y="794"/>
                  </a:cubicBezTo>
                  <a:cubicBezTo>
                    <a:pt x="2539" y="776"/>
                    <a:pt x="2541" y="726"/>
                    <a:pt x="2541" y="642"/>
                  </a:cubicBezTo>
                  <a:close/>
                  <a:moveTo>
                    <a:pt x="1634" y="1120"/>
                  </a:moveTo>
                  <a:lnTo>
                    <a:pt x="1725" y="1125"/>
                  </a:lnTo>
                  <a:cubicBezTo>
                    <a:pt x="1760" y="1125"/>
                    <a:pt x="1780" y="1101"/>
                    <a:pt x="1785" y="1054"/>
                  </a:cubicBezTo>
                  <a:cubicBezTo>
                    <a:pt x="1790" y="1007"/>
                    <a:pt x="1794" y="883"/>
                    <a:pt x="1797" y="682"/>
                  </a:cubicBezTo>
                  <a:lnTo>
                    <a:pt x="1701" y="682"/>
                  </a:lnTo>
                  <a:cubicBezTo>
                    <a:pt x="1693" y="852"/>
                    <a:pt x="1671" y="998"/>
                    <a:pt x="1634" y="1120"/>
                  </a:cubicBezTo>
                  <a:close/>
                  <a:moveTo>
                    <a:pt x="2284" y="1071"/>
                  </a:moveTo>
                  <a:lnTo>
                    <a:pt x="2284" y="696"/>
                  </a:lnTo>
                  <a:lnTo>
                    <a:pt x="2198" y="714"/>
                  </a:lnTo>
                  <a:lnTo>
                    <a:pt x="2198" y="1079"/>
                  </a:lnTo>
                  <a:cubicBezTo>
                    <a:pt x="2198" y="1117"/>
                    <a:pt x="2218" y="1136"/>
                    <a:pt x="2257" y="1136"/>
                  </a:cubicBezTo>
                  <a:lnTo>
                    <a:pt x="2487" y="1136"/>
                  </a:lnTo>
                  <a:cubicBezTo>
                    <a:pt x="2526" y="1136"/>
                    <a:pt x="2554" y="1127"/>
                    <a:pt x="2571" y="1108"/>
                  </a:cubicBezTo>
                  <a:cubicBezTo>
                    <a:pt x="2589" y="1089"/>
                    <a:pt x="2602" y="1044"/>
                    <a:pt x="2612" y="974"/>
                  </a:cubicBezTo>
                  <a:cubicBezTo>
                    <a:pt x="2571" y="983"/>
                    <a:pt x="2521" y="989"/>
                    <a:pt x="2462" y="992"/>
                  </a:cubicBezTo>
                  <a:cubicBezTo>
                    <a:pt x="2453" y="934"/>
                    <a:pt x="2443" y="882"/>
                    <a:pt x="2431" y="835"/>
                  </a:cubicBezTo>
                  <a:lnTo>
                    <a:pt x="2431" y="1071"/>
                  </a:lnTo>
                  <a:lnTo>
                    <a:pt x="2284" y="1071"/>
                  </a:lnTo>
                  <a:close/>
                  <a:moveTo>
                    <a:pt x="3128" y="7"/>
                  </a:moveTo>
                  <a:cubicBezTo>
                    <a:pt x="3198" y="101"/>
                    <a:pt x="3257" y="184"/>
                    <a:pt x="3305" y="256"/>
                  </a:cubicBezTo>
                  <a:lnTo>
                    <a:pt x="3133" y="359"/>
                  </a:lnTo>
                  <a:cubicBezTo>
                    <a:pt x="3090" y="281"/>
                    <a:pt x="3036" y="193"/>
                    <a:pt x="2971" y="97"/>
                  </a:cubicBezTo>
                  <a:lnTo>
                    <a:pt x="3128" y="7"/>
                  </a:lnTo>
                  <a:close/>
                  <a:moveTo>
                    <a:pt x="3338" y="415"/>
                  </a:moveTo>
                  <a:lnTo>
                    <a:pt x="3679" y="415"/>
                  </a:lnTo>
                  <a:lnTo>
                    <a:pt x="3679" y="8"/>
                  </a:lnTo>
                  <a:lnTo>
                    <a:pt x="3880" y="8"/>
                  </a:lnTo>
                  <a:lnTo>
                    <a:pt x="3880" y="415"/>
                  </a:lnTo>
                  <a:lnTo>
                    <a:pt x="4223" y="415"/>
                  </a:lnTo>
                  <a:lnTo>
                    <a:pt x="4223" y="595"/>
                  </a:lnTo>
                  <a:lnTo>
                    <a:pt x="3880" y="595"/>
                  </a:lnTo>
                  <a:lnTo>
                    <a:pt x="3880" y="1332"/>
                  </a:lnTo>
                  <a:lnTo>
                    <a:pt x="3679" y="1332"/>
                  </a:lnTo>
                  <a:lnTo>
                    <a:pt x="3679" y="595"/>
                  </a:lnTo>
                  <a:lnTo>
                    <a:pt x="3338" y="595"/>
                  </a:lnTo>
                  <a:lnTo>
                    <a:pt x="3338" y="415"/>
                  </a:lnTo>
                  <a:close/>
                  <a:moveTo>
                    <a:pt x="3404" y="863"/>
                  </a:moveTo>
                  <a:cubicBezTo>
                    <a:pt x="3411" y="946"/>
                    <a:pt x="3419" y="1012"/>
                    <a:pt x="3427" y="1061"/>
                  </a:cubicBezTo>
                  <a:cubicBezTo>
                    <a:pt x="3255" y="1173"/>
                    <a:pt x="3146" y="1254"/>
                    <a:pt x="3100" y="1305"/>
                  </a:cubicBezTo>
                  <a:lnTo>
                    <a:pt x="3001" y="1174"/>
                  </a:lnTo>
                  <a:cubicBezTo>
                    <a:pt x="3023" y="1147"/>
                    <a:pt x="3034" y="1110"/>
                    <a:pt x="3034" y="1061"/>
                  </a:cubicBezTo>
                  <a:lnTo>
                    <a:pt x="3034" y="631"/>
                  </a:lnTo>
                  <a:lnTo>
                    <a:pt x="2897" y="631"/>
                  </a:lnTo>
                  <a:lnTo>
                    <a:pt x="2897" y="457"/>
                  </a:lnTo>
                  <a:lnTo>
                    <a:pt x="3212" y="457"/>
                  </a:lnTo>
                  <a:lnTo>
                    <a:pt x="3212" y="986"/>
                  </a:lnTo>
                  <a:cubicBezTo>
                    <a:pt x="3249" y="965"/>
                    <a:pt x="3313" y="924"/>
                    <a:pt x="3404" y="863"/>
                  </a:cubicBezTo>
                  <a:close/>
                  <a:moveTo>
                    <a:pt x="4853" y="9"/>
                  </a:moveTo>
                  <a:cubicBezTo>
                    <a:pt x="4918" y="58"/>
                    <a:pt x="4984" y="113"/>
                    <a:pt x="5051" y="176"/>
                  </a:cubicBezTo>
                  <a:lnTo>
                    <a:pt x="4935" y="288"/>
                  </a:lnTo>
                  <a:cubicBezTo>
                    <a:pt x="4878" y="228"/>
                    <a:pt x="4816" y="170"/>
                    <a:pt x="4747" y="113"/>
                  </a:cubicBezTo>
                  <a:lnTo>
                    <a:pt x="4853" y="9"/>
                  </a:lnTo>
                  <a:close/>
                  <a:moveTo>
                    <a:pt x="5619" y="20"/>
                  </a:moveTo>
                  <a:lnTo>
                    <a:pt x="5619" y="1155"/>
                  </a:lnTo>
                  <a:cubicBezTo>
                    <a:pt x="5619" y="1205"/>
                    <a:pt x="5608" y="1243"/>
                    <a:pt x="5584" y="1269"/>
                  </a:cubicBezTo>
                  <a:cubicBezTo>
                    <a:pt x="5560" y="1295"/>
                    <a:pt x="5518" y="1310"/>
                    <a:pt x="5458" y="1313"/>
                  </a:cubicBezTo>
                  <a:cubicBezTo>
                    <a:pt x="5399" y="1316"/>
                    <a:pt x="5346" y="1317"/>
                    <a:pt x="5299" y="1316"/>
                  </a:cubicBezTo>
                  <a:cubicBezTo>
                    <a:pt x="5288" y="1253"/>
                    <a:pt x="5272" y="1194"/>
                    <a:pt x="5254" y="1141"/>
                  </a:cubicBezTo>
                  <a:cubicBezTo>
                    <a:pt x="5294" y="1143"/>
                    <a:pt x="5332" y="1145"/>
                    <a:pt x="5366" y="1145"/>
                  </a:cubicBezTo>
                  <a:cubicBezTo>
                    <a:pt x="5395" y="1145"/>
                    <a:pt x="5415" y="1140"/>
                    <a:pt x="5424" y="1132"/>
                  </a:cubicBezTo>
                  <a:cubicBezTo>
                    <a:pt x="5433" y="1123"/>
                    <a:pt x="5437" y="1106"/>
                    <a:pt x="5437" y="1080"/>
                  </a:cubicBezTo>
                  <a:lnTo>
                    <a:pt x="5437" y="20"/>
                  </a:lnTo>
                  <a:lnTo>
                    <a:pt x="5619" y="20"/>
                  </a:lnTo>
                  <a:close/>
                  <a:moveTo>
                    <a:pt x="4920" y="531"/>
                  </a:moveTo>
                  <a:lnTo>
                    <a:pt x="5078" y="614"/>
                  </a:lnTo>
                  <a:cubicBezTo>
                    <a:pt x="5003" y="752"/>
                    <a:pt x="4911" y="876"/>
                    <a:pt x="4802" y="987"/>
                  </a:cubicBezTo>
                  <a:cubicBezTo>
                    <a:pt x="4819" y="1028"/>
                    <a:pt x="4841" y="1062"/>
                    <a:pt x="4867" y="1088"/>
                  </a:cubicBezTo>
                  <a:cubicBezTo>
                    <a:pt x="4892" y="1114"/>
                    <a:pt x="4915" y="1127"/>
                    <a:pt x="4934" y="1127"/>
                  </a:cubicBezTo>
                  <a:cubicBezTo>
                    <a:pt x="4939" y="1127"/>
                    <a:pt x="4946" y="1125"/>
                    <a:pt x="4953" y="1122"/>
                  </a:cubicBezTo>
                  <a:cubicBezTo>
                    <a:pt x="4960" y="1118"/>
                    <a:pt x="4968" y="1092"/>
                    <a:pt x="4978" y="1043"/>
                  </a:cubicBezTo>
                  <a:cubicBezTo>
                    <a:pt x="4987" y="994"/>
                    <a:pt x="4995" y="952"/>
                    <a:pt x="4999" y="917"/>
                  </a:cubicBezTo>
                  <a:cubicBezTo>
                    <a:pt x="5018" y="927"/>
                    <a:pt x="5072" y="953"/>
                    <a:pt x="5162" y="992"/>
                  </a:cubicBezTo>
                  <a:cubicBezTo>
                    <a:pt x="5137" y="1131"/>
                    <a:pt x="5110" y="1222"/>
                    <a:pt x="5079" y="1262"/>
                  </a:cubicBezTo>
                  <a:cubicBezTo>
                    <a:pt x="5048" y="1304"/>
                    <a:pt x="5008" y="1324"/>
                    <a:pt x="4957" y="1324"/>
                  </a:cubicBezTo>
                  <a:cubicBezTo>
                    <a:pt x="4824" y="1324"/>
                    <a:pt x="4723" y="1257"/>
                    <a:pt x="4655" y="1121"/>
                  </a:cubicBezTo>
                  <a:cubicBezTo>
                    <a:pt x="4590" y="1173"/>
                    <a:pt x="4521" y="1222"/>
                    <a:pt x="4447" y="1267"/>
                  </a:cubicBezTo>
                  <a:cubicBezTo>
                    <a:pt x="4415" y="1207"/>
                    <a:pt x="4380" y="1151"/>
                    <a:pt x="4344" y="1100"/>
                  </a:cubicBezTo>
                  <a:cubicBezTo>
                    <a:pt x="4435" y="1053"/>
                    <a:pt x="4518" y="1000"/>
                    <a:pt x="4592" y="940"/>
                  </a:cubicBezTo>
                  <a:cubicBezTo>
                    <a:pt x="4564" y="818"/>
                    <a:pt x="4544" y="686"/>
                    <a:pt x="4535" y="545"/>
                  </a:cubicBezTo>
                  <a:lnTo>
                    <a:pt x="4379" y="570"/>
                  </a:lnTo>
                  <a:lnTo>
                    <a:pt x="4349" y="401"/>
                  </a:lnTo>
                  <a:lnTo>
                    <a:pt x="4526" y="374"/>
                  </a:lnTo>
                  <a:lnTo>
                    <a:pt x="4508" y="21"/>
                  </a:lnTo>
                  <a:lnTo>
                    <a:pt x="4697" y="21"/>
                  </a:lnTo>
                  <a:cubicBezTo>
                    <a:pt x="4699" y="131"/>
                    <a:pt x="4703" y="239"/>
                    <a:pt x="4707" y="346"/>
                  </a:cubicBezTo>
                  <a:lnTo>
                    <a:pt x="5061" y="294"/>
                  </a:lnTo>
                  <a:lnTo>
                    <a:pt x="5087" y="457"/>
                  </a:lnTo>
                  <a:lnTo>
                    <a:pt x="4717" y="516"/>
                  </a:lnTo>
                  <a:cubicBezTo>
                    <a:pt x="4724" y="606"/>
                    <a:pt x="4735" y="697"/>
                    <a:pt x="4751" y="787"/>
                  </a:cubicBezTo>
                  <a:cubicBezTo>
                    <a:pt x="4818" y="710"/>
                    <a:pt x="4875" y="624"/>
                    <a:pt x="4920" y="531"/>
                  </a:cubicBezTo>
                  <a:close/>
                  <a:moveTo>
                    <a:pt x="5318" y="958"/>
                  </a:moveTo>
                  <a:lnTo>
                    <a:pt x="5141" y="958"/>
                  </a:lnTo>
                  <a:lnTo>
                    <a:pt x="5141" y="147"/>
                  </a:lnTo>
                  <a:lnTo>
                    <a:pt x="5318" y="147"/>
                  </a:lnTo>
                  <a:lnTo>
                    <a:pt x="5318" y="9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5146" y="2677"/>
              <a:ext cx="447" cy="105"/>
            </a:xfrm>
            <a:custGeom>
              <a:avLst/>
              <a:gdLst>
                <a:gd name="T0" fmla="*/ 606 w 5640"/>
                <a:gd name="T1" fmla="*/ 510 h 1329"/>
                <a:gd name="T2" fmla="*/ 340 w 5640"/>
                <a:gd name="T3" fmla="*/ 416 h 1329"/>
                <a:gd name="T4" fmla="*/ 413 w 5640"/>
                <a:gd name="T5" fmla="*/ 799 h 1329"/>
                <a:gd name="T6" fmla="*/ 169 w 5640"/>
                <a:gd name="T7" fmla="*/ 1329 h 1329"/>
                <a:gd name="T8" fmla="*/ 0 w 5640"/>
                <a:gd name="T9" fmla="*/ 772 h 1329"/>
                <a:gd name="T10" fmla="*/ 14 w 5640"/>
                <a:gd name="T11" fmla="*/ 242 h 1329"/>
                <a:gd name="T12" fmla="*/ 340 w 5640"/>
                <a:gd name="T13" fmla="*/ 11 h 1329"/>
                <a:gd name="T14" fmla="*/ 477 w 5640"/>
                <a:gd name="T15" fmla="*/ 373 h 1329"/>
                <a:gd name="T16" fmla="*/ 987 w 5640"/>
                <a:gd name="T17" fmla="*/ 46 h 1329"/>
                <a:gd name="T18" fmla="*/ 1156 w 5640"/>
                <a:gd name="T19" fmla="*/ 502 h 1329"/>
                <a:gd name="T20" fmla="*/ 960 w 5640"/>
                <a:gd name="T21" fmla="*/ 1120 h 1329"/>
                <a:gd name="T22" fmla="*/ 1130 w 5640"/>
                <a:gd name="T23" fmla="*/ 1120 h 1329"/>
                <a:gd name="T24" fmla="*/ 456 w 5640"/>
                <a:gd name="T25" fmla="*/ 1283 h 1329"/>
                <a:gd name="T26" fmla="*/ 754 w 5640"/>
                <a:gd name="T27" fmla="*/ 1038 h 1329"/>
                <a:gd name="T28" fmla="*/ 618 w 5640"/>
                <a:gd name="T29" fmla="*/ 685 h 1329"/>
                <a:gd name="T30" fmla="*/ 827 w 5640"/>
                <a:gd name="T31" fmla="*/ 1019 h 1329"/>
                <a:gd name="T32" fmla="*/ 884 w 5640"/>
                <a:gd name="T33" fmla="*/ 197 h 1329"/>
                <a:gd name="T34" fmla="*/ 884 w 5640"/>
                <a:gd name="T35" fmla="*/ 197 h 1329"/>
                <a:gd name="T36" fmla="*/ 1519 w 5640"/>
                <a:gd name="T37" fmla="*/ 607 h 1329"/>
                <a:gd name="T38" fmla="*/ 1508 w 5640"/>
                <a:gd name="T39" fmla="*/ 251 h 1329"/>
                <a:gd name="T40" fmla="*/ 2037 w 5640"/>
                <a:gd name="T41" fmla="*/ 0 h 1329"/>
                <a:gd name="T42" fmla="*/ 2741 w 5640"/>
                <a:gd name="T43" fmla="*/ 116 h 1329"/>
                <a:gd name="T44" fmla="*/ 2788 w 5640"/>
                <a:gd name="T45" fmla="*/ 425 h 1329"/>
                <a:gd name="T46" fmla="*/ 2621 w 5640"/>
                <a:gd name="T47" fmla="*/ 1051 h 1329"/>
                <a:gd name="T48" fmla="*/ 2210 w 5640"/>
                <a:gd name="T49" fmla="*/ 459 h 1329"/>
                <a:gd name="T50" fmla="*/ 1778 w 5640"/>
                <a:gd name="T51" fmla="*/ 487 h 1329"/>
                <a:gd name="T52" fmla="*/ 2444 w 5640"/>
                <a:gd name="T53" fmla="*/ 622 h 1329"/>
                <a:gd name="T54" fmla="*/ 2444 w 5640"/>
                <a:gd name="T55" fmla="*/ 707 h 1329"/>
                <a:gd name="T56" fmla="*/ 2444 w 5640"/>
                <a:gd name="T57" fmla="*/ 831 h 1329"/>
                <a:gd name="T58" fmla="*/ 2444 w 5640"/>
                <a:gd name="T59" fmla="*/ 916 h 1329"/>
                <a:gd name="T60" fmla="*/ 1481 w 5640"/>
                <a:gd name="T61" fmla="*/ 1123 h 1329"/>
                <a:gd name="T62" fmla="*/ 3149 w 5640"/>
                <a:gd name="T63" fmla="*/ 2 h 1329"/>
                <a:gd name="T64" fmla="*/ 2992 w 5640"/>
                <a:gd name="T65" fmla="*/ 92 h 1329"/>
                <a:gd name="T66" fmla="*/ 3699 w 5640"/>
                <a:gd name="T67" fmla="*/ 410 h 1329"/>
                <a:gd name="T68" fmla="*/ 3900 w 5640"/>
                <a:gd name="T69" fmla="*/ 410 h 1329"/>
                <a:gd name="T70" fmla="*/ 3900 w 5640"/>
                <a:gd name="T71" fmla="*/ 590 h 1329"/>
                <a:gd name="T72" fmla="*/ 3699 w 5640"/>
                <a:gd name="T73" fmla="*/ 590 h 1329"/>
                <a:gd name="T74" fmla="*/ 3425 w 5640"/>
                <a:gd name="T75" fmla="*/ 858 h 1329"/>
                <a:gd name="T76" fmla="*/ 3021 w 5640"/>
                <a:gd name="T77" fmla="*/ 1169 h 1329"/>
                <a:gd name="T78" fmla="*/ 2918 w 5640"/>
                <a:gd name="T79" fmla="*/ 626 h 1329"/>
                <a:gd name="T80" fmla="*/ 3233 w 5640"/>
                <a:gd name="T81" fmla="*/ 981 h 1329"/>
                <a:gd name="T82" fmla="*/ 5072 w 5640"/>
                <a:gd name="T83" fmla="*/ 171 h 1329"/>
                <a:gd name="T84" fmla="*/ 4873 w 5640"/>
                <a:gd name="T85" fmla="*/ 4 h 1329"/>
                <a:gd name="T86" fmla="*/ 5604 w 5640"/>
                <a:gd name="T87" fmla="*/ 1264 h 1329"/>
                <a:gd name="T88" fmla="*/ 5274 w 5640"/>
                <a:gd name="T89" fmla="*/ 1136 h 1329"/>
                <a:gd name="T90" fmla="*/ 5458 w 5640"/>
                <a:gd name="T91" fmla="*/ 1075 h 1329"/>
                <a:gd name="T92" fmla="*/ 4940 w 5640"/>
                <a:gd name="T93" fmla="*/ 526 h 1329"/>
                <a:gd name="T94" fmla="*/ 4887 w 5640"/>
                <a:gd name="T95" fmla="*/ 1083 h 1329"/>
                <a:gd name="T96" fmla="*/ 4998 w 5640"/>
                <a:gd name="T97" fmla="*/ 1038 h 1329"/>
                <a:gd name="T98" fmla="*/ 5099 w 5640"/>
                <a:gd name="T99" fmla="*/ 1257 h 1329"/>
                <a:gd name="T100" fmla="*/ 4467 w 5640"/>
                <a:gd name="T101" fmla="*/ 1262 h 1329"/>
                <a:gd name="T102" fmla="*/ 4555 w 5640"/>
                <a:gd name="T103" fmla="*/ 540 h 1329"/>
                <a:gd name="T104" fmla="*/ 4546 w 5640"/>
                <a:gd name="T105" fmla="*/ 369 h 1329"/>
                <a:gd name="T106" fmla="*/ 4728 w 5640"/>
                <a:gd name="T107" fmla="*/ 341 h 1329"/>
                <a:gd name="T108" fmla="*/ 4737 w 5640"/>
                <a:gd name="T109" fmla="*/ 511 h 1329"/>
                <a:gd name="T110" fmla="*/ 5338 w 5640"/>
                <a:gd name="T111" fmla="*/ 953 h 1329"/>
                <a:gd name="T112" fmla="*/ 5338 w 5640"/>
                <a:gd name="T113" fmla="*/ 142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640" h="1329">
                  <a:moveTo>
                    <a:pt x="1156" y="577"/>
                  </a:moveTo>
                  <a:lnTo>
                    <a:pt x="606" y="577"/>
                  </a:lnTo>
                  <a:lnTo>
                    <a:pt x="606" y="510"/>
                  </a:lnTo>
                  <a:cubicBezTo>
                    <a:pt x="576" y="536"/>
                    <a:pt x="544" y="561"/>
                    <a:pt x="512" y="585"/>
                  </a:cubicBezTo>
                  <a:cubicBezTo>
                    <a:pt x="480" y="520"/>
                    <a:pt x="449" y="463"/>
                    <a:pt x="420" y="416"/>
                  </a:cubicBezTo>
                  <a:lnTo>
                    <a:pt x="340" y="416"/>
                  </a:lnTo>
                  <a:lnTo>
                    <a:pt x="340" y="508"/>
                  </a:lnTo>
                  <a:cubicBezTo>
                    <a:pt x="403" y="558"/>
                    <a:pt x="465" y="610"/>
                    <a:pt x="524" y="664"/>
                  </a:cubicBezTo>
                  <a:lnTo>
                    <a:pt x="413" y="799"/>
                  </a:lnTo>
                  <a:cubicBezTo>
                    <a:pt x="390" y="769"/>
                    <a:pt x="365" y="739"/>
                    <a:pt x="340" y="711"/>
                  </a:cubicBezTo>
                  <a:lnTo>
                    <a:pt x="340" y="1329"/>
                  </a:lnTo>
                  <a:lnTo>
                    <a:pt x="169" y="1329"/>
                  </a:lnTo>
                  <a:lnTo>
                    <a:pt x="169" y="763"/>
                  </a:lnTo>
                  <a:cubicBezTo>
                    <a:pt x="133" y="851"/>
                    <a:pt x="92" y="935"/>
                    <a:pt x="43" y="1018"/>
                  </a:cubicBezTo>
                  <a:cubicBezTo>
                    <a:pt x="29" y="926"/>
                    <a:pt x="15" y="845"/>
                    <a:pt x="0" y="772"/>
                  </a:cubicBezTo>
                  <a:cubicBezTo>
                    <a:pt x="66" y="659"/>
                    <a:pt x="119" y="540"/>
                    <a:pt x="157" y="416"/>
                  </a:cubicBezTo>
                  <a:lnTo>
                    <a:pt x="14" y="416"/>
                  </a:lnTo>
                  <a:lnTo>
                    <a:pt x="14" y="242"/>
                  </a:lnTo>
                  <a:lnTo>
                    <a:pt x="169" y="242"/>
                  </a:lnTo>
                  <a:lnTo>
                    <a:pt x="169" y="11"/>
                  </a:lnTo>
                  <a:lnTo>
                    <a:pt x="340" y="11"/>
                  </a:lnTo>
                  <a:lnTo>
                    <a:pt x="340" y="242"/>
                  </a:lnTo>
                  <a:lnTo>
                    <a:pt x="477" y="242"/>
                  </a:lnTo>
                  <a:lnTo>
                    <a:pt x="477" y="373"/>
                  </a:lnTo>
                  <a:cubicBezTo>
                    <a:pt x="605" y="275"/>
                    <a:pt x="711" y="153"/>
                    <a:pt x="795" y="8"/>
                  </a:cubicBezTo>
                  <a:lnTo>
                    <a:pt x="1009" y="8"/>
                  </a:lnTo>
                  <a:lnTo>
                    <a:pt x="987" y="46"/>
                  </a:lnTo>
                  <a:cubicBezTo>
                    <a:pt x="1084" y="203"/>
                    <a:pt x="1204" y="321"/>
                    <a:pt x="1346" y="398"/>
                  </a:cubicBezTo>
                  <a:lnTo>
                    <a:pt x="1248" y="566"/>
                  </a:lnTo>
                  <a:cubicBezTo>
                    <a:pt x="1216" y="545"/>
                    <a:pt x="1185" y="524"/>
                    <a:pt x="1156" y="502"/>
                  </a:cubicBezTo>
                  <a:lnTo>
                    <a:pt x="1156" y="577"/>
                  </a:lnTo>
                  <a:close/>
                  <a:moveTo>
                    <a:pt x="456" y="1120"/>
                  </a:moveTo>
                  <a:lnTo>
                    <a:pt x="960" y="1120"/>
                  </a:lnTo>
                  <a:cubicBezTo>
                    <a:pt x="1017" y="956"/>
                    <a:pt x="1060" y="799"/>
                    <a:pt x="1087" y="649"/>
                  </a:cubicBezTo>
                  <a:lnTo>
                    <a:pt x="1266" y="692"/>
                  </a:lnTo>
                  <a:cubicBezTo>
                    <a:pt x="1234" y="803"/>
                    <a:pt x="1189" y="945"/>
                    <a:pt x="1130" y="1120"/>
                  </a:cubicBezTo>
                  <a:lnTo>
                    <a:pt x="1308" y="1120"/>
                  </a:lnTo>
                  <a:lnTo>
                    <a:pt x="1308" y="1283"/>
                  </a:lnTo>
                  <a:lnTo>
                    <a:pt x="456" y="1283"/>
                  </a:lnTo>
                  <a:lnTo>
                    <a:pt x="456" y="1120"/>
                  </a:lnTo>
                  <a:close/>
                  <a:moveTo>
                    <a:pt x="618" y="685"/>
                  </a:moveTo>
                  <a:cubicBezTo>
                    <a:pt x="669" y="800"/>
                    <a:pt x="714" y="917"/>
                    <a:pt x="754" y="1038"/>
                  </a:cubicBezTo>
                  <a:lnTo>
                    <a:pt x="595" y="1090"/>
                  </a:lnTo>
                  <a:cubicBezTo>
                    <a:pt x="564" y="977"/>
                    <a:pt x="523" y="861"/>
                    <a:pt x="474" y="741"/>
                  </a:cubicBezTo>
                  <a:lnTo>
                    <a:pt x="618" y="685"/>
                  </a:lnTo>
                  <a:close/>
                  <a:moveTo>
                    <a:pt x="898" y="622"/>
                  </a:moveTo>
                  <a:cubicBezTo>
                    <a:pt x="934" y="745"/>
                    <a:pt x="963" y="865"/>
                    <a:pt x="985" y="983"/>
                  </a:cubicBezTo>
                  <a:lnTo>
                    <a:pt x="827" y="1019"/>
                  </a:lnTo>
                  <a:cubicBezTo>
                    <a:pt x="815" y="931"/>
                    <a:pt x="790" y="811"/>
                    <a:pt x="752" y="658"/>
                  </a:cubicBezTo>
                  <a:lnTo>
                    <a:pt x="898" y="622"/>
                  </a:lnTo>
                  <a:close/>
                  <a:moveTo>
                    <a:pt x="884" y="197"/>
                  </a:moveTo>
                  <a:cubicBezTo>
                    <a:pt x="829" y="276"/>
                    <a:pt x="770" y="349"/>
                    <a:pt x="705" y="416"/>
                  </a:cubicBezTo>
                  <a:lnTo>
                    <a:pt x="1059" y="416"/>
                  </a:lnTo>
                  <a:cubicBezTo>
                    <a:pt x="998" y="354"/>
                    <a:pt x="939" y="281"/>
                    <a:pt x="884" y="197"/>
                  </a:cubicBezTo>
                  <a:close/>
                  <a:moveTo>
                    <a:pt x="1626" y="1051"/>
                  </a:moveTo>
                  <a:lnTo>
                    <a:pt x="1626" y="563"/>
                  </a:lnTo>
                  <a:cubicBezTo>
                    <a:pt x="1592" y="578"/>
                    <a:pt x="1556" y="593"/>
                    <a:pt x="1519" y="607"/>
                  </a:cubicBezTo>
                  <a:cubicBezTo>
                    <a:pt x="1502" y="553"/>
                    <a:pt x="1481" y="501"/>
                    <a:pt x="1457" y="451"/>
                  </a:cubicBezTo>
                  <a:cubicBezTo>
                    <a:pt x="1633" y="402"/>
                    <a:pt x="1777" y="335"/>
                    <a:pt x="1891" y="251"/>
                  </a:cubicBezTo>
                  <a:lnTo>
                    <a:pt x="1508" y="251"/>
                  </a:lnTo>
                  <a:lnTo>
                    <a:pt x="1508" y="116"/>
                  </a:lnTo>
                  <a:lnTo>
                    <a:pt x="2037" y="116"/>
                  </a:lnTo>
                  <a:lnTo>
                    <a:pt x="2037" y="0"/>
                  </a:lnTo>
                  <a:lnTo>
                    <a:pt x="2210" y="0"/>
                  </a:lnTo>
                  <a:lnTo>
                    <a:pt x="2210" y="116"/>
                  </a:lnTo>
                  <a:lnTo>
                    <a:pt x="2741" y="116"/>
                  </a:lnTo>
                  <a:lnTo>
                    <a:pt x="2741" y="251"/>
                  </a:lnTo>
                  <a:lnTo>
                    <a:pt x="2339" y="251"/>
                  </a:lnTo>
                  <a:cubicBezTo>
                    <a:pt x="2449" y="332"/>
                    <a:pt x="2599" y="390"/>
                    <a:pt x="2788" y="425"/>
                  </a:cubicBezTo>
                  <a:cubicBezTo>
                    <a:pt x="2768" y="473"/>
                    <a:pt x="2749" y="528"/>
                    <a:pt x="2729" y="590"/>
                  </a:cubicBezTo>
                  <a:cubicBezTo>
                    <a:pt x="2691" y="578"/>
                    <a:pt x="2655" y="566"/>
                    <a:pt x="2621" y="553"/>
                  </a:cubicBezTo>
                  <a:lnTo>
                    <a:pt x="2621" y="1051"/>
                  </a:lnTo>
                  <a:lnTo>
                    <a:pt x="1626" y="1051"/>
                  </a:lnTo>
                  <a:close/>
                  <a:moveTo>
                    <a:pt x="2210" y="292"/>
                  </a:moveTo>
                  <a:lnTo>
                    <a:pt x="2210" y="459"/>
                  </a:lnTo>
                  <a:lnTo>
                    <a:pt x="2037" y="459"/>
                  </a:lnTo>
                  <a:lnTo>
                    <a:pt x="2037" y="298"/>
                  </a:lnTo>
                  <a:cubicBezTo>
                    <a:pt x="1969" y="365"/>
                    <a:pt x="1883" y="428"/>
                    <a:pt x="1778" y="487"/>
                  </a:cubicBezTo>
                  <a:lnTo>
                    <a:pt x="2470" y="487"/>
                  </a:lnTo>
                  <a:cubicBezTo>
                    <a:pt x="2361" y="431"/>
                    <a:pt x="2275" y="366"/>
                    <a:pt x="2210" y="292"/>
                  </a:cubicBezTo>
                  <a:close/>
                  <a:moveTo>
                    <a:pt x="2444" y="622"/>
                  </a:moveTo>
                  <a:lnTo>
                    <a:pt x="1803" y="622"/>
                  </a:lnTo>
                  <a:lnTo>
                    <a:pt x="1803" y="707"/>
                  </a:lnTo>
                  <a:lnTo>
                    <a:pt x="2444" y="707"/>
                  </a:lnTo>
                  <a:lnTo>
                    <a:pt x="2444" y="622"/>
                  </a:lnTo>
                  <a:close/>
                  <a:moveTo>
                    <a:pt x="2444" y="916"/>
                  </a:moveTo>
                  <a:lnTo>
                    <a:pt x="2444" y="831"/>
                  </a:lnTo>
                  <a:lnTo>
                    <a:pt x="1803" y="831"/>
                  </a:lnTo>
                  <a:lnTo>
                    <a:pt x="1803" y="916"/>
                  </a:lnTo>
                  <a:lnTo>
                    <a:pt x="2444" y="916"/>
                  </a:lnTo>
                  <a:close/>
                  <a:moveTo>
                    <a:pt x="2764" y="1279"/>
                  </a:moveTo>
                  <a:lnTo>
                    <a:pt x="1481" y="1279"/>
                  </a:lnTo>
                  <a:lnTo>
                    <a:pt x="1481" y="1123"/>
                  </a:lnTo>
                  <a:lnTo>
                    <a:pt x="2764" y="1123"/>
                  </a:lnTo>
                  <a:lnTo>
                    <a:pt x="2764" y="1279"/>
                  </a:lnTo>
                  <a:close/>
                  <a:moveTo>
                    <a:pt x="3149" y="2"/>
                  </a:moveTo>
                  <a:cubicBezTo>
                    <a:pt x="3218" y="96"/>
                    <a:pt x="3277" y="179"/>
                    <a:pt x="3326" y="251"/>
                  </a:cubicBezTo>
                  <a:lnTo>
                    <a:pt x="3154" y="354"/>
                  </a:lnTo>
                  <a:cubicBezTo>
                    <a:pt x="3110" y="276"/>
                    <a:pt x="3056" y="188"/>
                    <a:pt x="2992" y="92"/>
                  </a:cubicBezTo>
                  <a:lnTo>
                    <a:pt x="3149" y="2"/>
                  </a:lnTo>
                  <a:close/>
                  <a:moveTo>
                    <a:pt x="3359" y="410"/>
                  </a:moveTo>
                  <a:lnTo>
                    <a:pt x="3699" y="410"/>
                  </a:lnTo>
                  <a:lnTo>
                    <a:pt x="3699" y="3"/>
                  </a:lnTo>
                  <a:lnTo>
                    <a:pt x="3900" y="3"/>
                  </a:lnTo>
                  <a:lnTo>
                    <a:pt x="3900" y="410"/>
                  </a:lnTo>
                  <a:lnTo>
                    <a:pt x="4243" y="410"/>
                  </a:lnTo>
                  <a:lnTo>
                    <a:pt x="4243" y="590"/>
                  </a:lnTo>
                  <a:lnTo>
                    <a:pt x="3900" y="590"/>
                  </a:lnTo>
                  <a:lnTo>
                    <a:pt x="3900" y="1327"/>
                  </a:lnTo>
                  <a:lnTo>
                    <a:pt x="3699" y="1327"/>
                  </a:lnTo>
                  <a:lnTo>
                    <a:pt x="3699" y="590"/>
                  </a:lnTo>
                  <a:lnTo>
                    <a:pt x="3359" y="590"/>
                  </a:lnTo>
                  <a:lnTo>
                    <a:pt x="3359" y="410"/>
                  </a:lnTo>
                  <a:close/>
                  <a:moveTo>
                    <a:pt x="3425" y="858"/>
                  </a:moveTo>
                  <a:cubicBezTo>
                    <a:pt x="3432" y="941"/>
                    <a:pt x="3439" y="1007"/>
                    <a:pt x="3447" y="1056"/>
                  </a:cubicBezTo>
                  <a:cubicBezTo>
                    <a:pt x="3276" y="1168"/>
                    <a:pt x="3167" y="1249"/>
                    <a:pt x="3120" y="1300"/>
                  </a:cubicBezTo>
                  <a:lnTo>
                    <a:pt x="3021" y="1169"/>
                  </a:lnTo>
                  <a:cubicBezTo>
                    <a:pt x="3044" y="1142"/>
                    <a:pt x="3055" y="1105"/>
                    <a:pt x="3055" y="1056"/>
                  </a:cubicBezTo>
                  <a:lnTo>
                    <a:pt x="3055" y="626"/>
                  </a:lnTo>
                  <a:lnTo>
                    <a:pt x="2918" y="626"/>
                  </a:lnTo>
                  <a:lnTo>
                    <a:pt x="2918" y="452"/>
                  </a:lnTo>
                  <a:lnTo>
                    <a:pt x="3233" y="452"/>
                  </a:lnTo>
                  <a:lnTo>
                    <a:pt x="3233" y="981"/>
                  </a:lnTo>
                  <a:cubicBezTo>
                    <a:pt x="3269" y="960"/>
                    <a:pt x="3334" y="919"/>
                    <a:pt x="3425" y="858"/>
                  </a:cubicBezTo>
                  <a:close/>
                  <a:moveTo>
                    <a:pt x="4873" y="4"/>
                  </a:moveTo>
                  <a:cubicBezTo>
                    <a:pt x="4939" y="53"/>
                    <a:pt x="5005" y="108"/>
                    <a:pt x="5072" y="171"/>
                  </a:cubicBezTo>
                  <a:lnTo>
                    <a:pt x="4955" y="283"/>
                  </a:lnTo>
                  <a:cubicBezTo>
                    <a:pt x="4899" y="223"/>
                    <a:pt x="4836" y="165"/>
                    <a:pt x="4768" y="108"/>
                  </a:cubicBezTo>
                  <a:lnTo>
                    <a:pt x="4873" y="4"/>
                  </a:lnTo>
                  <a:close/>
                  <a:moveTo>
                    <a:pt x="5640" y="15"/>
                  </a:moveTo>
                  <a:lnTo>
                    <a:pt x="5640" y="1150"/>
                  </a:lnTo>
                  <a:cubicBezTo>
                    <a:pt x="5640" y="1200"/>
                    <a:pt x="5628" y="1238"/>
                    <a:pt x="5604" y="1264"/>
                  </a:cubicBezTo>
                  <a:cubicBezTo>
                    <a:pt x="5580" y="1290"/>
                    <a:pt x="5538" y="1305"/>
                    <a:pt x="5479" y="1308"/>
                  </a:cubicBezTo>
                  <a:cubicBezTo>
                    <a:pt x="5419" y="1311"/>
                    <a:pt x="5366" y="1312"/>
                    <a:pt x="5320" y="1311"/>
                  </a:cubicBezTo>
                  <a:cubicBezTo>
                    <a:pt x="5308" y="1248"/>
                    <a:pt x="5293" y="1189"/>
                    <a:pt x="5274" y="1136"/>
                  </a:cubicBezTo>
                  <a:cubicBezTo>
                    <a:pt x="5315" y="1138"/>
                    <a:pt x="5352" y="1140"/>
                    <a:pt x="5386" y="1140"/>
                  </a:cubicBezTo>
                  <a:cubicBezTo>
                    <a:pt x="5416" y="1140"/>
                    <a:pt x="5435" y="1135"/>
                    <a:pt x="5444" y="1127"/>
                  </a:cubicBezTo>
                  <a:cubicBezTo>
                    <a:pt x="5453" y="1118"/>
                    <a:pt x="5458" y="1101"/>
                    <a:pt x="5458" y="1075"/>
                  </a:cubicBezTo>
                  <a:lnTo>
                    <a:pt x="5458" y="15"/>
                  </a:lnTo>
                  <a:lnTo>
                    <a:pt x="5640" y="15"/>
                  </a:lnTo>
                  <a:close/>
                  <a:moveTo>
                    <a:pt x="4940" y="526"/>
                  </a:moveTo>
                  <a:lnTo>
                    <a:pt x="5099" y="609"/>
                  </a:lnTo>
                  <a:cubicBezTo>
                    <a:pt x="5023" y="747"/>
                    <a:pt x="4931" y="871"/>
                    <a:pt x="4822" y="982"/>
                  </a:cubicBezTo>
                  <a:cubicBezTo>
                    <a:pt x="4840" y="1023"/>
                    <a:pt x="4861" y="1057"/>
                    <a:pt x="4887" y="1083"/>
                  </a:cubicBezTo>
                  <a:cubicBezTo>
                    <a:pt x="4913" y="1109"/>
                    <a:pt x="4935" y="1122"/>
                    <a:pt x="4954" y="1122"/>
                  </a:cubicBezTo>
                  <a:cubicBezTo>
                    <a:pt x="4960" y="1122"/>
                    <a:pt x="4966" y="1120"/>
                    <a:pt x="4973" y="1117"/>
                  </a:cubicBezTo>
                  <a:cubicBezTo>
                    <a:pt x="4980" y="1113"/>
                    <a:pt x="4989" y="1087"/>
                    <a:pt x="4998" y="1038"/>
                  </a:cubicBezTo>
                  <a:cubicBezTo>
                    <a:pt x="5008" y="989"/>
                    <a:pt x="5015" y="947"/>
                    <a:pt x="5019" y="912"/>
                  </a:cubicBezTo>
                  <a:cubicBezTo>
                    <a:pt x="5038" y="922"/>
                    <a:pt x="5093" y="948"/>
                    <a:pt x="5183" y="987"/>
                  </a:cubicBezTo>
                  <a:cubicBezTo>
                    <a:pt x="5158" y="1126"/>
                    <a:pt x="5130" y="1217"/>
                    <a:pt x="5099" y="1257"/>
                  </a:cubicBezTo>
                  <a:cubicBezTo>
                    <a:pt x="5068" y="1299"/>
                    <a:pt x="5028" y="1319"/>
                    <a:pt x="4978" y="1319"/>
                  </a:cubicBezTo>
                  <a:cubicBezTo>
                    <a:pt x="4844" y="1319"/>
                    <a:pt x="4743" y="1252"/>
                    <a:pt x="4675" y="1116"/>
                  </a:cubicBezTo>
                  <a:cubicBezTo>
                    <a:pt x="4610" y="1168"/>
                    <a:pt x="4541" y="1217"/>
                    <a:pt x="4467" y="1262"/>
                  </a:cubicBezTo>
                  <a:cubicBezTo>
                    <a:pt x="4435" y="1202"/>
                    <a:pt x="4401" y="1146"/>
                    <a:pt x="4364" y="1095"/>
                  </a:cubicBezTo>
                  <a:cubicBezTo>
                    <a:pt x="4456" y="1048"/>
                    <a:pt x="4539" y="995"/>
                    <a:pt x="4613" y="935"/>
                  </a:cubicBezTo>
                  <a:cubicBezTo>
                    <a:pt x="4584" y="813"/>
                    <a:pt x="4565" y="681"/>
                    <a:pt x="4555" y="540"/>
                  </a:cubicBezTo>
                  <a:lnTo>
                    <a:pt x="4399" y="565"/>
                  </a:lnTo>
                  <a:lnTo>
                    <a:pt x="4370" y="396"/>
                  </a:lnTo>
                  <a:lnTo>
                    <a:pt x="4546" y="369"/>
                  </a:lnTo>
                  <a:lnTo>
                    <a:pt x="4529" y="16"/>
                  </a:lnTo>
                  <a:lnTo>
                    <a:pt x="4718" y="16"/>
                  </a:lnTo>
                  <a:cubicBezTo>
                    <a:pt x="4720" y="126"/>
                    <a:pt x="4723" y="234"/>
                    <a:pt x="4728" y="341"/>
                  </a:cubicBezTo>
                  <a:lnTo>
                    <a:pt x="5081" y="289"/>
                  </a:lnTo>
                  <a:lnTo>
                    <a:pt x="5108" y="452"/>
                  </a:lnTo>
                  <a:lnTo>
                    <a:pt x="4737" y="511"/>
                  </a:lnTo>
                  <a:cubicBezTo>
                    <a:pt x="4744" y="601"/>
                    <a:pt x="4756" y="692"/>
                    <a:pt x="4771" y="782"/>
                  </a:cubicBezTo>
                  <a:cubicBezTo>
                    <a:pt x="4839" y="705"/>
                    <a:pt x="4895" y="619"/>
                    <a:pt x="4940" y="526"/>
                  </a:cubicBezTo>
                  <a:close/>
                  <a:moveTo>
                    <a:pt x="5338" y="953"/>
                  </a:moveTo>
                  <a:lnTo>
                    <a:pt x="5162" y="953"/>
                  </a:lnTo>
                  <a:lnTo>
                    <a:pt x="5162" y="142"/>
                  </a:lnTo>
                  <a:lnTo>
                    <a:pt x="5338" y="142"/>
                  </a:lnTo>
                  <a:lnTo>
                    <a:pt x="5338" y="9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2"/>
            <p:cNvSpPr>
              <a:spLocks noEditPoints="1"/>
            </p:cNvSpPr>
            <p:nvPr/>
          </p:nvSpPr>
          <p:spPr bwMode="auto">
            <a:xfrm>
              <a:off x="4819" y="2258"/>
              <a:ext cx="451" cy="106"/>
            </a:xfrm>
            <a:custGeom>
              <a:avLst/>
              <a:gdLst>
                <a:gd name="T0" fmla="*/ 163 w 5699"/>
                <a:gd name="T1" fmla="*/ 10 h 1341"/>
                <a:gd name="T2" fmla="*/ 462 w 5699"/>
                <a:gd name="T3" fmla="*/ 247 h 1341"/>
                <a:gd name="T4" fmla="*/ 336 w 5699"/>
                <a:gd name="T5" fmla="*/ 620 h 1341"/>
                <a:gd name="T6" fmla="*/ 530 w 5699"/>
                <a:gd name="T7" fmla="*/ 575 h 1341"/>
                <a:gd name="T8" fmla="*/ 503 w 5699"/>
                <a:gd name="T9" fmla="*/ 421 h 1341"/>
                <a:gd name="T10" fmla="*/ 637 w 5699"/>
                <a:gd name="T11" fmla="*/ 10 h 1341"/>
                <a:gd name="T12" fmla="*/ 1120 w 5699"/>
                <a:gd name="T13" fmla="*/ 247 h 1341"/>
                <a:gd name="T14" fmla="*/ 1152 w 5699"/>
                <a:gd name="T15" fmla="*/ 1098 h 1341"/>
                <a:gd name="T16" fmla="*/ 1336 w 5699"/>
                <a:gd name="T17" fmla="*/ 955 h 1341"/>
                <a:gd name="T18" fmla="*/ 1014 w 5699"/>
                <a:gd name="T19" fmla="*/ 1247 h 1341"/>
                <a:gd name="T20" fmla="*/ 735 w 5699"/>
                <a:gd name="T21" fmla="*/ 931 h 1341"/>
                <a:gd name="T22" fmla="*/ 579 w 5699"/>
                <a:gd name="T23" fmla="*/ 817 h 1341"/>
                <a:gd name="T24" fmla="*/ 336 w 5699"/>
                <a:gd name="T25" fmla="*/ 797 h 1341"/>
                <a:gd name="T26" fmla="*/ 57 w 5699"/>
                <a:gd name="T27" fmla="*/ 1326 h 1341"/>
                <a:gd name="T28" fmla="*/ 149 w 5699"/>
                <a:gd name="T29" fmla="*/ 1134 h 1341"/>
                <a:gd name="T30" fmla="*/ 18 w 5699"/>
                <a:gd name="T31" fmla="*/ 878 h 1341"/>
                <a:gd name="T32" fmla="*/ 163 w 5699"/>
                <a:gd name="T33" fmla="*/ 421 h 1341"/>
                <a:gd name="T34" fmla="*/ 944 w 5699"/>
                <a:gd name="T35" fmla="*/ 864 h 1341"/>
                <a:gd name="T36" fmla="*/ 783 w 5699"/>
                <a:gd name="T37" fmla="*/ 749 h 1341"/>
                <a:gd name="T38" fmla="*/ 1950 w 5699"/>
                <a:gd name="T39" fmla="*/ 120 h 1341"/>
                <a:gd name="T40" fmla="*/ 1789 w 5699"/>
                <a:gd name="T41" fmla="*/ 4 h 1341"/>
                <a:gd name="T42" fmla="*/ 2727 w 5699"/>
                <a:gd name="T43" fmla="*/ 274 h 1341"/>
                <a:gd name="T44" fmla="*/ 1810 w 5699"/>
                <a:gd name="T45" fmla="*/ 353 h 1341"/>
                <a:gd name="T46" fmla="*/ 1838 w 5699"/>
                <a:gd name="T47" fmla="*/ 1318 h 1341"/>
                <a:gd name="T48" fmla="*/ 1523 w 5699"/>
                <a:gd name="T49" fmla="*/ 941 h 1341"/>
                <a:gd name="T50" fmla="*/ 1986 w 5699"/>
                <a:gd name="T51" fmla="*/ 483 h 1341"/>
                <a:gd name="T52" fmla="*/ 2577 w 5699"/>
                <a:gd name="T53" fmla="*/ 657 h 1341"/>
                <a:gd name="T54" fmla="*/ 2385 w 5699"/>
                <a:gd name="T55" fmla="*/ 1315 h 1341"/>
                <a:gd name="T56" fmla="*/ 2285 w 5699"/>
                <a:gd name="T57" fmla="*/ 1145 h 1341"/>
                <a:gd name="T58" fmla="*/ 1986 w 5699"/>
                <a:gd name="T59" fmla="*/ 657 h 1341"/>
                <a:gd name="T60" fmla="*/ 3712 w 5699"/>
                <a:gd name="T61" fmla="*/ 480 h 1341"/>
                <a:gd name="T62" fmla="*/ 3461 w 5699"/>
                <a:gd name="T63" fmla="*/ 355 h 1341"/>
                <a:gd name="T64" fmla="*/ 3371 w 5699"/>
                <a:gd name="T65" fmla="*/ 912 h 1341"/>
                <a:gd name="T66" fmla="*/ 3122 w 5699"/>
                <a:gd name="T67" fmla="*/ 573 h 1341"/>
                <a:gd name="T68" fmla="*/ 3130 w 5699"/>
                <a:gd name="T69" fmla="*/ 0 h 1341"/>
                <a:gd name="T70" fmla="*/ 3221 w 5699"/>
                <a:gd name="T71" fmla="*/ 417 h 1341"/>
                <a:gd name="T72" fmla="*/ 3390 w 5699"/>
                <a:gd name="T73" fmla="*/ 175 h 1341"/>
                <a:gd name="T74" fmla="*/ 3900 w 5699"/>
                <a:gd name="T75" fmla="*/ 6 h 1341"/>
                <a:gd name="T76" fmla="*/ 4235 w 5699"/>
                <a:gd name="T77" fmla="*/ 334 h 1341"/>
                <a:gd name="T78" fmla="*/ 4194 w 5699"/>
                <a:gd name="T79" fmla="*/ 480 h 1341"/>
                <a:gd name="T80" fmla="*/ 3430 w 5699"/>
                <a:gd name="T81" fmla="*/ 480 h 1341"/>
                <a:gd name="T82" fmla="*/ 4178 w 5699"/>
                <a:gd name="T83" fmla="*/ 755 h 1341"/>
                <a:gd name="T84" fmla="*/ 3999 w 5699"/>
                <a:gd name="T85" fmla="*/ 1252 h 1341"/>
                <a:gd name="T86" fmla="*/ 3443 w 5699"/>
                <a:gd name="T87" fmla="*/ 1331 h 1341"/>
                <a:gd name="T88" fmla="*/ 3622 w 5699"/>
                <a:gd name="T89" fmla="*/ 1089 h 1341"/>
                <a:gd name="T90" fmla="*/ 2936 w 5699"/>
                <a:gd name="T91" fmla="*/ 1261 h 1341"/>
                <a:gd name="T92" fmla="*/ 3396 w 5699"/>
                <a:gd name="T93" fmla="*/ 1191 h 1341"/>
                <a:gd name="T94" fmla="*/ 4938 w 5699"/>
                <a:gd name="T95" fmla="*/ 775 h 1341"/>
                <a:gd name="T96" fmla="*/ 4509 w 5699"/>
                <a:gd name="T97" fmla="*/ 59 h 1341"/>
                <a:gd name="T98" fmla="*/ 5120 w 5699"/>
                <a:gd name="T99" fmla="*/ 684 h 1341"/>
                <a:gd name="T100" fmla="*/ 5666 w 5699"/>
                <a:gd name="T101" fmla="*/ 941 h 1341"/>
                <a:gd name="T102" fmla="*/ 5622 w 5699"/>
                <a:gd name="T103" fmla="*/ 1292 h 1341"/>
                <a:gd name="T104" fmla="*/ 4938 w 5699"/>
                <a:gd name="T105" fmla="*/ 1331 h 1341"/>
                <a:gd name="T106" fmla="*/ 4373 w 5699"/>
                <a:gd name="T107" fmla="*/ 1132 h 1341"/>
                <a:gd name="T108" fmla="*/ 4389 w 5699"/>
                <a:gd name="T109" fmla="*/ 775 h 1341"/>
                <a:gd name="T110" fmla="*/ 5120 w 5699"/>
                <a:gd name="T111" fmla="*/ 299 h 1341"/>
                <a:gd name="T112" fmla="*/ 4689 w 5699"/>
                <a:gd name="T113" fmla="*/ 299 h 1341"/>
                <a:gd name="T114" fmla="*/ 4689 w 5699"/>
                <a:gd name="T115" fmla="*/ 204 h 1341"/>
                <a:gd name="T116" fmla="*/ 5370 w 5699"/>
                <a:gd name="T117" fmla="*/ 444 h 1341"/>
                <a:gd name="T118" fmla="*/ 5370 w 5699"/>
                <a:gd name="T119" fmla="*/ 539 h 1341"/>
                <a:gd name="T120" fmla="*/ 4938 w 5699"/>
                <a:gd name="T121" fmla="*/ 444 h 1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699" h="1341">
                  <a:moveTo>
                    <a:pt x="3" y="247"/>
                  </a:moveTo>
                  <a:lnTo>
                    <a:pt x="163" y="247"/>
                  </a:lnTo>
                  <a:lnTo>
                    <a:pt x="163" y="10"/>
                  </a:lnTo>
                  <a:lnTo>
                    <a:pt x="336" y="10"/>
                  </a:lnTo>
                  <a:lnTo>
                    <a:pt x="336" y="247"/>
                  </a:lnTo>
                  <a:lnTo>
                    <a:pt x="462" y="247"/>
                  </a:lnTo>
                  <a:lnTo>
                    <a:pt x="462" y="421"/>
                  </a:lnTo>
                  <a:lnTo>
                    <a:pt x="336" y="421"/>
                  </a:lnTo>
                  <a:lnTo>
                    <a:pt x="336" y="620"/>
                  </a:lnTo>
                  <a:lnTo>
                    <a:pt x="450" y="594"/>
                  </a:lnTo>
                  <a:lnTo>
                    <a:pt x="446" y="686"/>
                  </a:lnTo>
                  <a:lnTo>
                    <a:pt x="530" y="575"/>
                  </a:lnTo>
                  <a:lnTo>
                    <a:pt x="619" y="635"/>
                  </a:lnTo>
                  <a:cubicBezTo>
                    <a:pt x="628" y="568"/>
                    <a:pt x="633" y="497"/>
                    <a:pt x="634" y="421"/>
                  </a:cubicBezTo>
                  <a:lnTo>
                    <a:pt x="503" y="421"/>
                  </a:lnTo>
                  <a:lnTo>
                    <a:pt x="503" y="247"/>
                  </a:lnTo>
                  <a:lnTo>
                    <a:pt x="637" y="247"/>
                  </a:lnTo>
                  <a:cubicBezTo>
                    <a:pt x="637" y="177"/>
                    <a:pt x="637" y="98"/>
                    <a:pt x="637" y="10"/>
                  </a:cubicBezTo>
                  <a:lnTo>
                    <a:pt x="814" y="10"/>
                  </a:lnTo>
                  <a:cubicBezTo>
                    <a:pt x="814" y="84"/>
                    <a:pt x="814" y="163"/>
                    <a:pt x="813" y="247"/>
                  </a:cubicBezTo>
                  <a:lnTo>
                    <a:pt x="1120" y="247"/>
                  </a:lnTo>
                  <a:cubicBezTo>
                    <a:pt x="1118" y="498"/>
                    <a:pt x="1119" y="698"/>
                    <a:pt x="1123" y="845"/>
                  </a:cubicBezTo>
                  <a:cubicBezTo>
                    <a:pt x="1127" y="993"/>
                    <a:pt x="1131" y="1072"/>
                    <a:pt x="1135" y="1082"/>
                  </a:cubicBezTo>
                  <a:cubicBezTo>
                    <a:pt x="1139" y="1091"/>
                    <a:pt x="1145" y="1097"/>
                    <a:pt x="1152" y="1098"/>
                  </a:cubicBezTo>
                  <a:cubicBezTo>
                    <a:pt x="1165" y="1099"/>
                    <a:pt x="1174" y="1084"/>
                    <a:pt x="1180" y="1052"/>
                  </a:cubicBezTo>
                  <a:cubicBezTo>
                    <a:pt x="1185" y="1021"/>
                    <a:pt x="1191" y="962"/>
                    <a:pt x="1196" y="874"/>
                  </a:cubicBezTo>
                  <a:cubicBezTo>
                    <a:pt x="1247" y="908"/>
                    <a:pt x="1294" y="935"/>
                    <a:pt x="1336" y="955"/>
                  </a:cubicBezTo>
                  <a:cubicBezTo>
                    <a:pt x="1323" y="1093"/>
                    <a:pt x="1303" y="1191"/>
                    <a:pt x="1275" y="1247"/>
                  </a:cubicBezTo>
                  <a:cubicBezTo>
                    <a:pt x="1247" y="1303"/>
                    <a:pt x="1207" y="1331"/>
                    <a:pt x="1157" y="1331"/>
                  </a:cubicBezTo>
                  <a:cubicBezTo>
                    <a:pt x="1104" y="1331"/>
                    <a:pt x="1056" y="1303"/>
                    <a:pt x="1014" y="1247"/>
                  </a:cubicBezTo>
                  <a:cubicBezTo>
                    <a:pt x="972" y="1191"/>
                    <a:pt x="949" y="1071"/>
                    <a:pt x="944" y="887"/>
                  </a:cubicBezTo>
                  <a:lnTo>
                    <a:pt x="855" y="1022"/>
                  </a:lnTo>
                  <a:lnTo>
                    <a:pt x="735" y="931"/>
                  </a:lnTo>
                  <a:cubicBezTo>
                    <a:pt x="682" y="1089"/>
                    <a:pt x="601" y="1226"/>
                    <a:pt x="491" y="1341"/>
                  </a:cubicBezTo>
                  <a:cubicBezTo>
                    <a:pt x="443" y="1290"/>
                    <a:pt x="393" y="1241"/>
                    <a:pt x="341" y="1193"/>
                  </a:cubicBezTo>
                  <a:cubicBezTo>
                    <a:pt x="451" y="1099"/>
                    <a:pt x="531" y="974"/>
                    <a:pt x="579" y="817"/>
                  </a:cubicBezTo>
                  <a:cubicBezTo>
                    <a:pt x="533" y="784"/>
                    <a:pt x="488" y="753"/>
                    <a:pt x="445" y="725"/>
                  </a:cubicBezTo>
                  <a:cubicBezTo>
                    <a:pt x="445" y="740"/>
                    <a:pt x="445" y="755"/>
                    <a:pt x="444" y="771"/>
                  </a:cubicBezTo>
                  <a:lnTo>
                    <a:pt x="336" y="797"/>
                  </a:lnTo>
                  <a:lnTo>
                    <a:pt x="336" y="1152"/>
                  </a:lnTo>
                  <a:cubicBezTo>
                    <a:pt x="336" y="1197"/>
                    <a:pt x="324" y="1237"/>
                    <a:pt x="301" y="1272"/>
                  </a:cubicBezTo>
                  <a:cubicBezTo>
                    <a:pt x="277" y="1307"/>
                    <a:pt x="196" y="1325"/>
                    <a:pt x="57" y="1326"/>
                  </a:cubicBezTo>
                  <a:cubicBezTo>
                    <a:pt x="45" y="1270"/>
                    <a:pt x="30" y="1210"/>
                    <a:pt x="12" y="1144"/>
                  </a:cubicBezTo>
                  <a:cubicBezTo>
                    <a:pt x="40" y="1146"/>
                    <a:pt x="66" y="1147"/>
                    <a:pt x="88" y="1147"/>
                  </a:cubicBezTo>
                  <a:cubicBezTo>
                    <a:pt x="120" y="1147"/>
                    <a:pt x="140" y="1143"/>
                    <a:pt x="149" y="1134"/>
                  </a:cubicBezTo>
                  <a:cubicBezTo>
                    <a:pt x="158" y="1125"/>
                    <a:pt x="163" y="1108"/>
                    <a:pt x="163" y="1082"/>
                  </a:cubicBezTo>
                  <a:lnTo>
                    <a:pt x="163" y="841"/>
                  </a:lnTo>
                  <a:lnTo>
                    <a:pt x="18" y="878"/>
                  </a:lnTo>
                  <a:lnTo>
                    <a:pt x="0" y="685"/>
                  </a:lnTo>
                  <a:cubicBezTo>
                    <a:pt x="53" y="676"/>
                    <a:pt x="108" y="667"/>
                    <a:pt x="163" y="656"/>
                  </a:cubicBezTo>
                  <a:lnTo>
                    <a:pt x="163" y="421"/>
                  </a:lnTo>
                  <a:lnTo>
                    <a:pt x="3" y="421"/>
                  </a:lnTo>
                  <a:lnTo>
                    <a:pt x="3" y="247"/>
                  </a:lnTo>
                  <a:close/>
                  <a:moveTo>
                    <a:pt x="944" y="864"/>
                  </a:moveTo>
                  <a:cubicBezTo>
                    <a:pt x="940" y="723"/>
                    <a:pt x="938" y="576"/>
                    <a:pt x="940" y="421"/>
                  </a:cubicBezTo>
                  <a:lnTo>
                    <a:pt x="812" y="421"/>
                  </a:lnTo>
                  <a:cubicBezTo>
                    <a:pt x="811" y="538"/>
                    <a:pt x="802" y="647"/>
                    <a:pt x="783" y="749"/>
                  </a:cubicBezTo>
                  <a:cubicBezTo>
                    <a:pt x="840" y="789"/>
                    <a:pt x="894" y="827"/>
                    <a:pt x="944" y="864"/>
                  </a:cubicBezTo>
                  <a:close/>
                  <a:moveTo>
                    <a:pt x="1789" y="4"/>
                  </a:moveTo>
                  <a:cubicBezTo>
                    <a:pt x="1846" y="44"/>
                    <a:pt x="1899" y="82"/>
                    <a:pt x="1950" y="120"/>
                  </a:cubicBezTo>
                  <a:cubicBezTo>
                    <a:pt x="1856" y="229"/>
                    <a:pt x="1731" y="345"/>
                    <a:pt x="1576" y="470"/>
                  </a:cubicBezTo>
                  <a:cubicBezTo>
                    <a:pt x="1542" y="420"/>
                    <a:pt x="1503" y="367"/>
                    <a:pt x="1456" y="311"/>
                  </a:cubicBezTo>
                  <a:cubicBezTo>
                    <a:pt x="1606" y="197"/>
                    <a:pt x="1717" y="95"/>
                    <a:pt x="1789" y="4"/>
                  </a:cubicBezTo>
                  <a:close/>
                  <a:moveTo>
                    <a:pt x="2030" y="100"/>
                  </a:moveTo>
                  <a:lnTo>
                    <a:pt x="2727" y="100"/>
                  </a:lnTo>
                  <a:lnTo>
                    <a:pt x="2727" y="274"/>
                  </a:lnTo>
                  <a:lnTo>
                    <a:pt x="2030" y="274"/>
                  </a:lnTo>
                  <a:lnTo>
                    <a:pt x="2030" y="100"/>
                  </a:lnTo>
                  <a:close/>
                  <a:moveTo>
                    <a:pt x="1810" y="353"/>
                  </a:moveTo>
                  <a:lnTo>
                    <a:pt x="1967" y="453"/>
                  </a:lnTo>
                  <a:cubicBezTo>
                    <a:pt x="1928" y="511"/>
                    <a:pt x="1885" y="567"/>
                    <a:pt x="1838" y="623"/>
                  </a:cubicBezTo>
                  <a:lnTo>
                    <a:pt x="1838" y="1318"/>
                  </a:lnTo>
                  <a:lnTo>
                    <a:pt x="1652" y="1318"/>
                  </a:lnTo>
                  <a:lnTo>
                    <a:pt x="1652" y="824"/>
                  </a:lnTo>
                  <a:cubicBezTo>
                    <a:pt x="1611" y="864"/>
                    <a:pt x="1568" y="903"/>
                    <a:pt x="1523" y="941"/>
                  </a:cubicBezTo>
                  <a:cubicBezTo>
                    <a:pt x="1505" y="891"/>
                    <a:pt x="1481" y="829"/>
                    <a:pt x="1450" y="755"/>
                  </a:cubicBezTo>
                  <a:cubicBezTo>
                    <a:pt x="1587" y="636"/>
                    <a:pt x="1707" y="502"/>
                    <a:pt x="1810" y="353"/>
                  </a:cubicBezTo>
                  <a:close/>
                  <a:moveTo>
                    <a:pt x="1986" y="483"/>
                  </a:moveTo>
                  <a:lnTo>
                    <a:pt x="2786" y="483"/>
                  </a:lnTo>
                  <a:lnTo>
                    <a:pt x="2786" y="657"/>
                  </a:lnTo>
                  <a:lnTo>
                    <a:pt x="2577" y="657"/>
                  </a:lnTo>
                  <a:lnTo>
                    <a:pt x="2577" y="1089"/>
                  </a:lnTo>
                  <a:cubicBezTo>
                    <a:pt x="2577" y="1160"/>
                    <a:pt x="2560" y="1215"/>
                    <a:pt x="2527" y="1253"/>
                  </a:cubicBezTo>
                  <a:cubicBezTo>
                    <a:pt x="2493" y="1290"/>
                    <a:pt x="2446" y="1311"/>
                    <a:pt x="2385" y="1315"/>
                  </a:cubicBezTo>
                  <a:cubicBezTo>
                    <a:pt x="2324" y="1319"/>
                    <a:pt x="2234" y="1322"/>
                    <a:pt x="2114" y="1323"/>
                  </a:cubicBezTo>
                  <a:cubicBezTo>
                    <a:pt x="2102" y="1264"/>
                    <a:pt x="2085" y="1202"/>
                    <a:pt x="2065" y="1136"/>
                  </a:cubicBezTo>
                  <a:cubicBezTo>
                    <a:pt x="2158" y="1142"/>
                    <a:pt x="2231" y="1145"/>
                    <a:pt x="2285" y="1145"/>
                  </a:cubicBezTo>
                  <a:cubicBezTo>
                    <a:pt x="2350" y="1145"/>
                    <a:pt x="2382" y="1110"/>
                    <a:pt x="2382" y="1042"/>
                  </a:cubicBezTo>
                  <a:lnTo>
                    <a:pt x="2382" y="657"/>
                  </a:lnTo>
                  <a:lnTo>
                    <a:pt x="1986" y="657"/>
                  </a:lnTo>
                  <a:lnTo>
                    <a:pt x="1986" y="483"/>
                  </a:lnTo>
                  <a:close/>
                  <a:moveTo>
                    <a:pt x="3430" y="480"/>
                  </a:moveTo>
                  <a:lnTo>
                    <a:pt x="3712" y="480"/>
                  </a:lnTo>
                  <a:lnTo>
                    <a:pt x="3712" y="334"/>
                  </a:lnTo>
                  <a:lnTo>
                    <a:pt x="3416" y="334"/>
                  </a:lnTo>
                  <a:lnTo>
                    <a:pt x="3461" y="355"/>
                  </a:lnTo>
                  <a:cubicBezTo>
                    <a:pt x="3350" y="524"/>
                    <a:pt x="3255" y="662"/>
                    <a:pt x="3176" y="768"/>
                  </a:cubicBezTo>
                  <a:cubicBezTo>
                    <a:pt x="3240" y="760"/>
                    <a:pt x="3309" y="753"/>
                    <a:pt x="3382" y="746"/>
                  </a:cubicBezTo>
                  <a:cubicBezTo>
                    <a:pt x="3377" y="806"/>
                    <a:pt x="3373" y="862"/>
                    <a:pt x="3371" y="912"/>
                  </a:cubicBezTo>
                  <a:cubicBezTo>
                    <a:pt x="3176" y="933"/>
                    <a:pt x="3043" y="953"/>
                    <a:pt x="2972" y="972"/>
                  </a:cubicBezTo>
                  <a:lnTo>
                    <a:pt x="2920" y="822"/>
                  </a:lnTo>
                  <a:cubicBezTo>
                    <a:pt x="2977" y="772"/>
                    <a:pt x="3044" y="689"/>
                    <a:pt x="3122" y="573"/>
                  </a:cubicBezTo>
                  <a:cubicBezTo>
                    <a:pt x="3055" y="578"/>
                    <a:pt x="2997" y="584"/>
                    <a:pt x="2948" y="590"/>
                  </a:cubicBezTo>
                  <a:lnTo>
                    <a:pt x="2898" y="437"/>
                  </a:lnTo>
                  <a:cubicBezTo>
                    <a:pt x="2969" y="351"/>
                    <a:pt x="3046" y="205"/>
                    <a:pt x="3130" y="0"/>
                  </a:cubicBezTo>
                  <a:lnTo>
                    <a:pt x="3307" y="66"/>
                  </a:lnTo>
                  <a:cubicBezTo>
                    <a:pt x="3236" y="198"/>
                    <a:pt x="3167" y="317"/>
                    <a:pt x="3098" y="422"/>
                  </a:cubicBezTo>
                  <a:lnTo>
                    <a:pt x="3221" y="417"/>
                  </a:lnTo>
                  <a:lnTo>
                    <a:pt x="3302" y="279"/>
                  </a:lnTo>
                  <a:lnTo>
                    <a:pt x="3390" y="321"/>
                  </a:lnTo>
                  <a:lnTo>
                    <a:pt x="3390" y="175"/>
                  </a:lnTo>
                  <a:lnTo>
                    <a:pt x="3712" y="175"/>
                  </a:lnTo>
                  <a:lnTo>
                    <a:pt x="3712" y="6"/>
                  </a:lnTo>
                  <a:lnTo>
                    <a:pt x="3900" y="6"/>
                  </a:lnTo>
                  <a:lnTo>
                    <a:pt x="3900" y="175"/>
                  </a:lnTo>
                  <a:lnTo>
                    <a:pt x="4235" y="175"/>
                  </a:lnTo>
                  <a:lnTo>
                    <a:pt x="4235" y="334"/>
                  </a:lnTo>
                  <a:lnTo>
                    <a:pt x="3900" y="334"/>
                  </a:lnTo>
                  <a:lnTo>
                    <a:pt x="3900" y="480"/>
                  </a:lnTo>
                  <a:lnTo>
                    <a:pt x="4194" y="480"/>
                  </a:lnTo>
                  <a:lnTo>
                    <a:pt x="4194" y="640"/>
                  </a:lnTo>
                  <a:lnTo>
                    <a:pt x="3430" y="640"/>
                  </a:lnTo>
                  <a:lnTo>
                    <a:pt x="3430" y="480"/>
                  </a:lnTo>
                  <a:close/>
                  <a:moveTo>
                    <a:pt x="3443" y="1331"/>
                  </a:moveTo>
                  <a:lnTo>
                    <a:pt x="3443" y="755"/>
                  </a:lnTo>
                  <a:lnTo>
                    <a:pt x="4178" y="755"/>
                  </a:lnTo>
                  <a:lnTo>
                    <a:pt x="4178" y="1331"/>
                  </a:lnTo>
                  <a:lnTo>
                    <a:pt x="3999" y="1331"/>
                  </a:lnTo>
                  <a:lnTo>
                    <a:pt x="3999" y="1252"/>
                  </a:lnTo>
                  <a:lnTo>
                    <a:pt x="3622" y="1252"/>
                  </a:lnTo>
                  <a:lnTo>
                    <a:pt x="3622" y="1331"/>
                  </a:lnTo>
                  <a:lnTo>
                    <a:pt x="3443" y="1331"/>
                  </a:lnTo>
                  <a:close/>
                  <a:moveTo>
                    <a:pt x="3999" y="918"/>
                  </a:moveTo>
                  <a:lnTo>
                    <a:pt x="3622" y="918"/>
                  </a:lnTo>
                  <a:lnTo>
                    <a:pt x="3622" y="1089"/>
                  </a:lnTo>
                  <a:lnTo>
                    <a:pt x="3999" y="1089"/>
                  </a:lnTo>
                  <a:lnTo>
                    <a:pt x="3999" y="918"/>
                  </a:lnTo>
                  <a:close/>
                  <a:moveTo>
                    <a:pt x="2936" y="1261"/>
                  </a:moveTo>
                  <a:lnTo>
                    <a:pt x="2906" y="1074"/>
                  </a:lnTo>
                  <a:cubicBezTo>
                    <a:pt x="3061" y="1054"/>
                    <a:pt x="3226" y="1031"/>
                    <a:pt x="3402" y="1004"/>
                  </a:cubicBezTo>
                  <a:cubicBezTo>
                    <a:pt x="3397" y="1079"/>
                    <a:pt x="3395" y="1141"/>
                    <a:pt x="3396" y="1191"/>
                  </a:cubicBezTo>
                  <a:cubicBezTo>
                    <a:pt x="3236" y="1213"/>
                    <a:pt x="3083" y="1237"/>
                    <a:pt x="2936" y="1261"/>
                  </a:cubicBezTo>
                  <a:close/>
                  <a:moveTo>
                    <a:pt x="4389" y="775"/>
                  </a:moveTo>
                  <a:lnTo>
                    <a:pt x="4938" y="775"/>
                  </a:lnTo>
                  <a:lnTo>
                    <a:pt x="4938" y="684"/>
                  </a:lnTo>
                  <a:lnTo>
                    <a:pt x="4509" y="684"/>
                  </a:lnTo>
                  <a:lnTo>
                    <a:pt x="4509" y="59"/>
                  </a:lnTo>
                  <a:lnTo>
                    <a:pt x="5549" y="59"/>
                  </a:lnTo>
                  <a:lnTo>
                    <a:pt x="5549" y="684"/>
                  </a:lnTo>
                  <a:lnTo>
                    <a:pt x="5120" y="684"/>
                  </a:lnTo>
                  <a:lnTo>
                    <a:pt x="5120" y="775"/>
                  </a:lnTo>
                  <a:lnTo>
                    <a:pt x="5666" y="775"/>
                  </a:lnTo>
                  <a:lnTo>
                    <a:pt x="5666" y="941"/>
                  </a:lnTo>
                  <a:lnTo>
                    <a:pt x="5240" y="941"/>
                  </a:lnTo>
                  <a:cubicBezTo>
                    <a:pt x="5383" y="1031"/>
                    <a:pt x="5536" y="1088"/>
                    <a:pt x="5699" y="1113"/>
                  </a:cubicBezTo>
                  <a:cubicBezTo>
                    <a:pt x="5665" y="1180"/>
                    <a:pt x="5640" y="1240"/>
                    <a:pt x="5622" y="1292"/>
                  </a:cubicBezTo>
                  <a:cubicBezTo>
                    <a:pt x="5413" y="1230"/>
                    <a:pt x="5246" y="1135"/>
                    <a:pt x="5120" y="1009"/>
                  </a:cubicBezTo>
                  <a:lnTo>
                    <a:pt x="5120" y="1331"/>
                  </a:lnTo>
                  <a:lnTo>
                    <a:pt x="4938" y="1331"/>
                  </a:lnTo>
                  <a:lnTo>
                    <a:pt x="4938" y="1019"/>
                  </a:lnTo>
                  <a:cubicBezTo>
                    <a:pt x="4824" y="1132"/>
                    <a:pt x="4667" y="1225"/>
                    <a:pt x="4465" y="1299"/>
                  </a:cubicBezTo>
                  <a:cubicBezTo>
                    <a:pt x="4437" y="1245"/>
                    <a:pt x="4407" y="1190"/>
                    <a:pt x="4373" y="1132"/>
                  </a:cubicBezTo>
                  <a:cubicBezTo>
                    <a:pt x="4563" y="1089"/>
                    <a:pt x="4714" y="1026"/>
                    <a:pt x="4827" y="941"/>
                  </a:cubicBezTo>
                  <a:lnTo>
                    <a:pt x="4389" y="941"/>
                  </a:lnTo>
                  <a:lnTo>
                    <a:pt x="4389" y="775"/>
                  </a:lnTo>
                  <a:close/>
                  <a:moveTo>
                    <a:pt x="5370" y="204"/>
                  </a:moveTo>
                  <a:lnTo>
                    <a:pt x="5120" y="204"/>
                  </a:lnTo>
                  <a:lnTo>
                    <a:pt x="5120" y="299"/>
                  </a:lnTo>
                  <a:lnTo>
                    <a:pt x="5370" y="299"/>
                  </a:lnTo>
                  <a:lnTo>
                    <a:pt x="5370" y="204"/>
                  </a:lnTo>
                  <a:close/>
                  <a:moveTo>
                    <a:pt x="4689" y="299"/>
                  </a:moveTo>
                  <a:lnTo>
                    <a:pt x="4938" y="299"/>
                  </a:lnTo>
                  <a:lnTo>
                    <a:pt x="4938" y="204"/>
                  </a:lnTo>
                  <a:lnTo>
                    <a:pt x="4689" y="204"/>
                  </a:lnTo>
                  <a:lnTo>
                    <a:pt x="4689" y="299"/>
                  </a:lnTo>
                  <a:close/>
                  <a:moveTo>
                    <a:pt x="5370" y="539"/>
                  </a:moveTo>
                  <a:lnTo>
                    <a:pt x="5370" y="444"/>
                  </a:lnTo>
                  <a:lnTo>
                    <a:pt x="5120" y="444"/>
                  </a:lnTo>
                  <a:lnTo>
                    <a:pt x="5120" y="539"/>
                  </a:lnTo>
                  <a:lnTo>
                    <a:pt x="5370" y="539"/>
                  </a:lnTo>
                  <a:close/>
                  <a:moveTo>
                    <a:pt x="4689" y="539"/>
                  </a:moveTo>
                  <a:lnTo>
                    <a:pt x="4938" y="539"/>
                  </a:lnTo>
                  <a:lnTo>
                    <a:pt x="4938" y="444"/>
                  </a:lnTo>
                  <a:lnTo>
                    <a:pt x="4689" y="444"/>
                  </a:lnTo>
                  <a:lnTo>
                    <a:pt x="4689" y="5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4819" y="1818"/>
              <a:ext cx="452" cy="106"/>
            </a:xfrm>
            <a:custGeom>
              <a:avLst/>
              <a:gdLst>
                <a:gd name="T0" fmla="*/ 466 w 5712"/>
                <a:gd name="T1" fmla="*/ 0 h 1331"/>
                <a:gd name="T2" fmla="*/ 878 w 5712"/>
                <a:gd name="T3" fmla="*/ 8 h 1331"/>
                <a:gd name="T4" fmla="*/ 1166 w 5712"/>
                <a:gd name="T5" fmla="*/ 761 h 1331"/>
                <a:gd name="T6" fmla="*/ 537 w 5712"/>
                <a:gd name="T7" fmla="*/ 832 h 1331"/>
                <a:gd name="T8" fmla="*/ 968 w 5712"/>
                <a:gd name="T9" fmla="*/ 386 h 1331"/>
                <a:gd name="T10" fmla="*/ 968 w 5712"/>
                <a:gd name="T11" fmla="*/ 386 h 1331"/>
                <a:gd name="T12" fmla="*/ 819 w 5712"/>
                <a:gd name="T13" fmla="*/ 1310 h 1331"/>
                <a:gd name="T14" fmla="*/ 490 w 5712"/>
                <a:gd name="T15" fmla="*/ 831 h 1331"/>
                <a:gd name="T16" fmla="*/ 850 w 5712"/>
                <a:gd name="T17" fmla="*/ 1123 h 1331"/>
                <a:gd name="T18" fmla="*/ 291 w 5712"/>
                <a:gd name="T19" fmla="*/ 898 h 1331"/>
                <a:gd name="T20" fmla="*/ 1209 w 5712"/>
                <a:gd name="T21" fmla="*/ 844 h 1331"/>
                <a:gd name="T22" fmla="*/ 1209 w 5712"/>
                <a:gd name="T23" fmla="*/ 844 h 1331"/>
                <a:gd name="T24" fmla="*/ 1965 w 5712"/>
                <a:gd name="T25" fmla="*/ 334 h 1331"/>
                <a:gd name="T26" fmla="*/ 1920 w 5712"/>
                <a:gd name="T27" fmla="*/ 912 h 1331"/>
                <a:gd name="T28" fmla="*/ 1497 w 5712"/>
                <a:gd name="T29" fmla="*/ 590 h 1331"/>
                <a:gd name="T30" fmla="*/ 1647 w 5712"/>
                <a:gd name="T31" fmla="*/ 422 h 1331"/>
                <a:gd name="T32" fmla="*/ 1939 w 5712"/>
                <a:gd name="T33" fmla="*/ 174 h 1331"/>
                <a:gd name="T34" fmla="*/ 2448 w 5712"/>
                <a:gd name="T35" fmla="*/ 174 h 1331"/>
                <a:gd name="T36" fmla="*/ 2448 w 5712"/>
                <a:gd name="T37" fmla="*/ 480 h 1331"/>
                <a:gd name="T38" fmla="*/ 1979 w 5712"/>
                <a:gd name="T39" fmla="*/ 480 h 1331"/>
                <a:gd name="T40" fmla="*/ 2727 w 5712"/>
                <a:gd name="T41" fmla="*/ 1331 h 1331"/>
                <a:gd name="T42" fmla="*/ 2171 w 5712"/>
                <a:gd name="T43" fmla="*/ 1331 h 1331"/>
                <a:gd name="T44" fmla="*/ 2171 w 5712"/>
                <a:gd name="T45" fmla="*/ 1089 h 1331"/>
                <a:gd name="T46" fmla="*/ 1455 w 5712"/>
                <a:gd name="T47" fmla="*/ 1074 h 1331"/>
                <a:gd name="T48" fmla="*/ 3101 w 5712"/>
                <a:gd name="T49" fmla="*/ 422 h 1331"/>
                <a:gd name="T50" fmla="*/ 3155 w 5712"/>
                <a:gd name="T51" fmla="*/ 765 h 1331"/>
                <a:gd name="T52" fmla="*/ 2919 w 5712"/>
                <a:gd name="T53" fmla="*/ 798 h 1331"/>
                <a:gd name="T54" fmla="*/ 3142 w 5712"/>
                <a:gd name="T55" fmla="*/ 0 h 1331"/>
                <a:gd name="T56" fmla="*/ 4126 w 5712"/>
                <a:gd name="T57" fmla="*/ 217 h 1331"/>
                <a:gd name="T58" fmla="*/ 3839 w 5712"/>
                <a:gd name="T59" fmla="*/ 508 h 1331"/>
                <a:gd name="T60" fmla="*/ 3446 w 5712"/>
                <a:gd name="T61" fmla="*/ 229 h 1331"/>
                <a:gd name="T62" fmla="*/ 4176 w 5712"/>
                <a:gd name="T63" fmla="*/ 731 h 1331"/>
                <a:gd name="T64" fmla="*/ 4232 w 5712"/>
                <a:gd name="T65" fmla="*/ 1131 h 1331"/>
                <a:gd name="T66" fmla="*/ 2936 w 5712"/>
                <a:gd name="T67" fmla="*/ 1251 h 1331"/>
                <a:gd name="T68" fmla="*/ 3718 w 5712"/>
                <a:gd name="T69" fmla="*/ 1131 h 1331"/>
                <a:gd name="T70" fmla="*/ 4587 w 5712"/>
                <a:gd name="T71" fmla="*/ 282 h 1331"/>
                <a:gd name="T72" fmla="*/ 4386 w 5712"/>
                <a:gd name="T73" fmla="*/ 241 h 1331"/>
                <a:gd name="T74" fmla="*/ 4885 w 5712"/>
                <a:gd name="T75" fmla="*/ 617 h 1331"/>
                <a:gd name="T76" fmla="*/ 4455 w 5712"/>
                <a:gd name="T77" fmla="*/ 1122 h 1331"/>
                <a:gd name="T78" fmla="*/ 4382 w 5712"/>
                <a:gd name="T79" fmla="*/ 777 h 1331"/>
                <a:gd name="T80" fmla="*/ 5022 w 5712"/>
                <a:gd name="T81" fmla="*/ 583 h 1331"/>
                <a:gd name="T82" fmla="*/ 5185 w 5712"/>
                <a:gd name="T83" fmla="*/ 19 h 1331"/>
                <a:gd name="T84" fmla="*/ 5619 w 5712"/>
                <a:gd name="T85" fmla="*/ 574 h 1331"/>
                <a:gd name="T86" fmla="*/ 5350 w 5712"/>
                <a:gd name="T87" fmla="*/ 1126 h 1331"/>
                <a:gd name="T88" fmla="*/ 5676 w 5712"/>
                <a:gd name="T89" fmla="*/ 1126 h 1331"/>
                <a:gd name="T90" fmla="*/ 5043 w 5712"/>
                <a:gd name="T91" fmla="*/ 685 h 1331"/>
                <a:gd name="T92" fmla="*/ 5043 w 5712"/>
                <a:gd name="T93" fmla="*/ 685 h 1331"/>
                <a:gd name="T94" fmla="*/ 5150 w 5712"/>
                <a:gd name="T95" fmla="*/ 662 h 1331"/>
                <a:gd name="T96" fmla="*/ 4673 w 5712"/>
                <a:gd name="T97" fmla="*/ 1016 h 1331"/>
                <a:gd name="T98" fmla="*/ 5103 w 5712"/>
                <a:gd name="T99" fmla="*/ 425 h 1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712" h="1331">
                  <a:moveTo>
                    <a:pt x="174" y="220"/>
                  </a:moveTo>
                  <a:lnTo>
                    <a:pt x="398" y="220"/>
                  </a:lnTo>
                  <a:cubicBezTo>
                    <a:pt x="366" y="165"/>
                    <a:pt x="333" y="113"/>
                    <a:pt x="300" y="63"/>
                  </a:cubicBezTo>
                  <a:lnTo>
                    <a:pt x="466" y="0"/>
                  </a:lnTo>
                  <a:cubicBezTo>
                    <a:pt x="507" y="55"/>
                    <a:pt x="551" y="116"/>
                    <a:pt x="599" y="184"/>
                  </a:cubicBezTo>
                  <a:lnTo>
                    <a:pt x="507" y="220"/>
                  </a:lnTo>
                  <a:lnTo>
                    <a:pt x="731" y="220"/>
                  </a:lnTo>
                  <a:cubicBezTo>
                    <a:pt x="781" y="154"/>
                    <a:pt x="829" y="83"/>
                    <a:pt x="878" y="8"/>
                  </a:cubicBezTo>
                  <a:lnTo>
                    <a:pt x="1077" y="49"/>
                  </a:lnTo>
                  <a:lnTo>
                    <a:pt x="941" y="220"/>
                  </a:lnTo>
                  <a:lnTo>
                    <a:pt x="1166" y="220"/>
                  </a:lnTo>
                  <a:lnTo>
                    <a:pt x="1166" y="761"/>
                  </a:lnTo>
                  <a:lnTo>
                    <a:pt x="697" y="761"/>
                  </a:lnTo>
                  <a:cubicBezTo>
                    <a:pt x="749" y="809"/>
                    <a:pt x="803" y="862"/>
                    <a:pt x="859" y="921"/>
                  </a:cubicBezTo>
                  <a:lnTo>
                    <a:pt x="722" y="1040"/>
                  </a:lnTo>
                  <a:cubicBezTo>
                    <a:pt x="659" y="965"/>
                    <a:pt x="597" y="896"/>
                    <a:pt x="537" y="832"/>
                  </a:cubicBezTo>
                  <a:lnTo>
                    <a:pt x="621" y="761"/>
                  </a:lnTo>
                  <a:lnTo>
                    <a:pt x="174" y="761"/>
                  </a:lnTo>
                  <a:lnTo>
                    <a:pt x="174" y="220"/>
                  </a:lnTo>
                  <a:close/>
                  <a:moveTo>
                    <a:pt x="968" y="386"/>
                  </a:moveTo>
                  <a:lnTo>
                    <a:pt x="372" y="386"/>
                  </a:lnTo>
                  <a:lnTo>
                    <a:pt x="372" y="595"/>
                  </a:lnTo>
                  <a:lnTo>
                    <a:pt x="968" y="595"/>
                  </a:lnTo>
                  <a:lnTo>
                    <a:pt x="968" y="386"/>
                  </a:lnTo>
                  <a:close/>
                  <a:moveTo>
                    <a:pt x="911" y="955"/>
                  </a:moveTo>
                  <a:cubicBezTo>
                    <a:pt x="983" y="994"/>
                    <a:pt x="1041" y="1024"/>
                    <a:pt x="1085" y="1044"/>
                  </a:cubicBezTo>
                  <a:cubicBezTo>
                    <a:pt x="1052" y="1172"/>
                    <a:pt x="1014" y="1249"/>
                    <a:pt x="971" y="1273"/>
                  </a:cubicBezTo>
                  <a:cubicBezTo>
                    <a:pt x="928" y="1297"/>
                    <a:pt x="877" y="1310"/>
                    <a:pt x="819" y="1310"/>
                  </a:cubicBezTo>
                  <a:lnTo>
                    <a:pt x="514" y="1310"/>
                  </a:lnTo>
                  <a:cubicBezTo>
                    <a:pt x="380" y="1310"/>
                    <a:pt x="313" y="1245"/>
                    <a:pt x="313" y="1115"/>
                  </a:cubicBezTo>
                  <a:lnTo>
                    <a:pt x="313" y="831"/>
                  </a:lnTo>
                  <a:lnTo>
                    <a:pt x="490" y="831"/>
                  </a:lnTo>
                  <a:lnTo>
                    <a:pt x="490" y="1068"/>
                  </a:lnTo>
                  <a:cubicBezTo>
                    <a:pt x="490" y="1116"/>
                    <a:pt x="519" y="1139"/>
                    <a:pt x="576" y="1139"/>
                  </a:cubicBezTo>
                  <a:lnTo>
                    <a:pt x="778" y="1139"/>
                  </a:lnTo>
                  <a:cubicBezTo>
                    <a:pt x="807" y="1139"/>
                    <a:pt x="831" y="1134"/>
                    <a:pt x="850" y="1123"/>
                  </a:cubicBezTo>
                  <a:cubicBezTo>
                    <a:pt x="870" y="1112"/>
                    <a:pt x="882" y="1094"/>
                    <a:pt x="888" y="1070"/>
                  </a:cubicBezTo>
                  <a:cubicBezTo>
                    <a:pt x="894" y="1045"/>
                    <a:pt x="901" y="1007"/>
                    <a:pt x="911" y="955"/>
                  </a:cubicBezTo>
                  <a:close/>
                  <a:moveTo>
                    <a:pt x="124" y="842"/>
                  </a:moveTo>
                  <a:lnTo>
                    <a:pt x="291" y="898"/>
                  </a:lnTo>
                  <a:cubicBezTo>
                    <a:pt x="246" y="1027"/>
                    <a:pt x="203" y="1140"/>
                    <a:pt x="162" y="1239"/>
                  </a:cubicBezTo>
                  <a:lnTo>
                    <a:pt x="0" y="1167"/>
                  </a:lnTo>
                  <a:cubicBezTo>
                    <a:pt x="47" y="1066"/>
                    <a:pt x="89" y="957"/>
                    <a:pt x="124" y="842"/>
                  </a:cubicBezTo>
                  <a:close/>
                  <a:moveTo>
                    <a:pt x="1209" y="844"/>
                  </a:moveTo>
                  <a:cubicBezTo>
                    <a:pt x="1256" y="955"/>
                    <a:pt x="1299" y="1062"/>
                    <a:pt x="1339" y="1166"/>
                  </a:cubicBezTo>
                  <a:lnTo>
                    <a:pt x="1166" y="1231"/>
                  </a:lnTo>
                  <a:cubicBezTo>
                    <a:pt x="1127" y="1114"/>
                    <a:pt x="1086" y="1006"/>
                    <a:pt x="1043" y="906"/>
                  </a:cubicBezTo>
                  <a:lnTo>
                    <a:pt x="1209" y="844"/>
                  </a:lnTo>
                  <a:close/>
                  <a:moveTo>
                    <a:pt x="1979" y="480"/>
                  </a:moveTo>
                  <a:lnTo>
                    <a:pt x="2261" y="480"/>
                  </a:lnTo>
                  <a:lnTo>
                    <a:pt x="2261" y="334"/>
                  </a:lnTo>
                  <a:lnTo>
                    <a:pt x="1965" y="334"/>
                  </a:lnTo>
                  <a:lnTo>
                    <a:pt x="2010" y="355"/>
                  </a:lnTo>
                  <a:cubicBezTo>
                    <a:pt x="1899" y="524"/>
                    <a:pt x="1804" y="662"/>
                    <a:pt x="1725" y="768"/>
                  </a:cubicBezTo>
                  <a:cubicBezTo>
                    <a:pt x="1789" y="760"/>
                    <a:pt x="1858" y="753"/>
                    <a:pt x="1931" y="745"/>
                  </a:cubicBezTo>
                  <a:cubicBezTo>
                    <a:pt x="1926" y="806"/>
                    <a:pt x="1922" y="861"/>
                    <a:pt x="1920" y="912"/>
                  </a:cubicBezTo>
                  <a:cubicBezTo>
                    <a:pt x="1725" y="933"/>
                    <a:pt x="1592" y="953"/>
                    <a:pt x="1521" y="972"/>
                  </a:cubicBezTo>
                  <a:lnTo>
                    <a:pt x="1469" y="822"/>
                  </a:lnTo>
                  <a:cubicBezTo>
                    <a:pt x="1525" y="772"/>
                    <a:pt x="1593" y="689"/>
                    <a:pt x="1671" y="573"/>
                  </a:cubicBezTo>
                  <a:cubicBezTo>
                    <a:pt x="1604" y="577"/>
                    <a:pt x="1546" y="583"/>
                    <a:pt x="1497" y="590"/>
                  </a:cubicBezTo>
                  <a:lnTo>
                    <a:pt x="1447" y="437"/>
                  </a:lnTo>
                  <a:cubicBezTo>
                    <a:pt x="1518" y="350"/>
                    <a:pt x="1595" y="205"/>
                    <a:pt x="1679" y="0"/>
                  </a:cubicBezTo>
                  <a:lnTo>
                    <a:pt x="1856" y="66"/>
                  </a:lnTo>
                  <a:cubicBezTo>
                    <a:pt x="1785" y="198"/>
                    <a:pt x="1716" y="317"/>
                    <a:pt x="1647" y="422"/>
                  </a:cubicBezTo>
                  <a:lnTo>
                    <a:pt x="1770" y="416"/>
                  </a:lnTo>
                  <a:lnTo>
                    <a:pt x="1851" y="279"/>
                  </a:lnTo>
                  <a:lnTo>
                    <a:pt x="1939" y="321"/>
                  </a:lnTo>
                  <a:lnTo>
                    <a:pt x="1939" y="174"/>
                  </a:lnTo>
                  <a:lnTo>
                    <a:pt x="2261" y="174"/>
                  </a:lnTo>
                  <a:lnTo>
                    <a:pt x="2261" y="6"/>
                  </a:lnTo>
                  <a:lnTo>
                    <a:pt x="2448" y="6"/>
                  </a:lnTo>
                  <a:lnTo>
                    <a:pt x="2448" y="174"/>
                  </a:lnTo>
                  <a:lnTo>
                    <a:pt x="2784" y="174"/>
                  </a:lnTo>
                  <a:lnTo>
                    <a:pt x="2784" y="334"/>
                  </a:lnTo>
                  <a:lnTo>
                    <a:pt x="2448" y="334"/>
                  </a:lnTo>
                  <a:lnTo>
                    <a:pt x="2448" y="480"/>
                  </a:lnTo>
                  <a:lnTo>
                    <a:pt x="2743" y="480"/>
                  </a:lnTo>
                  <a:lnTo>
                    <a:pt x="2743" y="640"/>
                  </a:lnTo>
                  <a:lnTo>
                    <a:pt x="1979" y="640"/>
                  </a:lnTo>
                  <a:lnTo>
                    <a:pt x="1979" y="480"/>
                  </a:lnTo>
                  <a:close/>
                  <a:moveTo>
                    <a:pt x="1991" y="1331"/>
                  </a:moveTo>
                  <a:lnTo>
                    <a:pt x="1991" y="755"/>
                  </a:lnTo>
                  <a:lnTo>
                    <a:pt x="2727" y="755"/>
                  </a:lnTo>
                  <a:lnTo>
                    <a:pt x="2727" y="1331"/>
                  </a:lnTo>
                  <a:lnTo>
                    <a:pt x="2547" y="1331"/>
                  </a:lnTo>
                  <a:lnTo>
                    <a:pt x="2547" y="1252"/>
                  </a:lnTo>
                  <a:lnTo>
                    <a:pt x="2171" y="1252"/>
                  </a:lnTo>
                  <a:lnTo>
                    <a:pt x="2171" y="1331"/>
                  </a:lnTo>
                  <a:lnTo>
                    <a:pt x="1991" y="1331"/>
                  </a:lnTo>
                  <a:close/>
                  <a:moveTo>
                    <a:pt x="2547" y="918"/>
                  </a:moveTo>
                  <a:lnTo>
                    <a:pt x="2171" y="918"/>
                  </a:lnTo>
                  <a:lnTo>
                    <a:pt x="2171" y="1089"/>
                  </a:lnTo>
                  <a:lnTo>
                    <a:pt x="2547" y="1089"/>
                  </a:lnTo>
                  <a:lnTo>
                    <a:pt x="2547" y="918"/>
                  </a:lnTo>
                  <a:close/>
                  <a:moveTo>
                    <a:pt x="1485" y="1261"/>
                  </a:moveTo>
                  <a:lnTo>
                    <a:pt x="1455" y="1074"/>
                  </a:lnTo>
                  <a:cubicBezTo>
                    <a:pt x="1610" y="1054"/>
                    <a:pt x="1775" y="1031"/>
                    <a:pt x="1951" y="1004"/>
                  </a:cubicBezTo>
                  <a:cubicBezTo>
                    <a:pt x="1946" y="1079"/>
                    <a:pt x="1944" y="1141"/>
                    <a:pt x="1945" y="1190"/>
                  </a:cubicBezTo>
                  <a:cubicBezTo>
                    <a:pt x="1785" y="1213"/>
                    <a:pt x="1632" y="1236"/>
                    <a:pt x="1485" y="1261"/>
                  </a:cubicBezTo>
                  <a:close/>
                  <a:moveTo>
                    <a:pt x="3101" y="422"/>
                  </a:moveTo>
                  <a:lnTo>
                    <a:pt x="3214" y="418"/>
                  </a:lnTo>
                  <a:cubicBezTo>
                    <a:pt x="3247" y="365"/>
                    <a:pt x="3281" y="309"/>
                    <a:pt x="3315" y="248"/>
                  </a:cubicBezTo>
                  <a:lnTo>
                    <a:pt x="3476" y="328"/>
                  </a:lnTo>
                  <a:cubicBezTo>
                    <a:pt x="3341" y="523"/>
                    <a:pt x="3233" y="669"/>
                    <a:pt x="3155" y="765"/>
                  </a:cubicBezTo>
                  <a:cubicBezTo>
                    <a:pt x="3244" y="759"/>
                    <a:pt x="3317" y="753"/>
                    <a:pt x="3374" y="747"/>
                  </a:cubicBezTo>
                  <a:cubicBezTo>
                    <a:pt x="3367" y="810"/>
                    <a:pt x="3364" y="865"/>
                    <a:pt x="3364" y="910"/>
                  </a:cubicBezTo>
                  <a:cubicBezTo>
                    <a:pt x="3174" y="923"/>
                    <a:pt x="3040" y="936"/>
                    <a:pt x="2960" y="952"/>
                  </a:cubicBezTo>
                  <a:lnTo>
                    <a:pt x="2919" y="798"/>
                  </a:lnTo>
                  <a:cubicBezTo>
                    <a:pt x="2978" y="742"/>
                    <a:pt x="3041" y="667"/>
                    <a:pt x="3109" y="573"/>
                  </a:cubicBezTo>
                  <a:cubicBezTo>
                    <a:pt x="3049" y="578"/>
                    <a:pt x="2999" y="583"/>
                    <a:pt x="2958" y="590"/>
                  </a:cubicBezTo>
                  <a:lnTo>
                    <a:pt x="2896" y="437"/>
                  </a:lnTo>
                  <a:cubicBezTo>
                    <a:pt x="2979" y="337"/>
                    <a:pt x="3061" y="191"/>
                    <a:pt x="3142" y="0"/>
                  </a:cubicBezTo>
                  <a:lnTo>
                    <a:pt x="3320" y="63"/>
                  </a:lnTo>
                  <a:cubicBezTo>
                    <a:pt x="3245" y="201"/>
                    <a:pt x="3172" y="320"/>
                    <a:pt x="3101" y="422"/>
                  </a:cubicBezTo>
                  <a:close/>
                  <a:moveTo>
                    <a:pt x="4126" y="69"/>
                  </a:moveTo>
                  <a:lnTo>
                    <a:pt x="4126" y="217"/>
                  </a:lnTo>
                  <a:cubicBezTo>
                    <a:pt x="4080" y="281"/>
                    <a:pt x="4029" y="340"/>
                    <a:pt x="3973" y="395"/>
                  </a:cubicBezTo>
                  <a:cubicBezTo>
                    <a:pt x="4064" y="441"/>
                    <a:pt x="4156" y="488"/>
                    <a:pt x="4247" y="538"/>
                  </a:cubicBezTo>
                  <a:lnTo>
                    <a:pt x="4140" y="690"/>
                  </a:lnTo>
                  <a:cubicBezTo>
                    <a:pt x="4034" y="622"/>
                    <a:pt x="3934" y="562"/>
                    <a:pt x="3839" y="508"/>
                  </a:cubicBezTo>
                  <a:cubicBezTo>
                    <a:pt x="3726" y="593"/>
                    <a:pt x="3596" y="662"/>
                    <a:pt x="3451" y="717"/>
                  </a:cubicBezTo>
                  <a:cubicBezTo>
                    <a:pt x="3420" y="658"/>
                    <a:pt x="3390" y="604"/>
                    <a:pt x="3358" y="555"/>
                  </a:cubicBezTo>
                  <a:cubicBezTo>
                    <a:pt x="3591" y="475"/>
                    <a:pt x="3773" y="366"/>
                    <a:pt x="3906" y="229"/>
                  </a:cubicBezTo>
                  <a:lnTo>
                    <a:pt x="3446" y="229"/>
                  </a:lnTo>
                  <a:lnTo>
                    <a:pt x="3446" y="69"/>
                  </a:lnTo>
                  <a:lnTo>
                    <a:pt x="4126" y="69"/>
                  </a:lnTo>
                  <a:close/>
                  <a:moveTo>
                    <a:pt x="3449" y="731"/>
                  </a:moveTo>
                  <a:lnTo>
                    <a:pt x="4176" y="731"/>
                  </a:lnTo>
                  <a:lnTo>
                    <a:pt x="4176" y="891"/>
                  </a:lnTo>
                  <a:lnTo>
                    <a:pt x="3909" y="891"/>
                  </a:lnTo>
                  <a:lnTo>
                    <a:pt x="3909" y="1131"/>
                  </a:lnTo>
                  <a:lnTo>
                    <a:pt x="4232" y="1131"/>
                  </a:lnTo>
                  <a:lnTo>
                    <a:pt x="4232" y="1292"/>
                  </a:lnTo>
                  <a:lnTo>
                    <a:pt x="3380" y="1292"/>
                  </a:lnTo>
                  <a:lnTo>
                    <a:pt x="3380" y="1194"/>
                  </a:lnTo>
                  <a:cubicBezTo>
                    <a:pt x="3223" y="1209"/>
                    <a:pt x="3076" y="1228"/>
                    <a:pt x="2936" y="1251"/>
                  </a:cubicBezTo>
                  <a:lnTo>
                    <a:pt x="2908" y="1063"/>
                  </a:lnTo>
                  <a:cubicBezTo>
                    <a:pt x="3054" y="1052"/>
                    <a:pt x="3215" y="1033"/>
                    <a:pt x="3392" y="1007"/>
                  </a:cubicBezTo>
                  <a:cubicBezTo>
                    <a:pt x="3389" y="1046"/>
                    <a:pt x="3387" y="1087"/>
                    <a:pt x="3387" y="1131"/>
                  </a:cubicBezTo>
                  <a:lnTo>
                    <a:pt x="3718" y="1131"/>
                  </a:lnTo>
                  <a:lnTo>
                    <a:pt x="3718" y="891"/>
                  </a:lnTo>
                  <a:lnTo>
                    <a:pt x="3449" y="891"/>
                  </a:lnTo>
                  <a:lnTo>
                    <a:pt x="3449" y="731"/>
                  </a:lnTo>
                  <a:close/>
                  <a:moveTo>
                    <a:pt x="4587" y="282"/>
                  </a:moveTo>
                  <a:lnTo>
                    <a:pt x="4551" y="617"/>
                  </a:lnTo>
                  <a:lnTo>
                    <a:pt x="4648" y="617"/>
                  </a:lnTo>
                  <a:lnTo>
                    <a:pt x="4678" y="241"/>
                  </a:lnTo>
                  <a:lnTo>
                    <a:pt x="4386" y="241"/>
                  </a:lnTo>
                  <a:lnTo>
                    <a:pt x="4386" y="81"/>
                  </a:lnTo>
                  <a:lnTo>
                    <a:pt x="4851" y="81"/>
                  </a:lnTo>
                  <a:lnTo>
                    <a:pt x="4807" y="617"/>
                  </a:lnTo>
                  <a:lnTo>
                    <a:pt x="4885" y="617"/>
                  </a:lnTo>
                  <a:cubicBezTo>
                    <a:pt x="4876" y="874"/>
                    <a:pt x="4868" y="1038"/>
                    <a:pt x="4861" y="1107"/>
                  </a:cubicBezTo>
                  <a:cubicBezTo>
                    <a:pt x="4854" y="1215"/>
                    <a:pt x="4813" y="1278"/>
                    <a:pt x="4738" y="1295"/>
                  </a:cubicBezTo>
                  <a:cubicBezTo>
                    <a:pt x="4701" y="1300"/>
                    <a:pt x="4616" y="1303"/>
                    <a:pt x="4482" y="1303"/>
                  </a:cubicBezTo>
                  <a:cubicBezTo>
                    <a:pt x="4473" y="1238"/>
                    <a:pt x="4464" y="1177"/>
                    <a:pt x="4455" y="1122"/>
                  </a:cubicBezTo>
                  <a:cubicBezTo>
                    <a:pt x="4510" y="1128"/>
                    <a:pt x="4569" y="1132"/>
                    <a:pt x="4633" y="1134"/>
                  </a:cubicBezTo>
                  <a:cubicBezTo>
                    <a:pt x="4678" y="1134"/>
                    <a:pt x="4703" y="1113"/>
                    <a:pt x="4707" y="1070"/>
                  </a:cubicBezTo>
                  <a:cubicBezTo>
                    <a:pt x="4712" y="1011"/>
                    <a:pt x="4717" y="913"/>
                    <a:pt x="4721" y="777"/>
                  </a:cubicBezTo>
                  <a:lnTo>
                    <a:pt x="4382" y="777"/>
                  </a:lnTo>
                  <a:lnTo>
                    <a:pt x="4429" y="282"/>
                  </a:lnTo>
                  <a:lnTo>
                    <a:pt x="4587" y="282"/>
                  </a:lnTo>
                  <a:close/>
                  <a:moveTo>
                    <a:pt x="5532" y="583"/>
                  </a:moveTo>
                  <a:lnTo>
                    <a:pt x="5022" y="583"/>
                  </a:lnTo>
                  <a:lnTo>
                    <a:pt x="5022" y="508"/>
                  </a:lnTo>
                  <a:cubicBezTo>
                    <a:pt x="4990" y="537"/>
                    <a:pt x="4958" y="565"/>
                    <a:pt x="4924" y="593"/>
                  </a:cubicBezTo>
                  <a:cubicBezTo>
                    <a:pt x="4898" y="537"/>
                    <a:pt x="4869" y="481"/>
                    <a:pt x="4837" y="424"/>
                  </a:cubicBezTo>
                  <a:cubicBezTo>
                    <a:pt x="4981" y="317"/>
                    <a:pt x="5098" y="183"/>
                    <a:pt x="5185" y="19"/>
                  </a:cubicBezTo>
                  <a:lnTo>
                    <a:pt x="5389" y="19"/>
                  </a:lnTo>
                  <a:lnTo>
                    <a:pt x="5359" y="67"/>
                  </a:lnTo>
                  <a:cubicBezTo>
                    <a:pt x="5464" y="220"/>
                    <a:pt x="5581" y="334"/>
                    <a:pt x="5712" y="408"/>
                  </a:cubicBezTo>
                  <a:cubicBezTo>
                    <a:pt x="5681" y="458"/>
                    <a:pt x="5650" y="513"/>
                    <a:pt x="5619" y="574"/>
                  </a:cubicBezTo>
                  <a:cubicBezTo>
                    <a:pt x="5589" y="554"/>
                    <a:pt x="5560" y="533"/>
                    <a:pt x="5532" y="511"/>
                  </a:cubicBezTo>
                  <a:lnTo>
                    <a:pt x="5532" y="583"/>
                  </a:lnTo>
                  <a:close/>
                  <a:moveTo>
                    <a:pt x="4892" y="1126"/>
                  </a:moveTo>
                  <a:lnTo>
                    <a:pt x="5350" y="1126"/>
                  </a:lnTo>
                  <a:cubicBezTo>
                    <a:pt x="5403" y="963"/>
                    <a:pt x="5442" y="807"/>
                    <a:pt x="5469" y="657"/>
                  </a:cubicBezTo>
                  <a:lnTo>
                    <a:pt x="5635" y="700"/>
                  </a:lnTo>
                  <a:cubicBezTo>
                    <a:pt x="5600" y="837"/>
                    <a:pt x="5558" y="979"/>
                    <a:pt x="5509" y="1126"/>
                  </a:cubicBezTo>
                  <a:lnTo>
                    <a:pt x="5676" y="1126"/>
                  </a:lnTo>
                  <a:lnTo>
                    <a:pt x="5676" y="1287"/>
                  </a:lnTo>
                  <a:lnTo>
                    <a:pt x="4892" y="1287"/>
                  </a:lnTo>
                  <a:lnTo>
                    <a:pt x="4892" y="1126"/>
                  </a:lnTo>
                  <a:close/>
                  <a:moveTo>
                    <a:pt x="5043" y="685"/>
                  </a:moveTo>
                  <a:cubicBezTo>
                    <a:pt x="5087" y="796"/>
                    <a:pt x="5129" y="915"/>
                    <a:pt x="5170" y="1043"/>
                  </a:cubicBezTo>
                  <a:lnTo>
                    <a:pt x="5024" y="1095"/>
                  </a:lnTo>
                  <a:cubicBezTo>
                    <a:pt x="4997" y="992"/>
                    <a:pt x="4957" y="873"/>
                    <a:pt x="4906" y="736"/>
                  </a:cubicBezTo>
                  <a:lnTo>
                    <a:pt x="5043" y="685"/>
                  </a:lnTo>
                  <a:close/>
                  <a:moveTo>
                    <a:pt x="5292" y="630"/>
                  </a:moveTo>
                  <a:cubicBezTo>
                    <a:pt x="5324" y="751"/>
                    <a:pt x="5351" y="870"/>
                    <a:pt x="5374" y="989"/>
                  </a:cubicBezTo>
                  <a:lnTo>
                    <a:pt x="5225" y="1025"/>
                  </a:lnTo>
                  <a:cubicBezTo>
                    <a:pt x="5207" y="914"/>
                    <a:pt x="5182" y="793"/>
                    <a:pt x="5150" y="662"/>
                  </a:cubicBezTo>
                  <a:lnTo>
                    <a:pt x="5292" y="630"/>
                  </a:lnTo>
                  <a:close/>
                  <a:moveTo>
                    <a:pt x="4359" y="890"/>
                  </a:moveTo>
                  <a:cubicBezTo>
                    <a:pt x="4458" y="881"/>
                    <a:pt x="4561" y="870"/>
                    <a:pt x="4670" y="855"/>
                  </a:cubicBezTo>
                  <a:cubicBezTo>
                    <a:pt x="4671" y="912"/>
                    <a:pt x="4672" y="965"/>
                    <a:pt x="4673" y="1016"/>
                  </a:cubicBezTo>
                  <a:cubicBezTo>
                    <a:pt x="4573" y="1029"/>
                    <a:pt x="4476" y="1043"/>
                    <a:pt x="4381" y="1059"/>
                  </a:cubicBezTo>
                  <a:lnTo>
                    <a:pt x="4359" y="890"/>
                  </a:lnTo>
                  <a:close/>
                  <a:moveTo>
                    <a:pt x="5265" y="219"/>
                  </a:moveTo>
                  <a:cubicBezTo>
                    <a:pt x="5224" y="283"/>
                    <a:pt x="5170" y="352"/>
                    <a:pt x="5103" y="425"/>
                  </a:cubicBezTo>
                  <a:lnTo>
                    <a:pt x="5440" y="425"/>
                  </a:lnTo>
                  <a:cubicBezTo>
                    <a:pt x="5375" y="357"/>
                    <a:pt x="5317" y="288"/>
                    <a:pt x="5265" y="2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24"/>
            <p:cNvSpPr/>
            <p:nvPr/>
          </p:nvSpPr>
          <p:spPr bwMode="auto">
            <a:xfrm>
              <a:off x="4269" y="1867"/>
              <a:ext cx="1360" cy="1452"/>
            </a:xfrm>
            <a:custGeom>
              <a:avLst/>
              <a:gdLst>
                <a:gd name="T0" fmla="*/ 6519 w 17195"/>
                <a:gd name="T1" fmla="*/ 2895 h 18326"/>
                <a:gd name="T2" fmla="*/ 3328 w 17195"/>
                <a:gd name="T3" fmla="*/ 0 h 18326"/>
                <a:gd name="T4" fmla="*/ 0 w 17195"/>
                <a:gd name="T5" fmla="*/ 3005 h 18326"/>
                <a:gd name="T6" fmla="*/ 1292 w 17195"/>
                <a:gd name="T7" fmla="*/ 3005 h 18326"/>
                <a:gd name="T8" fmla="*/ 16795 w 17195"/>
                <a:gd name="T9" fmla="*/ 18326 h 18326"/>
                <a:gd name="T10" fmla="*/ 15295 w 17195"/>
                <a:gd name="T11" fmla="*/ 16665 h 18326"/>
                <a:gd name="T12" fmla="*/ 15236 w 17195"/>
                <a:gd name="T13" fmla="*/ 16561 h 18326"/>
                <a:gd name="T14" fmla="*/ 15219 w 17195"/>
                <a:gd name="T15" fmla="*/ 16580 h 18326"/>
                <a:gd name="T16" fmla="*/ 16341 w 17195"/>
                <a:gd name="T17" fmla="*/ 15343 h 18326"/>
                <a:gd name="T18" fmla="*/ 17195 w 17195"/>
                <a:gd name="T19" fmla="*/ 14402 h 18326"/>
                <a:gd name="T20" fmla="*/ 5512 w 17195"/>
                <a:gd name="T21" fmla="*/ 2894 h 18326"/>
                <a:gd name="T22" fmla="*/ 5515 w 17195"/>
                <a:gd name="T23" fmla="*/ 2869 h 18326"/>
                <a:gd name="T24" fmla="*/ 6519 w 17195"/>
                <a:gd name="T25" fmla="*/ 2895 h 18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195" h="18326">
                  <a:moveTo>
                    <a:pt x="6519" y="2895"/>
                  </a:moveTo>
                  <a:lnTo>
                    <a:pt x="3328" y="0"/>
                  </a:lnTo>
                  <a:lnTo>
                    <a:pt x="0" y="3005"/>
                  </a:lnTo>
                  <a:lnTo>
                    <a:pt x="1292" y="3005"/>
                  </a:lnTo>
                  <a:cubicBezTo>
                    <a:pt x="1292" y="3005"/>
                    <a:pt x="2331" y="17767"/>
                    <a:pt x="16795" y="18326"/>
                  </a:cubicBezTo>
                  <a:lnTo>
                    <a:pt x="15295" y="16665"/>
                  </a:lnTo>
                  <a:lnTo>
                    <a:pt x="15236" y="16561"/>
                  </a:lnTo>
                  <a:lnTo>
                    <a:pt x="15219" y="16580"/>
                  </a:lnTo>
                  <a:lnTo>
                    <a:pt x="16341" y="15343"/>
                  </a:lnTo>
                  <a:lnTo>
                    <a:pt x="17195" y="14402"/>
                  </a:lnTo>
                  <a:cubicBezTo>
                    <a:pt x="10886" y="14213"/>
                    <a:pt x="5794" y="9180"/>
                    <a:pt x="5512" y="2894"/>
                  </a:cubicBezTo>
                  <a:cubicBezTo>
                    <a:pt x="5511" y="2878"/>
                    <a:pt x="5510" y="2869"/>
                    <a:pt x="5515" y="2869"/>
                  </a:cubicBezTo>
                  <a:lnTo>
                    <a:pt x="6519" y="2895"/>
                  </a:lnTo>
                  <a:close/>
                </a:path>
              </a:pathLst>
            </a:custGeom>
            <a:solidFill>
              <a:srgbClr val="E85A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5"/>
            <p:cNvSpPr>
              <a:spLocks noEditPoints="1"/>
            </p:cNvSpPr>
            <p:nvPr/>
          </p:nvSpPr>
          <p:spPr bwMode="auto">
            <a:xfrm>
              <a:off x="4775" y="2716"/>
              <a:ext cx="232" cy="238"/>
            </a:xfrm>
            <a:custGeom>
              <a:avLst/>
              <a:gdLst>
                <a:gd name="T0" fmla="*/ 2932 w 2932"/>
                <a:gd name="T1" fmla="*/ 3006 h 3006"/>
                <a:gd name="T2" fmla="*/ 2234 w 2932"/>
                <a:gd name="T3" fmla="*/ 3006 h 3006"/>
                <a:gd name="T4" fmla="*/ 2008 w 2932"/>
                <a:gd name="T5" fmla="*/ 2317 h 3006"/>
                <a:gd name="T6" fmla="*/ 916 w 2932"/>
                <a:gd name="T7" fmla="*/ 2317 h 3006"/>
                <a:gd name="T8" fmla="*/ 695 w 2932"/>
                <a:gd name="T9" fmla="*/ 3006 h 3006"/>
                <a:gd name="T10" fmla="*/ 0 w 2932"/>
                <a:gd name="T11" fmla="*/ 3006 h 3006"/>
                <a:gd name="T12" fmla="*/ 1100 w 2932"/>
                <a:gd name="T13" fmla="*/ 0 h 3006"/>
                <a:gd name="T14" fmla="*/ 1853 w 2932"/>
                <a:gd name="T15" fmla="*/ 0 h 3006"/>
                <a:gd name="T16" fmla="*/ 2932 w 2932"/>
                <a:gd name="T17" fmla="*/ 3006 h 3006"/>
                <a:gd name="T18" fmla="*/ 1857 w 2932"/>
                <a:gd name="T19" fmla="*/ 1822 h 3006"/>
                <a:gd name="T20" fmla="*/ 1516 w 2932"/>
                <a:gd name="T21" fmla="*/ 780 h 3006"/>
                <a:gd name="T22" fmla="*/ 1469 w 2932"/>
                <a:gd name="T23" fmla="*/ 518 h 3006"/>
                <a:gd name="T24" fmla="*/ 1452 w 2932"/>
                <a:gd name="T25" fmla="*/ 518 h 3006"/>
                <a:gd name="T26" fmla="*/ 1399 w 2932"/>
                <a:gd name="T27" fmla="*/ 772 h 3006"/>
                <a:gd name="T28" fmla="*/ 1056 w 2932"/>
                <a:gd name="T29" fmla="*/ 1822 h 3006"/>
                <a:gd name="T30" fmla="*/ 1857 w 2932"/>
                <a:gd name="T31" fmla="*/ 1822 h 3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32" h="3006">
                  <a:moveTo>
                    <a:pt x="2932" y="3006"/>
                  </a:moveTo>
                  <a:lnTo>
                    <a:pt x="2234" y="3006"/>
                  </a:lnTo>
                  <a:lnTo>
                    <a:pt x="2008" y="2317"/>
                  </a:lnTo>
                  <a:lnTo>
                    <a:pt x="916" y="2317"/>
                  </a:lnTo>
                  <a:lnTo>
                    <a:pt x="695" y="3006"/>
                  </a:lnTo>
                  <a:lnTo>
                    <a:pt x="0" y="3006"/>
                  </a:lnTo>
                  <a:lnTo>
                    <a:pt x="1100" y="0"/>
                  </a:lnTo>
                  <a:lnTo>
                    <a:pt x="1853" y="0"/>
                  </a:lnTo>
                  <a:lnTo>
                    <a:pt x="2932" y="3006"/>
                  </a:lnTo>
                  <a:close/>
                  <a:moveTo>
                    <a:pt x="1857" y="1822"/>
                  </a:moveTo>
                  <a:lnTo>
                    <a:pt x="1516" y="780"/>
                  </a:lnTo>
                  <a:cubicBezTo>
                    <a:pt x="1494" y="714"/>
                    <a:pt x="1479" y="627"/>
                    <a:pt x="1469" y="518"/>
                  </a:cubicBezTo>
                  <a:lnTo>
                    <a:pt x="1452" y="518"/>
                  </a:lnTo>
                  <a:cubicBezTo>
                    <a:pt x="1444" y="606"/>
                    <a:pt x="1427" y="691"/>
                    <a:pt x="1399" y="772"/>
                  </a:cubicBezTo>
                  <a:lnTo>
                    <a:pt x="1056" y="1822"/>
                  </a:lnTo>
                  <a:lnTo>
                    <a:pt x="1857" y="18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6"/>
            <p:cNvSpPr/>
            <p:nvPr/>
          </p:nvSpPr>
          <p:spPr bwMode="auto">
            <a:xfrm>
              <a:off x="5473" y="2082"/>
              <a:ext cx="1449" cy="1362"/>
            </a:xfrm>
            <a:custGeom>
              <a:avLst/>
              <a:gdLst>
                <a:gd name="T0" fmla="*/ 2895 w 18326"/>
                <a:gd name="T1" fmla="*/ 10675 h 17195"/>
                <a:gd name="T2" fmla="*/ 0 w 18326"/>
                <a:gd name="T3" fmla="*/ 13866 h 17195"/>
                <a:gd name="T4" fmla="*/ 3005 w 18326"/>
                <a:gd name="T5" fmla="*/ 17195 h 17195"/>
                <a:gd name="T6" fmla="*/ 3005 w 18326"/>
                <a:gd name="T7" fmla="*/ 15903 h 17195"/>
                <a:gd name="T8" fmla="*/ 18326 w 18326"/>
                <a:gd name="T9" fmla="*/ 399 h 17195"/>
                <a:gd name="T10" fmla="*/ 16580 w 18326"/>
                <a:gd name="T11" fmla="*/ 1976 h 17195"/>
                <a:gd name="T12" fmla="*/ 16561 w 18326"/>
                <a:gd name="T13" fmla="*/ 1958 h 17195"/>
                <a:gd name="T14" fmla="*/ 16580 w 18326"/>
                <a:gd name="T15" fmla="*/ 1976 h 17195"/>
                <a:gd name="T16" fmla="*/ 15343 w 18326"/>
                <a:gd name="T17" fmla="*/ 853 h 17195"/>
                <a:gd name="T18" fmla="*/ 14402 w 18326"/>
                <a:gd name="T19" fmla="*/ 0 h 17195"/>
                <a:gd name="T20" fmla="*/ 2894 w 18326"/>
                <a:gd name="T21" fmla="*/ 11682 h 17195"/>
                <a:gd name="T22" fmla="*/ 2869 w 18326"/>
                <a:gd name="T23" fmla="*/ 11679 h 17195"/>
                <a:gd name="T24" fmla="*/ 2895 w 18326"/>
                <a:gd name="T25" fmla="*/ 10675 h 17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26" h="17195">
                  <a:moveTo>
                    <a:pt x="2895" y="10675"/>
                  </a:moveTo>
                  <a:lnTo>
                    <a:pt x="0" y="13866"/>
                  </a:lnTo>
                  <a:lnTo>
                    <a:pt x="3005" y="17195"/>
                  </a:lnTo>
                  <a:lnTo>
                    <a:pt x="3005" y="15903"/>
                  </a:lnTo>
                  <a:cubicBezTo>
                    <a:pt x="3005" y="15903"/>
                    <a:pt x="17767" y="14863"/>
                    <a:pt x="18326" y="399"/>
                  </a:cubicBezTo>
                  <a:lnTo>
                    <a:pt x="16580" y="1976"/>
                  </a:lnTo>
                  <a:lnTo>
                    <a:pt x="16561" y="1958"/>
                  </a:lnTo>
                  <a:lnTo>
                    <a:pt x="16580" y="1976"/>
                  </a:lnTo>
                  <a:lnTo>
                    <a:pt x="15343" y="853"/>
                  </a:lnTo>
                  <a:lnTo>
                    <a:pt x="14402" y="0"/>
                  </a:lnTo>
                  <a:cubicBezTo>
                    <a:pt x="14213" y="6309"/>
                    <a:pt x="9180" y="11401"/>
                    <a:pt x="2894" y="11682"/>
                  </a:cubicBezTo>
                  <a:cubicBezTo>
                    <a:pt x="2878" y="11683"/>
                    <a:pt x="2869" y="11684"/>
                    <a:pt x="2869" y="11679"/>
                  </a:cubicBezTo>
                  <a:lnTo>
                    <a:pt x="2895" y="10675"/>
                  </a:lnTo>
                  <a:close/>
                </a:path>
              </a:pathLst>
            </a:custGeom>
            <a:solidFill>
              <a:srgbClr val="FFC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27"/>
            <p:cNvSpPr/>
            <p:nvPr/>
          </p:nvSpPr>
          <p:spPr bwMode="auto">
            <a:xfrm>
              <a:off x="6318" y="2769"/>
              <a:ext cx="185" cy="246"/>
            </a:xfrm>
            <a:custGeom>
              <a:avLst/>
              <a:gdLst>
                <a:gd name="T0" fmla="*/ 2333 w 2333"/>
                <a:gd name="T1" fmla="*/ 2948 h 3109"/>
                <a:gd name="T2" fmla="*/ 1477 w 2333"/>
                <a:gd name="T3" fmla="*/ 3109 h 3109"/>
                <a:gd name="T4" fmla="*/ 398 w 2333"/>
                <a:gd name="T5" fmla="*/ 2702 h 3109"/>
                <a:gd name="T6" fmla="*/ 0 w 2333"/>
                <a:gd name="T7" fmla="*/ 1618 h 3109"/>
                <a:gd name="T8" fmla="*/ 446 w 2333"/>
                <a:gd name="T9" fmla="*/ 453 h 3109"/>
                <a:gd name="T10" fmla="*/ 1595 w 2333"/>
                <a:gd name="T11" fmla="*/ 0 h 3109"/>
                <a:gd name="T12" fmla="*/ 2333 w 2333"/>
                <a:gd name="T13" fmla="*/ 115 h 3109"/>
                <a:gd name="T14" fmla="*/ 2333 w 2333"/>
                <a:gd name="T15" fmla="*/ 733 h 3109"/>
                <a:gd name="T16" fmla="*/ 1642 w 2333"/>
                <a:gd name="T17" fmla="*/ 555 h 3109"/>
                <a:gd name="T18" fmla="*/ 937 w 2333"/>
                <a:gd name="T19" fmla="*/ 836 h 3109"/>
                <a:gd name="T20" fmla="*/ 673 w 2333"/>
                <a:gd name="T21" fmla="*/ 1572 h 3109"/>
                <a:gd name="T22" fmla="*/ 924 w 2333"/>
                <a:gd name="T23" fmla="*/ 2284 h 3109"/>
                <a:gd name="T24" fmla="*/ 1601 w 2333"/>
                <a:gd name="T25" fmla="*/ 2554 h 3109"/>
                <a:gd name="T26" fmla="*/ 2333 w 2333"/>
                <a:gd name="T27" fmla="*/ 2360 h 3109"/>
                <a:gd name="T28" fmla="*/ 2333 w 2333"/>
                <a:gd name="T29" fmla="*/ 2948 h 3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33" h="3109">
                  <a:moveTo>
                    <a:pt x="2333" y="2948"/>
                  </a:moveTo>
                  <a:cubicBezTo>
                    <a:pt x="2114" y="3055"/>
                    <a:pt x="1829" y="3109"/>
                    <a:pt x="1477" y="3109"/>
                  </a:cubicBezTo>
                  <a:cubicBezTo>
                    <a:pt x="1024" y="3109"/>
                    <a:pt x="665" y="2974"/>
                    <a:pt x="398" y="2702"/>
                  </a:cubicBezTo>
                  <a:cubicBezTo>
                    <a:pt x="133" y="2431"/>
                    <a:pt x="0" y="2070"/>
                    <a:pt x="0" y="1618"/>
                  </a:cubicBezTo>
                  <a:cubicBezTo>
                    <a:pt x="0" y="1143"/>
                    <a:pt x="148" y="755"/>
                    <a:pt x="446" y="453"/>
                  </a:cubicBezTo>
                  <a:cubicBezTo>
                    <a:pt x="742" y="151"/>
                    <a:pt x="1125" y="0"/>
                    <a:pt x="1595" y="0"/>
                  </a:cubicBezTo>
                  <a:cubicBezTo>
                    <a:pt x="1889" y="0"/>
                    <a:pt x="2135" y="38"/>
                    <a:pt x="2333" y="115"/>
                  </a:cubicBezTo>
                  <a:lnTo>
                    <a:pt x="2333" y="733"/>
                  </a:lnTo>
                  <a:cubicBezTo>
                    <a:pt x="2129" y="614"/>
                    <a:pt x="1899" y="555"/>
                    <a:pt x="1642" y="555"/>
                  </a:cubicBezTo>
                  <a:cubicBezTo>
                    <a:pt x="1348" y="555"/>
                    <a:pt x="1113" y="649"/>
                    <a:pt x="937" y="836"/>
                  </a:cubicBezTo>
                  <a:cubicBezTo>
                    <a:pt x="761" y="1024"/>
                    <a:pt x="673" y="1269"/>
                    <a:pt x="673" y="1572"/>
                  </a:cubicBezTo>
                  <a:cubicBezTo>
                    <a:pt x="673" y="1867"/>
                    <a:pt x="757" y="2105"/>
                    <a:pt x="924" y="2284"/>
                  </a:cubicBezTo>
                  <a:cubicBezTo>
                    <a:pt x="1091" y="2464"/>
                    <a:pt x="1317" y="2554"/>
                    <a:pt x="1601" y="2554"/>
                  </a:cubicBezTo>
                  <a:cubicBezTo>
                    <a:pt x="1869" y="2554"/>
                    <a:pt x="2113" y="2489"/>
                    <a:pt x="2333" y="2360"/>
                  </a:cubicBezTo>
                  <a:lnTo>
                    <a:pt x="2333" y="294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28"/>
            <p:cNvSpPr/>
            <p:nvPr/>
          </p:nvSpPr>
          <p:spPr bwMode="auto">
            <a:xfrm>
              <a:off x="5687" y="787"/>
              <a:ext cx="1361" cy="1452"/>
            </a:xfrm>
            <a:custGeom>
              <a:avLst/>
              <a:gdLst>
                <a:gd name="T0" fmla="*/ 10675 w 17195"/>
                <a:gd name="T1" fmla="*/ 15432 h 18327"/>
                <a:gd name="T2" fmla="*/ 13866 w 17195"/>
                <a:gd name="T3" fmla="*/ 18327 h 18327"/>
                <a:gd name="T4" fmla="*/ 17195 w 17195"/>
                <a:gd name="T5" fmla="*/ 15321 h 18327"/>
                <a:gd name="T6" fmla="*/ 15903 w 17195"/>
                <a:gd name="T7" fmla="*/ 15321 h 18327"/>
                <a:gd name="T8" fmla="*/ 399 w 17195"/>
                <a:gd name="T9" fmla="*/ 0 h 18327"/>
                <a:gd name="T10" fmla="*/ 1976 w 17195"/>
                <a:gd name="T11" fmla="*/ 1746 h 18327"/>
                <a:gd name="T12" fmla="*/ 1939 w 17195"/>
                <a:gd name="T13" fmla="*/ 1704 h 18327"/>
                <a:gd name="T14" fmla="*/ 1973 w 17195"/>
                <a:gd name="T15" fmla="*/ 1741 h 18327"/>
                <a:gd name="T16" fmla="*/ 853 w 17195"/>
                <a:gd name="T17" fmla="*/ 2984 h 18327"/>
                <a:gd name="T18" fmla="*/ 0 w 17195"/>
                <a:gd name="T19" fmla="*/ 3924 h 18327"/>
                <a:gd name="T20" fmla="*/ 11682 w 17195"/>
                <a:gd name="T21" fmla="*/ 15432 h 18327"/>
                <a:gd name="T22" fmla="*/ 11679 w 17195"/>
                <a:gd name="T23" fmla="*/ 15458 h 18327"/>
                <a:gd name="T24" fmla="*/ 10675 w 17195"/>
                <a:gd name="T25" fmla="*/ 15432 h 18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195" h="18327">
                  <a:moveTo>
                    <a:pt x="10675" y="15432"/>
                  </a:moveTo>
                  <a:lnTo>
                    <a:pt x="13866" y="18327"/>
                  </a:lnTo>
                  <a:lnTo>
                    <a:pt x="17195" y="15321"/>
                  </a:lnTo>
                  <a:lnTo>
                    <a:pt x="15903" y="15321"/>
                  </a:lnTo>
                  <a:cubicBezTo>
                    <a:pt x="15903" y="15321"/>
                    <a:pt x="14863" y="559"/>
                    <a:pt x="399" y="0"/>
                  </a:cubicBezTo>
                  <a:lnTo>
                    <a:pt x="1976" y="1746"/>
                  </a:lnTo>
                  <a:lnTo>
                    <a:pt x="1939" y="1704"/>
                  </a:lnTo>
                  <a:lnTo>
                    <a:pt x="1973" y="1741"/>
                  </a:lnTo>
                  <a:lnTo>
                    <a:pt x="853" y="2984"/>
                  </a:lnTo>
                  <a:lnTo>
                    <a:pt x="0" y="3924"/>
                  </a:lnTo>
                  <a:cubicBezTo>
                    <a:pt x="6309" y="4114"/>
                    <a:pt x="11401" y="9147"/>
                    <a:pt x="11682" y="15432"/>
                  </a:cubicBezTo>
                  <a:cubicBezTo>
                    <a:pt x="11683" y="15449"/>
                    <a:pt x="11684" y="15458"/>
                    <a:pt x="11679" y="15458"/>
                  </a:cubicBezTo>
                  <a:lnTo>
                    <a:pt x="10675" y="15432"/>
                  </a:lnTo>
                  <a:close/>
                </a:path>
              </a:pathLst>
            </a:custGeom>
            <a:solidFill>
              <a:srgbClr val="42B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29"/>
            <p:cNvSpPr>
              <a:spLocks noEditPoints="1"/>
            </p:cNvSpPr>
            <p:nvPr/>
          </p:nvSpPr>
          <p:spPr bwMode="auto">
            <a:xfrm>
              <a:off x="6455" y="1228"/>
              <a:ext cx="209" cy="238"/>
            </a:xfrm>
            <a:custGeom>
              <a:avLst/>
              <a:gdLst>
                <a:gd name="T0" fmla="*/ 0 w 2640"/>
                <a:gd name="T1" fmla="*/ 3006 h 3006"/>
                <a:gd name="T2" fmla="*/ 0 w 2640"/>
                <a:gd name="T3" fmla="*/ 0 h 3006"/>
                <a:gd name="T4" fmla="*/ 1039 w 2640"/>
                <a:gd name="T5" fmla="*/ 0 h 3006"/>
                <a:gd name="T6" fmla="*/ 2640 w 2640"/>
                <a:gd name="T7" fmla="*/ 1465 h 3006"/>
                <a:gd name="T8" fmla="*/ 2191 w 2640"/>
                <a:gd name="T9" fmla="*/ 2584 h 3006"/>
                <a:gd name="T10" fmla="*/ 1035 w 2640"/>
                <a:gd name="T11" fmla="*/ 3006 h 3006"/>
                <a:gd name="T12" fmla="*/ 0 w 2640"/>
                <a:gd name="T13" fmla="*/ 3006 h 3006"/>
                <a:gd name="T14" fmla="*/ 641 w 2640"/>
                <a:gd name="T15" fmla="*/ 524 h 3006"/>
                <a:gd name="T16" fmla="*/ 641 w 2640"/>
                <a:gd name="T17" fmla="*/ 2482 h 3006"/>
                <a:gd name="T18" fmla="*/ 990 w 2640"/>
                <a:gd name="T19" fmla="*/ 2482 h 3006"/>
                <a:gd name="T20" fmla="*/ 1706 w 2640"/>
                <a:gd name="T21" fmla="*/ 2210 h 3006"/>
                <a:gd name="T22" fmla="*/ 1966 w 2640"/>
                <a:gd name="T23" fmla="*/ 1474 h 3006"/>
                <a:gd name="T24" fmla="*/ 1694 w 2640"/>
                <a:gd name="T25" fmla="*/ 775 h 3006"/>
                <a:gd name="T26" fmla="*/ 988 w 2640"/>
                <a:gd name="T27" fmla="*/ 524 h 3006"/>
                <a:gd name="T28" fmla="*/ 641 w 2640"/>
                <a:gd name="T29" fmla="*/ 524 h 3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40" h="3006">
                  <a:moveTo>
                    <a:pt x="0" y="3006"/>
                  </a:moveTo>
                  <a:lnTo>
                    <a:pt x="0" y="0"/>
                  </a:lnTo>
                  <a:lnTo>
                    <a:pt x="1039" y="0"/>
                  </a:lnTo>
                  <a:cubicBezTo>
                    <a:pt x="2106" y="0"/>
                    <a:pt x="2640" y="488"/>
                    <a:pt x="2640" y="1465"/>
                  </a:cubicBezTo>
                  <a:cubicBezTo>
                    <a:pt x="2640" y="1929"/>
                    <a:pt x="2490" y="2302"/>
                    <a:pt x="2191" y="2584"/>
                  </a:cubicBezTo>
                  <a:cubicBezTo>
                    <a:pt x="1892" y="2865"/>
                    <a:pt x="1507" y="3006"/>
                    <a:pt x="1035" y="3006"/>
                  </a:cubicBezTo>
                  <a:lnTo>
                    <a:pt x="0" y="3006"/>
                  </a:lnTo>
                  <a:close/>
                  <a:moveTo>
                    <a:pt x="641" y="524"/>
                  </a:moveTo>
                  <a:lnTo>
                    <a:pt x="641" y="2482"/>
                  </a:lnTo>
                  <a:lnTo>
                    <a:pt x="990" y="2482"/>
                  </a:lnTo>
                  <a:cubicBezTo>
                    <a:pt x="1294" y="2482"/>
                    <a:pt x="1533" y="2391"/>
                    <a:pt x="1706" y="2210"/>
                  </a:cubicBezTo>
                  <a:cubicBezTo>
                    <a:pt x="1879" y="2029"/>
                    <a:pt x="1966" y="1783"/>
                    <a:pt x="1966" y="1474"/>
                  </a:cubicBezTo>
                  <a:cubicBezTo>
                    <a:pt x="1966" y="1175"/>
                    <a:pt x="1875" y="942"/>
                    <a:pt x="1694" y="775"/>
                  </a:cubicBezTo>
                  <a:cubicBezTo>
                    <a:pt x="1514" y="607"/>
                    <a:pt x="1278" y="524"/>
                    <a:pt x="988" y="524"/>
                  </a:cubicBezTo>
                  <a:lnTo>
                    <a:pt x="641" y="5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92" y="1202"/>
              <a:ext cx="170" cy="238"/>
            </a:xfrm>
            <a:custGeom>
              <a:avLst/>
              <a:gdLst>
                <a:gd name="T0" fmla="*/ 641 w 2156"/>
                <a:gd name="T1" fmla="*/ 1958 h 3006"/>
                <a:gd name="T2" fmla="*/ 641 w 2156"/>
                <a:gd name="T3" fmla="*/ 3006 h 3006"/>
                <a:gd name="T4" fmla="*/ 0 w 2156"/>
                <a:gd name="T5" fmla="*/ 3006 h 3006"/>
                <a:gd name="T6" fmla="*/ 0 w 2156"/>
                <a:gd name="T7" fmla="*/ 0 h 3006"/>
                <a:gd name="T8" fmla="*/ 1035 w 2156"/>
                <a:gd name="T9" fmla="*/ 0 h 3006"/>
                <a:gd name="T10" fmla="*/ 2156 w 2156"/>
                <a:gd name="T11" fmla="*/ 951 h 3006"/>
                <a:gd name="T12" fmla="*/ 1818 w 2156"/>
                <a:gd name="T13" fmla="*/ 1691 h 3006"/>
                <a:gd name="T14" fmla="*/ 971 w 2156"/>
                <a:gd name="T15" fmla="*/ 1958 h 3006"/>
                <a:gd name="T16" fmla="*/ 641 w 2156"/>
                <a:gd name="T17" fmla="*/ 1958 h 3006"/>
                <a:gd name="T18" fmla="*/ 641 w 2156"/>
                <a:gd name="T19" fmla="*/ 497 h 3006"/>
                <a:gd name="T20" fmla="*/ 641 w 2156"/>
                <a:gd name="T21" fmla="*/ 1467 h 3006"/>
                <a:gd name="T22" fmla="*/ 918 w 2156"/>
                <a:gd name="T23" fmla="*/ 1467 h 3006"/>
                <a:gd name="T24" fmla="*/ 1483 w 2156"/>
                <a:gd name="T25" fmla="*/ 976 h 3006"/>
                <a:gd name="T26" fmla="*/ 924 w 2156"/>
                <a:gd name="T27" fmla="*/ 497 h 3006"/>
                <a:gd name="T28" fmla="*/ 641 w 2156"/>
                <a:gd name="T29" fmla="*/ 497 h 30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56" h="3006">
                  <a:moveTo>
                    <a:pt x="641" y="1958"/>
                  </a:moveTo>
                  <a:lnTo>
                    <a:pt x="641" y="3006"/>
                  </a:lnTo>
                  <a:lnTo>
                    <a:pt x="0" y="3006"/>
                  </a:lnTo>
                  <a:lnTo>
                    <a:pt x="0" y="0"/>
                  </a:lnTo>
                  <a:lnTo>
                    <a:pt x="1035" y="0"/>
                  </a:lnTo>
                  <a:cubicBezTo>
                    <a:pt x="1783" y="0"/>
                    <a:pt x="2156" y="317"/>
                    <a:pt x="2156" y="951"/>
                  </a:cubicBezTo>
                  <a:cubicBezTo>
                    <a:pt x="2156" y="1259"/>
                    <a:pt x="2044" y="1506"/>
                    <a:pt x="1818" y="1691"/>
                  </a:cubicBezTo>
                  <a:cubicBezTo>
                    <a:pt x="1592" y="1877"/>
                    <a:pt x="1310" y="1966"/>
                    <a:pt x="971" y="1958"/>
                  </a:cubicBezTo>
                  <a:lnTo>
                    <a:pt x="641" y="1958"/>
                  </a:lnTo>
                  <a:close/>
                  <a:moveTo>
                    <a:pt x="641" y="497"/>
                  </a:moveTo>
                  <a:lnTo>
                    <a:pt x="641" y="1467"/>
                  </a:lnTo>
                  <a:lnTo>
                    <a:pt x="918" y="1467"/>
                  </a:lnTo>
                  <a:cubicBezTo>
                    <a:pt x="1295" y="1467"/>
                    <a:pt x="1483" y="1304"/>
                    <a:pt x="1483" y="976"/>
                  </a:cubicBezTo>
                  <a:cubicBezTo>
                    <a:pt x="1483" y="657"/>
                    <a:pt x="1296" y="497"/>
                    <a:pt x="924" y="497"/>
                  </a:cubicBezTo>
                  <a:lnTo>
                    <a:pt x="641" y="4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5455" y="864"/>
              <a:ext cx="203" cy="99"/>
            </a:xfrm>
            <a:custGeom>
              <a:avLst/>
              <a:gdLst>
                <a:gd name="T0" fmla="*/ 384 w 2567"/>
                <a:gd name="T1" fmla="*/ 235 h 1250"/>
                <a:gd name="T2" fmla="*/ 70 w 2567"/>
                <a:gd name="T3" fmla="*/ 85 h 1250"/>
                <a:gd name="T4" fmla="*/ 416 w 2567"/>
                <a:gd name="T5" fmla="*/ 386 h 1250"/>
                <a:gd name="T6" fmla="*/ 737 w 2567"/>
                <a:gd name="T7" fmla="*/ 2 h 1250"/>
                <a:gd name="T8" fmla="*/ 926 w 2567"/>
                <a:gd name="T9" fmla="*/ 386 h 1250"/>
                <a:gd name="T10" fmla="*/ 1250 w 2567"/>
                <a:gd name="T11" fmla="*/ 555 h 1250"/>
                <a:gd name="T12" fmla="*/ 926 w 2567"/>
                <a:gd name="T13" fmla="*/ 1250 h 1250"/>
                <a:gd name="T14" fmla="*/ 737 w 2567"/>
                <a:gd name="T15" fmla="*/ 555 h 1250"/>
                <a:gd name="T16" fmla="*/ 416 w 2567"/>
                <a:gd name="T17" fmla="*/ 386 h 1250"/>
                <a:gd name="T18" fmla="*/ 499 w 2567"/>
                <a:gd name="T19" fmla="*/ 995 h 1250"/>
                <a:gd name="T20" fmla="*/ 97 w 2567"/>
                <a:gd name="T21" fmla="*/ 1101 h 1250"/>
                <a:gd name="T22" fmla="*/ 129 w 2567"/>
                <a:gd name="T23" fmla="*/ 589 h 1250"/>
                <a:gd name="T24" fmla="*/ 0 w 2567"/>
                <a:gd name="T25" fmla="*/ 425 h 1250"/>
                <a:gd name="T26" fmla="*/ 297 w 2567"/>
                <a:gd name="T27" fmla="*/ 924 h 1250"/>
                <a:gd name="T28" fmla="*/ 1844 w 2567"/>
                <a:gd name="T29" fmla="*/ 3 h 1250"/>
                <a:gd name="T30" fmla="*/ 1921 w 2567"/>
                <a:gd name="T31" fmla="*/ 266 h 1250"/>
                <a:gd name="T32" fmla="*/ 1844 w 2567"/>
                <a:gd name="T33" fmla="*/ 3 h 1250"/>
                <a:gd name="T34" fmla="*/ 2567 w 2567"/>
                <a:gd name="T35" fmla="*/ 1084 h 1250"/>
                <a:gd name="T36" fmla="*/ 2415 w 2567"/>
                <a:gd name="T37" fmla="*/ 1232 h 1250"/>
                <a:gd name="T38" fmla="*/ 2222 w 2567"/>
                <a:gd name="T39" fmla="*/ 1069 h 1250"/>
                <a:gd name="T40" fmla="*/ 2382 w 2567"/>
                <a:gd name="T41" fmla="*/ 1061 h 1250"/>
                <a:gd name="T42" fmla="*/ 2395 w 2567"/>
                <a:gd name="T43" fmla="*/ 13 h 1250"/>
                <a:gd name="T44" fmla="*/ 1907 w 2567"/>
                <a:gd name="T45" fmla="*/ 494 h 1250"/>
                <a:gd name="T46" fmla="*/ 1796 w 2567"/>
                <a:gd name="T47" fmla="*/ 925 h 1250"/>
                <a:gd name="T48" fmla="*/ 1920 w 2567"/>
                <a:gd name="T49" fmla="*/ 1056 h 1250"/>
                <a:gd name="T50" fmla="*/ 1962 w 2567"/>
                <a:gd name="T51" fmla="*/ 978 h 1250"/>
                <a:gd name="T52" fmla="*/ 2136 w 2567"/>
                <a:gd name="T53" fmla="*/ 929 h 1250"/>
                <a:gd name="T54" fmla="*/ 1943 w 2567"/>
                <a:gd name="T55" fmla="*/ 1243 h 1250"/>
                <a:gd name="T56" fmla="*/ 1461 w 2567"/>
                <a:gd name="T57" fmla="*/ 1188 h 1250"/>
                <a:gd name="T58" fmla="*/ 1598 w 2567"/>
                <a:gd name="T59" fmla="*/ 881 h 1250"/>
                <a:gd name="T60" fmla="*/ 1397 w 2567"/>
                <a:gd name="T61" fmla="*/ 531 h 1250"/>
                <a:gd name="T62" fmla="*/ 1536 w 2567"/>
                <a:gd name="T63" fmla="*/ 347 h 1250"/>
                <a:gd name="T64" fmla="*/ 1697 w 2567"/>
                <a:gd name="T65" fmla="*/ 14 h 1250"/>
                <a:gd name="T66" fmla="*/ 2040 w 2567"/>
                <a:gd name="T67" fmla="*/ 271 h 1250"/>
                <a:gd name="T68" fmla="*/ 1716 w 2567"/>
                <a:gd name="T69" fmla="*/ 481 h 1250"/>
                <a:gd name="T70" fmla="*/ 1907 w 2567"/>
                <a:gd name="T71" fmla="*/ 494 h 1250"/>
                <a:gd name="T72" fmla="*/ 2116 w 2567"/>
                <a:gd name="T73" fmla="*/ 898 h 1250"/>
                <a:gd name="T74" fmla="*/ 2282 w 2567"/>
                <a:gd name="T75" fmla="*/ 133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567" h="1250">
                  <a:moveTo>
                    <a:pt x="217" y="0"/>
                  </a:moveTo>
                  <a:cubicBezTo>
                    <a:pt x="283" y="89"/>
                    <a:pt x="339" y="167"/>
                    <a:pt x="384" y="235"/>
                  </a:cubicBezTo>
                  <a:lnTo>
                    <a:pt x="223" y="333"/>
                  </a:lnTo>
                  <a:cubicBezTo>
                    <a:pt x="181" y="259"/>
                    <a:pt x="130" y="176"/>
                    <a:pt x="70" y="85"/>
                  </a:cubicBezTo>
                  <a:lnTo>
                    <a:pt x="217" y="0"/>
                  </a:lnTo>
                  <a:close/>
                  <a:moveTo>
                    <a:pt x="416" y="386"/>
                  </a:moveTo>
                  <a:lnTo>
                    <a:pt x="737" y="386"/>
                  </a:lnTo>
                  <a:lnTo>
                    <a:pt x="737" y="2"/>
                  </a:lnTo>
                  <a:lnTo>
                    <a:pt x="926" y="2"/>
                  </a:lnTo>
                  <a:lnTo>
                    <a:pt x="926" y="386"/>
                  </a:lnTo>
                  <a:lnTo>
                    <a:pt x="1250" y="386"/>
                  </a:lnTo>
                  <a:lnTo>
                    <a:pt x="1250" y="555"/>
                  </a:lnTo>
                  <a:lnTo>
                    <a:pt x="926" y="555"/>
                  </a:lnTo>
                  <a:lnTo>
                    <a:pt x="926" y="1250"/>
                  </a:lnTo>
                  <a:lnTo>
                    <a:pt x="737" y="1250"/>
                  </a:lnTo>
                  <a:lnTo>
                    <a:pt x="737" y="555"/>
                  </a:lnTo>
                  <a:lnTo>
                    <a:pt x="416" y="555"/>
                  </a:lnTo>
                  <a:lnTo>
                    <a:pt x="416" y="386"/>
                  </a:lnTo>
                  <a:close/>
                  <a:moveTo>
                    <a:pt x="478" y="808"/>
                  </a:moveTo>
                  <a:cubicBezTo>
                    <a:pt x="484" y="886"/>
                    <a:pt x="492" y="948"/>
                    <a:pt x="499" y="995"/>
                  </a:cubicBezTo>
                  <a:cubicBezTo>
                    <a:pt x="338" y="1100"/>
                    <a:pt x="235" y="1177"/>
                    <a:pt x="191" y="1225"/>
                  </a:cubicBezTo>
                  <a:lnTo>
                    <a:pt x="97" y="1101"/>
                  </a:lnTo>
                  <a:cubicBezTo>
                    <a:pt x="118" y="1076"/>
                    <a:pt x="129" y="1040"/>
                    <a:pt x="129" y="995"/>
                  </a:cubicBezTo>
                  <a:lnTo>
                    <a:pt x="129" y="589"/>
                  </a:lnTo>
                  <a:lnTo>
                    <a:pt x="0" y="589"/>
                  </a:lnTo>
                  <a:lnTo>
                    <a:pt x="0" y="425"/>
                  </a:lnTo>
                  <a:lnTo>
                    <a:pt x="297" y="425"/>
                  </a:lnTo>
                  <a:lnTo>
                    <a:pt x="297" y="924"/>
                  </a:lnTo>
                  <a:cubicBezTo>
                    <a:pt x="331" y="904"/>
                    <a:pt x="392" y="865"/>
                    <a:pt x="478" y="808"/>
                  </a:cubicBezTo>
                  <a:close/>
                  <a:moveTo>
                    <a:pt x="1844" y="3"/>
                  </a:moveTo>
                  <a:cubicBezTo>
                    <a:pt x="1905" y="48"/>
                    <a:pt x="1968" y="101"/>
                    <a:pt x="2031" y="160"/>
                  </a:cubicBezTo>
                  <a:lnTo>
                    <a:pt x="1921" y="266"/>
                  </a:lnTo>
                  <a:cubicBezTo>
                    <a:pt x="1868" y="209"/>
                    <a:pt x="1809" y="154"/>
                    <a:pt x="1744" y="100"/>
                  </a:cubicBezTo>
                  <a:lnTo>
                    <a:pt x="1844" y="3"/>
                  </a:lnTo>
                  <a:close/>
                  <a:moveTo>
                    <a:pt x="2567" y="13"/>
                  </a:moveTo>
                  <a:lnTo>
                    <a:pt x="2567" y="1084"/>
                  </a:lnTo>
                  <a:cubicBezTo>
                    <a:pt x="2567" y="1130"/>
                    <a:pt x="2556" y="1166"/>
                    <a:pt x="2533" y="1190"/>
                  </a:cubicBezTo>
                  <a:cubicBezTo>
                    <a:pt x="2510" y="1215"/>
                    <a:pt x="2471" y="1229"/>
                    <a:pt x="2415" y="1232"/>
                  </a:cubicBezTo>
                  <a:cubicBezTo>
                    <a:pt x="2359" y="1235"/>
                    <a:pt x="2309" y="1236"/>
                    <a:pt x="2265" y="1235"/>
                  </a:cubicBezTo>
                  <a:cubicBezTo>
                    <a:pt x="2254" y="1175"/>
                    <a:pt x="2240" y="1120"/>
                    <a:pt x="2222" y="1069"/>
                  </a:cubicBezTo>
                  <a:cubicBezTo>
                    <a:pt x="2260" y="1072"/>
                    <a:pt x="2295" y="1073"/>
                    <a:pt x="2327" y="1073"/>
                  </a:cubicBezTo>
                  <a:cubicBezTo>
                    <a:pt x="2356" y="1073"/>
                    <a:pt x="2374" y="1069"/>
                    <a:pt x="2382" y="1061"/>
                  </a:cubicBezTo>
                  <a:cubicBezTo>
                    <a:pt x="2391" y="1053"/>
                    <a:pt x="2395" y="1037"/>
                    <a:pt x="2395" y="1013"/>
                  </a:cubicBezTo>
                  <a:lnTo>
                    <a:pt x="2395" y="13"/>
                  </a:lnTo>
                  <a:lnTo>
                    <a:pt x="2567" y="13"/>
                  </a:lnTo>
                  <a:close/>
                  <a:moveTo>
                    <a:pt x="1907" y="494"/>
                  </a:moveTo>
                  <a:lnTo>
                    <a:pt x="2056" y="573"/>
                  </a:lnTo>
                  <a:cubicBezTo>
                    <a:pt x="1985" y="703"/>
                    <a:pt x="1898" y="820"/>
                    <a:pt x="1796" y="925"/>
                  </a:cubicBezTo>
                  <a:cubicBezTo>
                    <a:pt x="1812" y="964"/>
                    <a:pt x="1833" y="995"/>
                    <a:pt x="1857" y="1020"/>
                  </a:cubicBezTo>
                  <a:cubicBezTo>
                    <a:pt x="1881" y="1044"/>
                    <a:pt x="1902" y="1056"/>
                    <a:pt x="1920" y="1056"/>
                  </a:cubicBezTo>
                  <a:cubicBezTo>
                    <a:pt x="1925" y="1056"/>
                    <a:pt x="1931" y="1055"/>
                    <a:pt x="1938" y="1052"/>
                  </a:cubicBezTo>
                  <a:cubicBezTo>
                    <a:pt x="1945" y="1048"/>
                    <a:pt x="1953" y="1024"/>
                    <a:pt x="1962" y="978"/>
                  </a:cubicBezTo>
                  <a:cubicBezTo>
                    <a:pt x="1971" y="931"/>
                    <a:pt x="1977" y="892"/>
                    <a:pt x="1982" y="859"/>
                  </a:cubicBezTo>
                  <a:cubicBezTo>
                    <a:pt x="1999" y="868"/>
                    <a:pt x="2051" y="892"/>
                    <a:pt x="2136" y="929"/>
                  </a:cubicBezTo>
                  <a:cubicBezTo>
                    <a:pt x="2112" y="1061"/>
                    <a:pt x="2086" y="1146"/>
                    <a:pt x="2057" y="1184"/>
                  </a:cubicBezTo>
                  <a:cubicBezTo>
                    <a:pt x="2028" y="1223"/>
                    <a:pt x="1990" y="1243"/>
                    <a:pt x="1943" y="1243"/>
                  </a:cubicBezTo>
                  <a:cubicBezTo>
                    <a:pt x="1817" y="1243"/>
                    <a:pt x="1721" y="1179"/>
                    <a:pt x="1657" y="1051"/>
                  </a:cubicBezTo>
                  <a:cubicBezTo>
                    <a:pt x="1596" y="1101"/>
                    <a:pt x="1531" y="1146"/>
                    <a:pt x="1461" y="1188"/>
                  </a:cubicBezTo>
                  <a:cubicBezTo>
                    <a:pt x="1431" y="1132"/>
                    <a:pt x="1398" y="1080"/>
                    <a:pt x="1364" y="1032"/>
                  </a:cubicBezTo>
                  <a:cubicBezTo>
                    <a:pt x="1450" y="987"/>
                    <a:pt x="1528" y="937"/>
                    <a:pt x="1598" y="881"/>
                  </a:cubicBezTo>
                  <a:cubicBezTo>
                    <a:pt x="1571" y="765"/>
                    <a:pt x="1553" y="641"/>
                    <a:pt x="1544" y="508"/>
                  </a:cubicBezTo>
                  <a:lnTo>
                    <a:pt x="1397" y="531"/>
                  </a:lnTo>
                  <a:lnTo>
                    <a:pt x="1369" y="372"/>
                  </a:lnTo>
                  <a:lnTo>
                    <a:pt x="1536" y="347"/>
                  </a:lnTo>
                  <a:lnTo>
                    <a:pt x="1519" y="14"/>
                  </a:lnTo>
                  <a:lnTo>
                    <a:pt x="1697" y="14"/>
                  </a:lnTo>
                  <a:cubicBezTo>
                    <a:pt x="1699" y="117"/>
                    <a:pt x="1702" y="220"/>
                    <a:pt x="1707" y="321"/>
                  </a:cubicBezTo>
                  <a:lnTo>
                    <a:pt x="2040" y="271"/>
                  </a:lnTo>
                  <a:lnTo>
                    <a:pt x="2065" y="425"/>
                  </a:lnTo>
                  <a:lnTo>
                    <a:pt x="1716" y="481"/>
                  </a:lnTo>
                  <a:cubicBezTo>
                    <a:pt x="1722" y="566"/>
                    <a:pt x="1733" y="651"/>
                    <a:pt x="1748" y="736"/>
                  </a:cubicBezTo>
                  <a:cubicBezTo>
                    <a:pt x="1811" y="663"/>
                    <a:pt x="1864" y="582"/>
                    <a:pt x="1907" y="494"/>
                  </a:cubicBezTo>
                  <a:close/>
                  <a:moveTo>
                    <a:pt x="2282" y="898"/>
                  </a:moveTo>
                  <a:lnTo>
                    <a:pt x="2116" y="898"/>
                  </a:lnTo>
                  <a:lnTo>
                    <a:pt x="2116" y="133"/>
                  </a:lnTo>
                  <a:lnTo>
                    <a:pt x="2282" y="133"/>
                  </a:lnTo>
                  <a:lnTo>
                    <a:pt x="2282" y="8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458" y="981"/>
              <a:ext cx="197" cy="53"/>
            </a:xfrm>
            <a:custGeom>
              <a:avLst/>
              <a:gdLst>
                <a:gd name="T0" fmla="*/ 142 w 2495"/>
                <a:gd name="T1" fmla="*/ 434 h 666"/>
                <a:gd name="T2" fmla="*/ 142 w 2495"/>
                <a:gd name="T3" fmla="*/ 666 h 666"/>
                <a:gd name="T4" fmla="*/ 0 w 2495"/>
                <a:gd name="T5" fmla="*/ 666 h 666"/>
                <a:gd name="T6" fmla="*/ 0 w 2495"/>
                <a:gd name="T7" fmla="*/ 0 h 666"/>
                <a:gd name="T8" fmla="*/ 229 w 2495"/>
                <a:gd name="T9" fmla="*/ 0 h 666"/>
                <a:gd name="T10" fmla="*/ 478 w 2495"/>
                <a:gd name="T11" fmla="*/ 211 h 666"/>
                <a:gd name="T12" fmla="*/ 403 w 2495"/>
                <a:gd name="T13" fmla="*/ 375 h 666"/>
                <a:gd name="T14" fmla="*/ 215 w 2495"/>
                <a:gd name="T15" fmla="*/ 434 h 666"/>
                <a:gd name="T16" fmla="*/ 142 w 2495"/>
                <a:gd name="T17" fmla="*/ 434 h 666"/>
                <a:gd name="T18" fmla="*/ 142 w 2495"/>
                <a:gd name="T19" fmla="*/ 110 h 666"/>
                <a:gd name="T20" fmla="*/ 142 w 2495"/>
                <a:gd name="T21" fmla="*/ 325 h 666"/>
                <a:gd name="T22" fmla="*/ 203 w 2495"/>
                <a:gd name="T23" fmla="*/ 325 h 666"/>
                <a:gd name="T24" fmla="*/ 328 w 2495"/>
                <a:gd name="T25" fmla="*/ 216 h 666"/>
                <a:gd name="T26" fmla="*/ 204 w 2495"/>
                <a:gd name="T27" fmla="*/ 110 h 666"/>
                <a:gd name="T28" fmla="*/ 142 w 2495"/>
                <a:gd name="T29" fmla="*/ 110 h 666"/>
                <a:gd name="T30" fmla="*/ 1022 w 2495"/>
                <a:gd name="T31" fmla="*/ 666 h 666"/>
                <a:gd name="T32" fmla="*/ 631 w 2495"/>
                <a:gd name="T33" fmla="*/ 666 h 666"/>
                <a:gd name="T34" fmla="*/ 631 w 2495"/>
                <a:gd name="T35" fmla="*/ 0 h 666"/>
                <a:gd name="T36" fmla="*/ 773 w 2495"/>
                <a:gd name="T37" fmla="*/ 0 h 666"/>
                <a:gd name="T38" fmla="*/ 773 w 2495"/>
                <a:gd name="T39" fmla="*/ 550 h 666"/>
                <a:gd name="T40" fmla="*/ 1022 w 2495"/>
                <a:gd name="T41" fmla="*/ 550 h 666"/>
                <a:gd name="T42" fmla="*/ 1022 w 2495"/>
                <a:gd name="T43" fmla="*/ 666 h 666"/>
                <a:gd name="T44" fmla="*/ 1766 w 2495"/>
                <a:gd name="T45" fmla="*/ 666 h 666"/>
                <a:gd name="T46" fmla="*/ 1611 w 2495"/>
                <a:gd name="T47" fmla="*/ 666 h 666"/>
                <a:gd name="T48" fmla="*/ 1561 w 2495"/>
                <a:gd name="T49" fmla="*/ 514 h 666"/>
                <a:gd name="T50" fmla="*/ 1319 w 2495"/>
                <a:gd name="T51" fmla="*/ 514 h 666"/>
                <a:gd name="T52" fmla="*/ 1270 w 2495"/>
                <a:gd name="T53" fmla="*/ 666 h 666"/>
                <a:gd name="T54" fmla="*/ 1116 w 2495"/>
                <a:gd name="T55" fmla="*/ 666 h 666"/>
                <a:gd name="T56" fmla="*/ 1360 w 2495"/>
                <a:gd name="T57" fmla="*/ 0 h 666"/>
                <a:gd name="T58" fmla="*/ 1527 w 2495"/>
                <a:gd name="T59" fmla="*/ 0 h 666"/>
                <a:gd name="T60" fmla="*/ 1766 w 2495"/>
                <a:gd name="T61" fmla="*/ 666 h 666"/>
                <a:gd name="T62" fmla="*/ 1527 w 2495"/>
                <a:gd name="T63" fmla="*/ 404 h 666"/>
                <a:gd name="T64" fmla="*/ 1452 w 2495"/>
                <a:gd name="T65" fmla="*/ 173 h 666"/>
                <a:gd name="T66" fmla="*/ 1441 w 2495"/>
                <a:gd name="T67" fmla="*/ 115 h 666"/>
                <a:gd name="T68" fmla="*/ 1438 w 2495"/>
                <a:gd name="T69" fmla="*/ 115 h 666"/>
                <a:gd name="T70" fmla="*/ 1426 w 2495"/>
                <a:gd name="T71" fmla="*/ 171 h 666"/>
                <a:gd name="T72" fmla="*/ 1350 w 2495"/>
                <a:gd name="T73" fmla="*/ 404 h 666"/>
                <a:gd name="T74" fmla="*/ 1527 w 2495"/>
                <a:gd name="T75" fmla="*/ 404 h 666"/>
                <a:gd name="T76" fmla="*/ 2495 w 2495"/>
                <a:gd name="T77" fmla="*/ 666 h 666"/>
                <a:gd name="T78" fmla="*/ 2350 w 2495"/>
                <a:gd name="T79" fmla="*/ 666 h 666"/>
                <a:gd name="T80" fmla="*/ 2067 w 2495"/>
                <a:gd name="T81" fmla="*/ 235 h 666"/>
                <a:gd name="T82" fmla="*/ 2036 w 2495"/>
                <a:gd name="T83" fmla="*/ 181 h 666"/>
                <a:gd name="T84" fmla="*/ 2033 w 2495"/>
                <a:gd name="T85" fmla="*/ 181 h 666"/>
                <a:gd name="T86" fmla="*/ 2037 w 2495"/>
                <a:gd name="T87" fmla="*/ 287 h 666"/>
                <a:gd name="T88" fmla="*/ 2037 w 2495"/>
                <a:gd name="T89" fmla="*/ 666 h 666"/>
                <a:gd name="T90" fmla="*/ 1903 w 2495"/>
                <a:gd name="T91" fmla="*/ 666 h 666"/>
                <a:gd name="T92" fmla="*/ 1903 w 2495"/>
                <a:gd name="T93" fmla="*/ 0 h 666"/>
                <a:gd name="T94" fmla="*/ 2058 w 2495"/>
                <a:gd name="T95" fmla="*/ 0 h 666"/>
                <a:gd name="T96" fmla="*/ 2330 w 2495"/>
                <a:gd name="T97" fmla="*/ 419 h 666"/>
                <a:gd name="T98" fmla="*/ 2363 w 2495"/>
                <a:gd name="T99" fmla="*/ 472 h 666"/>
                <a:gd name="T100" fmla="*/ 2365 w 2495"/>
                <a:gd name="T101" fmla="*/ 472 h 666"/>
                <a:gd name="T102" fmla="*/ 2361 w 2495"/>
                <a:gd name="T103" fmla="*/ 380 h 666"/>
                <a:gd name="T104" fmla="*/ 2361 w 2495"/>
                <a:gd name="T105" fmla="*/ 0 h 666"/>
                <a:gd name="T106" fmla="*/ 2495 w 2495"/>
                <a:gd name="T107" fmla="*/ 0 h 666"/>
                <a:gd name="T108" fmla="*/ 2495 w 2495"/>
                <a:gd name="T109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95" h="666">
                  <a:moveTo>
                    <a:pt x="142" y="434"/>
                  </a:moveTo>
                  <a:lnTo>
                    <a:pt x="142" y="666"/>
                  </a:lnTo>
                  <a:lnTo>
                    <a:pt x="0" y="666"/>
                  </a:lnTo>
                  <a:lnTo>
                    <a:pt x="0" y="0"/>
                  </a:lnTo>
                  <a:lnTo>
                    <a:pt x="229" y="0"/>
                  </a:lnTo>
                  <a:cubicBezTo>
                    <a:pt x="395" y="0"/>
                    <a:pt x="478" y="70"/>
                    <a:pt x="478" y="211"/>
                  </a:cubicBezTo>
                  <a:cubicBezTo>
                    <a:pt x="478" y="279"/>
                    <a:pt x="453" y="334"/>
                    <a:pt x="403" y="375"/>
                  </a:cubicBezTo>
                  <a:cubicBezTo>
                    <a:pt x="352" y="416"/>
                    <a:pt x="290" y="436"/>
                    <a:pt x="215" y="434"/>
                  </a:cubicBezTo>
                  <a:lnTo>
                    <a:pt x="142" y="434"/>
                  </a:lnTo>
                  <a:close/>
                  <a:moveTo>
                    <a:pt x="142" y="110"/>
                  </a:moveTo>
                  <a:lnTo>
                    <a:pt x="142" y="325"/>
                  </a:lnTo>
                  <a:lnTo>
                    <a:pt x="203" y="325"/>
                  </a:lnTo>
                  <a:cubicBezTo>
                    <a:pt x="287" y="325"/>
                    <a:pt x="328" y="289"/>
                    <a:pt x="328" y="216"/>
                  </a:cubicBezTo>
                  <a:cubicBezTo>
                    <a:pt x="328" y="145"/>
                    <a:pt x="287" y="110"/>
                    <a:pt x="204" y="110"/>
                  </a:cubicBezTo>
                  <a:lnTo>
                    <a:pt x="142" y="110"/>
                  </a:lnTo>
                  <a:close/>
                  <a:moveTo>
                    <a:pt x="1022" y="666"/>
                  </a:moveTo>
                  <a:lnTo>
                    <a:pt x="631" y="666"/>
                  </a:lnTo>
                  <a:lnTo>
                    <a:pt x="631" y="0"/>
                  </a:lnTo>
                  <a:lnTo>
                    <a:pt x="773" y="0"/>
                  </a:lnTo>
                  <a:lnTo>
                    <a:pt x="773" y="550"/>
                  </a:lnTo>
                  <a:lnTo>
                    <a:pt x="1022" y="550"/>
                  </a:lnTo>
                  <a:lnTo>
                    <a:pt x="1022" y="666"/>
                  </a:lnTo>
                  <a:close/>
                  <a:moveTo>
                    <a:pt x="1766" y="666"/>
                  </a:moveTo>
                  <a:lnTo>
                    <a:pt x="1611" y="666"/>
                  </a:lnTo>
                  <a:lnTo>
                    <a:pt x="1561" y="514"/>
                  </a:lnTo>
                  <a:lnTo>
                    <a:pt x="1319" y="514"/>
                  </a:lnTo>
                  <a:lnTo>
                    <a:pt x="1270" y="666"/>
                  </a:lnTo>
                  <a:lnTo>
                    <a:pt x="1116" y="666"/>
                  </a:lnTo>
                  <a:lnTo>
                    <a:pt x="1360" y="0"/>
                  </a:lnTo>
                  <a:lnTo>
                    <a:pt x="1527" y="0"/>
                  </a:lnTo>
                  <a:lnTo>
                    <a:pt x="1766" y="666"/>
                  </a:lnTo>
                  <a:close/>
                  <a:moveTo>
                    <a:pt x="1527" y="404"/>
                  </a:moveTo>
                  <a:lnTo>
                    <a:pt x="1452" y="173"/>
                  </a:lnTo>
                  <a:cubicBezTo>
                    <a:pt x="1447" y="158"/>
                    <a:pt x="1443" y="139"/>
                    <a:pt x="1441" y="115"/>
                  </a:cubicBezTo>
                  <a:lnTo>
                    <a:pt x="1438" y="115"/>
                  </a:lnTo>
                  <a:cubicBezTo>
                    <a:pt x="1436" y="134"/>
                    <a:pt x="1432" y="153"/>
                    <a:pt x="1426" y="171"/>
                  </a:cubicBezTo>
                  <a:lnTo>
                    <a:pt x="1350" y="404"/>
                  </a:lnTo>
                  <a:lnTo>
                    <a:pt x="1527" y="404"/>
                  </a:lnTo>
                  <a:close/>
                  <a:moveTo>
                    <a:pt x="2495" y="666"/>
                  </a:moveTo>
                  <a:lnTo>
                    <a:pt x="2350" y="666"/>
                  </a:lnTo>
                  <a:lnTo>
                    <a:pt x="2067" y="235"/>
                  </a:lnTo>
                  <a:cubicBezTo>
                    <a:pt x="2053" y="213"/>
                    <a:pt x="2042" y="195"/>
                    <a:pt x="2036" y="181"/>
                  </a:cubicBezTo>
                  <a:lnTo>
                    <a:pt x="2033" y="181"/>
                  </a:lnTo>
                  <a:cubicBezTo>
                    <a:pt x="2036" y="204"/>
                    <a:pt x="2037" y="239"/>
                    <a:pt x="2037" y="287"/>
                  </a:cubicBezTo>
                  <a:lnTo>
                    <a:pt x="2037" y="666"/>
                  </a:lnTo>
                  <a:lnTo>
                    <a:pt x="1903" y="666"/>
                  </a:lnTo>
                  <a:lnTo>
                    <a:pt x="1903" y="0"/>
                  </a:lnTo>
                  <a:lnTo>
                    <a:pt x="2058" y="0"/>
                  </a:lnTo>
                  <a:lnTo>
                    <a:pt x="2330" y="419"/>
                  </a:lnTo>
                  <a:cubicBezTo>
                    <a:pt x="2348" y="447"/>
                    <a:pt x="2359" y="464"/>
                    <a:pt x="2363" y="472"/>
                  </a:cubicBezTo>
                  <a:lnTo>
                    <a:pt x="2365" y="472"/>
                  </a:lnTo>
                  <a:cubicBezTo>
                    <a:pt x="2362" y="456"/>
                    <a:pt x="2361" y="425"/>
                    <a:pt x="2361" y="380"/>
                  </a:cubicBezTo>
                  <a:lnTo>
                    <a:pt x="2361" y="0"/>
                  </a:lnTo>
                  <a:lnTo>
                    <a:pt x="2495" y="0"/>
                  </a:lnTo>
                  <a:lnTo>
                    <a:pt x="2495" y="6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33"/>
            <p:cNvSpPr>
              <a:spLocks noEditPoints="1"/>
            </p:cNvSpPr>
            <p:nvPr/>
          </p:nvSpPr>
          <p:spPr bwMode="auto">
            <a:xfrm>
              <a:off x="6681" y="1866"/>
              <a:ext cx="207" cy="100"/>
            </a:xfrm>
            <a:custGeom>
              <a:avLst/>
              <a:gdLst>
                <a:gd name="T0" fmla="*/ 786 w 2624"/>
                <a:gd name="T1" fmla="*/ 751 h 1270"/>
                <a:gd name="T2" fmla="*/ 1227 w 2624"/>
                <a:gd name="T3" fmla="*/ 908 h 1270"/>
                <a:gd name="T4" fmla="*/ 737 w 2624"/>
                <a:gd name="T5" fmla="*/ 930 h 1270"/>
                <a:gd name="T6" fmla="*/ 1155 w 2624"/>
                <a:gd name="T7" fmla="*/ 1256 h 1270"/>
                <a:gd name="T8" fmla="*/ 141 w 2624"/>
                <a:gd name="T9" fmla="*/ 1270 h 1270"/>
                <a:gd name="T10" fmla="*/ 551 w 2624"/>
                <a:gd name="T11" fmla="*/ 908 h 1270"/>
                <a:gd name="T12" fmla="*/ 0 w 2624"/>
                <a:gd name="T13" fmla="*/ 751 h 1270"/>
                <a:gd name="T14" fmla="*/ 154 w 2624"/>
                <a:gd name="T15" fmla="*/ 614 h 1270"/>
                <a:gd name="T16" fmla="*/ 499 w 2624"/>
                <a:gd name="T17" fmla="*/ 631 h 1270"/>
                <a:gd name="T18" fmla="*/ 608 w 2624"/>
                <a:gd name="T19" fmla="*/ 751 h 1270"/>
                <a:gd name="T20" fmla="*/ 819 w 2624"/>
                <a:gd name="T21" fmla="*/ 334 h 1270"/>
                <a:gd name="T22" fmla="*/ 27 w 2624"/>
                <a:gd name="T23" fmla="*/ 134 h 1270"/>
                <a:gd name="T24" fmla="*/ 493 w 2624"/>
                <a:gd name="T25" fmla="*/ 28 h 1270"/>
                <a:gd name="T26" fmla="*/ 752 w 2624"/>
                <a:gd name="T27" fmla="*/ 134 h 1270"/>
                <a:gd name="T28" fmla="*/ 1198 w 2624"/>
                <a:gd name="T29" fmla="*/ 463 h 1270"/>
                <a:gd name="T30" fmla="*/ 1023 w 2624"/>
                <a:gd name="T31" fmla="*/ 286 h 1270"/>
                <a:gd name="T32" fmla="*/ 202 w 2624"/>
                <a:gd name="T33" fmla="*/ 463 h 1270"/>
                <a:gd name="T34" fmla="*/ 333 w 2624"/>
                <a:gd name="T35" fmla="*/ 322 h 1270"/>
                <a:gd name="T36" fmla="*/ 526 w 2624"/>
                <a:gd name="T37" fmla="*/ 580 h 1270"/>
                <a:gd name="T38" fmla="*/ 333 w 2624"/>
                <a:gd name="T39" fmla="*/ 322 h 1270"/>
                <a:gd name="T40" fmla="*/ 2540 w 2624"/>
                <a:gd name="T41" fmla="*/ 667 h 1270"/>
                <a:gd name="T42" fmla="*/ 2508 w 2624"/>
                <a:gd name="T43" fmla="*/ 885 h 1270"/>
                <a:gd name="T44" fmla="*/ 2563 w 2624"/>
                <a:gd name="T45" fmla="*/ 1151 h 1270"/>
                <a:gd name="T46" fmla="*/ 2089 w 2624"/>
                <a:gd name="T47" fmla="*/ 1222 h 1270"/>
                <a:gd name="T48" fmla="*/ 1919 w 2624"/>
                <a:gd name="T49" fmla="*/ 707 h 1270"/>
                <a:gd name="T50" fmla="*/ 1852 w 2624"/>
                <a:gd name="T51" fmla="*/ 569 h 1270"/>
                <a:gd name="T52" fmla="*/ 1919 w 2624"/>
                <a:gd name="T53" fmla="*/ 478 h 1270"/>
                <a:gd name="T54" fmla="*/ 1793 w 2624"/>
                <a:gd name="T55" fmla="*/ 358 h 1270"/>
                <a:gd name="T56" fmla="*/ 1609 w 2624"/>
                <a:gd name="T57" fmla="*/ 497 h 1270"/>
                <a:gd name="T58" fmla="*/ 1831 w 2624"/>
                <a:gd name="T59" fmla="*/ 1007 h 1270"/>
                <a:gd name="T60" fmla="*/ 1736 w 2624"/>
                <a:gd name="T61" fmla="*/ 1211 h 1270"/>
                <a:gd name="T62" fmla="*/ 1536 w 2624"/>
                <a:gd name="T63" fmla="*/ 1071 h 1270"/>
                <a:gd name="T64" fmla="*/ 1352 w 2624"/>
                <a:gd name="T65" fmla="*/ 1067 h 1270"/>
                <a:gd name="T66" fmla="*/ 1448 w 2624"/>
                <a:gd name="T67" fmla="*/ 701 h 1270"/>
                <a:gd name="T68" fmla="*/ 1373 w 2624"/>
                <a:gd name="T69" fmla="*/ 358 h 1270"/>
                <a:gd name="T70" fmla="*/ 1555 w 2624"/>
                <a:gd name="T71" fmla="*/ 206 h 1270"/>
                <a:gd name="T72" fmla="*/ 1665 w 2624"/>
                <a:gd name="T73" fmla="*/ 0 h 1270"/>
                <a:gd name="T74" fmla="*/ 1664 w 2624"/>
                <a:gd name="T75" fmla="*/ 206 h 1270"/>
                <a:gd name="T76" fmla="*/ 1845 w 2624"/>
                <a:gd name="T77" fmla="*/ 291 h 1270"/>
                <a:gd name="T78" fmla="*/ 2183 w 2624"/>
                <a:gd name="T79" fmla="*/ 19 h 1270"/>
                <a:gd name="T80" fmla="*/ 2586 w 2624"/>
                <a:gd name="T81" fmla="*/ 138 h 1270"/>
                <a:gd name="T82" fmla="*/ 2041 w 2624"/>
                <a:gd name="T83" fmla="*/ 292 h 1270"/>
                <a:gd name="T84" fmla="*/ 2073 w 2624"/>
                <a:gd name="T85" fmla="*/ 420 h 1270"/>
                <a:gd name="T86" fmla="*/ 2154 w 2624"/>
                <a:gd name="T87" fmla="*/ 509 h 1270"/>
                <a:gd name="T88" fmla="*/ 2293 w 2624"/>
                <a:gd name="T89" fmla="*/ 320 h 1270"/>
                <a:gd name="T90" fmla="*/ 2547 w 2624"/>
                <a:gd name="T91" fmla="*/ 432 h 1270"/>
                <a:gd name="T92" fmla="*/ 2293 w 2624"/>
                <a:gd name="T93" fmla="*/ 628 h 1270"/>
                <a:gd name="T94" fmla="*/ 2372 w 2624"/>
                <a:gd name="T95" fmla="*/ 779 h 1270"/>
                <a:gd name="T96" fmla="*/ 2396 w 2624"/>
                <a:gd name="T97" fmla="*/ 605 h 1270"/>
                <a:gd name="T98" fmla="*/ 1627 w 2624"/>
                <a:gd name="T99" fmla="*/ 1061 h 1270"/>
                <a:gd name="T100" fmla="*/ 1695 w 2624"/>
                <a:gd name="T101" fmla="*/ 643 h 1270"/>
                <a:gd name="T102" fmla="*/ 1541 w 2624"/>
                <a:gd name="T103" fmla="*/ 1057 h 1270"/>
                <a:gd name="T104" fmla="*/ 2154 w 2624"/>
                <a:gd name="T105" fmla="*/ 657 h 1270"/>
                <a:gd name="T106" fmla="*/ 2073 w 2624"/>
                <a:gd name="T107" fmla="*/ 1017 h 1270"/>
                <a:gd name="T108" fmla="*/ 2346 w 2624"/>
                <a:gd name="T109" fmla="*/ 1072 h 1270"/>
                <a:gd name="T110" fmla="*/ 2463 w 2624"/>
                <a:gd name="T111" fmla="*/ 919 h 1270"/>
                <a:gd name="T112" fmla="*/ 2293 w 2624"/>
                <a:gd name="T113" fmla="*/ 787 h 1270"/>
                <a:gd name="T114" fmla="*/ 2154 w 2624"/>
                <a:gd name="T115" fmla="*/ 1010 h 1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24" h="1270">
                  <a:moveTo>
                    <a:pt x="819" y="334"/>
                  </a:moveTo>
                  <a:cubicBezTo>
                    <a:pt x="814" y="508"/>
                    <a:pt x="803" y="647"/>
                    <a:pt x="786" y="751"/>
                  </a:cubicBezTo>
                  <a:lnTo>
                    <a:pt x="1227" y="751"/>
                  </a:lnTo>
                  <a:lnTo>
                    <a:pt x="1227" y="908"/>
                  </a:lnTo>
                  <a:lnTo>
                    <a:pt x="747" y="908"/>
                  </a:lnTo>
                  <a:cubicBezTo>
                    <a:pt x="745" y="913"/>
                    <a:pt x="742" y="920"/>
                    <a:pt x="737" y="930"/>
                  </a:cubicBezTo>
                  <a:cubicBezTo>
                    <a:pt x="900" y="983"/>
                    <a:pt x="1061" y="1039"/>
                    <a:pt x="1221" y="1098"/>
                  </a:cubicBezTo>
                  <a:lnTo>
                    <a:pt x="1155" y="1256"/>
                  </a:lnTo>
                  <a:cubicBezTo>
                    <a:pt x="985" y="1185"/>
                    <a:pt x="816" y="1117"/>
                    <a:pt x="647" y="1054"/>
                  </a:cubicBezTo>
                  <a:cubicBezTo>
                    <a:pt x="537" y="1158"/>
                    <a:pt x="368" y="1230"/>
                    <a:pt x="141" y="1270"/>
                  </a:cubicBezTo>
                  <a:cubicBezTo>
                    <a:pt x="99" y="1199"/>
                    <a:pt x="63" y="1142"/>
                    <a:pt x="33" y="1101"/>
                  </a:cubicBezTo>
                  <a:cubicBezTo>
                    <a:pt x="303" y="1062"/>
                    <a:pt x="476" y="998"/>
                    <a:pt x="551" y="908"/>
                  </a:cubicBezTo>
                  <a:lnTo>
                    <a:pt x="0" y="908"/>
                  </a:lnTo>
                  <a:lnTo>
                    <a:pt x="0" y="751"/>
                  </a:lnTo>
                  <a:lnTo>
                    <a:pt x="400" y="751"/>
                  </a:lnTo>
                  <a:cubicBezTo>
                    <a:pt x="310" y="697"/>
                    <a:pt x="229" y="651"/>
                    <a:pt x="154" y="614"/>
                  </a:cubicBezTo>
                  <a:lnTo>
                    <a:pt x="233" y="492"/>
                  </a:lnTo>
                  <a:cubicBezTo>
                    <a:pt x="310" y="529"/>
                    <a:pt x="399" y="575"/>
                    <a:pt x="499" y="631"/>
                  </a:cubicBezTo>
                  <a:lnTo>
                    <a:pt x="420" y="751"/>
                  </a:lnTo>
                  <a:lnTo>
                    <a:pt x="608" y="751"/>
                  </a:lnTo>
                  <a:cubicBezTo>
                    <a:pt x="629" y="643"/>
                    <a:pt x="641" y="504"/>
                    <a:pt x="644" y="334"/>
                  </a:cubicBezTo>
                  <a:lnTo>
                    <a:pt x="819" y="334"/>
                  </a:lnTo>
                  <a:close/>
                  <a:moveTo>
                    <a:pt x="27" y="463"/>
                  </a:moveTo>
                  <a:lnTo>
                    <a:pt x="27" y="134"/>
                  </a:lnTo>
                  <a:lnTo>
                    <a:pt x="536" y="134"/>
                  </a:lnTo>
                  <a:cubicBezTo>
                    <a:pt x="520" y="93"/>
                    <a:pt x="506" y="57"/>
                    <a:pt x="493" y="28"/>
                  </a:cubicBezTo>
                  <a:lnTo>
                    <a:pt x="709" y="5"/>
                  </a:lnTo>
                  <a:cubicBezTo>
                    <a:pt x="722" y="40"/>
                    <a:pt x="736" y="83"/>
                    <a:pt x="752" y="134"/>
                  </a:cubicBezTo>
                  <a:lnTo>
                    <a:pt x="1198" y="134"/>
                  </a:lnTo>
                  <a:lnTo>
                    <a:pt x="1198" y="463"/>
                  </a:lnTo>
                  <a:lnTo>
                    <a:pt x="1023" y="463"/>
                  </a:lnTo>
                  <a:lnTo>
                    <a:pt x="1023" y="286"/>
                  </a:lnTo>
                  <a:lnTo>
                    <a:pt x="202" y="286"/>
                  </a:lnTo>
                  <a:lnTo>
                    <a:pt x="202" y="463"/>
                  </a:lnTo>
                  <a:lnTo>
                    <a:pt x="27" y="463"/>
                  </a:lnTo>
                  <a:close/>
                  <a:moveTo>
                    <a:pt x="333" y="322"/>
                  </a:moveTo>
                  <a:cubicBezTo>
                    <a:pt x="421" y="361"/>
                    <a:pt x="512" y="404"/>
                    <a:pt x="606" y="451"/>
                  </a:cubicBezTo>
                  <a:lnTo>
                    <a:pt x="526" y="580"/>
                  </a:lnTo>
                  <a:cubicBezTo>
                    <a:pt x="427" y="525"/>
                    <a:pt x="338" y="478"/>
                    <a:pt x="259" y="441"/>
                  </a:cubicBezTo>
                  <a:lnTo>
                    <a:pt x="333" y="322"/>
                  </a:lnTo>
                  <a:close/>
                  <a:moveTo>
                    <a:pt x="2547" y="432"/>
                  </a:moveTo>
                  <a:cubicBezTo>
                    <a:pt x="2546" y="491"/>
                    <a:pt x="2544" y="569"/>
                    <a:pt x="2540" y="667"/>
                  </a:cubicBezTo>
                  <a:cubicBezTo>
                    <a:pt x="2536" y="766"/>
                    <a:pt x="2532" y="823"/>
                    <a:pt x="2528" y="840"/>
                  </a:cubicBezTo>
                  <a:cubicBezTo>
                    <a:pt x="2524" y="857"/>
                    <a:pt x="2518" y="872"/>
                    <a:pt x="2508" y="885"/>
                  </a:cubicBezTo>
                  <a:cubicBezTo>
                    <a:pt x="2550" y="905"/>
                    <a:pt x="2589" y="919"/>
                    <a:pt x="2624" y="929"/>
                  </a:cubicBezTo>
                  <a:cubicBezTo>
                    <a:pt x="2614" y="1029"/>
                    <a:pt x="2593" y="1103"/>
                    <a:pt x="2563" y="1151"/>
                  </a:cubicBezTo>
                  <a:cubicBezTo>
                    <a:pt x="2532" y="1198"/>
                    <a:pt x="2475" y="1222"/>
                    <a:pt x="2391" y="1222"/>
                  </a:cubicBezTo>
                  <a:lnTo>
                    <a:pt x="2089" y="1222"/>
                  </a:lnTo>
                  <a:cubicBezTo>
                    <a:pt x="1976" y="1222"/>
                    <a:pt x="1919" y="1167"/>
                    <a:pt x="1919" y="1058"/>
                  </a:cubicBezTo>
                  <a:lnTo>
                    <a:pt x="1919" y="707"/>
                  </a:lnTo>
                  <a:lnTo>
                    <a:pt x="1881" y="714"/>
                  </a:lnTo>
                  <a:lnTo>
                    <a:pt x="1852" y="569"/>
                  </a:lnTo>
                  <a:lnTo>
                    <a:pt x="1919" y="556"/>
                  </a:lnTo>
                  <a:lnTo>
                    <a:pt x="1919" y="478"/>
                  </a:lnTo>
                  <a:cubicBezTo>
                    <a:pt x="1862" y="437"/>
                    <a:pt x="1812" y="406"/>
                    <a:pt x="1771" y="384"/>
                  </a:cubicBezTo>
                  <a:cubicBezTo>
                    <a:pt x="1778" y="376"/>
                    <a:pt x="1786" y="367"/>
                    <a:pt x="1793" y="358"/>
                  </a:cubicBezTo>
                  <a:lnTo>
                    <a:pt x="1610" y="358"/>
                  </a:lnTo>
                  <a:lnTo>
                    <a:pt x="1609" y="497"/>
                  </a:lnTo>
                  <a:lnTo>
                    <a:pt x="1845" y="497"/>
                  </a:lnTo>
                  <a:lnTo>
                    <a:pt x="1831" y="1007"/>
                  </a:lnTo>
                  <a:cubicBezTo>
                    <a:pt x="1829" y="1063"/>
                    <a:pt x="1820" y="1108"/>
                    <a:pt x="1802" y="1143"/>
                  </a:cubicBezTo>
                  <a:cubicBezTo>
                    <a:pt x="1785" y="1177"/>
                    <a:pt x="1763" y="1200"/>
                    <a:pt x="1736" y="1211"/>
                  </a:cubicBezTo>
                  <a:cubicBezTo>
                    <a:pt x="1709" y="1223"/>
                    <a:pt x="1653" y="1229"/>
                    <a:pt x="1567" y="1229"/>
                  </a:cubicBezTo>
                  <a:cubicBezTo>
                    <a:pt x="1559" y="1173"/>
                    <a:pt x="1549" y="1121"/>
                    <a:pt x="1536" y="1071"/>
                  </a:cubicBezTo>
                  <a:cubicBezTo>
                    <a:pt x="1515" y="1140"/>
                    <a:pt x="1488" y="1200"/>
                    <a:pt x="1456" y="1252"/>
                  </a:cubicBezTo>
                  <a:cubicBezTo>
                    <a:pt x="1418" y="1177"/>
                    <a:pt x="1384" y="1115"/>
                    <a:pt x="1352" y="1067"/>
                  </a:cubicBezTo>
                  <a:cubicBezTo>
                    <a:pt x="1379" y="1012"/>
                    <a:pt x="1401" y="953"/>
                    <a:pt x="1417" y="889"/>
                  </a:cubicBezTo>
                  <a:cubicBezTo>
                    <a:pt x="1433" y="825"/>
                    <a:pt x="1443" y="762"/>
                    <a:pt x="1448" y="701"/>
                  </a:cubicBezTo>
                  <a:cubicBezTo>
                    <a:pt x="1452" y="639"/>
                    <a:pt x="1455" y="525"/>
                    <a:pt x="1456" y="358"/>
                  </a:cubicBezTo>
                  <a:lnTo>
                    <a:pt x="1373" y="358"/>
                  </a:lnTo>
                  <a:lnTo>
                    <a:pt x="1373" y="206"/>
                  </a:lnTo>
                  <a:lnTo>
                    <a:pt x="1555" y="206"/>
                  </a:lnTo>
                  <a:cubicBezTo>
                    <a:pt x="1535" y="152"/>
                    <a:pt x="1514" y="101"/>
                    <a:pt x="1492" y="52"/>
                  </a:cubicBezTo>
                  <a:lnTo>
                    <a:pt x="1665" y="0"/>
                  </a:lnTo>
                  <a:cubicBezTo>
                    <a:pt x="1694" y="63"/>
                    <a:pt x="1720" y="124"/>
                    <a:pt x="1743" y="181"/>
                  </a:cubicBezTo>
                  <a:lnTo>
                    <a:pt x="1664" y="206"/>
                  </a:lnTo>
                  <a:lnTo>
                    <a:pt x="1845" y="206"/>
                  </a:lnTo>
                  <a:lnTo>
                    <a:pt x="1845" y="291"/>
                  </a:lnTo>
                  <a:cubicBezTo>
                    <a:pt x="1905" y="209"/>
                    <a:pt x="1960" y="112"/>
                    <a:pt x="2011" y="0"/>
                  </a:cubicBezTo>
                  <a:lnTo>
                    <a:pt x="2183" y="19"/>
                  </a:lnTo>
                  <a:cubicBezTo>
                    <a:pt x="2163" y="60"/>
                    <a:pt x="2144" y="100"/>
                    <a:pt x="2125" y="138"/>
                  </a:cubicBezTo>
                  <a:lnTo>
                    <a:pt x="2586" y="138"/>
                  </a:lnTo>
                  <a:lnTo>
                    <a:pt x="2586" y="292"/>
                  </a:lnTo>
                  <a:lnTo>
                    <a:pt x="2041" y="292"/>
                  </a:lnTo>
                  <a:cubicBezTo>
                    <a:pt x="2014" y="338"/>
                    <a:pt x="1987" y="380"/>
                    <a:pt x="1960" y="420"/>
                  </a:cubicBezTo>
                  <a:lnTo>
                    <a:pt x="2073" y="420"/>
                  </a:lnTo>
                  <a:lnTo>
                    <a:pt x="2073" y="525"/>
                  </a:lnTo>
                  <a:lnTo>
                    <a:pt x="2154" y="509"/>
                  </a:lnTo>
                  <a:lnTo>
                    <a:pt x="2154" y="320"/>
                  </a:lnTo>
                  <a:lnTo>
                    <a:pt x="2293" y="320"/>
                  </a:lnTo>
                  <a:lnTo>
                    <a:pt x="2293" y="482"/>
                  </a:lnTo>
                  <a:lnTo>
                    <a:pt x="2547" y="432"/>
                  </a:lnTo>
                  <a:close/>
                  <a:moveTo>
                    <a:pt x="2396" y="605"/>
                  </a:moveTo>
                  <a:lnTo>
                    <a:pt x="2293" y="628"/>
                  </a:lnTo>
                  <a:lnTo>
                    <a:pt x="2293" y="783"/>
                  </a:lnTo>
                  <a:cubicBezTo>
                    <a:pt x="2336" y="784"/>
                    <a:pt x="2362" y="783"/>
                    <a:pt x="2372" y="779"/>
                  </a:cubicBezTo>
                  <a:cubicBezTo>
                    <a:pt x="2381" y="775"/>
                    <a:pt x="2387" y="765"/>
                    <a:pt x="2391" y="749"/>
                  </a:cubicBezTo>
                  <a:cubicBezTo>
                    <a:pt x="2395" y="732"/>
                    <a:pt x="2396" y="684"/>
                    <a:pt x="2396" y="605"/>
                  </a:cubicBezTo>
                  <a:close/>
                  <a:moveTo>
                    <a:pt x="1541" y="1057"/>
                  </a:moveTo>
                  <a:lnTo>
                    <a:pt x="1627" y="1061"/>
                  </a:lnTo>
                  <a:cubicBezTo>
                    <a:pt x="1660" y="1061"/>
                    <a:pt x="1679" y="1038"/>
                    <a:pt x="1683" y="994"/>
                  </a:cubicBezTo>
                  <a:cubicBezTo>
                    <a:pt x="1688" y="950"/>
                    <a:pt x="1692" y="833"/>
                    <a:pt x="1695" y="643"/>
                  </a:cubicBezTo>
                  <a:lnTo>
                    <a:pt x="1605" y="643"/>
                  </a:lnTo>
                  <a:cubicBezTo>
                    <a:pt x="1597" y="804"/>
                    <a:pt x="1576" y="942"/>
                    <a:pt x="1541" y="1057"/>
                  </a:cubicBezTo>
                  <a:close/>
                  <a:moveTo>
                    <a:pt x="2154" y="1010"/>
                  </a:moveTo>
                  <a:lnTo>
                    <a:pt x="2154" y="657"/>
                  </a:lnTo>
                  <a:lnTo>
                    <a:pt x="2073" y="674"/>
                  </a:lnTo>
                  <a:lnTo>
                    <a:pt x="2073" y="1017"/>
                  </a:lnTo>
                  <a:cubicBezTo>
                    <a:pt x="2073" y="1054"/>
                    <a:pt x="2091" y="1072"/>
                    <a:pt x="2128" y="1072"/>
                  </a:cubicBezTo>
                  <a:lnTo>
                    <a:pt x="2346" y="1072"/>
                  </a:lnTo>
                  <a:cubicBezTo>
                    <a:pt x="2382" y="1072"/>
                    <a:pt x="2408" y="1063"/>
                    <a:pt x="2425" y="1045"/>
                  </a:cubicBezTo>
                  <a:cubicBezTo>
                    <a:pt x="2441" y="1027"/>
                    <a:pt x="2454" y="985"/>
                    <a:pt x="2463" y="919"/>
                  </a:cubicBezTo>
                  <a:cubicBezTo>
                    <a:pt x="2425" y="927"/>
                    <a:pt x="2377" y="933"/>
                    <a:pt x="2322" y="935"/>
                  </a:cubicBezTo>
                  <a:cubicBezTo>
                    <a:pt x="2313" y="881"/>
                    <a:pt x="2304" y="832"/>
                    <a:pt x="2293" y="787"/>
                  </a:cubicBezTo>
                  <a:lnTo>
                    <a:pt x="2293" y="1010"/>
                  </a:lnTo>
                  <a:lnTo>
                    <a:pt x="2154" y="10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6731" y="1982"/>
              <a:ext cx="107" cy="55"/>
            </a:xfrm>
            <a:custGeom>
              <a:avLst/>
              <a:gdLst>
                <a:gd name="T0" fmla="*/ 0 w 1358"/>
                <a:gd name="T1" fmla="*/ 677 h 689"/>
                <a:gd name="T2" fmla="*/ 0 w 1358"/>
                <a:gd name="T3" fmla="*/ 11 h 689"/>
                <a:gd name="T4" fmla="*/ 230 w 1358"/>
                <a:gd name="T5" fmla="*/ 11 h 689"/>
                <a:gd name="T6" fmla="*/ 585 w 1358"/>
                <a:gd name="T7" fmla="*/ 336 h 689"/>
                <a:gd name="T8" fmla="*/ 486 w 1358"/>
                <a:gd name="T9" fmla="*/ 584 h 689"/>
                <a:gd name="T10" fmla="*/ 229 w 1358"/>
                <a:gd name="T11" fmla="*/ 677 h 689"/>
                <a:gd name="T12" fmla="*/ 0 w 1358"/>
                <a:gd name="T13" fmla="*/ 677 h 689"/>
                <a:gd name="T14" fmla="*/ 142 w 1358"/>
                <a:gd name="T15" fmla="*/ 127 h 689"/>
                <a:gd name="T16" fmla="*/ 142 w 1358"/>
                <a:gd name="T17" fmla="*/ 561 h 689"/>
                <a:gd name="T18" fmla="*/ 219 w 1358"/>
                <a:gd name="T19" fmla="*/ 561 h 689"/>
                <a:gd name="T20" fmla="*/ 378 w 1358"/>
                <a:gd name="T21" fmla="*/ 501 h 689"/>
                <a:gd name="T22" fmla="*/ 436 w 1358"/>
                <a:gd name="T23" fmla="*/ 338 h 689"/>
                <a:gd name="T24" fmla="*/ 375 w 1358"/>
                <a:gd name="T25" fmla="*/ 183 h 689"/>
                <a:gd name="T26" fmla="*/ 219 w 1358"/>
                <a:gd name="T27" fmla="*/ 127 h 689"/>
                <a:gd name="T28" fmla="*/ 142 w 1358"/>
                <a:gd name="T29" fmla="*/ 127 h 689"/>
                <a:gd name="T30" fmla="*/ 708 w 1358"/>
                <a:gd name="T31" fmla="*/ 353 h 689"/>
                <a:gd name="T32" fmla="*/ 800 w 1358"/>
                <a:gd name="T33" fmla="*/ 98 h 689"/>
                <a:gd name="T34" fmla="*/ 1041 w 1358"/>
                <a:gd name="T35" fmla="*/ 0 h 689"/>
                <a:gd name="T36" fmla="*/ 1271 w 1358"/>
                <a:gd name="T37" fmla="*/ 95 h 689"/>
                <a:gd name="T38" fmla="*/ 1358 w 1358"/>
                <a:gd name="T39" fmla="*/ 339 h 689"/>
                <a:gd name="T40" fmla="*/ 1268 w 1358"/>
                <a:gd name="T41" fmla="*/ 592 h 689"/>
                <a:gd name="T42" fmla="*/ 1030 w 1358"/>
                <a:gd name="T43" fmla="*/ 689 h 689"/>
                <a:gd name="T44" fmla="*/ 798 w 1358"/>
                <a:gd name="T45" fmla="*/ 595 h 689"/>
                <a:gd name="T46" fmla="*/ 708 w 1358"/>
                <a:gd name="T47" fmla="*/ 353 h 689"/>
                <a:gd name="T48" fmla="*/ 857 w 1358"/>
                <a:gd name="T49" fmla="*/ 345 h 689"/>
                <a:gd name="T50" fmla="*/ 904 w 1358"/>
                <a:gd name="T51" fmla="*/ 504 h 689"/>
                <a:gd name="T52" fmla="*/ 1033 w 1358"/>
                <a:gd name="T53" fmla="*/ 566 h 689"/>
                <a:gd name="T54" fmla="*/ 1163 w 1358"/>
                <a:gd name="T55" fmla="*/ 507 h 689"/>
                <a:gd name="T56" fmla="*/ 1209 w 1358"/>
                <a:gd name="T57" fmla="*/ 348 h 689"/>
                <a:gd name="T58" fmla="*/ 1164 w 1358"/>
                <a:gd name="T59" fmla="*/ 183 h 689"/>
                <a:gd name="T60" fmla="*/ 1037 w 1358"/>
                <a:gd name="T61" fmla="*/ 123 h 689"/>
                <a:gd name="T62" fmla="*/ 905 w 1358"/>
                <a:gd name="T63" fmla="*/ 185 h 689"/>
                <a:gd name="T64" fmla="*/ 857 w 1358"/>
                <a:gd name="T65" fmla="*/ 345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58" h="689">
                  <a:moveTo>
                    <a:pt x="0" y="677"/>
                  </a:moveTo>
                  <a:lnTo>
                    <a:pt x="0" y="11"/>
                  </a:lnTo>
                  <a:lnTo>
                    <a:pt x="230" y="11"/>
                  </a:lnTo>
                  <a:cubicBezTo>
                    <a:pt x="467" y="11"/>
                    <a:pt x="585" y="119"/>
                    <a:pt x="585" y="336"/>
                  </a:cubicBezTo>
                  <a:cubicBezTo>
                    <a:pt x="585" y="439"/>
                    <a:pt x="552" y="521"/>
                    <a:pt x="486" y="584"/>
                  </a:cubicBezTo>
                  <a:cubicBezTo>
                    <a:pt x="419" y="646"/>
                    <a:pt x="334" y="677"/>
                    <a:pt x="229" y="677"/>
                  </a:cubicBezTo>
                  <a:lnTo>
                    <a:pt x="0" y="677"/>
                  </a:lnTo>
                  <a:close/>
                  <a:moveTo>
                    <a:pt x="142" y="127"/>
                  </a:moveTo>
                  <a:lnTo>
                    <a:pt x="142" y="561"/>
                  </a:lnTo>
                  <a:lnTo>
                    <a:pt x="219" y="561"/>
                  </a:lnTo>
                  <a:cubicBezTo>
                    <a:pt x="287" y="561"/>
                    <a:pt x="340" y="541"/>
                    <a:pt x="378" y="501"/>
                  </a:cubicBezTo>
                  <a:cubicBezTo>
                    <a:pt x="416" y="461"/>
                    <a:pt x="436" y="406"/>
                    <a:pt x="436" y="338"/>
                  </a:cubicBezTo>
                  <a:cubicBezTo>
                    <a:pt x="436" y="272"/>
                    <a:pt x="416" y="220"/>
                    <a:pt x="375" y="183"/>
                  </a:cubicBezTo>
                  <a:cubicBezTo>
                    <a:pt x="335" y="146"/>
                    <a:pt x="283" y="127"/>
                    <a:pt x="219" y="127"/>
                  </a:cubicBezTo>
                  <a:lnTo>
                    <a:pt x="142" y="127"/>
                  </a:lnTo>
                  <a:close/>
                  <a:moveTo>
                    <a:pt x="708" y="353"/>
                  </a:moveTo>
                  <a:cubicBezTo>
                    <a:pt x="708" y="249"/>
                    <a:pt x="739" y="164"/>
                    <a:pt x="800" y="98"/>
                  </a:cubicBezTo>
                  <a:cubicBezTo>
                    <a:pt x="860" y="33"/>
                    <a:pt x="941" y="0"/>
                    <a:pt x="1041" y="0"/>
                  </a:cubicBezTo>
                  <a:cubicBezTo>
                    <a:pt x="1136" y="0"/>
                    <a:pt x="1213" y="31"/>
                    <a:pt x="1271" y="95"/>
                  </a:cubicBezTo>
                  <a:cubicBezTo>
                    <a:pt x="1329" y="158"/>
                    <a:pt x="1358" y="240"/>
                    <a:pt x="1358" y="339"/>
                  </a:cubicBezTo>
                  <a:cubicBezTo>
                    <a:pt x="1358" y="443"/>
                    <a:pt x="1328" y="527"/>
                    <a:pt x="1268" y="592"/>
                  </a:cubicBezTo>
                  <a:cubicBezTo>
                    <a:pt x="1207" y="657"/>
                    <a:pt x="1128" y="689"/>
                    <a:pt x="1030" y="689"/>
                  </a:cubicBezTo>
                  <a:cubicBezTo>
                    <a:pt x="935" y="689"/>
                    <a:pt x="857" y="658"/>
                    <a:pt x="798" y="595"/>
                  </a:cubicBezTo>
                  <a:cubicBezTo>
                    <a:pt x="738" y="532"/>
                    <a:pt x="708" y="452"/>
                    <a:pt x="708" y="353"/>
                  </a:cubicBezTo>
                  <a:close/>
                  <a:moveTo>
                    <a:pt x="857" y="345"/>
                  </a:moveTo>
                  <a:cubicBezTo>
                    <a:pt x="857" y="410"/>
                    <a:pt x="873" y="463"/>
                    <a:pt x="904" y="504"/>
                  </a:cubicBezTo>
                  <a:cubicBezTo>
                    <a:pt x="936" y="545"/>
                    <a:pt x="978" y="566"/>
                    <a:pt x="1033" y="566"/>
                  </a:cubicBezTo>
                  <a:cubicBezTo>
                    <a:pt x="1089" y="566"/>
                    <a:pt x="1132" y="546"/>
                    <a:pt x="1163" y="507"/>
                  </a:cubicBezTo>
                  <a:cubicBezTo>
                    <a:pt x="1194" y="467"/>
                    <a:pt x="1209" y="414"/>
                    <a:pt x="1209" y="348"/>
                  </a:cubicBezTo>
                  <a:cubicBezTo>
                    <a:pt x="1209" y="278"/>
                    <a:pt x="1194" y="224"/>
                    <a:pt x="1164" y="183"/>
                  </a:cubicBezTo>
                  <a:cubicBezTo>
                    <a:pt x="1134" y="143"/>
                    <a:pt x="1092" y="123"/>
                    <a:pt x="1037" y="123"/>
                  </a:cubicBezTo>
                  <a:cubicBezTo>
                    <a:pt x="981" y="123"/>
                    <a:pt x="937" y="143"/>
                    <a:pt x="905" y="185"/>
                  </a:cubicBezTo>
                  <a:cubicBezTo>
                    <a:pt x="873" y="226"/>
                    <a:pt x="857" y="280"/>
                    <a:pt x="857" y="3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35"/>
            <p:cNvSpPr>
              <a:spLocks noEditPoints="1"/>
            </p:cNvSpPr>
            <p:nvPr/>
          </p:nvSpPr>
          <p:spPr bwMode="auto">
            <a:xfrm>
              <a:off x="5625" y="3091"/>
              <a:ext cx="208" cy="99"/>
            </a:xfrm>
            <a:custGeom>
              <a:avLst/>
              <a:gdLst>
                <a:gd name="T0" fmla="*/ 571 w 2628"/>
                <a:gd name="T1" fmla="*/ 543 h 1252"/>
                <a:gd name="T2" fmla="*/ 483 w 2628"/>
                <a:gd name="T3" fmla="*/ 551 h 1252"/>
                <a:gd name="T4" fmla="*/ 320 w 2628"/>
                <a:gd name="T5" fmla="*/ 392 h 1252"/>
                <a:gd name="T6" fmla="*/ 494 w 2628"/>
                <a:gd name="T7" fmla="*/ 625 h 1252"/>
                <a:gd name="T8" fmla="*/ 320 w 2628"/>
                <a:gd name="T9" fmla="*/ 670 h 1252"/>
                <a:gd name="T10" fmla="*/ 159 w 2628"/>
                <a:gd name="T11" fmla="*/ 1252 h 1252"/>
                <a:gd name="T12" fmla="*/ 40 w 2628"/>
                <a:gd name="T13" fmla="*/ 959 h 1252"/>
                <a:gd name="T14" fmla="*/ 148 w 2628"/>
                <a:gd name="T15" fmla="*/ 392 h 1252"/>
                <a:gd name="T16" fmla="*/ 12 w 2628"/>
                <a:gd name="T17" fmla="*/ 227 h 1252"/>
                <a:gd name="T18" fmla="*/ 159 w 2628"/>
                <a:gd name="T19" fmla="*/ 10 h 1252"/>
                <a:gd name="T20" fmla="*/ 320 w 2628"/>
                <a:gd name="T21" fmla="*/ 227 h 1252"/>
                <a:gd name="T22" fmla="*/ 450 w 2628"/>
                <a:gd name="T23" fmla="*/ 351 h 1252"/>
                <a:gd name="T24" fmla="*/ 951 w 2628"/>
                <a:gd name="T25" fmla="*/ 7 h 1252"/>
                <a:gd name="T26" fmla="*/ 1269 w 2628"/>
                <a:gd name="T27" fmla="*/ 375 h 1252"/>
                <a:gd name="T28" fmla="*/ 1089 w 2628"/>
                <a:gd name="T29" fmla="*/ 472 h 1252"/>
                <a:gd name="T30" fmla="*/ 430 w 2628"/>
                <a:gd name="T31" fmla="*/ 1055 h 1252"/>
                <a:gd name="T32" fmla="*/ 1025 w 2628"/>
                <a:gd name="T33" fmla="*/ 611 h 1252"/>
                <a:gd name="T34" fmla="*/ 1065 w 2628"/>
                <a:gd name="T35" fmla="*/ 1055 h 1252"/>
                <a:gd name="T36" fmla="*/ 1233 w 2628"/>
                <a:gd name="T37" fmla="*/ 1209 h 1252"/>
                <a:gd name="T38" fmla="*/ 430 w 2628"/>
                <a:gd name="T39" fmla="*/ 1055 h 1252"/>
                <a:gd name="T40" fmla="*/ 710 w 2628"/>
                <a:gd name="T41" fmla="*/ 978 h 1252"/>
                <a:gd name="T42" fmla="*/ 446 w 2628"/>
                <a:gd name="T43" fmla="*/ 699 h 1252"/>
                <a:gd name="T44" fmla="*/ 846 w 2628"/>
                <a:gd name="T45" fmla="*/ 586 h 1252"/>
                <a:gd name="T46" fmla="*/ 780 w 2628"/>
                <a:gd name="T47" fmla="*/ 960 h 1252"/>
                <a:gd name="T48" fmla="*/ 846 w 2628"/>
                <a:gd name="T49" fmla="*/ 586 h 1252"/>
                <a:gd name="T50" fmla="*/ 664 w 2628"/>
                <a:gd name="T51" fmla="*/ 392 h 1252"/>
                <a:gd name="T52" fmla="*/ 833 w 2628"/>
                <a:gd name="T53" fmla="*/ 185 h 1252"/>
                <a:gd name="T54" fmla="*/ 1533 w 2628"/>
                <a:gd name="T55" fmla="*/ 530 h 1252"/>
                <a:gd name="T56" fmla="*/ 1374 w 2628"/>
                <a:gd name="T57" fmla="*/ 424 h 1252"/>
                <a:gd name="T58" fmla="*/ 1422 w 2628"/>
                <a:gd name="T59" fmla="*/ 236 h 1252"/>
                <a:gd name="T60" fmla="*/ 1921 w 2628"/>
                <a:gd name="T61" fmla="*/ 108 h 1252"/>
                <a:gd name="T62" fmla="*/ 2084 w 2628"/>
                <a:gd name="T63" fmla="*/ 0 h 1252"/>
                <a:gd name="T64" fmla="*/ 2584 w 2628"/>
                <a:gd name="T65" fmla="*/ 108 h 1252"/>
                <a:gd name="T66" fmla="*/ 2205 w 2628"/>
                <a:gd name="T67" fmla="*/ 236 h 1252"/>
                <a:gd name="T68" fmla="*/ 2573 w 2628"/>
                <a:gd name="T69" fmla="*/ 556 h 1252"/>
                <a:gd name="T70" fmla="*/ 2470 w 2628"/>
                <a:gd name="T71" fmla="*/ 991 h 1252"/>
                <a:gd name="T72" fmla="*/ 2084 w 2628"/>
                <a:gd name="T73" fmla="*/ 275 h 1252"/>
                <a:gd name="T74" fmla="*/ 1921 w 2628"/>
                <a:gd name="T75" fmla="*/ 432 h 1252"/>
                <a:gd name="T76" fmla="*/ 1676 w 2628"/>
                <a:gd name="T77" fmla="*/ 458 h 1252"/>
                <a:gd name="T78" fmla="*/ 2084 w 2628"/>
                <a:gd name="T79" fmla="*/ 275 h 1252"/>
                <a:gd name="T80" fmla="*/ 1700 w 2628"/>
                <a:gd name="T81" fmla="*/ 586 h 1252"/>
                <a:gd name="T82" fmla="*/ 2304 w 2628"/>
                <a:gd name="T83" fmla="*/ 666 h 1252"/>
                <a:gd name="T84" fmla="*/ 2304 w 2628"/>
                <a:gd name="T85" fmla="*/ 863 h 1252"/>
                <a:gd name="T86" fmla="*/ 1700 w 2628"/>
                <a:gd name="T87" fmla="*/ 783 h 1252"/>
                <a:gd name="T88" fmla="*/ 2304 w 2628"/>
                <a:gd name="T89" fmla="*/ 863 h 1252"/>
                <a:gd name="T90" fmla="*/ 1396 w 2628"/>
                <a:gd name="T91" fmla="*/ 1205 h 1252"/>
                <a:gd name="T92" fmla="*/ 2606 w 2628"/>
                <a:gd name="T93" fmla="*/ 1059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628" h="1252">
                  <a:moveTo>
                    <a:pt x="1089" y="543"/>
                  </a:moveTo>
                  <a:lnTo>
                    <a:pt x="571" y="543"/>
                  </a:lnTo>
                  <a:lnTo>
                    <a:pt x="571" y="480"/>
                  </a:lnTo>
                  <a:cubicBezTo>
                    <a:pt x="542" y="504"/>
                    <a:pt x="513" y="528"/>
                    <a:pt x="483" y="551"/>
                  </a:cubicBezTo>
                  <a:cubicBezTo>
                    <a:pt x="452" y="489"/>
                    <a:pt x="423" y="436"/>
                    <a:pt x="395" y="392"/>
                  </a:cubicBezTo>
                  <a:lnTo>
                    <a:pt x="320" y="392"/>
                  </a:lnTo>
                  <a:lnTo>
                    <a:pt x="320" y="479"/>
                  </a:lnTo>
                  <a:cubicBezTo>
                    <a:pt x="379" y="526"/>
                    <a:pt x="438" y="575"/>
                    <a:pt x="494" y="625"/>
                  </a:cubicBezTo>
                  <a:lnTo>
                    <a:pt x="389" y="753"/>
                  </a:lnTo>
                  <a:cubicBezTo>
                    <a:pt x="367" y="724"/>
                    <a:pt x="344" y="697"/>
                    <a:pt x="320" y="670"/>
                  </a:cubicBezTo>
                  <a:lnTo>
                    <a:pt x="320" y="1252"/>
                  </a:lnTo>
                  <a:lnTo>
                    <a:pt x="159" y="1252"/>
                  </a:lnTo>
                  <a:lnTo>
                    <a:pt x="159" y="719"/>
                  </a:lnTo>
                  <a:cubicBezTo>
                    <a:pt x="125" y="801"/>
                    <a:pt x="86" y="881"/>
                    <a:pt x="40" y="959"/>
                  </a:cubicBezTo>
                  <a:cubicBezTo>
                    <a:pt x="27" y="873"/>
                    <a:pt x="13" y="796"/>
                    <a:pt x="0" y="728"/>
                  </a:cubicBezTo>
                  <a:cubicBezTo>
                    <a:pt x="62" y="621"/>
                    <a:pt x="111" y="509"/>
                    <a:pt x="148" y="392"/>
                  </a:cubicBezTo>
                  <a:lnTo>
                    <a:pt x="12" y="392"/>
                  </a:lnTo>
                  <a:lnTo>
                    <a:pt x="12" y="227"/>
                  </a:lnTo>
                  <a:lnTo>
                    <a:pt x="159" y="227"/>
                  </a:lnTo>
                  <a:lnTo>
                    <a:pt x="159" y="10"/>
                  </a:lnTo>
                  <a:lnTo>
                    <a:pt x="320" y="10"/>
                  </a:lnTo>
                  <a:lnTo>
                    <a:pt x="320" y="227"/>
                  </a:lnTo>
                  <a:lnTo>
                    <a:pt x="450" y="227"/>
                  </a:lnTo>
                  <a:lnTo>
                    <a:pt x="450" y="351"/>
                  </a:lnTo>
                  <a:cubicBezTo>
                    <a:pt x="570" y="258"/>
                    <a:pt x="670" y="144"/>
                    <a:pt x="749" y="7"/>
                  </a:cubicBezTo>
                  <a:lnTo>
                    <a:pt x="951" y="7"/>
                  </a:lnTo>
                  <a:lnTo>
                    <a:pt x="930" y="43"/>
                  </a:lnTo>
                  <a:cubicBezTo>
                    <a:pt x="1022" y="191"/>
                    <a:pt x="1135" y="302"/>
                    <a:pt x="1269" y="375"/>
                  </a:cubicBezTo>
                  <a:lnTo>
                    <a:pt x="1176" y="533"/>
                  </a:lnTo>
                  <a:cubicBezTo>
                    <a:pt x="1146" y="514"/>
                    <a:pt x="1117" y="493"/>
                    <a:pt x="1089" y="472"/>
                  </a:cubicBezTo>
                  <a:lnTo>
                    <a:pt x="1089" y="543"/>
                  </a:lnTo>
                  <a:close/>
                  <a:moveTo>
                    <a:pt x="430" y="1055"/>
                  </a:moveTo>
                  <a:lnTo>
                    <a:pt x="905" y="1055"/>
                  </a:lnTo>
                  <a:cubicBezTo>
                    <a:pt x="959" y="901"/>
                    <a:pt x="999" y="753"/>
                    <a:pt x="1025" y="611"/>
                  </a:cubicBezTo>
                  <a:lnTo>
                    <a:pt x="1193" y="652"/>
                  </a:lnTo>
                  <a:cubicBezTo>
                    <a:pt x="1163" y="756"/>
                    <a:pt x="1121" y="891"/>
                    <a:pt x="1065" y="1055"/>
                  </a:cubicBezTo>
                  <a:lnTo>
                    <a:pt x="1233" y="1055"/>
                  </a:lnTo>
                  <a:lnTo>
                    <a:pt x="1233" y="1209"/>
                  </a:lnTo>
                  <a:lnTo>
                    <a:pt x="430" y="1209"/>
                  </a:lnTo>
                  <a:lnTo>
                    <a:pt x="430" y="1055"/>
                  </a:lnTo>
                  <a:close/>
                  <a:moveTo>
                    <a:pt x="582" y="645"/>
                  </a:moveTo>
                  <a:cubicBezTo>
                    <a:pt x="630" y="753"/>
                    <a:pt x="673" y="864"/>
                    <a:pt x="710" y="978"/>
                  </a:cubicBezTo>
                  <a:lnTo>
                    <a:pt x="561" y="1027"/>
                  </a:lnTo>
                  <a:cubicBezTo>
                    <a:pt x="531" y="921"/>
                    <a:pt x="493" y="812"/>
                    <a:pt x="446" y="699"/>
                  </a:cubicBezTo>
                  <a:lnTo>
                    <a:pt x="582" y="645"/>
                  </a:lnTo>
                  <a:close/>
                  <a:moveTo>
                    <a:pt x="846" y="586"/>
                  </a:moveTo>
                  <a:cubicBezTo>
                    <a:pt x="880" y="702"/>
                    <a:pt x="908" y="815"/>
                    <a:pt x="929" y="926"/>
                  </a:cubicBezTo>
                  <a:lnTo>
                    <a:pt x="780" y="960"/>
                  </a:lnTo>
                  <a:cubicBezTo>
                    <a:pt x="768" y="878"/>
                    <a:pt x="744" y="764"/>
                    <a:pt x="709" y="620"/>
                  </a:cubicBezTo>
                  <a:lnTo>
                    <a:pt x="846" y="586"/>
                  </a:lnTo>
                  <a:close/>
                  <a:moveTo>
                    <a:pt x="833" y="185"/>
                  </a:moveTo>
                  <a:cubicBezTo>
                    <a:pt x="781" y="260"/>
                    <a:pt x="725" y="328"/>
                    <a:pt x="664" y="392"/>
                  </a:cubicBezTo>
                  <a:lnTo>
                    <a:pt x="998" y="392"/>
                  </a:lnTo>
                  <a:cubicBezTo>
                    <a:pt x="940" y="333"/>
                    <a:pt x="885" y="265"/>
                    <a:pt x="833" y="185"/>
                  </a:cubicBezTo>
                  <a:close/>
                  <a:moveTo>
                    <a:pt x="1533" y="991"/>
                  </a:moveTo>
                  <a:lnTo>
                    <a:pt x="1533" y="530"/>
                  </a:lnTo>
                  <a:cubicBezTo>
                    <a:pt x="1500" y="545"/>
                    <a:pt x="1467" y="559"/>
                    <a:pt x="1432" y="572"/>
                  </a:cubicBezTo>
                  <a:cubicBezTo>
                    <a:pt x="1416" y="521"/>
                    <a:pt x="1396" y="472"/>
                    <a:pt x="1374" y="424"/>
                  </a:cubicBezTo>
                  <a:cubicBezTo>
                    <a:pt x="1539" y="378"/>
                    <a:pt x="1675" y="315"/>
                    <a:pt x="1782" y="236"/>
                  </a:cubicBezTo>
                  <a:lnTo>
                    <a:pt x="1422" y="236"/>
                  </a:lnTo>
                  <a:lnTo>
                    <a:pt x="1422" y="108"/>
                  </a:lnTo>
                  <a:lnTo>
                    <a:pt x="1921" y="108"/>
                  </a:lnTo>
                  <a:lnTo>
                    <a:pt x="1921" y="0"/>
                  </a:lnTo>
                  <a:lnTo>
                    <a:pt x="2084" y="0"/>
                  </a:lnTo>
                  <a:lnTo>
                    <a:pt x="2084" y="108"/>
                  </a:lnTo>
                  <a:lnTo>
                    <a:pt x="2584" y="108"/>
                  </a:lnTo>
                  <a:lnTo>
                    <a:pt x="2584" y="236"/>
                  </a:lnTo>
                  <a:lnTo>
                    <a:pt x="2205" y="236"/>
                  </a:lnTo>
                  <a:cubicBezTo>
                    <a:pt x="2309" y="313"/>
                    <a:pt x="2450" y="367"/>
                    <a:pt x="2628" y="400"/>
                  </a:cubicBezTo>
                  <a:cubicBezTo>
                    <a:pt x="2610" y="445"/>
                    <a:pt x="2591" y="497"/>
                    <a:pt x="2573" y="556"/>
                  </a:cubicBezTo>
                  <a:cubicBezTo>
                    <a:pt x="2537" y="545"/>
                    <a:pt x="2503" y="533"/>
                    <a:pt x="2470" y="521"/>
                  </a:cubicBezTo>
                  <a:lnTo>
                    <a:pt x="2470" y="991"/>
                  </a:lnTo>
                  <a:lnTo>
                    <a:pt x="1533" y="991"/>
                  </a:lnTo>
                  <a:close/>
                  <a:moveTo>
                    <a:pt x="2084" y="275"/>
                  </a:moveTo>
                  <a:lnTo>
                    <a:pt x="2084" y="432"/>
                  </a:lnTo>
                  <a:lnTo>
                    <a:pt x="1921" y="432"/>
                  </a:lnTo>
                  <a:lnTo>
                    <a:pt x="1921" y="280"/>
                  </a:lnTo>
                  <a:cubicBezTo>
                    <a:pt x="1856" y="344"/>
                    <a:pt x="1775" y="403"/>
                    <a:pt x="1676" y="458"/>
                  </a:cubicBezTo>
                  <a:lnTo>
                    <a:pt x="2328" y="458"/>
                  </a:lnTo>
                  <a:cubicBezTo>
                    <a:pt x="2226" y="406"/>
                    <a:pt x="2144" y="345"/>
                    <a:pt x="2084" y="275"/>
                  </a:cubicBezTo>
                  <a:close/>
                  <a:moveTo>
                    <a:pt x="2304" y="586"/>
                  </a:moveTo>
                  <a:lnTo>
                    <a:pt x="1700" y="586"/>
                  </a:lnTo>
                  <a:lnTo>
                    <a:pt x="1700" y="666"/>
                  </a:lnTo>
                  <a:lnTo>
                    <a:pt x="2304" y="666"/>
                  </a:lnTo>
                  <a:lnTo>
                    <a:pt x="2304" y="586"/>
                  </a:lnTo>
                  <a:close/>
                  <a:moveTo>
                    <a:pt x="2304" y="863"/>
                  </a:moveTo>
                  <a:lnTo>
                    <a:pt x="2304" y="783"/>
                  </a:lnTo>
                  <a:lnTo>
                    <a:pt x="1700" y="783"/>
                  </a:lnTo>
                  <a:lnTo>
                    <a:pt x="1700" y="863"/>
                  </a:lnTo>
                  <a:lnTo>
                    <a:pt x="2304" y="863"/>
                  </a:lnTo>
                  <a:close/>
                  <a:moveTo>
                    <a:pt x="2606" y="1205"/>
                  </a:moveTo>
                  <a:lnTo>
                    <a:pt x="1396" y="1205"/>
                  </a:lnTo>
                  <a:lnTo>
                    <a:pt x="1396" y="1059"/>
                  </a:lnTo>
                  <a:lnTo>
                    <a:pt x="2606" y="1059"/>
                  </a:lnTo>
                  <a:lnTo>
                    <a:pt x="2606" y="12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36"/>
            <p:cNvSpPr>
              <a:spLocks noEditPoints="1"/>
            </p:cNvSpPr>
            <p:nvPr/>
          </p:nvSpPr>
          <p:spPr bwMode="auto">
            <a:xfrm>
              <a:off x="5607" y="3207"/>
              <a:ext cx="248" cy="55"/>
            </a:xfrm>
            <a:custGeom>
              <a:avLst/>
              <a:gdLst>
                <a:gd name="T0" fmla="*/ 185 w 3138"/>
                <a:gd name="T1" fmla="*/ 577 h 690"/>
                <a:gd name="T2" fmla="*/ 302 w 3138"/>
                <a:gd name="T3" fmla="*/ 505 h 690"/>
                <a:gd name="T4" fmla="*/ 156 w 3138"/>
                <a:gd name="T5" fmla="*/ 389 h 690"/>
                <a:gd name="T6" fmla="*/ 71 w 3138"/>
                <a:gd name="T7" fmla="*/ 52 h 690"/>
                <a:gd name="T8" fmla="*/ 422 w 3138"/>
                <a:gd name="T9" fmla="*/ 26 h 690"/>
                <a:gd name="T10" fmla="*/ 265 w 3138"/>
                <a:gd name="T11" fmla="*/ 113 h 690"/>
                <a:gd name="T12" fmla="*/ 150 w 3138"/>
                <a:gd name="T13" fmla="*/ 184 h 690"/>
                <a:gd name="T14" fmla="*/ 278 w 3138"/>
                <a:gd name="T15" fmla="*/ 290 h 690"/>
                <a:gd name="T16" fmla="*/ 451 w 3138"/>
                <a:gd name="T17" fmla="*/ 493 h 690"/>
                <a:gd name="T18" fmla="*/ 190 w 3138"/>
                <a:gd name="T19" fmla="*/ 690 h 690"/>
                <a:gd name="T20" fmla="*/ 2 w 3138"/>
                <a:gd name="T21" fmla="*/ 510 h 690"/>
                <a:gd name="T22" fmla="*/ 1042 w 3138"/>
                <a:gd name="T23" fmla="*/ 678 h 690"/>
                <a:gd name="T24" fmla="*/ 758 w 3138"/>
                <a:gd name="T25" fmla="*/ 403 h 690"/>
                <a:gd name="T26" fmla="*/ 616 w 3138"/>
                <a:gd name="T27" fmla="*/ 678 h 690"/>
                <a:gd name="T28" fmla="*/ 758 w 3138"/>
                <a:gd name="T29" fmla="*/ 11 h 690"/>
                <a:gd name="T30" fmla="*/ 1042 w 3138"/>
                <a:gd name="T31" fmla="*/ 280 h 690"/>
                <a:gd name="T32" fmla="*/ 1184 w 3138"/>
                <a:gd name="T33" fmla="*/ 11 h 690"/>
                <a:gd name="T34" fmla="*/ 1787 w 3138"/>
                <a:gd name="T35" fmla="*/ 678 h 690"/>
                <a:gd name="T36" fmla="*/ 1392 w 3138"/>
                <a:gd name="T37" fmla="*/ 11 h 690"/>
                <a:gd name="T38" fmla="*/ 1771 w 3138"/>
                <a:gd name="T39" fmla="*/ 128 h 690"/>
                <a:gd name="T40" fmla="*/ 1534 w 3138"/>
                <a:gd name="T41" fmla="*/ 285 h 690"/>
                <a:gd name="T42" fmla="*/ 1754 w 3138"/>
                <a:gd name="T43" fmla="*/ 400 h 690"/>
                <a:gd name="T44" fmla="*/ 1534 w 3138"/>
                <a:gd name="T45" fmla="*/ 562 h 690"/>
                <a:gd name="T46" fmla="*/ 1787 w 3138"/>
                <a:gd name="T47" fmla="*/ 678 h 690"/>
                <a:gd name="T48" fmla="*/ 2234 w 3138"/>
                <a:gd name="T49" fmla="*/ 690 h 690"/>
                <a:gd name="T50" fmla="*/ 1907 w 3138"/>
                <a:gd name="T51" fmla="*/ 359 h 690"/>
                <a:gd name="T52" fmla="*/ 2260 w 3138"/>
                <a:gd name="T53" fmla="*/ 0 h 690"/>
                <a:gd name="T54" fmla="*/ 2424 w 3138"/>
                <a:gd name="T55" fmla="*/ 163 h 690"/>
                <a:gd name="T56" fmla="*/ 2114 w 3138"/>
                <a:gd name="T57" fmla="*/ 186 h 690"/>
                <a:gd name="T58" fmla="*/ 2111 w 3138"/>
                <a:gd name="T59" fmla="*/ 507 h 690"/>
                <a:gd name="T60" fmla="*/ 2424 w 3138"/>
                <a:gd name="T61" fmla="*/ 523 h 690"/>
                <a:gd name="T62" fmla="*/ 3138 w 3138"/>
                <a:gd name="T63" fmla="*/ 678 h 690"/>
                <a:gd name="T64" fmla="*/ 2756 w 3138"/>
                <a:gd name="T65" fmla="*/ 387 h 690"/>
                <a:gd name="T66" fmla="*/ 2736 w 3138"/>
                <a:gd name="T67" fmla="*/ 352 h 690"/>
                <a:gd name="T68" fmla="*/ 2594 w 3138"/>
                <a:gd name="T69" fmla="*/ 678 h 690"/>
                <a:gd name="T70" fmla="*/ 2736 w 3138"/>
                <a:gd name="T71" fmla="*/ 11 h 690"/>
                <a:gd name="T72" fmla="*/ 2738 w 3138"/>
                <a:gd name="T73" fmla="*/ 326 h 690"/>
                <a:gd name="T74" fmla="*/ 2948 w 3138"/>
                <a:gd name="T75" fmla="*/ 11 h 690"/>
                <a:gd name="T76" fmla="*/ 2880 w 3138"/>
                <a:gd name="T77" fmla="*/ 329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138" h="690">
                  <a:moveTo>
                    <a:pt x="2" y="510"/>
                  </a:moveTo>
                  <a:cubicBezTo>
                    <a:pt x="56" y="555"/>
                    <a:pt x="117" y="577"/>
                    <a:pt x="185" y="577"/>
                  </a:cubicBezTo>
                  <a:cubicBezTo>
                    <a:pt x="224" y="577"/>
                    <a:pt x="253" y="570"/>
                    <a:pt x="273" y="557"/>
                  </a:cubicBezTo>
                  <a:cubicBezTo>
                    <a:pt x="292" y="543"/>
                    <a:pt x="302" y="526"/>
                    <a:pt x="302" y="505"/>
                  </a:cubicBezTo>
                  <a:cubicBezTo>
                    <a:pt x="302" y="487"/>
                    <a:pt x="294" y="470"/>
                    <a:pt x="279" y="454"/>
                  </a:cubicBezTo>
                  <a:cubicBezTo>
                    <a:pt x="263" y="438"/>
                    <a:pt x="222" y="416"/>
                    <a:pt x="156" y="389"/>
                  </a:cubicBezTo>
                  <a:cubicBezTo>
                    <a:pt x="52" y="345"/>
                    <a:pt x="0" y="280"/>
                    <a:pt x="0" y="196"/>
                  </a:cubicBezTo>
                  <a:cubicBezTo>
                    <a:pt x="0" y="134"/>
                    <a:pt x="24" y="86"/>
                    <a:pt x="71" y="52"/>
                  </a:cubicBezTo>
                  <a:cubicBezTo>
                    <a:pt x="118" y="17"/>
                    <a:pt x="180" y="0"/>
                    <a:pt x="258" y="0"/>
                  </a:cubicBezTo>
                  <a:cubicBezTo>
                    <a:pt x="323" y="0"/>
                    <a:pt x="378" y="9"/>
                    <a:pt x="422" y="26"/>
                  </a:cubicBezTo>
                  <a:lnTo>
                    <a:pt x="422" y="159"/>
                  </a:lnTo>
                  <a:cubicBezTo>
                    <a:pt x="377" y="129"/>
                    <a:pt x="325" y="113"/>
                    <a:pt x="265" y="113"/>
                  </a:cubicBezTo>
                  <a:cubicBezTo>
                    <a:pt x="230" y="113"/>
                    <a:pt x="202" y="120"/>
                    <a:pt x="181" y="133"/>
                  </a:cubicBezTo>
                  <a:cubicBezTo>
                    <a:pt x="160" y="145"/>
                    <a:pt x="150" y="162"/>
                    <a:pt x="150" y="184"/>
                  </a:cubicBezTo>
                  <a:cubicBezTo>
                    <a:pt x="150" y="201"/>
                    <a:pt x="157" y="217"/>
                    <a:pt x="171" y="231"/>
                  </a:cubicBezTo>
                  <a:cubicBezTo>
                    <a:pt x="186" y="246"/>
                    <a:pt x="221" y="266"/>
                    <a:pt x="278" y="290"/>
                  </a:cubicBezTo>
                  <a:cubicBezTo>
                    <a:pt x="344" y="319"/>
                    <a:pt x="389" y="349"/>
                    <a:pt x="414" y="380"/>
                  </a:cubicBezTo>
                  <a:cubicBezTo>
                    <a:pt x="439" y="412"/>
                    <a:pt x="451" y="449"/>
                    <a:pt x="451" y="493"/>
                  </a:cubicBezTo>
                  <a:cubicBezTo>
                    <a:pt x="451" y="557"/>
                    <a:pt x="429" y="606"/>
                    <a:pt x="383" y="639"/>
                  </a:cubicBezTo>
                  <a:cubicBezTo>
                    <a:pt x="338" y="673"/>
                    <a:pt x="274" y="690"/>
                    <a:pt x="190" y="690"/>
                  </a:cubicBezTo>
                  <a:cubicBezTo>
                    <a:pt x="114" y="690"/>
                    <a:pt x="51" y="677"/>
                    <a:pt x="2" y="653"/>
                  </a:cubicBezTo>
                  <a:lnTo>
                    <a:pt x="2" y="510"/>
                  </a:lnTo>
                  <a:close/>
                  <a:moveTo>
                    <a:pt x="1184" y="678"/>
                  </a:moveTo>
                  <a:lnTo>
                    <a:pt x="1042" y="678"/>
                  </a:lnTo>
                  <a:lnTo>
                    <a:pt x="1042" y="403"/>
                  </a:lnTo>
                  <a:lnTo>
                    <a:pt x="758" y="403"/>
                  </a:lnTo>
                  <a:lnTo>
                    <a:pt x="758" y="678"/>
                  </a:lnTo>
                  <a:lnTo>
                    <a:pt x="616" y="678"/>
                  </a:lnTo>
                  <a:lnTo>
                    <a:pt x="616" y="11"/>
                  </a:lnTo>
                  <a:lnTo>
                    <a:pt x="758" y="11"/>
                  </a:lnTo>
                  <a:lnTo>
                    <a:pt x="758" y="280"/>
                  </a:lnTo>
                  <a:lnTo>
                    <a:pt x="1042" y="280"/>
                  </a:lnTo>
                  <a:lnTo>
                    <a:pt x="1042" y="11"/>
                  </a:lnTo>
                  <a:lnTo>
                    <a:pt x="1184" y="11"/>
                  </a:lnTo>
                  <a:lnTo>
                    <a:pt x="1184" y="678"/>
                  </a:lnTo>
                  <a:close/>
                  <a:moveTo>
                    <a:pt x="1787" y="678"/>
                  </a:moveTo>
                  <a:lnTo>
                    <a:pt x="1392" y="678"/>
                  </a:lnTo>
                  <a:lnTo>
                    <a:pt x="1392" y="11"/>
                  </a:lnTo>
                  <a:lnTo>
                    <a:pt x="1771" y="11"/>
                  </a:lnTo>
                  <a:lnTo>
                    <a:pt x="1771" y="128"/>
                  </a:lnTo>
                  <a:lnTo>
                    <a:pt x="1534" y="128"/>
                  </a:lnTo>
                  <a:lnTo>
                    <a:pt x="1534" y="285"/>
                  </a:lnTo>
                  <a:lnTo>
                    <a:pt x="1754" y="285"/>
                  </a:lnTo>
                  <a:lnTo>
                    <a:pt x="1754" y="400"/>
                  </a:lnTo>
                  <a:lnTo>
                    <a:pt x="1534" y="400"/>
                  </a:lnTo>
                  <a:lnTo>
                    <a:pt x="1534" y="562"/>
                  </a:lnTo>
                  <a:lnTo>
                    <a:pt x="1787" y="562"/>
                  </a:lnTo>
                  <a:lnTo>
                    <a:pt x="1787" y="678"/>
                  </a:lnTo>
                  <a:close/>
                  <a:moveTo>
                    <a:pt x="2424" y="654"/>
                  </a:moveTo>
                  <a:cubicBezTo>
                    <a:pt x="2375" y="678"/>
                    <a:pt x="2312" y="690"/>
                    <a:pt x="2234" y="690"/>
                  </a:cubicBezTo>
                  <a:cubicBezTo>
                    <a:pt x="2134" y="690"/>
                    <a:pt x="2054" y="660"/>
                    <a:pt x="1995" y="599"/>
                  </a:cubicBezTo>
                  <a:cubicBezTo>
                    <a:pt x="1936" y="539"/>
                    <a:pt x="1907" y="459"/>
                    <a:pt x="1907" y="359"/>
                  </a:cubicBezTo>
                  <a:cubicBezTo>
                    <a:pt x="1907" y="254"/>
                    <a:pt x="1939" y="168"/>
                    <a:pt x="2005" y="101"/>
                  </a:cubicBezTo>
                  <a:cubicBezTo>
                    <a:pt x="2071" y="34"/>
                    <a:pt x="2156" y="0"/>
                    <a:pt x="2260" y="0"/>
                  </a:cubicBezTo>
                  <a:cubicBezTo>
                    <a:pt x="2325" y="0"/>
                    <a:pt x="2380" y="9"/>
                    <a:pt x="2424" y="26"/>
                  </a:cubicBezTo>
                  <a:lnTo>
                    <a:pt x="2424" y="163"/>
                  </a:lnTo>
                  <a:cubicBezTo>
                    <a:pt x="2379" y="136"/>
                    <a:pt x="2328" y="123"/>
                    <a:pt x="2271" y="123"/>
                  </a:cubicBezTo>
                  <a:cubicBezTo>
                    <a:pt x="2205" y="123"/>
                    <a:pt x="2153" y="144"/>
                    <a:pt x="2114" y="186"/>
                  </a:cubicBezTo>
                  <a:cubicBezTo>
                    <a:pt x="2075" y="227"/>
                    <a:pt x="2056" y="282"/>
                    <a:pt x="2056" y="349"/>
                  </a:cubicBezTo>
                  <a:cubicBezTo>
                    <a:pt x="2056" y="414"/>
                    <a:pt x="2074" y="467"/>
                    <a:pt x="2111" y="507"/>
                  </a:cubicBezTo>
                  <a:cubicBezTo>
                    <a:pt x="2148" y="547"/>
                    <a:pt x="2199" y="566"/>
                    <a:pt x="2262" y="566"/>
                  </a:cubicBezTo>
                  <a:cubicBezTo>
                    <a:pt x="2321" y="566"/>
                    <a:pt x="2375" y="552"/>
                    <a:pt x="2424" y="523"/>
                  </a:cubicBezTo>
                  <a:lnTo>
                    <a:pt x="2424" y="654"/>
                  </a:lnTo>
                  <a:close/>
                  <a:moveTo>
                    <a:pt x="3138" y="678"/>
                  </a:moveTo>
                  <a:lnTo>
                    <a:pt x="2958" y="678"/>
                  </a:lnTo>
                  <a:lnTo>
                    <a:pt x="2756" y="387"/>
                  </a:lnTo>
                  <a:cubicBezTo>
                    <a:pt x="2751" y="379"/>
                    <a:pt x="2745" y="368"/>
                    <a:pt x="2738" y="352"/>
                  </a:cubicBezTo>
                  <a:lnTo>
                    <a:pt x="2736" y="352"/>
                  </a:lnTo>
                  <a:lnTo>
                    <a:pt x="2736" y="678"/>
                  </a:lnTo>
                  <a:lnTo>
                    <a:pt x="2594" y="678"/>
                  </a:lnTo>
                  <a:lnTo>
                    <a:pt x="2594" y="11"/>
                  </a:lnTo>
                  <a:lnTo>
                    <a:pt x="2736" y="11"/>
                  </a:lnTo>
                  <a:lnTo>
                    <a:pt x="2736" y="326"/>
                  </a:lnTo>
                  <a:lnTo>
                    <a:pt x="2738" y="326"/>
                  </a:lnTo>
                  <a:cubicBezTo>
                    <a:pt x="2745" y="313"/>
                    <a:pt x="2751" y="301"/>
                    <a:pt x="2757" y="291"/>
                  </a:cubicBezTo>
                  <a:lnTo>
                    <a:pt x="2948" y="11"/>
                  </a:lnTo>
                  <a:lnTo>
                    <a:pt x="3118" y="11"/>
                  </a:lnTo>
                  <a:lnTo>
                    <a:pt x="2880" y="329"/>
                  </a:lnTo>
                  <a:lnTo>
                    <a:pt x="3138" y="6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4446" y="2032"/>
              <a:ext cx="209" cy="100"/>
            </a:xfrm>
            <a:custGeom>
              <a:avLst/>
              <a:gdLst>
                <a:gd name="T0" fmla="*/ 371 w 2640"/>
                <a:gd name="T1" fmla="*/ 21 h 1259"/>
                <a:gd name="T2" fmla="*/ 636 w 2640"/>
                <a:gd name="T3" fmla="*/ 220 h 1259"/>
                <a:gd name="T4" fmla="*/ 598 w 2640"/>
                <a:gd name="T5" fmla="*/ 603 h 1259"/>
                <a:gd name="T6" fmla="*/ 986 w 2640"/>
                <a:gd name="T7" fmla="*/ 1049 h 1259"/>
                <a:gd name="T8" fmla="*/ 1206 w 2640"/>
                <a:gd name="T9" fmla="*/ 1226 h 1259"/>
                <a:gd name="T10" fmla="*/ 574 w 2640"/>
                <a:gd name="T11" fmla="*/ 1158 h 1259"/>
                <a:gd name="T12" fmla="*/ 120 w 2640"/>
                <a:gd name="T13" fmla="*/ 1259 h 1259"/>
                <a:gd name="T14" fmla="*/ 266 w 2640"/>
                <a:gd name="T15" fmla="*/ 910 h 1259"/>
                <a:gd name="T16" fmla="*/ 87 w 2640"/>
                <a:gd name="T17" fmla="*/ 816 h 1259"/>
                <a:gd name="T18" fmla="*/ 208 w 2640"/>
                <a:gd name="T19" fmla="*/ 0 h 1259"/>
                <a:gd name="T20" fmla="*/ 471 w 2640"/>
                <a:gd name="T21" fmla="*/ 377 h 1259"/>
                <a:gd name="T22" fmla="*/ 258 w 2640"/>
                <a:gd name="T23" fmla="*/ 454 h 1259"/>
                <a:gd name="T24" fmla="*/ 739 w 2640"/>
                <a:gd name="T25" fmla="*/ 13 h 1259"/>
                <a:gd name="T26" fmla="*/ 911 w 2640"/>
                <a:gd name="T27" fmla="*/ 1008 h 1259"/>
                <a:gd name="T28" fmla="*/ 739 w 2640"/>
                <a:gd name="T29" fmla="*/ 13 h 1259"/>
                <a:gd name="T30" fmla="*/ 1267 w 2640"/>
                <a:gd name="T31" fmla="*/ 594 h 1259"/>
                <a:gd name="T32" fmla="*/ 912 w 2640"/>
                <a:gd name="T33" fmla="*/ 378 h 1259"/>
                <a:gd name="T34" fmla="*/ 1414 w 2640"/>
                <a:gd name="T35" fmla="*/ 1185 h 1259"/>
                <a:gd name="T36" fmla="*/ 1529 w 2640"/>
                <a:gd name="T37" fmla="*/ 971 h 1259"/>
                <a:gd name="T38" fmla="*/ 1407 w 2640"/>
                <a:gd name="T39" fmla="*/ 660 h 1259"/>
                <a:gd name="T40" fmla="*/ 1529 w 2640"/>
                <a:gd name="T41" fmla="*/ 503 h 1259"/>
                <a:gd name="T42" fmla="*/ 1402 w 2640"/>
                <a:gd name="T43" fmla="*/ 238 h 1259"/>
                <a:gd name="T44" fmla="*/ 1817 w 2640"/>
                <a:gd name="T45" fmla="*/ 79 h 1259"/>
                <a:gd name="T46" fmla="*/ 1690 w 2640"/>
                <a:gd name="T47" fmla="*/ 238 h 1259"/>
                <a:gd name="T48" fmla="*/ 1808 w 2640"/>
                <a:gd name="T49" fmla="*/ 503 h 1259"/>
                <a:gd name="T50" fmla="*/ 1690 w 2640"/>
                <a:gd name="T51" fmla="*/ 660 h 1259"/>
                <a:gd name="T52" fmla="*/ 1822 w 2640"/>
                <a:gd name="T53" fmla="*/ 893 h 1259"/>
                <a:gd name="T54" fmla="*/ 2134 w 2640"/>
                <a:gd name="T55" fmla="*/ 1066 h 1259"/>
                <a:gd name="T56" fmla="*/ 1846 w 2640"/>
                <a:gd name="T57" fmla="*/ 956 h 1259"/>
                <a:gd name="T58" fmla="*/ 2134 w 2640"/>
                <a:gd name="T59" fmla="*/ 812 h 1259"/>
                <a:gd name="T60" fmla="*/ 1852 w 2640"/>
                <a:gd name="T61" fmla="*/ 721 h 1259"/>
                <a:gd name="T62" fmla="*/ 2578 w 2640"/>
                <a:gd name="T63" fmla="*/ 65 h 1259"/>
                <a:gd name="T64" fmla="*/ 2296 w 2640"/>
                <a:gd name="T65" fmla="*/ 721 h 1259"/>
                <a:gd name="T66" fmla="*/ 2584 w 2640"/>
                <a:gd name="T67" fmla="*/ 812 h 1259"/>
                <a:gd name="T68" fmla="*/ 2296 w 2640"/>
                <a:gd name="T69" fmla="*/ 956 h 1259"/>
                <a:gd name="T70" fmla="*/ 2640 w 2640"/>
                <a:gd name="T71" fmla="*/ 1066 h 1259"/>
                <a:gd name="T72" fmla="*/ 1773 w 2640"/>
                <a:gd name="T73" fmla="*/ 1210 h 1259"/>
                <a:gd name="T74" fmla="*/ 1414 w 2640"/>
                <a:gd name="T75" fmla="*/ 1185 h 1259"/>
                <a:gd name="T76" fmla="*/ 2296 w 2640"/>
                <a:gd name="T77" fmla="*/ 206 h 1259"/>
                <a:gd name="T78" fmla="*/ 2420 w 2640"/>
                <a:gd name="T79" fmla="*/ 327 h 1259"/>
                <a:gd name="T80" fmla="*/ 2010 w 2640"/>
                <a:gd name="T81" fmla="*/ 327 h 1259"/>
                <a:gd name="T82" fmla="*/ 2134 w 2640"/>
                <a:gd name="T83" fmla="*/ 206 h 1259"/>
                <a:gd name="T84" fmla="*/ 2010 w 2640"/>
                <a:gd name="T85" fmla="*/ 327 h 1259"/>
                <a:gd name="T86" fmla="*/ 2420 w 2640"/>
                <a:gd name="T87" fmla="*/ 458 h 1259"/>
                <a:gd name="T88" fmla="*/ 2296 w 2640"/>
                <a:gd name="T89" fmla="*/ 579 h 1259"/>
                <a:gd name="T90" fmla="*/ 2010 w 2640"/>
                <a:gd name="T91" fmla="*/ 579 h 1259"/>
                <a:gd name="T92" fmla="*/ 2134 w 2640"/>
                <a:gd name="T93" fmla="*/ 458 h 1259"/>
                <a:gd name="T94" fmla="*/ 2010 w 2640"/>
                <a:gd name="T95" fmla="*/ 579 h 1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640" h="1259">
                  <a:moveTo>
                    <a:pt x="208" y="0"/>
                  </a:moveTo>
                  <a:lnTo>
                    <a:pt x="371" y="21"/>
                  </a:lnTo>
                  <a:cubicBezTo>
                    <a:pt x="358" y="90"/>
                    <a:pt x="343" y="157"/>
                    <a:pt x="328" y="220"/>
                  </a:cubicBezTo>
                  <a:lnTo>
                    <a:pt x="636" y="220"/>
                  </a:lnTo>
                  <a:lnTo>
                    <a:pt x="636" y="372"/>
                  </a:lnTo>
                  <a:cubicBezTo>
                    <a:pt x="636" y="419"/>
                    <a:pt x="624" y="496"/>
                    <a:pt x="598" y="603"/>
                  </a:cubicBezTo>
                  <a:cubicBezTo>
                    <a:pt x="573" y="710"/>
                    <a:pt x="531" y="812"/>
                    <a:pt x="473" y="909"/>
                  </a:cubicBezTo>
                  <a:cubicBezTo>
                    <a:pt x="583" y="1003"/>
                    <a:pt x="754" y="1049"/>
                    <a:pt x="986" y="1049"/>
                  </a:cubicBezTo>
                  <a:cubicBezTo>
                    <a:pt x="1088" y="1049"/>
                    <a:pt x="1182" y="1046"/>
                    <a:pt x="1270" y="1039"/>
                  </a:cubicBezTo>
                  <a:cubicBezTo>
                    <a:pt x="1248" y="1089"/>
                    <a:pt x="1227" y="1151"/>
                    <a:pt x="1206" y="1226"/>
                  </a:cubicBezTo>
                  <a:cubicBezTo>
                    <a:pt x="1006" y="1224"/>
                    <a:pt x="869" y="1219"/>
                    <a:pt x="797" y="1212"/>
                  </a:cubicBezTo>
                  <a:cubicBezTo>
                    <a:pt x="724" y="1205"/>
                    <a:pt x="650" y="1187"/>
                    <a:pt x="574" y="1158"/>
                  </a:cubicBezTo>
                  <a:cubicBezTo>
                    <a:pt x="498" y="1129"/>
                    <a:pt x="432" y="1090"/>
                    <a:pt x="377" y="1041"/>
                  </a:cubicBezTo>
                  <a:cubicBezTo>
                    <a:pt x="306" y="1124"/>
                    <a:pt x="220" y="1197"/>
                    <a:pt x="120" y="1259"/>
                  </a:cubicBezTo>
                  <a:cubicBezTo>
                    <a:pt x="68" y="1190"/>
                    <a:pt x="30" y="1143"/>
                    <a:pt x="5" y="1119"/>
                  </a:cubicBezTo>
                  <a:cubicBezTo>
                    <a:pt x="110" y="1060"/>
                    <a:pt x="197" y="990"/>
                    <a:pt x="266" y="910"/>
                  </a:cubicBezTo>
                  <a:cubicBezTo>
                    <a:pt x="227" y="848"/>
                    <a:pt x="192" y="771"/>
                    <a:pt x="163" y="681"/>
                  </a:cubicBezTo>
                  <a:cubicBezTo>
                    <a:pt x="139" y="729"/>
                    <a:pt x="113" y="774"/>
                    <a:pt x="87" y="816"/>
                  </a:cubicBezTo>
                  <a:cubicBezTo>
                    <a:pt x="61" y="749"/>
                    <a:pt x="32" y="685"/>
                    <a:pt x="0" y="625"/>
                  </a:cubicBezTo>
                  <a:cubicBezTo>
                    <a:pt x="91" y="473"/>
                    <a:pt x="161" y="265"/>
                    <a:pt x="208" y="0"/>
                  </a:cubicBezTo>
                  <a:close/>
                  <a:moveTo>
                    <a:pt x="363" y="773"/>
                  </a:moveTo>
                  <a:cubicBezTo>
                    <a:pt x="427" y="657"/>
                    <a:pt x="463" y="525"/>
                    <a:pt x="471" y="377"/>
                  </a:cubicBezTo>
                  <a:lnTo>
                    <a:pt x="283" y="377"/>
                  </a:lnTo>
                  <a:cubicBezTo>
                    <a:pt x="275" y="403"/>
                    <a:pt x="267" y="429"/>
                    <a:pt x="258" y="454"/>
                  </a:cubicBezTo>
                  <a:cubicBezTo>
                    <a:pt x="282" y="584"/>
                    <a:pt x="317" y="690"/>
                    <a:pt x="363" y="773"/>
                  </a:cubicBezTo>
                  <a:close/>
                  <a:moveTo>
                    <a:pt x="739" y="13"/>
                  </a:moveTo>
                  <a:lnTo>
                    <a:pt x="911" y="13"/>
                  </a:lnTo>
                  <a:lnTo>
                    <a:pt x="911" y="1008"/>
                  </a:lnTo>
                  <a:lnTo>
                    <a:pt x="739" y="1008"/>
                  </a:lnTo>
                  <a:lnTo>
                    <a:pt x="739" y="13"/>
                  </a:lnTo>
                  <a:close/>
                  <a:moveTo>
                    <a:pt x="1041" y="292"/>
                  </a:moveTo>
                  <a:cubicBezTo>
                    <a:pt x="1115" y="383"/>
                    <a:pt x="1191" y="484"/>
                    <a:pt x="1267" y="594"/>
                  </a:cubicBezTo>
                  <a:lnTo>
                    <a:pt x="1119" y="697"/>
                  </a:lnTo>
                  <a:cubicBezTo>
                    <a:pt x="1059" y="593"/>
                    <a:pt x="990" y="487"/>
                    <a:pt x="912" y="378"/>
                  </a:cubicBezTo>
                  <a:lnTo>
                    <a:pt x="1041" y="292"/>
                  </a:lnTo>
                  <a:close/>
                  <a:moveTo>
                    <a:pt x="1414" y="1185"/>
                  </a:moveTo>
                  <a:lnTo>
                    <a:pt x="1378" y="1005"/>
                  </a:lnTo>
                  <a:lnTo>
                    <a:pt x="1529" y="971"/>
                  </a:lnTo>
                  <a:lnTo>
                    <a:pt x="1529" y="660"/>
                  </a:lnTo>
                  <a:lnTo>
                    <a:pt x="1407" y="660"/>
                  </a:lnTo>
                  <a:lnTo>
                    <a:pt x="1407" y="503"/>
                  </a:lnTo>
                  <a:lnTo>
                    <a:pt x="1529" y="503"/>
                  </a:lnTo>
                  <a:lnTo>
                    <a:pt x="1529" y="238"/>
                  </a:lnTo>
                  <a:lnTo>
                    <a:pt x="1402" y="238"/>
                  </a:lnTo>
                  <a:lnTo>
                    <a:pt x="1402" y="79"/>
                  </a:lnTo>
                  <a:lnTo>
                    <a:pt x="1817" y="79"/>
                  </a:lnTo>
                  <a:lnTo>
                    <a:pt x="1817" y="238"/>
                  </a:lnTo>
                  <a:lnTo>
                    <a:pt x="1690" y="238"/>
                  </a:lnTo>
                  <a:lnTo>
                    <a:pt x="1690" y="503"/>
                  </a:lnTo>
                  <a:lnTo>
                    <a:pt x="1808" y="503"/>
                  </a:lnTo>
                  <a:lnTo>
                    <a:pt x="1808" y="660"/>
                  </a:lnTo>
                  <a:lnTo>
                    <a:pt x="1690" y="660"/>
                  </a:lnTo>
                  <a:lnTo>
                    <a:pt x="1690" y="930"/>
                  </a:lnTo>
                  <a:cubicBezTo>
                    <a:pt x="1735" y="918"/>
                    <a:pt x="1779" y="905"/>
                    <a:pt x="1822" y="893"/>
                  </a:cubicBezTo>
                  <a:cubicBezTo>
                    <a:pt x="1818" y="952"/>
                    <a:pt x="1818" y="1010"/>
                    <a:pt x="1821" y="1066"/>
                  </a:cubicBezTo>
                  <a:lnTo>
                    <a:pt x="2134" y="1066"/>
                  </a:lnTo>
                  <a:lnTo>
                    <a:pt x="2134" y="956"/>
                  </a:lnTo>
                  <a:lnTo>
                    <a:pt x="1846" y="956"/>
                  </a:lnTo>
                  <a:lnTo>
                    <a:pt x="1846" y="812"/>
                  </a:lnTo>
                  <a:lnTo>
                    <a:pt x="2134" y="812"/>
                  </a:lnTo>
                  <a:lnTo>
                    <a:pt x="2134" y="721"/>
                  </a:lnTo>
                  <a:lnTo>
                    <a:pt x="1852" y="721"/>
                  </a:lnTo>
                  <a:lnTo>
                    <a:pt x="1852" y="65"/>
                  </a:lnTo>
                  <a:lnTo>
                    <a:pt x="2578" y="65"/>
                  </a:lnTo>
                  <a:lnTo>
                    <a:pt x="2578" y="721"/>
                  </a:lnTo>
                  <a:lnTo>
                    <a:pt x="2296" y="721"/>
                  </a:lnTo>
                  <a:lnTo>
                    <a:pt x="2296" y="812"/>
                  </a:lnTo>
                  <a:lnTo>
                    <a:pt x="2584" y="812"/>
                  </a:lnTo>
                  <a:lnTo>
                    <a:pt x="2584" y="956"/>
                  </a:lnTo>
                  <a:lnTo>
                    <a:pt x="2296" y="956"/>
                  </a:lnTo>
                  <a:lnTo>
                    <a:pt x="2296" y="1066"/>
                  </a:lnTo>
                  <a:lnTo>
                    <a:pt x="2640" y="1066"/>
                  </a:lnTo>
                  <a:lnTo>
                    <a:pt x="2640" y="1210"/>
                  </a:lnTo>
                  <a:lnTo>
                    <a:pt x="1773" y="1210"/>
                  </a:lnTo>
                  <a:lnTo>
                    <a:pt x="1773" y="1077"/>
                  </a:lnTo>
                  <a:cubicBezTo>
                    <a:pt x="1661" y="1107"/>
                    <a:pt x="1542" y="1143"/>
                    <a:pt x="1414" y="1185"/>
                  </a:cubicBezTo>
                  <a:close/>
                  <a:moveTo>
                    <a:pt x="2420" y="206"/>
                  </a:moveTo>
                  <a:lnTo>
                    <a:pt x="2296" y="206"/>
                  </a:lnTo>
                  <a:lnTo>
                    <a:pt x="2296" y="327"/>
                  </a:lnTo>
                  <a:lnTo>
                    <a:pt x="2420" y="327"/>
                  </a:lnTo>
                  <a:lnTo>
                    <a:pt x="2420" y="206"/>
                  </a:lnTo>
                  <a:close/>
                  <a:moveTo>
                    <a:pt x="2010" y="327"/>
                  </a:moveTo>
                  <a:lnTo>
                    <a:pt x="2134" y="327"/>
                  </a:lnTo>
                  <a:lnTo>
                    <a:pt x="2134" y="206"/>
                  </a:lnTo>
                  <a:lnTo>
                    <a:pt x="2010" y="206"/>
                  </a:lnTo>
                  <a:lnTo>
                    <a:pt x="2010" y="327"/>
                  </a:lnTo>
                  <a:close/>
                  <a:moveTo>
                    <a:pt x="2420" y="579"/>
                  </a:moveTo>
                  <a:lnTo>
                    <a:pt x="2420" y="458"/>
                  </a:lnTo>
                  <a:lnTo>
                    <a:pt x="2296" y="458"/>
                  </a:lnTo>
                  <a:lnTo>
                    <a:pt x="2296" y="579"/>
                  </a:lnTo>
                  <a:lnTo>
                    <a:pt x="2420" y="579"/>
                  </a:lnTo>
                  <a:close/>
                  <a:moveTo>
                    <a:pt x="2010" y="579"/>
                  </a:moveTo>
                  <a:lnTo>
                    <a:pt x="2134" y="579"/>
                  </a:lnTo>
                  <a:lnTo>
                    <a:pt x="2134" y="458"/>
                  </a:lnTo>
                  <a:lnTo>
                    <a:pt x="2010" y="458"/>
                  </a:lnTo>
                  <a:lnTo>
                    <a:pt x="2010" y="579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38"/>
            <p:cNvSpPr>
              <a:spLocks noEditPoints="1"/>
            </p:cNvSpPr>
            <p:nvPr/>
          </p:nvSpPr>
          <p:spPr bwMode="auto">
            <a:xfrm>
              <a:off x="4402" y="2147"/>
              <a:ext cx="296" cy="54"/>
            </a:xfrm>
            <a:custGeom>
              <a:avLst/>
              <a:gdLst>
                <a:gd name="T0" fmla="*/ 495 w 3737"/>
                <a:gd name="T1" fmla="*/ 677 h 689"/>
                <a:gd name="T2" fmla="*/ 203 w 3737"/>
                <a:gd name="T3" fmla="*/ 525 h 689"/>
                <a:gd name="T4" fmla="*/ 0 w 3737"/>
                <a:gd name="T5" fmla="*/ 677 h 689"/>
                <a:gd name="T6" fmla="*/ 411 w 3737"/>
                <a:gd name="T7" fmla="*/ 11 h 689"/>
                <a:gd name="T8" fmla="*/ 412 w 3737"/>
                <a:gd name="T9" fmla="*/ 415 h 689"/>
                <a:gd name="T10" fmla="*/ 326 w 3737"/>
                <a:gd name="T11" fmla="*/ 126 h 689"/>
                <a:gd name="T12" fmla="*/ 310 w 3737"/>
                <a:gd name="T13" fmla="*/ 182 h 689"/>
                <a:gd name="T14" fmla="*/ 412 w 3737"/>
                <a:gd name="T15" fmla="*/ 415 h 689"/>
                <a:gd name="T16" fmla="*/ 1059 w 3737"/>
                <a:gd name="T17" fmla="*/ 689 h 689"/>
                <a:gd name="T18" fmla="*/ 731 w 3737"/>
                <a:gd name="T19" fmla="*/ 359 h 689"/>
                <a:gd name="T20" fmla="*/ 1085 w 3737"/>
                <a:gd name="T21" fmla="*/ 0 h 689"/>
                <a:gd name="T22" fmla="*/ 1249 w 3737"/>
                <a:gd name="T23" fmla="*/ 162 h 689"/>
                <a:gd name="T24" fmla="*/ 939 w 3737"/>
                <a:gd name="T25" fmla="*/ 185 h 689"/>
                <a:gd name="T26" fmla="*/ 936 w 3737"/>
                <a:gd name="T27" fmla="*/ 506 h 689"/>
                <a:gd name="T28" fmla="*/ 1249 w 3737"/>
                <a:gd name="T29" fmla="*/ 523 h 689"/>
                <a:gd name="T30" fmla="*/ 1879 w 3737"/>
                <a:gd name="T31" fmla="*/ 127 h 689"/>
                <a:gd name="T32" fmla="*/ 1689 w 3737"/>
                <a:gd name="T33" fmla="*/ 677 h 689"/>
                <a:gd name="T34" fmla="*/ 1546 w 3737"/>
                <a:gd name="T35" fmla="*/ 127 h 689"/>
                <a:gd name="T36" fmla="*/ 1357 w 3737"/>
                <a:gd name="T37" fmla="*/ 11 h 689"/>
                <a:gd name="T38" fmla="*/ 1879 w 3737"/>
                <a:gd name="T39" fmla="*/ 127 h 689"/>
                <a:gd name="T40" fmla="*/ 2164 w 3737"/>
                <a:gd name="T41" fmla="*/ 121 h 689"/>
                <a:gd name="T42" fmla="*/ 2221 w 3737"/>
                <a:gd name="T43" fmla="*/ 567 h 689"/>
                <a:gd name="T44" fmla="*/ 1966 w 3737"/>
                <a:gd name="T45" fmla="*/ 677 h 689"/>
                <a:gd name="T46" fmla="*/ 2022 w 3737"/>
                <a:gd name="T47" fmla="*/ 567 h 689"/>
                <a:gd name="T48" fmla="*/ 1966 w 3737"/>
                <a:gd name="T49" fmla="*/ 121 h 689"/>
                <a:gd name="T50" fmla="*/ 2221 w 3737"/>
                <a:gd name="T51" fmla="*/ 11 h 689"/>
                <a:gd name="T52" fmla="*/ 2329 w 3737"/>
                <a:gd name="T53" fmla="*/ 353 h 689"/>
                <a:gd name="T54" fmla="*/ 2662 w 3737"/>
                <a:gd name="T55" fmla="*/ 0 h 689"/>
                <a:gd name="T56" fmla="*/ 2979 w 3737"/>
                <a:gd name="T57" fmla="*/ 339 h 689"/>
                <a:gd name="T58" fmla="*/ 2651 w 3737"/>
                <a:gd name="T59" fmla="*/ 689 h 689"/>
                <a:gd name="T60" fmla="*/ 2329 w 3737"/>
                <a:gd name="T61" fmla="*/ 353 h 689"/>
                <a:gd name="T62" fmla="*/ 2525 w 3737"/>
                <a:gd name="T63" fmla="*/ 504 h 689"/>
                <a:gd name="T64" fmla="*/ 2784 w 3737"/>
                <a:gd name="T65" fmla="*/ 507 h 689"/>
                <a:gd name="T66" fmla="*/ 2785 w 3737"/>
                <a:gd name="T67" fmla="*/ 183 h 689"/>
                <a:gd name="T68" fmla="*/ 2526 w 3737"/>
                <a:gd name="T69" fmla="*/ 185 h 689"/>
                <a:gd name="T70" fmla="*/ 3737 w 3737"/>
                <a:gd name="T71" fmla="*/ 677 h 689"/>
                <a:gd name="T72" fmla="*/ 3309 w 3737"/>
                <a:gd name="T73" fmla="*/ 246 h 689"/>
                <a:gd name="T74" fmla="*/ 3275 w 3737"/>
                <a:gd name="T75" fmla="*/ 192 h 689"/>
                <a:gd name="T76" fmla="*/ 3279 w 3737"/>
                <a:gd name="T77" fmla="*/ 677 h 689"/>
                <a:gd name="T78" fmla="*/ 3144 w 3737"/>
                <a:gd name="T79" fmla="*/ 11 h 689"/>
                <a:gd name="T80" fmla="*/ 3571 w 3737"/>
                <a:gd name="T81" fmla="*/ 430 h 689"/>
                <a:gd name="T82" fmla="*/ 3606 w 3737"/>
                <a:gd name="T83" fmla="*/ 483 h 689"/>
                <a:gd name="T84" fmla="*/ 3602 w 3737"/>
                <a:gd name="T85" fmla="*/ 11 h 689"/>
                <a:gd name="T86" fmla="*/ 3737 w 3737"/>
                <a:gd name="T87" fmla="*/ 677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737" h="689">
                  <a:moveTo>
                    <a:pt x="650" y="677"/>
                  </a:moveTo>
                  <a:lnTo>
                    <a:pt x="495" y="677"/>
                  </a:lnTo>
                  <a:lnTo>
                    <a:pt x="445" y="525"/>
                  </a:lnTo>
                  <a:lnTo>
                    <a:pt x="203" y="525"/>
                  </a:lnTo>
                  <a:lnTo>
                    <a:pt x="154" y="677"/>
                  </a:lnTo>
                  <a:lnTo>
                    <a:pt x="0" y="677"/>
                  </a:lnTo>
                  <a:lnTo>
                    <a:pt x="244" y="11"/>
                  </a:lnTo>
                  <a:lnTo>
                    <a:pt x="411" y="11"/>
                  </a:lnTo>
                  <a:lnTo>
                    <a:pt x="650" y="677"/>
                  </a:lnTo>
                  <a:close/>
                  <a:moveTo>
                    <a:pt x="412" y="415"/>
                  </a:moveTo>
                  <a:lnTo>
                    <a:pt x="336" y="184"/>
                  </a:lnTo>
                  <a:cubicBezTo>
                    <a:pt x="331" y="169"/>
                    <a:pt x="328" y="150"/>
                    <a:pt x="326" y="126"/>
                  </a:cubicBezTo>
                  <a:lnTo>
                    <a:pt x="322" y="126"/>
                  </a:lnTo>
                  <a:cubicBezTo>
                    <a:pt x="320" y="145"/>
                    <a:pt x="317" y="164"/>
                    <a:pt x="310" y="182"/>
                  </a:cubicBezTo>
                  <a:lnTo>
                    <a:pt x="234" y="415"/>
                  </a:lnTo>
                  <a:lnTo>
                    <a:pt x="412" y="415"/>
                  </a:lnTo>
                  <a:close/>
                  <a:moveTo>
                    <a:pt x="1249" y="653"/>
                  </a:moveTo>
                  <a:cubicBezTo>
                    <a:pt x="1200" y="677"/>
                    <a:pt x="1137" y="689"/>
                    <a:pt x="1059" y="689"/>
                  </a:cubicBezTo>
                  <a:cubicBezTo>
                    <a:pt x="958" y="689"/>
                    <a:pt x="879" y="659"/>
                    <a:pt x="820" y="599"/>
                  </a:cubicBezTo>
                  <a:cubicBezTo>
                    <a:pt x="761" y="539"/>
                    <a:pt x="731" y="459"/>
                    <a:pt x="731" y="359"/>
                  </a:cubicBezTo>
                  <a:cubicBezTo>
                    <a:pt x="731" y="253"/>
                    <a:pt x="764" y="167"/>
                    <a:pt x="830" y="100"/>
                  </a:cubicBezTo>
                  <a:cubicBezTo>
                    <a:pt x="896" y="33"/>
                    <a:pt x="981" y="0"/>
                    <a:pt x="1085" y="0"/>
                  </a:cubicBezTo>
                  <a:cubicBezTo>
                    <a:pt x="1150" y="0"/>
                    <a:pt x="1205" y="8"/>
                    <a:pt x="1249" y="25"/>
                  </a:cubicBezTo>
                  <a:lnTo>
                    <a:pt x="1249" y="162"/>
                  </a:lnTo>
                  <a:cubicBezTo>
                    <a:pt x="1203" y="136"/>
                    <a:pt x="1152" y="123"/>
                    <a:pt x="1095" y="123"/>
                  </a:cubicBezTo>
                  <a:cubicBezTo>
                    <a:pt x="1030" y="123"/>
                    <a:pt x="978" y="143"/>
                    <a:pt x="939" y="185"/>
                  </a:cubicBezTo>
                  <a:cubicBezTo>
                    <a:pt x="900" y="227"/>
                    <a:pt x="881" y="281"/>
                    <a:pt x="881" y="348"/>
                  </a:cubicBezTo>
                  <a:cubicBezTo>
                    <a:pt x="881" y="414"/>
                    <a:pt x="899" y="466"/>
                    <a:pt x="936" y="506"/>
                  </a:cubicBezTo>
                  <a:cubicBezTo>
                    <a:pt x="973" y="546"/>
                    <a:pt x="1023" y="566"/>
                    <a:pt x="1086" y="566"/>
                  </a:cubicBezTo>
                  <a:cubicBezTo>
                    <a:pt x="1146" y="566"/>
                    <a:pt x="1200" y="552"/>
                    <a:pt x="1249" y="523"/>
                  </a:cubicBezTo>
                  <a:lnTo>
                    <a:pt x="1249" y="653"/>
                  </a:lnTo>
                  <a:close/>
                  <a:moveTo>
                    <a:pt x="1879" y="127"/>
                  </a:moveTo>
                  <a:lnTo>
                    <a:pt x="1689" y="127"/>
                  </a:lnTo>
                  <a:lnTo>
                    <a:pt x="1689" y="677"/>
                  </a:lnTo>
                  <a:lnTo>
                    <a:pt x="1546" y="677"/>
                  </a:lnTo>
                  <a:lnTo>
                    <a:pt x="1546" y="127"/>
                  </a:lnTo>
                  <a:lnTo>
                    <a:pt x="1357" y="127"/>
                  </a:lnTo>
                  <a:lnTo>
                    <a:pt x="1357" y="11"/>
                  </a:lnTo>
                  <a:lnTo>
                    <a:pt x="1879" y="11"/>
                  </a:lnTo>
                  <a:lnTo>
                    <a:pt x="1879" y="127"/>
                  </a:lnTo>
                  <a:close/>
                  <a:moveTo>
                    <a:pt x="2221" y="121"/>
                  </a:moveTo>
                  <a:lnTo>
                    <a:pt x="2164" y="121"/>
                  </a:lnTo>
                  <a:lnTo>
                    <a:pt x="2164" y="567"/>
                  </a:lnTo>
                  <a:lnTo>
                    <a:pt x="2221" y="567"/>
                  </a:lnTo>
                  <a:lnTo>
                    <a:pt x="2221" y="677"/>
                  </a:lnTo>
                  <a:lnTo>
                    <a:pt x="1966" y="677"/>
                  </a:lnTo>
                  <a:lnTo>
                    <a:pt x="1966" y="567"/>
                  </a:lnTo>
                  <a:lnTo>
                    <a:pt x="2022" y="567"/>
                  </a:lnTo>
                  <a:lnTo>
                    <a:pt x="2022" y="121"/>
                  </a:lnTo>
                  <a:lnTo>
                    <a:pt x="1966" y="121"/>
                  </a:lnTo>
                  <a:lnTo>
                    <a:pt x="1966" y="11"/>
                  </a:lnTo>
                  <a:lnTo>
                    <a:pt x="2221" y="11"/>
                  </a:lnTo>
                  <a:lnTo>
                    <a:pt x="2221" y="121"/>
                  </a:lnTo>
                  <a:close/>
                  <a:moveTo>
                    <a:pt x="2329" y="353"/>
                  </a:moveTo>
                  <a:cubicBezTo>
                    <a:pt x="2329" y="248"/>
                    <a:pt x="2359" y="163"/>
                    <a:pt x="2420" y="98"/>
                  </a:cubicBezTo>
                  <a:cubicBezTo>
                    <a:pt x="2481" y="32"/>
                    <a:pt x="2562" y="0"/>
                    <a:pt x="2662" y="0"/>
                  </a:cubicBezTo>
                  <a:cubicBezTo>
                    <a:pt x="2757" y="0"/>
                    <a:pt x="2834" y="31"/>
                    <a:pt x="2892" y="95"/>
                  </a:cubicBezTo>
                  <a:cubicBezTo>
                    <a:pt x="2950" y="158"/>
                    <a:pt x="2979" y="240"/>
                    <a:pt x="2979" y="339"/>
                  </a:cubicBezTo>
                  <a:cubicBezTo>
                    <a:pt x="2979" y="443"/>
                    <a:pt x="2949" y="527"/>
                    <a:pt x="2889" y="592"/>
                  </a:cubicBezTo>
                  <a:cubicBezTo>
                    <a:pt x="2828" y="657"/>
                    <a:pt x="2749" y="689"/>
                    <a:pt x="2651" y="689"/>
                  </a:cubicBezTo>
                  <a:cubicBezTo>
                    <a:pt x="2556" y="689"/>
                    <a:pt x="2478" y="658"/>
                    <a:pt x="2419" y="595"/>
                  </a:cubicBezTo>
                  <a:cubicBezTo>
                    <a:pt x="2359" y="532"/>
                    <a:pt x="2329" y="452"/>
                    <a:pt x="2329" y="353"/>
                  </a:cubicBezTo>
                  <a:close/>
                  <a:moveTo>
                    <a:pt x="2478" y="345"/>
                  </a:moveTo>
                  <a:cubicBezTo>
                    <a:pt x="2478" y="410"/>
                    <a:pt x="2494" y="463"/>
                    <a:pt x="2525" y="504"/>
                  </a:cubicBezTo>
                  <a:cubicBezTo>
                    <a:pt x="2556" y="545"/>
                    <a:pt x="2599" y="566"/>
                    <a:pt x="2654" y="566"/>
                  </a:cubicBezTo>
                  <a:cubicBezTo>
                    <a:pt x="2709" y="566"/>
                    <a:pt x="2753" y="546"/>
                    <a:pt x="2784" y="507"/>
                  </a:cubicBezTo>
                  <a:cubicBezTo>
                    <a:pt x="2815" y="467"/>
                    <a:pt x="2830" y="414"/>
                    <a:pt x="2830" y="348"/>
                  </a:cubicBezTo>
                  <a:cubicBezTo>
                    <a:pt x="2830" y="278"/>
                    <a:pt x="2815" y="224"/>
                    <a:pt x="2785" y="183"/>
                  </a:cubicBezTo>
                  <a:cubicBezTo>
                    <a:pt x="2755" y="143"/>
                    <a:pt x="2713" y="123"/>
                    <a:pt x="2658" y="123"/>
                  </a:cubicBezTo>
                  <a:cubicBezTo>
                    <a:pt x="2602" y="123"/>
                    <a:pt x="2558" y="143"/>
                    <a:pt x="2526" y="185"/>
                  </a:cubicBezTo>
                  <a:cubicBezTo>
                    <a:pt x="2494" y="226"/>
                    <a:pt x="2478" y="279"/>
                    <a:pt x="2478" y="345"/>
                  </a:cubicBezTo>
                  <a:close/>
                  <a:moveTo>
                    <a:pt x="3737" y="677"/>
                  </a:moveTo>
                  <a:lnTo>
                    <a:pt x="3591" y="677"/>
                  </a:lnTo>
                  <a:lnTo>
                    <a:pt x="3309" y="246"/>
                  </a:lnTo>
                  <a:cubicBezTo>
                    <a:pt x="3295" y="224"/>
                    <a:pt x="3284" y="206"/>
                    <a:pt x="3277" y="192"/>
                  </a:cubicBezTo>
                  <a:lnTo>
                    <a:pt x="3275" y="192"/>
                  </a:lnTo>
                  <a:cubicBezTo>
                    <a:pt x="3278" y="215"/>
                    <a:pt x="3279" y="250"/>
                    <a:pt x="3279" y="298"/>
                  </a:cubicBezTo>
                  <a:lnTo>
                    <a:pt x="3279" y="677"/>
                  </a:lnTo>
                  <a:lnTo>
                    <a:pt x="3144" y="677"/>
                  </a:lnTo>
                  <a:lnTo>
                    <a:pt x="3144" y="11"/>
                  </a:lnTo>
                  <a:lnTo>
                    <a:pt x="3299" y="11"/>
                  </a:lnTo>
                  <a:lnTo>
                    <a:pt x="3571" y="430"/>
                  </a:lnTo>
                  <a:cubicBezTo>
                    <a:pt x="3589" y="458"/>
                    <a:pt x="3600" y="475"/>
                    <a:pt x="3604" y="483"/>
                  </a:cubicBezTo>
                  <a:lnTo>
                    <a:pt x="3606" y="483"/>
                  </a:lnTo>
                  <a:cubicBezTo>
                    <a:pt x="3604" y="467"/>
                    <a:pt x="3602" y="436"/>
                    <a:pt x="3602" y="391"/>
                  </a:cubicBezTo>
                  <a:lnTo>
                    <a:pt x="3602" y="11"/>
                  </a:lnTo>
                  <a:lnTo>
                    <a:pt x="3737" y="11"/>
                  </a:lnTo>
                  <a:lnTo>
                    <a:pt x="3737" y="677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39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7538763" y="4619588"/>
            <a:ext cx="3243944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1600" kern="0" noProof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4C管理：Check（检查）；Communicate（沟通）；Clean （清理）；Control（控制）。</a:t>
            </a:r>
          </a:p>
        </p:txBody>
      </p:sp>
      <p:sp>
        <p:nvSpPr>
          <p:cNvPr id="5" name="文本框 37"/>
          <p:cNvSpPr txBox="1"/>
          <p:nvPr/>
        </p:nvSpPr>
        <p:spPr>
          <a:xfrm>
            <a:off x="1225343" y="231532"/>
            <a:ext cx="19418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PDCA新解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"/>
          <p:cNvSpPr>
            <a:spLocks noChangeArrowheads="1"/>
          </p:cNvSpPr>
          <p:nvPr/>
        </p:nvSpPr>
        <p:spPr bwMode="auto">
          <a:xfrm>
            <a:off x="2711067" y="1343608"/>
            <a:ext cx="67698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</a:t>
            </a:r>
            <a:r>
              <a:rPr lang="zh-CN" altLang="en-US" sz="2400" b="1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、</a:t>
            </a:r>
            <a:r>
              <a:rPr lang="en-US" altLang="zh-CN" sz="2400" b="1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</a:t>
            </a:r>
            <a:r>
              <a:rPr lang="zh-CN" altLang="en-US" sz="2400" b="1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、</a:t>
            </a:r>
            <a:r>
              <a:rPr lang="en-US" altLang="zh-CN" sz="2400" b="1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r>
              <a:rPr lang="zh-CN" altLang="en-US" sz="2400" b="1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、</a:t>
            </a:r>
            <a:r>
              <a:rPr lang="en-US" altLang="zh-CN" sz="2400" b="1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r>
              <a:rPr lang="zh-CN" altLang="en-US" sz="2400" b="1" dirty="0">
                <a:solidFill>
                  <a:schemeClr val="accent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四个英文字母所代表的意义如下：</a:t>
            </a:r>
          </a:p>
        </p:txBody>
      </p:sp>
      <p:sp>
        <p:nvSpPr>
          <p:cNvPr id="20" name="矩形 19"/>
          <p:cNvSpPr/>
          <p:nvPr/>
        </p:nvSpPr>
        <p:spPr>
          <a:xfrm>
            <a:off x="1170940" y="2911475"/>
            <a:ext cx="322643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kern="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计划职能包括三小部分：目标（goal）；实施计划（plan）；收支预算（budget）。</a:t>
            </a:r>
          </a:p>
        </p:txBody>
      </p:sp>
      <p:sp>
        <p:nvSpPr>
          <p:cNvPr id="21" name="矩形 20"/>
          <p:cNvSpPr/>
          <p:nvPr/>
        </p:nvSpPr>
        <p:spPr>
          <a:xfrm>
            <a:off x="7538763" y="2911910"/>
            <a:ext cx="3376568" cy="33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/>
            <a:r>
              <a:rPr lang="zh-CN" altLang="en-US" sz="1600" kern="0" noProof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设计方案和布局。</a:t>
            </a:r>
          </a:p>
        </p:txBody>
      </p:sp>
      <p:sp>
        <p:nvSpPr>
          <p:cNvPr id="23" name="矩形 22"/>
          <p:cNvSpPr/>
          <p:nvPr/>
        </p:nvSpPr>
        <p:spPr>
          <a:xfrm>
            <a:off x="1170967" y="4684250"/>
            <a:ext cx="3264433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1600" kern="0" noProof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Act（执行，对总结检查的结果进行处理）；Aim（按照目标要求行事，如改善、提高）。</a:t>
            </a:r>
          </a:p>
        </p:txBody>
      </p:sp>
      <p:sp>
        <p:nvSpPr>
          <p:cNvPr id="15" name="圆角矩形 14"/>
          <p:cNvSpPr/>
          <p:nvPr/>
        </p:nvSpPr>
        <p:spPr>
          <a:xfrm>
            <a:off x="1199411" y="4227226"/>
            <a:ext cx="3105123" cy="381428"/>
          </a:xfrm>
          <a:prstGeom prst="roundRect">
            <a:avLst/>
          </a:prstGeom>
          <a:solidFill>
            <a:srgbClr val="E85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altLang="zh-CN" b="1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Action —— </a:t>
            </a:r>
            <a:r>
              <a:rPr lang="zh-CN" altLang="en-US" b="1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行动</a:t>
            </a:r>
            <a:endParaRPr lang="en-US" altLang="zh-CN" b="1" kern="0" dirty="0" smtClean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1170967" y="2454150"/>
            <a:ext cx="3105123" cy="381428"/>
          </a:xfrm>
          <a:prstGeom prst="roundRect">
            <a:avLst/>
          </a:prstGeom>
          <a:solidFill>
            <a:srgbClr val="4A7A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Plan</a:t>
            </a:r>
            <a:r>
              <a:rPr lang="zh-CN" altLang="en-US" b="1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</a:t>
            </a:r>
            <a:r>
              <a:rPr lang="en-US" altLang="zh-CN" b="1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—— </a:t>
            </a:r>
            <a:r>
              <a:rPr lang="zh-CN" altLang="en-US" b="1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计划</a:t>
            </a:r>
            <a:endParaRPr lang="en-US" altLang="zh-CN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7546718" y="4155347"/>
            <a:ext cx="3105123" cy="381428"/>
          </a:xfrm>
          <a:prstGeom prst="roundRect">
            <a:avLst/>
          </a:prstGeom>
          <a:solidFill>
            <a:srgbClr val="FFC8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altLang="zh-CN" b="1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Check —— </a:t>
            </a:r>
            <a:r>
              <a:rPr lang="zh-CN" altLang="en-US" b="1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检查</a:t>
            </a:r>
            <a:endParaRPr lang="en-US" altLang="zh-CN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7538763" y="2454150"/>
            <a:ext cx="3105123" cy="381428"/>
          </a:xfrm>
          <a:prstGeom prst="roundRect">
            <a:avLst/>
          </a:prstGeom>
          <a:solidFill>
            <a:srgbClr val="42B7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r>
              <a:rPr lang="en-US" altLang="zh-CN" b="1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DO</a:t>
            </a:r>
            <a:r>
              <a:rPr lang="zh-CN" altLang="en-US" b="1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</a:t>
            </a:r>
            <a:r>
              <a:rPr lang="en-US" altLang="zh-CN" b="1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—— </a:t>
            </a:r>
            <a:r>
              <a:rPr lang="zh-CN" altLang="en-US" b="1" kern="0" dirty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执行</a:t>
            </a:r>
            <a:endParaRPr lang="en-US" altLang="zh-CN" b="1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4555490" y="2298065"/>
            <a:ext cx="3080385" cy="3095625"/>
            <a:chOff x="3017838" y="2474913"/>
            <a:chExt cx="2909887" cy="2900299"/>
          </a:xfrm>
          <a:scene3d>
            <a:camera prst="perspectiveRight"/>
            <a:lightRig rig="threePt" dir="t"/>
          </a:scene3d>
        </p:grpSpPr>
        <p:sp>
          <p:nvSpPr>
            <p:cNvPr id="3" name="MH_Other_1"/>
            <p:cNvSpPr/>
            <p:nvPr>
              <p:custDataLst>
                <p:tags r:id="rId1"/>
              </p:custDataLst>
            </p:nvPr>
          </p:nvSpPr>
          <p:spPr>
            <a:xfrm>
              <a:off x="4652963" y="2670175"/>
              <a:ext cx="1274762" cy="1612900"/>
            </a:xfrm>
            <a:custGeom>
              <a:avLst/>
              <a:gdLst/>
              <a:ahLst/>
              <a:cxnLst/>
              <a:rect l="l" t="t" r="r" b="b"/>
              <a:pathLst>
                <a:path w="1697010" h="2148428">
                  <a:moveTo>
                    <a:pt x="33935" y="0"/>
                  </a:moveTo>
                  <a:cubicBezTo>
                    <a:pt x="239955" y="34009"/>
                    <a:pt x="440246" y="107805"/>
                    <a:pt x="625209" y="218280"/>
                  </a:cubicBezTo>
                  <a:cubicBezTo>
                    <a:pt x="1149398" y="531372"/>
                    <a:pt x="1472579" y="1092545"/>
                    <a:pt x="1482056" y="1699788"/>
                  </a:cubicBezTo>
                  <a:lnTo>
                    <a:pt x="1697010" y="1699788"/>
                  </a:lnTo>
                  <a:lnTo>
                    <a:pt x="1143693" y="2148428"/>
                  </a:lnTo>
                  <a:lnTo>
                    <a:pt x="637828" y="1699788"/>
                  </a:lnTo>
                  <a:lnTo>
                    <a:pt x="867302" y="1699788"/>
                  </a:lnTo>
                  <a:cubicBezTo>
                    <a:pt x="859306" y="1308026"/>
                    <a:pt x="649377" y="946969"/>
                    <a:pt x="310771" y="744724"/>
                  </a:cubicBezTo>
                  <a:cubicBezTo>
                    <a:pt x="212707" y="686152"/>
                    <a:pt x="108032" y="643397"/>
                    <a:pt x="0" y="617910"/>
                  </a:cubicBezTo>
                  <a:lnTo>
                    <a:pt x="280602" y="302003"/>
                  </a:lnTo>
                  <a:close/>
                </a:path>
              </a:pathLst>
            </a:custGeom>
            <a:solidFill>
              <a:srgbClr val="3FAF63"/>
            </a:solidFill>
            <a:ln w="3175">
              <a:noFill/>
            </a:ln>
            <a:effectLst/>
            <a:sp3d extrusionH="635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0" rIns="108000" bIns="18000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44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D</a:t>
              </a:r>
              <a:endParaRPr lang="zh-CN" altLang="en-US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" name="MH_Other_2"/>
            <p:cNvSpPr/>
            <p:nvPr>
              <p:custDataLst>
                <p:tags r:id="rId2"/>
              </p:custDataLst>
            </p:nvPr>
          </p:nvSpPr>
          <p:spPr>
            <a:xfrm>
              <a:off x="3201989" y="2474913"/>
              <a:ext cx="1616075" cy="1274762"/>
            </a:xfrm>
            <a:custGeom>
              <a:avLst/>
              <a:gdLst/>
              <a:ahLst/>
              <a:cxnLst/>
              <a:rect l="l" t="t" r="r" b="b"/>
              <a:pathLst>
                <a:path w="2150110" h="1697787">
                  <a:moveTo>
                    <a:pt x="1701470" y="0"/>
                  </a:moveTo>
                  <a:lnTo>
                    <a:pt x="2150110" y="553317"/>
                  </a:lnTo>
                  <a:lnTo>
                    <a:pt x="1701470" y="1059182"/>
                  </a:lnTo>
                  <a:lnTo>
                    <a:pt x="1701470" y="829708"/>
                  </a:lnTo>
                  <a:cubicBezTo>
                    <a:pt x="1309708" y="837704"/>
                    <a:pt x="948651" y="1047633"/>
                    <a:pt x="746406" y="1386239"/>
                  </a:cubicBezTo>
                  <a:cubicBezTo>
                    <a:pt x="687727" y="1484483"/>
                    <a:pt x="644923" y="1589361"/>
                    <a:pt x="620466" y="1697787"/>
                  </a:cubicBezTo>
                  <a:lnTo>
                    <a:pt x="303685" y="1416408"/>
                  </a:lnTo>
                  <a:lnTo>
                    <a:pt x="0" y="1664449"/>
                  </a:lnTo>
                  <a:cubicBezTo>
                    <a:pt x="35261" y="1458221"/>
                    <a:pt x="109165" y="1257301"/>
                    <a:pt x="219962" y="1071801"/>
                  </a:cubicBezTo>
                  <a:cubicBezTo>
                    <a:pt x="533054" y="547612"/>
                    <a:pt x="1094227" y="224431"/>
                    <a:pt x="1701470" y="214954"/>
                  </a:cubicBezTo>
                  <a:close/>
                </a:path>
              </a:pathLst>
            </a:custGeom>
            <a:solidFill>
              <a:srgbClr val="4674CA"/>
            </a:solidFill>
            <a:ln w="3175">
              <a:noFill/>
            </a:ln>
            <a:effectLst/>
            <a:sp3d extrusionH="635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468000" bIns="28800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44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P</a:t>
              </a:r>
              <a:endParaRPr lang="zh-CN" altLang="en-US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0" name="MH_Other_3"/>
            <p:cNvSpPr/>
            <p:nvPr>
              <p:custDataLst>
                <p:tags r:id="rId3"/>
              </p:custDataLst>
            </p:nvPr>
          </p:nvSpPr>
          <p:spPr>
            <a:xfrm>
              <a:off x="3017838" y="3586164"/>
              <a:ext cx="1274762" cy="1616075"/>
            </a:xfrm>
            <a:custGeom>
              <a:avLst/>
              <a:gdLst/>
              <a:ahLst/>
              <a:cxnLst/>
              <a:rect l="l" t="t" r="r" b="b"/>
              <a:pathLst>
                <a:path w="1697153" h="2150709">
                  <a:moveTo>
                    <a:pt x="553317" y="0"/>
                  </a:moveTo>
                  <a:lnTo>
                    <a:pt x="1059182" y="448640"/>
                  </a:lnTo>
                  <a:lnTo>
                    <a:pt x="829708" y="448640"/>
                  </a:lnTo>
                  <a:cubicBezTo>
                    <a:pt x="837704" y="840402"/>
                    <a:pt x="1047633" y="1201459"/>
                    <a:pt x="1386239" y="1403704"/>
                  </a:cubicBezTo>
                  <a:cubicBezTo>
                    <a:pt x="1484322" y="1462287"/>
                    <a:pt x="1589018" y="1505047"/>
                    <a:pt x="1697153" y="1530355"/>
                  </a:cubicBezTo>
                  <a:lnTo>
                    <a:pt x="1416407" y="1846425"/>
                  </a:lnTo>
                  <a:lnTo>
                    <a:pt x="1664937" y="2150709"/>
                  </a:lnTo>
                  <a:cubicBezTo>
                    <a:pt x="1458510" y="2114956"/>
                    <a:pt x="1257435" y="2041026"/>
                    <a:pt x="1071801" y="1930149"/>
                  </a:cubicBezTo>
                  <a:cubicBezTo>
                    <a:pt x="547612" y="1617056"/>
                    <a:pt x="224431" y="1055883"/>
                    <a:pt x="214954" y="448640"/>
                  </a:cubicBezTo>
                  <a:lnTo>
                    <a:pt x="0" y="448640"/>
                  </a:lnTo>
                  <a:close/>
                </a:path>
              </a:pathLst>
            </a:custGeom>
            <a:solidFill>
              <a:srgbClr val="DE5647"/>
            </a:solidFill>
            <a:ln w="3175">
              <a:noFill/>
            </a:ln>
            <a:effectLst/>
            <a:sp3d extrusionH="635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180000" bIns="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44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A</a:t>
              </a:r>
              <a:endParaRPr lang="zh-CN" altLang="en-US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54" name="MH_Other_4"/>
            <p:cNvSpPr/>
            <p:nvPr>
              <p:custDataLst>
                <p:tags r:id="rId4"/>
              </p:custDataLst>
            </p:nvPr>
          </p:nvSpPr>
          <p:spPr>
            <a:xfrm>
              <a:off x="4119564" y="4100449"/>
              <a:ext cx="1614487" cy="1274763"/>
            </a:xfrm>
            <a:custGeom>
              <a:avLst/>
              <a:gdLst/>
              <a:ahLst/>
              <a:cxnLst/>
              <a:rect l="l" t="t" r="r" b="b"/>
              <a:pathLst>
                <a:path w="2150053" h="1697681">
                  <a:moveTo>
                    <a:pt x="1529760" y="0"/>
                  </a:moveTo>
                  <a:lnTo>
                    <a:pt x="1846425" y="281275"/>
                  </a:lnTo>
                  <a:lnTo>
                    <a:pt x="2150053" y="33280"/>
                  </a:lnTo>
                  <a:cubicBezTo>
                    <a:pt x="2114837" y="239493"/>
                    <a:pt x="2040936" y="440395"/>
                    <a:pt x="1930148" y="625880"/>
                  </a:cubicBezTo>
                  <a:cubicBezTo>
                    <a:pt x="1617056" y="1150069"/>
                    <a:pt x="1055883" y="1473250"/>
                    <a:pt x="448640" y="1482727"/>
                  </a:cubicBezTo>
                  <a:lnTo>
                    <a:pt x="448640" y="1697681"/>
                  </a:lnTo>
                  <a:lnTo>
                    <a:pt x="0" y="1144364"/>
                  </a:lnTo>
                  <a:lnTo>
                    <a:pt x="448640" y="638499"/>
                  </a:lnTo>
                  <a:lnTo>
                    <a:pt x="448640" y="867973"/>
                  </a:lnTo>
                  <a:cubicBezTo>
                    <a:pt x="840402" y="859977"/>
                    <a:pt x="1201459" y="650048"/>
                    <a:pt x="1403704" y="311442"/>
                  </a:cubicBezTo>
                  <a:cubicBezTo>
                    <a:pt x="1462369" y="213222"/>
                    <a:pt x="1505166" y="108371"/>
                    <a:pt x="1529760" y="0"/>
                  </a:cubicBezTo>
                  <a:close/>
                </a:path>
              </a:pathLst>
            </a:custGeom>
            <a:solidFill>
              <a:srgbClr val="F8BF24"/>
            </a:solidFill>
            <a:ln w="3175">
              <a:noFill/>
            </a:ln>
            <a:effectLst/>
            <a:sp3d extrusionH="6350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0" tIns="0" rIns="0" bIns="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44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C</a:t>
              </a:r>
              <a:endParaRPr lang="zh-CN" altLang="en-US" sz="4400" b="1" dirty="0">
                <a:solidFill>
                  <a:srgbClr val="FFFFFF"/>
                </a:solidFill>
                <a:latin typeface="Arial" panose="020B0604020202020204" pitchFamily="34" charset="0"/>
                <a:ea typeface="方正舒体" panose="02010601030101010101" pitchFamily="2" charset="-122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49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/>
      <p:bldP spid="20" grpId="0"/>
      <p:bldP spid="21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5247830" y="2384764"/>
            <a:ext cx="5474789" cy="674294"/>
          </a:xfrm>
          <a:prstGeom prst="roundRect">
            <a:avLst/>
          </a:prstGeom>
          <a:solidFill>
            <a:srgbClr val="E85A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PDCA —— P</a:t>
            </a:r>
            <a:r>
              <a:rPr lang="zh-CN" altLang="en-US" sz="2400" b="1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计划阶段 </a:t>
            </a:r>
            <a:endParaRPr lang="zh-CN" alt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文本框 37"/>
          <p:cNvSpPr txBox="1"/>
          <p:nvPr/>
        </p:nvSpPr>
        <p:spPr>
          <a:xfrm>
            <a:off x="1225343" y="231532"/>
            <a:ext cx="247904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PLAN — 计划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9"/>
          <p:cNvSpPr>
            <a:spLocks noChangeArrowheads="1"/>
          </p:cNvSpPr>
          <p:nvPr/>
        </p:nvSpPr>
        <p:spPr bwMode="auto">
          <a:xfrm>
            <a:off x="5234182" y="4083463"/>
            <a:ext cx="5576256" cy="101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lang="zh-CN" altLang="en-US" sz="2000" dirty="0">
                <a:solidFill>
                  <a:srgbClr val="40404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明确所要解决的问题或所要实现的目标，并提出实现目标的措施或方法。</a:t>
            </a:r>
          </a:p>
        </p:txBody>
      </p:sp>
      <p:sp>
        <p:nvSpPr>
          <p:cNvPr id="3" name="矩形 2"/>
          <p:cNvSpPr/>
          <p:nvPr/>
        </p:nvSpPr>
        <p:spPr>
          <a:xfrm>
            <a:off x="5847156" y="3468491"/>
            <a:ext cx="270573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2400" b="1" dirty="0" smtClean="0">
                <a:solidFill>
                  <a:srgbClr val="E85A4B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PLAN — 计划</a:t>
            </a:r>
            <a:r>
              <a:rPr lang="zh-CN" sz="2400" b="1" dirty="0" smtClean="0">
                <a:solidFill>
                  <a:srgbClr val="E85A4B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阶段</a:t>
            </a:r>
          </a:p>
        </p:txBody>
      </p:sp>
      <p:sp>
        <p:nvSpPr>
          <p:cNvPr id="12" name="等腰三角形 11"/>
          <p:cNvSpPr/>
          <p:nvPr/>
        </p:nvSpPr>
        <p:spPr>
          <a:xfrm rot="5400000">
            <a:off x="5524097" y="3563190"/>
            <a:ext cx="316297" cy="272670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756920" y="1859915"/>
            <a:ext cx="4253230" cy="4167505"/>
            <a:chOff x="3017838" y="2474913"/>
            <a:chExt cx="2909887" cy="2911476"/>
          </a:xfrm>
        </p:grpSpPr>
        <p:sp>
          <p:nvSpPr>
            <p:cNvPr id="35" name="MH_Other_1"/>
            <p:cNvSpPr/>
            <p:nvPr>
              <p:custDataLst>
                <p:tags r:id="rId1"/>
              </p:custDataLst>
            </p:nvPr>
          </p:nvSpPr>
          <p:spPr>
            <a:xfrm>
              <a:off x="4652963" y="2670175"/>
              <a:ext cx="1274762" cy="1612900"/>
            </a:xfrm>
            <a:custGeom>
              <a:avLst/>
              <a:gdLst/>
              <a:ahLst/>
              <a:cxnLst/>
              <a:rect l="l" t="t" r="r" b="b"/>
              <a:pathLst>
                <a:path w="1697010" h="2148428">
                  <a:moveTo>
                    <a:pt x="33935" y="0"/>
                  </a:moveTo>
                  <a:cubicBezTo>
                    <a:pt x="239955" y="34009"/>
                    <a:pt x="440246" y="107805"/>
                    <a:pt x="625209" y="218280"/>
                  </a:cubicBezTo>
                  <a:cubicBezTo>
                    <a:pt x="1149398" y="531372"/>
                    <a:pt x="1472579" y="1092545"/>
                    <a:pt x="1482056" y="1699788"/>
                  </a:cubicBezTo>
                  <a:lnTo>
                    <a:pt x="1697010" y="1699788"/>
                  </a:lnTo>
                  <a:lnTo>
                    <a:pt x="1143693" y="2148428"/>
                  </a:lnTo>
                  <a:lnTo>
                    <a:pt x="637828" y="1699788"/>
                  </a:lnTo>
                  <a:lnTo>
                    <a:pt x="867302" y="1699788"/>
                  </a:lnTo>
                  <a:cubicBezTo>
                    <a:pt x="859306" y="1308026"/>
                    <a:pt x="649377" y="946969"/>
                    <a:pt x="310771" y="744724"/>
                  </a:cubicBezTo>
                  <a:cubicBezTo>
                    <a:pt x="212707" y="686152"/>
                    <a:pt x="108032" y="643397"/>
                    <a:pt x="0" y="617910"/>
                  </a:cubicBezTo>
                  <a:lnTo>
                    <a:pt x="280602" y="30200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0" rIns="108000" bIns="18000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20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Do</a:t>
              </a:r>
            </a:p>
          </p:txBody>
        </p:sp>
        <p:sp>
          <p:nvSpPr>
            <p:cNvPr id="36" name="MH_Other_2"/>
            <p:cNvSpPr/>
            <p:nvPr>
              <p:custDataLst>
                <p:tags r:id="rId2"/>
              </p:custDataLst>
            </p:nvPr>
          </p:nvSpPr>
          <p:spPr>
            <a:xfrm>
              <a:off x="3201989" y="2474913"/>
              <a:ext cx="1616075" cy="1274762"/>
            </a:xfrm>
            <a:custGeom>
              <a:avLst/>
              <a:gdLst/>
              <a:ahLst/>
              <a:cxnLst/>
              <a:rect l="l" t="t" r="r" b="b"/>
              <a:pathLst>
                <a:path w="2150110" h="1697787">
                  <a:moveTo>
                    <a:pt x="1701470" y="0"/>
                  </a:moveTo>
                  <a:lnTo>
                    <a:pt x="2150110" y="553317"/>
                  </a:lnTo>
                  <a:lnTo>
                    <a:pt x="1701470" y="1059182"/>
                  </a:lnTo>
                  <a:lnTo>
                    <a:pt x="1701470" y="829708"/>
                  </a:lnTo>
                  <a:cubicBezTo>
                    <a:pt x="1309708" y="837704"/>
                    <a:pt x="948651" y="1047633"/>
                    <a:pt x="746406" y="1386239"/>
                  </a:cubicBezTo>
                  <a:cubicBezTo>
                    <a:pt x="687727" y="1484483"/>
                    <a:pt x="644923" y="1589361"/>
                    <a:pt x="620466" y="1697787"/>
                  </a:cubicBezTo>
                  <a:lnTo>
                    <a:pt x="303685" y="1416408"/>
                  </a:lnTo>
                  <a:lnTo>
                    <a:pt x="0" y="1664449"/>
                  </a:lnTo>
                  <a:cubicBezTo>
                    <a:pt x="35261" y="1458221"/>
                    <a:pt x="109165" y="1257301"/>
                    <a:pt x="219962" y="1071801"/>
                  </a:cubicBezTo>
                  <a:cubicBezTo>
                    <a:pt x="533054" y="547612"/>
                    <a:pt x="1094227" y="224431"/>
                    <a:pt x="1701470" y="214954"/>
                  </a:cubicBezTo>
                  <a:close/>
                </a:path>
              </a:pathLst>
            </a:custGeom>
            <a:solidFill>
              <a:srgbClr val="E85A4B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468000" bIns="28800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20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Plan</a:t>
              </a:r>
            </a:p>
          </p:txBody>
        </p:sp>
        <p:sp>
          <p:nvSpPr>
            <p:cNvPr id="49" name="MH_Other_3"/>
            <p:cNvSpPr/>
            <p:nvPr>
              <p:custDataLst>
                <p:tags r:id="rId3"/>
              </p:custDataLst>
            </p:nvPr>
          </p:nvSpPr>
          <p:spPr>
            <a:xfrm>
              <a:off x="3017838" y="3586164"/>
              <a:ext cx="1274762" cy="1616075"/>
            </a:xfrm>
            <a:custGeom>
              <a:avLst/>
              <a:gdLst/>
              <a:ahLst/>
              <a:cxnLst/>
              <a:rect l="l" t="t" r="r" b="b"/>
              <a:pathLst>
                <a:path w="1697153" h="2150709">
                  <a:moveTo>
                    <a:pt x="553317" y="0"/>
                  </a:moveTo>
                  <a:lnTo>
                    <a:pt x="1059182" y="448640"/>
                  </a:lnTo>
                  <a:lnTo>
                    <a:pt x="829708" y="448640"/>
                  </a:lnTo>
                  <a:cubicBezTo>
                    <a:pt x="837704" y="840402"/>
                    <a:pt x="1047633" y="1201459"/>
                    <a:pt x="1386239" y="1403704"/>
                  </a:cubicBezTo>
                  <a:cubicBezTo>
                    <a:pt x="1484322" y="1462287"/>
                    <a:pt x="1589018" y="1505047"/>
                    <a:pt x="1697153" y="1530355"/>
                  </a:cubicBezTo>
                  <a:lnTo>
                    <a:pt x="1416407" y="1846425"/>
                  </a:lnTo>
                  <a:lnTo>
                    <a:pt x="1664937" y="2150709"/>
                  </a:lnTo>
                  <a:cubicBezTo>
                    <a:pt x="1458510" y="2114956"/>
                    <a:pt x="1257435" y="2041026"/>
                    <a:pt x="1071801" y="1930149"/>
                  </a:cubicBezTo>
                  <a:cubicBezTo>
                    <a:pt x="547612" y="1617056"/>
                    <a:pt x="224431" y="1055883"/>
                    <a:pt x="214954" y="448640"/>
                  </a:cubicBezTo>
                  <a:lnTo>
                    <a:pt x="0" y="44864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180000" bIns="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20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Action</a:t>
              </a:r>
            </a:p>
          </p:txBody>
        </p:sp>
        <p:sp>
          <p:nvSpPr>
            <p:cNvPr id="4" name="MH_Other_4"/>
            <p:cNvSpPr/>
            <p:nvPr>
              <p:custDataLst>
                <p:tags r:id="rId4"/>
              </p:custDataLst>
            </p:nvPr>
          </p:nvSpPr>
          <p:spPr>
            <a:xfrm>
              <a:off x="4119564" y="4111626"/>
              <a:ext cx="1614487" cy="1274763"/>
            </a:xfrm>
            <a:custGeom>
              <a:avLst/>
              <a:gdLst/>
              <a:ahLst/>
              <a:cxnLst/>
              <a:rect l="l" t="t" r="r" b="b"/>
              <a:pathLst>
                <a:path w="2150053" h="1697681">
                  <a:moveTo>
                    <a:pt x="1529760" y="0"/>
                  </a:moveTo>
                  <a:lnTo>
                    <a:pt x="1846425" y="281275"/>
                  </a:lnTo>
                  <a:lnTo>
                    <a:pt x="2150053" y="33280"/>
                  </a:lnTo>
                  <a:cubicBezTo>
                    <a:pt x="2114837" y="239493"/>
                    <a:pt x="2040936" y="440395"/>
                    <a:pt x="1930148" y="625880"/>
                  </a:cubicBezTo>
                  <a:cubicBezTo>
                    <a:pt x="1617056" y="1150069"/>
                    <a:pt x="1055883" y="1473250"/>
                    <a:pt x="448640" y="1482727"/>
                  </a:cubicBezTo>
                  <a:lnTo>
                    <a:pt x="448640" y="1697681"/>
                  </a:lnTo>
                  <a:lnTo>
                    <a:pt x="0" y="1144364"/>
                  </a:lnTo>
                  <a:lnTo>
                    <a:pt x="448640" y="638499"/>
                  </a:lnTo>
                  <a:lnTo>
                    <a:pt x="448640" y="867973"/>
                  </a:lnTo>
                  <a:cubicBezTo>
                    <a:pt x="840402" y="859977"/>
                    <a:pt x="1201459" y="650048"/>
                    <a:pt x="1403704" y="311442"/>
                  </a:cubicBezTo>
                  <a:cubicBezTo>
                    <a:pt x="1462369" y="213222"/>
                    <a:pt x="1505166" y="108371"/>
                    <a:pt x="1529760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0" tIns="0" rIns="0" bIns="0" anchor="ctr"/>
            <a:lstStyle/>
            <a:p>
              <a:pPr algn="ctr">
                <a:lnSpc>
                  <a:spcPct val="120000"/>
                </a:lnSpc>
                <a:spcBef>
                  <a:spcPts val="450"/>
                </a:spcBef>
                <a:spcAft>
                  <a:spcPts val="450"/>
                </a:spcAft>
                <a:defRPr/>
              </a:pPr>
              <a:r>
                <a:rPr lang="en-US" altLang="zh-CN" sz="2000" b="1" dirty="0">
                  <a:solidFill>
                    <a:srgbClr val="FFFFFF"/>
                  </a:solidFill>
                  <a:latin typeface="Arial" panose="020B0604020202020204" pitchFamily="34" charset="0"/>
                  <a:ea typeface="方正舒体" panose="02010601030101010101" pitchFamily="2" charset="-122"/>
                  <a:cs typeface="Arial" panose="020B0604020202020204" pitchFamily="34" charset="0"/>
                </a:rPr>
                <a:t>Check</a:t>
              </a:r>
            </a:p>
          </p:txBody>
        </p:sp>
        <p:sp>
          <p:nvSpPr>
            <p:cNvPr id="10" name="MH_Other_5"/>
            <p:cNvSpPr/>
            <p:nvPr>
              <p:custDataLst>
                <p:tags r:id="rId5"/>
              </p:custDataLst>
            </p:nvPr>
          </p:nvSpPr>
          <p:spPr>
            <a:xfrm rot="3577600">
              <a:off x="3433764" y="2936876"/>
              <a:ext cx="2066925" cy="206692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1" lIns="0" tIns="0" rIns="0" bIns="0" numCol="1" anchor="ctr">
              <a:prstTxWarp prst="textArchUp">
                <a:avLst/>
              </a:prstTxWarp>
            </a:bodyPr>
            <a:lstStyle/>
            <a:p>
              <a:pPr algn="ctr">
                <a:defRPr/>
              </a:pPr>
              <a:endParaRPr lang="zh-CN" altLang="en-US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1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37"/>
          <p:cNvSpPr txBox="1"/>
          <p:nvPr/>
        </p:nvSpPr>
        <p:spPr>
          <a:xfrm>
            <a:off x="1225343" y="231532"/>
            <a:ext cx="2970530" cy="497205"/>
          </a:xfrm>
          <a:prstGeom prst="rect">
            <a:avLst/>
          </a:prstGeom>
          <a:noFill/>
        </p:spPr>
        <p:txBody>
          <a:bodyPr wrap="none" lIns="128579" tIns="64289" rIns="128579" bIns="64289" rtlCol="0">
            <a:spAutoFit/>
          </a:bodyPr>
          <a:lstStyle/>
          <a:p>
            <a:pPr algn="l"/>
            <a:r>
              <a:rPr sz="2400" spc="300" dirty="0" smtClean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什么是PDCA循环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1760" y="344616"/>
            <a:ext cx="521716" cy="272998"/>
            <a:chOff x="2789646" y="-737419"/>
            <a:chExt cx="926165" cy="484632"/>
          </a:xfrm>
        </p:grpSpPr>
        <p:sp>
          <p:nvSpPr>
            <p:cNvPr id="7" name="燕尾形 6"/>
            <p:cNvSpPr/>
            <p:nvPr/>
          </p:nvSpPr>
          <p:spPr>
            <a:xfrm>
              <a:off x="2789646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燕尾形 7"/>
            <p:cNvSpPr/>
            <p:nvPr/>
          </p:nvSpPr>
          <p:spPr>
            <a:xfrm>
              <a:off x="3231179" y="-737419"/>
              <a:ext cx="484632" cy="48463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>
            <a:off x="0" y="794198"/>
            <a:ext cx="12192000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稻壳儿春秋广告/盗版必究        原创来源：http://chn.docer.com/works?userid=199329941#!/work_time"/>
          <p:cNvSpPr/>
          <p:nvPr/>
        </p:nvSpPr>
        <p:spPr bwMode="auto">
          <a:xfrm>
            <a:off x="8450179" y="1835990"/>
            <a:ext cx="2633309" cy="1745840"/>
          </a:xfrm>
          <a:custGeom>
            <a:avLst/>
            <a:gdLst>
              <a:gd name="T0" fmla="*/ 280 w 288"/>
              <a:gd name="T1" fmla="*/ 83 h 189"/>
              <a:gd name="T2" fmla="*/ 263 w 288"/>
              <a:gd name="T3" fmla="*/ 70 h 189"/>
              <a:gd name="T4" fmla="*/ 263 w 288"/>
              <a:gd name="T5" fmla="*/ 17 h 189"/>
              <a:gd name="T6" fmla="*/ 247 w 288"/>
              <a:gd name="T7" fmla="*/ 0 h 189"/>
              <a:gd name="T8" fmla="*/ 174 w 288"/>
              <a:gd name="T9" fmla="*/ 0 h 189"/>
              <a:gd name="T10" fmla="*/ 90 w 288"/>
              <a:gd name="T11" fmla="*/ 0 h 189"/>
              <a:gd name="T12" fmla="*/ 17 w 288"/>
              <a:gd name="T13" fmla="*/ 0 h 189"/>
              <a:gd name="T14" fmla="*/ 0 w 288"/>
              <a:gd name="T15" fmla="*/ 17 h 189"/>
              <a:gd name="T16" fmla="*/ 0 w 288"/>
              <a:gd name="T17" fmla="*/ 73 h 189"/>
              <a:gd name="T18" fmla="*/ 13 w 288"/>
              <a:gd name="T19" fmla="*/ 83 h 189"/>
              <a:gd name="T20" fmla="*/ 13 w 288"/>
              <a:gd name="T21" fmla="*/ 106 h 189"/>
              <a:gd name="T22" fmla="*/ 0 w 288"/>
              <a:gd name="T23" fmla="*/ 116 h 189"/>
              <a:gd name="T24" fmla="*/ 0 w 288"/>
              <a:gd name="T25" fmla="*/ 173 h 189"/>
              <a:gd name="T26" fmla="*/ 17 w 288"/>
              <a:gd name="T27" fmla="*/ 189 h 189"/>
              <a:gd name="T28" fmla="*/ 90 w 288"/>
              <a:gd name="T29" fmla="*/ 189 h 189"/>
              <a:gd name="T30" fmla="*/ 174 w 288"/>
              <a:gd name="T31" fmla="*/ 189 h 189"/>
              <a:gd name="T32" fmla="*/ 247 w 288"/>
              <a:gd name="T33" fmla="*/ 189 h 189"/>
              <a:gd name="T34" fmla="*/ 263 w 288"/>
              <a:gd name="T35" fmla="*/ 173 h 189"/>
              <a:gd name="T36" fmla="*/ 263 w 288"/>
              <a:gd name="T37" fmla="*/ 120 h 189"/>
              <a:gd name="T38" fmla="*/ 280 w 288"/>
              <a:gd name="T39" fmla="*/ 106 h 189"/>
              <a:gd name="T40" fmla="*/ 280 w 288"/>
              <a:gd name="T41" fmla="*/ 83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8" h="189">
                <a:moveTo>
                  <a:pt x="280" y="83"/>
                </a:moveTo>
                <a:cubicBezTo>
                  <a:pt x="263" y="70"/>
                  <a:pt x="263" y="70"/>
                  <a:pt x="263" y="70"/>
                </a:cubicBezTo>
                <a:cubicBezTo>
                  <a:pt x="263" y="17"/>
                  <a:pt x="263" y="17"/>
                  <a:pt x="263" y="17"/>
                </a:cubicBezTo>
                <a:cubicBezTo>
                  <a:pt x="263" y="8"/>
                  <a:pt x="256" y="0"/>
                  <a:pt x="247" y="0"/>
                </a:cubicBezTo>
                <a:cubicBezTo>
                  <a:pt x="174" y="0"/>
                  <a:pt x="174" y="0"/>
                  <a:pt x="174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8" y="0"/>
                  <a:pt x="0" y="8"/>
                  <a:pt x="0" y="17"/>
                </a:cubicBezTo>
                <a:cubicBezTo>
                  <a:pt x="0" y="73"/>
                  <a:pt x="0" y="73"/>
                  <a:pt x="0" y="73"/>
                </a:cubicBezTo>
                <a:cubicBezTo>
                  <a:pt x="13" y="83"/>
                  <a:pt x="13" y="83"/>
                  <a:pt x="13" y="83"/>
                </a:cubicBezTo>
                <a:cubicBezTo>
                  <a:pt x="20" y="89"/>
                  <a:pt x="20" y="101"/>
                  <a:pt x="13" y="106"/>
                </a:cubicBezTo>
                <a:cubicBezTo>
                  <a:pt x="0" y="116"/>
                  <a:pt x="0" y="116"/>
                  <a:pt x="0" y="116"/>
                </a:cubicBezTo>
                <a:cubicBezTo>
                  <a:pt x="0" y="173"/>
                  <a:pt x="0" y="173"/>
                  <a:pt x="0" y="173"/>
                </a:cubicBezTo>
                <a:cubicBezTo>
                  <a:pt x="0" y="182"/>
                  <a:pt x="8" y="189"/>
                  <a:pt x="17" y="189"/>
                </a:cubicBezTo>
                <a:cubicBezTo>
                  <a:pt x="90" y="189"/>
                  <a:pt x="90" y="189"/>
                  <a:pt x="90" y="189"/>
                </a:cubicBezTo>
                <a:cubicBezTo>
                  <a:pt x="174" y="189"/>
                  <a:pt x="174" y="189"/>
                  <a:pt x="174" y="189"/>
                </a:cubicBezTo>
                <a:cubicBezTo>
                  <a:pt x="247" y="189"/>
                  <a:pt x="247" y="189"/>
                  <a:pt x="247" y="189"/>
                </a:cubicBezTo>
                <a:cubicBezTo>
                  <a:pt x="256" y="189"/>
                  <a:pt x="263" y="182"/>
                  <a:pt x="263" y="173"/>
                </a:cubicBezTo>
                <a:cubicBezTo>
                  <a:pt x="263" y="120"/>
                  <a:pt x="263" y="120"/>
                  <a:pt x="263" y="120"/>
                </a:cubicBezTo>
                <a:cubicBezTo>
                  <a:pt x="280" y="106"/>
                  <a:pt x="280" y="106"/>
                  <a:pt x="280" y="106"/>
                </a:cubicBezTo>
                <a:cubicBezTo>
                  <a:pt x="288" y="101"/>
                  <a:pt x="288" y="89"/>
                  <a:pt x="280" y="83"/>
                </a:cubicBezTo>
              </a:path>
            </a:pathLst>
          </a:custGeom>
          <a:solidFill>
            <a:srgbClr val="E85A4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微软雅黑" panose="020B0503020204020204" pitchFamily="34" charset="-122"/>
            </a:endParaRPr>
          </a:p>
        </p:txBody>
      </p:sp>
      <p:sp>
        <p:nvSpPr>
          <p:cNvPr id="16" name="稻壳儿春秋广告/盗版必究        原创来源：http://chn.docer.com/works?userid=199329941#!/work_time"/>
          <p:cNvSpPr/>
          <p:nvPr/>
        </p:nvSpPr>
        <p:spPr bwMode="auto">
          <a:xfrm>
            <a:off x="4910028" y="4454095"/>
            <a:ext cx="2631231" cy="1745840"/>
          </a:xfrm>
          <a:custGeom>
            <a:avLst/>
            <a:gdLst>
              <a:gd name="T0" fmla="*/ 280 w 288"/>
              <a:gd name="T1" fmla="*/ 83 h 189"/>
              <a:gd name="T2" fmla="*/ 263 w 288"/>
              <a:gd name="T3" fmla="*/ 70 h 189"/>
              <a:gd name="T4" fmla="*/ 263 w 288"/>
              <a:gd name="T5" fmla="*/ 17 h 189"/>
              <a:gd name="T6" fmla="*/ 247 w 288"/>
              <a:gd name="T7" fmla="*/ 0 h 189"/>
              <a:gd name="T8" fmla="*/ 174 w 288"/>
              <a:gd name="T9" fmla="*/ 0 h 189"/>
              <a:gd name="T10" fmla="*/ 90 w 288"/>
              <a:gd name="T11" fmla="*/ 0 h 189"/>
              <a:gd name="T12" fmla="*/ 17 w 288"/>
              <a:gd name="T13" fmla="*/ 0 h 189"/>
              <a:gd name="T14" fmla="*/ 0 w 288"/>
              <a:gd name="T15" fmla="*/ 17 h 189"/>
              <a:gd name="T16" fmla="*/ 0 w 288"/>
              <a:gd name="T17" fmla="*/ 73 h 189"/>
              <a:gd name="T18" fmla="*/ 13 w 288"/>
              <a:gd name="T19" fmla="*/ 83 h 189"/>
              <a:gd name="T20" fmla="*/ 13 w 288"/>
              <a:gd name="T21" fmla="*/ 106 h 189"/>
              <a:gd name="T22" fmla="*/ 0 w 288"/>
              <a:gd name="T23" fmla="*/ 116 h 189"/>
              <a:gd name="T24" fmla="*/ 0 w 288"/>
              <a:gd name="T25" fmla="*/ 173 h 189"/>
              <a:gd name="T26" fmla="*/ 17 w 288"/>
              <a:gd name="T27" fmla="*/ 189 h 189"/>
              <a:gd name="T28" fmla="*/ 90 w 288"/>
              <a:gd name="T29" fmla="*/ 189 h 189"/>
              <a:gd name="T30" fmla="*/ 174 w 288"/>
              <a:gd name="T31" fmla="*/ 189 h 189"/>
              <a:gd name="T32" fmla="*/ 247 w 288"/>
              <a:gd name="T33" fmla="*/ 189 h 189"/>
              <a:gd name="T34" fmla="*/ 263 w 288"/>
              <a:gd name="T35" fmla="*/ 173 h 189"/>
              <a:gd name="T36" fmla="*/ 263 w 288"/>
              <a:gd name="T37" fmla="*/ 120 h 189"/>
              <a:gd name="T38" fmla="*/ 280 w 288"/>
              <a:gd name="T39" fmla="*/ 106 h 189"/>
              <a:gd name="T40" fmla="*/ 280 w 288"/>
              <a:gd name="T41" fmla="*/ 83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8" h="189">
                <a:moveTo>
                  <a:pt x="280" y="83"/>
                </a:moveTo>
                <a:cubicBezTo>
                  <a:pt x="263" y="70"/>
                  <a:pt x="263" y="70"/>
                  <a:pt x="263" y="70"/>
                </a:cubicBezTo>
                <a:cubicBezTo>
                  <a:pt x="263" y="17"/>
                  <a:pt x="263" y="17"/>
                  <a:pt x="263" y="17"/>
                </a:cubicBezTo>
                <a:cubicBezTo>
                  <a:pt x="263" y="8"/>
                  <a:pt x="256" y="0"/>
                  <a:pt x="247" y="0"/>
                </a:cubicBezTo>
                <a:cubicBezTo>
                  <a:pt x="174" y="0"/>
                  <a:pt x="174" y="0"/>
                  <a:pt x="174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8" y="0"/>
                  <a:pt x="0" y="8"/>
                  <a:pt x="0" y="17"/>
                </a:cubicBezTo>
                <a:cubicBezTo>
                  <a:pt x="0" y="73"/>
                  <a:pt x="0" y="73"/>
                  <a:pt x="0" y="73"/>
                </a:cubicBezTo>
                <a:cubicBezTo>
                  <a:pt x="13" y="83"/>
                  <a:pt x="13" y="83"/>
                  <a:pt x="13" y="83"/>
                </a:cubicBezTo>
                <a:cubicBezTo>
                  <a:pt x="20" y="89"/>
                  <a:pt x="20" y="101"/>
                  <a:pt x="13" y="106"/>
                </a:cubicBezTo>
                <a:cubicBezTo>
                  <a:pt x="0" y="116"/>
                  <a:pt x="0" y="116"/>
                  <a:pt x="0" y="116"/>
                </a:cubicBezTo>
                <a:cubicBezTo>
                  <a:pt x="0" y="173"/>
                  <a:pt x="0" y="173"/>
                  <a:pt x="0" y="173"/>
                </a:cubicBezTo>
                <a:cubicBezTo>
                  <a:pt x="0" y="182"/>
                  <a:pt x="8" y="189"/>
                  <a:pt x="17" y="189"/>
                </a:cubicBezTo>
                <a:cubicBezTo>
                  <a:pt x="90" y="189"/>
                  <a:pt x="90" y="189"/>
                  <a:pt x="90" y="189"/>
                </a:cubicBezTo>
                <a:cubicBezTo>
                  <a:pt x="174" y="189"/>
                  <a:pt x="174" y="189"/>
                  <a:pt x="174" y="189"/>
                </a:cubicBezTo>
                <a:cubicBezTo>
                  <a:pt x="247" y="189"/>
                  <a:pt x="247" y="189"/>
                  <a:pt x="247" y="189"/>
                </a:cubicBezTo>
                <a:cubicBezTo>
                  <a:pt x="256" y="189"/>
                  <a:pt x="263" y="182"/>
                  <a:pt x="263" y="173"/>
                </a:cubicBezTo>
                <a:cubicBezTo>
                  <a:pt x="263" y="120"/>
                  <a:pt x="263" y="120"/>
                  <a:pt x="263" y="120"/>
                </a:cubicBezTo>
                <a:cubicBezTo>
                  <a:pt x="280" y="106"/>
                  <a:pt x="280" y="106"/>
                  <a:pt x="280" y="106"/>
                </a:cubicBezTo>
                <a:cubicBezTo>
                  <a:pt x="288" y="101"/>
                  <a:pt x="288" y="89"/>
                  <a:pt x="280" y="8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微软雅黑" panose="020B0503020204020204" pitchFamily="34" charset="-122"/>
            </a:endParaRPr>
          </a:p>
        </p:txBody>
      </p:sp>
      <p:sp>
        <p:nvSpPr>
          <p:cNvPr id="17" name="稻壳儿春秋广告/盗版必究        原创来源：http://chn.docer.com/works?userid=199329941#!/work_time"/>
          <p:cNvSpPr/>
          <p:nvPr/>
        </p:nvSpPr>
        <p:spPr bwMode="auto">
          <a:xfrm>
            <a:off x="4909620" y="1837260"/>
            <a:ext cx="2631231" cy="1745840"/>
          </a:xfrm>
          <a:custGeom>
            <a:avLst/>
            <a:gdLst>
              <a:gd name="T0" fmla="*/ 280 w 288"/>
              <a:gd name="T1" fmla="*/ 83 h 189"/>
              <a:gd name="T2" fmla="*/ 263 w 288"/>
              <a:gd name="T3" fmla="*/ 70 h 189"/>
              <a:gd name="T4" fmla="*/ 263 w 288"/>
              <a:gd name="T5" fmla="*/ 17 h 189"/>
              <a:gd name="T6" fmla="*/ 247 w 288"/>
              <a:gd name="T7" fmla="*/ 0 h 189"/>
              <a:gd name="T8" fmla="*/ 174 w 288"/>
              <a:gd name="T9" fmla="*/ 0 h 189"/>
              <a:gd name="T10" fmla="*/ 90 w 288"/>
              <a:gd name="T11" fmla="*/ 0 h 189"/>
              <a:gd name="T12" fmla="*/ 17 w 288"/>
              <a:gd name="T13" fmla="*/ 0 h 189"/>
              <a:gd name="T14" fmla="*/ 0 w 288"/>
              <a:gd name="T15" fmla="*/ 17 h 189"/>
              <a:gd name="T16" fmla="*/ 0 w 288"/>
              <a:gd name="T17" fmla="*/ 73 h 189"/>
              <a:gd name="T18" fmla="*/ 13 w 288"/>
              <a:gd name="T19" fmla="*/ 83 h 189"/>
              <a:gd name="T20" fmla="*/ 13 w 288"/>
              <a:gd name="T21" fmla="*/ 106 h 189"/>
              <a:gd name="T22" fmla="*/ 0 w 288"/>
              <a:gd name="T23" fmla="*/ 116 h 189"/>
              <a:gd name="T24" fmla="*/ 0 w 288"/>
              <a:gd name="T25" fmla="*/ 173 h 189"/>
              <a:gd name="T26" fmla="*/ 17 w 288"/>
              <a:gd name="T27" fmla="*/ 189 h 189"/>
              <a:gd name="T28" fmla="*/ 90 w 288"/>
              <a:gd name="T29" fmla="*/ 189 h 189"/>
              <a:gd name="T30" fmla="*/ 174 w 288"/>
              <a:gd name="T31" fmla="*/ 189 h 189"/>
              <a:gd name="T32" fmla="*/ 247 w 288"/>
              <a:gd name="T33" fmla="*/ 189 h 189"/>
              <a:gd name="T34" fmla="*/ 263 w 288"/>
              <a:gd name="T35" fmla="*/ 173 h 189"/>
              <a:gd name="T36" fmla="*/ 263 w 288"/>
              <a:gd name="T37" fmla="*/ 120 h 189"/>
              <a:gd name="T38" fmla="*/ 280 w 288"/>
              <a:gd name="T39" fmla="*/ 106 h 189"/>
              <a:gd name="T40" fmla="*/ 280 w 288"/>
              <a:gd name="T41" fmla="*/ 83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8" h="189">
                <a:moveTo>
                  <a:pt x="280" y="83"/>
                </a:moveTo>
                <a:cubicBezTo>
                  <a:pt x="263" y="70"/>
                  <a:pt x="263" y="70"/>
                  <a:pt x="263" y="70"/>
                </a:cubicBezTo>
                <a:cubicBezTo>
                  <a:pt x="263" y="17"/>
                  <a:pt x="263" y="17"/>
                  <a:pt x="263" y="17"/>
                </a:cubicBezTo>
                <a:cubicBezTo>
                  <a:pt x="263" y="8"/>
                  <a:pt x="256" y="0"/>
                  <a:pt x="247" y="0"/>
                </a:cubicBezTo>
                <a:cubicBezTo>
                  <a:pt x="174" y="0"/>
                  <a:pt x="174" y="0"/>
                  <a:pt x="174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7" y="0"/>
                  <a:pt x="0" y="8"/>
                  <a:pt x="0" y="17"/>
                </a:cubicBezTo>
                <a:cubicBezTo>
                  <a:pt x="0" y="73"/>
                  <a:pt x="0" y="73"/>
                  <a:pt x="0" y="73"/>
                </a:cubicBezTo>
                <a:cubicBezTo>
                  <a:pt x="13" y="83"/>
                  <a:pt x="13" y="83"/>
                  <a:pt x="13" y="83"/>
                </a:cubicBezTo>
                <a:cubicBezTo>
                  <a:pt x="20" y="89"/>
                  <a:pt x="20" y="101"/>
                  <a:pt x="13" y="106"/>
                </a:cubicBezTo>
                <a:cubicBezTo>
                  <a:pt x="0" y="116"/>
                  <a:pt x="0" y="116"/>
                  <a:pt x="0" y="116"/>
                </a:cubicBezTo>
                <a:cubicBezTo>
                  <a:pt x="0" y="173"/>
                  <a:pt x="0" y="173"/>
                  <a:pt x="0" y="173"/>
                </a:cubicBezTo>
                <a:cubicBezTo>
                  <a:pt x="0" y="182"/>
                  <a:pt x="7" y="189"/>
                  <a:pt x="17" y="189"/>
                </a:cubicBezTo>
                <a:cubicBezTo>
                  <a:pt x="90" y="189"/>
                  <a:pt x="90" y="189"/>
                  <a:pt x="90" y="189"/>
                </a:cubicBezTo>
                <a:cubicBezTo>
                  <a:pt x="174" y="189"/>
                  <a:pt x="174" y="189"/>
                  <a:pt x="174" y="189"/>
                </a:cubicBezTo>
                <a:cubicBezTo>
                  <a:pt x="247" y="189"/>
                  <a:pt x="247" y="189"/>
                  <a:pt x="247" y="189"/>
                </a:cubicBezTo>
                <a:cubicBezTo>
                  <a:pt x="256" y="189"/>
                  <a:pt x="263" y="182"/>
                  <a:pt x="263" y="173"/>
                </a:cubicBezTo>
                <a:cubicBezTo>
                  <a:pt x="263" y="120"/>
                  <a:pt x="263" y="120"/>
                  <a:pt x="263" y="120"/>
                </a:cubicBezTo>
                <a:cubicBezTo>
                  <a:pt x="280" y="106"/>
                  <a:pt x="280" y="106"/>
                  <a:pt x="280" y="106"/>
                </a:cubicBezTo>
                <a:cubicBezTo>
                  <a:pt x="288" y="101"/>
                  <a:pt x="288" y="89"/>
                  <a:pt x="280" y="83"/>
                </a:cubicBezTo>
              </a:path>
            </a:pathLst>
          </a:custGeom>
          <a:solidFill>
            <a:srgbClr val="4A7AD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微软雅黑" panose="020B0503020204020204" pitchFamily="34" charset="-122"/>
            </a:endParaRPr>
          </a:p>
        </p:txBody>
      </p:sp>
      <p:sp>
        <p:nvSpPr>
          <p:cNvPr id="18" name="稻壳儿春秋广告/盗版必究        原创来源：http://chn.docer.com/works?userid=199329941#!/work_time"/>
          <p:cNvSpPr/>
          <p:nvPr/>
        </p:nvSpPr>
        <p:spPr bwMode="auto">
          <a:xfrm>
            <a:off x="1434465" y="1835990"/>
            <a:ext cx="2631231" cy="1745840"/>
          </a:xfrm>
          <a:custGeom>
            <a:avLst/>
            <a:gdLst>
              <a:gd name="T0" fmla="*/ 263 w 288"/>
              <a:gd name="T1" fmla="*/ 70 h 189"/>
              <a:gd name="T2" fmla="*/ 263 w 288"/>
              <a:gd name="T3" fmla="*/ 17 h 189"/>
              <a:gd name="T4" fmla="*/ 246 w 288"/>
              <a:gd name="T5" fmla="*/ 0 h 189"/>
              <a:gd name="T6" fmla="*/ 174 w 288"/>
              <a:gd name="T7" fmla="*/ 0 h 189"/>
              <a:gd name="T8" fmla="*/ 89 w 288"/>
              <a:gd name="T9" fmla="*/ 0 h 189"/>
              <a:gd name="T10" fmla="*/ 17 w 288"/>
              <a:gd name="T11" fmla="*/ 0 h 189"/>
              <a:gd name="T12" fmla="*/ 0 w 288"/>
              <a:gd name="T13" fmla="*/ 17 h 189"/>
              <a:gd name="T14" fmla="*/ 0 w 288"/>
              <a:gd name="T15" fmla="*/ 173 h 189"/>
              <a:gd name="T16" fmla="*/ 17 w 288"/>
              <a:gd name="T17" fmla="*/ 189 h 189"/>
              <a:gd name="T18" fmla="*/ 89 w 288"/>
              <a:gd name="T19" fmla="*/ 189 h 189"/>
              <a:gd name="T20" fmla="*/ 174 w 288"/>
              <a:gd name="T21" fmla="*/ 189 h 189"/>
              <a:gd name="T22" fmla="*/ 246 w 288"/>
              <a:gd name="T23" fmla="*/ 189 h 189"/>
              <a:gd name="T24" fmla="*/ 263 w 288"/>
              <a:gd name="T25" fmla="*/ 173 h 189"/>
              <a:gd name="T26" fmla="*/ 263 w 288"/>
              <a:gd name="T27" fmla="*/ 120 h 189"/>
              <a:gd name="T28" fmla="*/ 280 w 288"/>
              <a:gd name="T29" fmla="*/ 106 h 189"/>
              <a:gd name="T30" fmla="*/ 280 w 288"/>
              <a:gd name="T31" fmla="*/ 83 h 189"/>
              <a:gd name="T32" fmla="*/ 263 w 288"/>
              <a:gd name="T33" fmla="*/ 70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88" h="189">
                <a:moveTo>
                  <a:pt x="263" y="70"/>
                </a:moveTo>
                <a:cubicBezTo>
                  <a:pt x="263" y="17"/>
                  <a:pt x="263" y="17"/>
                  <a:pt x="263" y="17"/>
                </a:cubicBezTo>
                <a:cubicBezTo>
                  <a:pt x="263" y="8"/>
                  <a:pt x="256" y="0"/>
                  <a:pt x="246" y="0"/>
                </a:cubicBezTo>
                <a:cubicBezTo>
                  <a:pt x="174" y="0"/>
                  <a:pt x="174" y="0"/>
                  <a:pt x="174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7" y="0"/>
                  <a:pt x="0" y="8"/>
                  <a:pt x="0" y="17"/>
                </a:cubicBezTo>
                <a:cubicBezTo>
                  <a:pt x="0" y="173"/>
                  <a:pt x="0" y="173"/>
                  <a:pt x="0" y="173"/>
                </a:cubicBezTo>
                <a:cubicBezTo>
                  <a:pt x="0" y="182"/>
                  <a:pt x="7" y="189"/>
                  <a:pt x="17" y="189"/>
                </a:cubicBezTo>
                <a:cubicBezTo>
                  <a:pt x="89" y="189"/>
                  <a:pt x="89" y="189"/>
                  <a:pt x="89" y="189"/>
                </a:cubicBezTo>
                <a:cubicBezTo>
                  <a:pt x="174" y="189"/>
                  <a:pt x="174" y="189"/>
                  <a:pt x="174" y="189"/>
                </a:cubicBezTo>
                <a:cubicBezTo>
                  <a:pt x="246" y="189"/>
                  <a:pt x="246" y="189"/>
                  <a:pt x="246" y="189"/>
                </a:cubicBezTo>
                <a:cubicBezTo>
                  <a:pt x="256" y="189"/>
                  <a:pt x="263" y="182"/>
                  <a:pt x="263" y="173"/>
                </a:cubicBezTo>
                <a:cubicBezTo>
                  <a:pt x="263" y="120"/>
                  <a:pt x="263" y="120"/>
                  <a:pt x="263" y="120"/>
                </a:cubicBezTo>
                <a:cubicBezTo>
                  <a:pt x="280" y="106"/>
                  <a:pt x="280" y="106"/>
                  <a:pt x="280" y="106"/>
                </a:cubicBezTo>
                <a:cubicBezTo>
                  <a:pt x="288" y="101"/>
                  <a:pt x="288" y="89"/>
                  <a:pt x="280" y="83"/>
                </a:cubicBezTo>
                <a:lnTo>
                  <a:pt x="263" y="70"/>
                </a:lnTo>
                <a:close/>
              </a:path>
            </a:pathLst>
          </a:custGeom>
          <a:solidFill>
            <a:srgbClr val="FFC82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微软雅黑" panose="020B0503020204020204" pitchFamily="34" charset="-122"/>
            </a:endParaRPr>
          </a:p>
        </p:txBody>
      </p:sp>
      <p:sp>
        <p:nvSpPr>
          <p:cNvPr id="19" name="稻壳儿春秋广告/盗版必究        原创来源：http://chn.docer.com/works?userid=199329941#!/work_time"/>
          <p:cNvSpPr txBox="1"/>
          <p:nvPr/>
        </p:nvSpPr>
        <p:spPr>
          <a:xfrm>
            <a:off x="1434678" y="2431769"/>
            <a:ext cx="2291714" cy="55308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把握现状</a:t>
            </a:r>
          </a:p>
        </p:txBody>
      </p:sp>
      <p:sp>
        <p:nvSpPr>
          <p:cNvPr id="20" name="稻壳儿春秋广告/盗版必究        原创来源：http://chn.docer.com/works?userid=199329941#!/work_time"/>
          <p:cNvSpPr txBox="1"/>
          <p:nvPr/>
        </p:nvSpPr>
        <p:spPr>
          <a:xfrm>
            <a:off x="4954283" y="2433674"/>
            <a:ext cx="2291714" cy="55308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设定目标</a:t>
            </a:r>
          </a:p>
        </p:txBody>
      </p:sp>
      <p:sp>
        <p:nvSpPr>
          <p:cNvPr id="21" name="稻壳儿春秋广告/盗版必究        原创来源：http://chn.docer.com/works?userid=199329941#!/work_time"/>
          <p:cNvSpPr txBox="1"/>
          <p:nvPr/>
        </p:nvSpPr>
        <p:spPr>
          <a:xfrm>
            <a:off x="8620976" y="2203804"/>
            <a:ext cx="2291714" cy="10147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实施计划的推进组织及方法</a:t>
            </a:r>
          </a:p>
        </p:txBody>
      </p:sp>
      <p:sp>
        <p:nvSpPr>
          <p:cNvPr id="22" name="稻壳儿春秋广告/盗版必究        原创来源：http://chn.docer.com/works?userid=199329941#!/work_time"/>
          <p:cNvSpPr txBox="1"/>
          <p:nvPr/>
        </p:nvSpPr>
        <p:spPr>
          <a:xfrm>
            <a:off x="5079786" y="4820004"/>
            <a:ext cx="2291714" cy="101473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实施计划的教育资料</a:t>
            </a:r>
          </a:p>
        </p:txBody>
      </p:sp>
      <p:sp>
        <p:nvSpPr>
          <p:cNvPr id="23" name="稻壳儿春秋广告/盗版必究        原创来源：http://chn.docer.com/works?userid=199329941#!/work_time"/>
          <p:cNvSpPr/>
          <p:nvPr/>
        </p:nvSpPr>
        <p:spPr>
          <a:xfrm>
            <a:off x="3230022" y="5175236"/>
            <a:ext cx="302641" cy="3026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50" y="19575"/>
                </a:moveTo>
                <a:cubicBezTo>
                  <a:pt x="15356" y="19575"/>
                  <a:pt x="13500" y="18056"/>
                  <a:pt x="13500" y="16200"/>
                </a:cubicBezTo>
                <a:cubicBezTo>
                  <a:pt x="13500" y="14344"/>
                  <a:pt x="15356" y="12825"/>
                  <a:pt x="17550" y="12825"/>
                </a:cubicBezTo>
                <a:cubicBezTo>
                  <a:pt x="18562" y="12825"/>
                  <a:pt x="19575" y="13162"/>
                  <a:pt x="20250" y="13669"/>
                </a:cubicBezTo>
                <a:cubicBezTo>
                  <a:pt x="20250" y="6075"/>
                  <a:pt x="20250" y="6075"/>
                  <a:pt x="20250" y="6075"/>
                </a:cubicBezTo>
                <a:cubicBezTo>
                  <a:pt x="8100" y="7425"/>
                  <a:pt x="8100" y="7425"/>
                  <a:pt x="8100" y="7425"/>
                </a:cubicBezTo>
                <a:cubicBezTo>
                  <a:pt x="8100" y="18900"/>
                  <a:pt x="8100" y="18900"/>
                  <a:pt x="8100" y="18900"/>
                </a:cubicBezTo>
                <a:cubicBezTo>
                  <a:pt x="8100" y="18900"/>
                  <a:pt x="8100" y="18900"/>
                  <a:pt x="8100" y="18900"/>
                </a:cubicBezTo>
                <a:cubicBezTo>
                  <a:pt x="7594" y="20419"/>
                  <a:pt x="6075" y="21600"/>
                  <a:pt x="4050" y="21600"/>
                </a:cubicBezTo>
                <a:cubicBezTo>
                  <a:pt x="1856" y="21600"/>
                  <a:pt x="0" y="20081"/>
                  <a:pt x="0" y="18225"/>
                </a:cubicBezTo>
                <a:cubicBezTo>
                  <a:pt x="0" y="16369"/>
                  <a:pt x="1856" y="14850"/>
                  <a:pt x="4050" y="14850"/>
                </a:cubicBezTo>
                <a:cubicBezTo>
                  <a:pt x="5062" y="14850"/>
                  <a:pt x="6075" y="15188"/>
                  <a:pt x="6750" y="15694"/>
                </a:cubicBezTo>
                <a:cubicBezTo>
                  <a:pt x="6750" y="1350"/>
                  <a:pt x="6750" y="1350"/>
                  <a:pt x="6750" y="1350"/>
                </a:cubicBezTo>
                <a:cubicBezTo>
                  <a:pt x="21600" y="0"/>
                  <a:pt x="21600" y="0"/>
                  <a:pt x="21600" y="0"/>
                </a:cubicBezTo>
                <a:cubicBezTo>
                  <a:pt x="21600" y="16200"/>
                  <a:pt x="21600" y="16200"/>
                  <a:pt x="21600" y="16200"/>
                </a:cubicBezTo>
                <a:cubicBezTo>
                  <a:pt x="21600" y="18056"/>
                  <a:pt x="19744" y="19575"/>
                  <a:pt x="17550" y="19575"/>
                </a:cubicBezTo>
                <a:close/>
                <a:moveTo>
                  <a:pt x="4050" y="16200"/>
                </a:moveTo>
                <a:cubicBezTo>
                  <a:pt x="2531" y="16200"/>
                  <a:pt x="1350" y="17044"/>
                  <a:pt x="1350" y="18225"/>
                </a:cubicBezTo>
                <a:cubicBezTo>
                  <a:pt x="1350" y="19406"/>
                  <a:pt x="2531" y="20250"/>
                  <a:pt x="4050" y="20250"/>
                </a:cubicBezTo>
                <a:cubicBezTo>
                  <a:pt x="5569" y="20250"/>
                  <a:pt x="6750" y="19406"/>
                  <a:pt x="6750" y="18225"/>
                </a:cubicBezTo>
                <a:cubicBezTo>
                  <a:pt x="6750" y="17044"/>
                  <a:pt x="5569" y="16200"/>
                  <a:pt x="4050" y="16200"/>
                </a:cubicBezTo>
                <a:close/>
                <a:moveTo>
                  <a:pt x="20250" y="1519"/>
                </a:moveTo>
                <a:cubicBezTo>
                  <a:pt x="8100" y="2869"/>
                  <a:pt x="8100" y="2869"/>
                  <a:pt x="8100" y="2869"/>
                </a:cubicBezTo>
                <a:cubicBezTo>
                  <a:pt x="8100" y="5906"/>
                  <a:pt x="8100" y="5906"/>
                  <a:pt x="8100" y="5906"/>
                </a:cubicBezTo>
                <a:cubicBezTo>
                  <a:pt x="20250" y="4556"/>
                  <a:pt x="20250" y="4556"/>
                  <a:pt x="20250" y="4556"/>
                </a:cubicBezTo>
                <a:cubicBezTo>
                  <a:pt x="20250" y="1519"/>
                  <a:pt x="20250" y="1519"/>
                  <a:pt x="20250" y="1519"/>
                </a:cubicBezTo>
                <a:close/>
                <a:moveTo>
                  <a:pt x="17550" y="14175"/>
                </a:moveTo>
                <a:cubicBezTo>
                  <a:pt x="16031" y="14175"/>
                  <a:pt x="14850" y="15188"/>
                  <a:pt x="14850" y="16200"/>
                </a:cubicBezTo>
                <a:cubicBezTo>
                  <a:pt x="14850" y="17381"/>
                  <a:pt x="16031" y="18225"/>
                  <a:pt x="17550" y="18225"/>
                </a:cubicBezTo>
                <a:cubicBezTo>
                  <a:pt x="19069" y="18225"/>
                  <a:pt x="20250" y="17381"/>
                  <a:pt x="20250" y="16200"/>
                </a:cubicBezTo>
                <a:cubicBezTo>
                  <a:pt x="20250" y="15188"/>
                  <a:pt x="19069" y="14175"/>
                  <a:pt x="17550" y="1417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22860" rIns="22860"/>
          <a:lstStyle/>
          <a:p>
            <a:pPr defTabSz="1219200">
              <a:defRPr sz="4800">
                <a:solidFill>
                  <a:srgbClr val="27282D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pPr>
            <a:endParaRPr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4" name="稻壳儿春秋广告/盗版必究        原创来源：http://chn.docer.com/works?userid=199329941#!/work_time"/>
          <p:cNvSpPr/>
          <p:nvPr/>
        </p:nvSpPr>
        <p:spPr bwMode="auto">
          <a:xfrm>
            <a:off x="1434699" y="4454095"/>
            <a:ext cx="2633309" cy="1745840"/>
          </a:xfrm>
          <a:custGeom>
            <a:avLst/>
            <a:gdLst>
              <a:gd name="T0" fmla="*/ 280 w 288"/>
              <a:gd name="T1" fmla="*/ 83 h 189"/>
              <a:gd name="T2" fmla="*/ 263 w 288"/>
              <a:gd name="T3" fmla="*/ 70 h 189"/>
              <a:gd name="T4" fmla="*/ 263 w 288"/>
              <a:gd name="T5" fmla="*/ 17 h 189"/>
              <a:gd name="T6" fmla="*/ 247 w 288"/>
              <a:gd name="T7" fmla="*/ 0 h 189"/>
              <a:gd name="T8" fmla="*/ 174 w 288"/>
              <a:gd name="T9" fmla="*/ 0 h 189"/>
              <a:gd name="T10" fmla="*/ 90 w 288"/>
              <a:gd name="T11" fmla="*/ 0 h 189"/>
              <a:gd name="T12" fmla="*/ 17 w 288"/>
              <a:gd name="T13" fmla="*/ 0 h 189"/>
              <a:gd name="T14" fmla="*/ 0 w 288"/>
              <a:gd name="T15" fmla="*/ 17 h 189"/>
              <a:gd name="T16" fmla="*/ 0 w 288"/>
              <a:gd name="T17" fmla="*/ 73 h 189"/>
              <a:gd name="T18" fmla="*/ 13 w 288"/>
              <a:gd name="T19" fmla="*/ 83 h 189"/>
              <a:gd name="T20" fmla="*/ 13 w 288"/>
              <a:gd name="T21" fmla="*/ 106 h 189"/>
              <a:gd name="T22" fmla="*/ 0 w 288"/>
              <a:gd name="T23" fmla="*/ 116 h 189"/>
              <a:gd name="T24" fmla="*/ 0 w 288"/>
              <a:gd name="T25" fmla="*/ 173 h 189"/>
              <a:gd name="T26" fmla="*/ 17 w 288"/>
              <a:gd name="T27" fmla="*/ 189 h 189"/>
              <a:gd name="T28" fmla="*/ 90 w 288"/>
              <a:gd name="T29" fmla="*/ 189 h 189"/>
              <a:gd name="T30" fmla="*/ 174 w 288"/>
              <a:gd name="T31" fmla="*/ 189 h 189"/>
              <a:gd name="T32" fmla="*/ 247 w 288"/>
              <a:gd name="T33" fmla="*/ 189 h 189"/>
              <a:gd name="T34" fmla="*/ 263 w 288"/>
              <a:gd name="T35" fmla="*/ 173 h 189"/>
              <a:gd name="T36" fmla="*/ 263 w 288"/>
              <a:gd name="T37" fmla="*/ 120 h 189"/>
              <a:gd name="T38" fmla="*/ 280 w 288"/>
              <a:gd name="T39" fmla="*/ 106 h 189"/>
              <a:gd name="T40" fmla="*/ 280 w 288"/>
              <a:gd name="T41" fmla="*/ 83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8" h="189">
                <a:moveTo>
                  <a:pt x="280" y="83"/>
                </a:moveTo>
                <a:cubicBezTo>
                  <a:pt x="263" y="70"/>
                  <a:pt x="263" y="70"/>
                  <a:pt x="263" y="70"/>
                </a:cubicBezTo>
                <a:cubicBezTo>
                  <a:pt x="263" y="17"/>
                  <a:pt x="263" y="17"/>
                  <a:pt x="263" y="17"/>
                </a:cubicBezTo>
                <a:cubicBezTo>
                  <a:pt x="263" y="8"/>
                  <a:pt x="256" y="0"/>
                  <a:pt x="247" y="0"/>
                </a:cubicBezTo>
                <a:cubicBezTo>
                  <a:pt x="174" y="0"/>
                  <a:pt x="174" y="0"/>
                  <a:pt x="174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8" y="0"/>
                  <a:pt x="0" y="8"/>
                  <a:pt x="0" y="17"/>
                </a:cubicBezTo>
                <a:cubicBezTo>
                  <a:pt x="0" y="73"/>
                  <a:pt x="0" y="73"/>
                  <a:pt x="0" y="73"/>
                </a:cubicBezTo>
                <a:cubicBezTo>
                  <a:pt x="13" y="83"/>
                  <a:pt x="13" y="83"/>
                  <a:pt x="13" y="83"/>
                </a:cubicBezTo>
                <a:cubicBezTo>
                  <a:pt x="20" y="89"/>
                  <a:pt x="20" y="101"/>
                  <a:pt x="13" y="106"/>
                </a:cubicBezTo>
                <a:cubicBezTo>
                  <a:pt x="0" y="116"/>
                  <a:pt x="0" y="116"/>
                  <a:pt x="0" y="116"/>
                </a:cubicBezTo>
                <a:cubicBezTo>
                  <a:pt x="0" y="173"/>
                  <a:pt x="0" y="173"/>
                  <a:pt x="0" y="173"/>
                </a:cubicBezTo>
                <a:cubicBezTo>
                  <a:pt x="0" y="182"/>
                  <a:pt x="8" y="189"/>
                  <a:pt x="17" y="189"/>
                </a:cubicBezTo>
                <a:cubicBezTo>
                  <a:pt x="90" y="189"/>
                  <a:pt x="90" y="189"/>
                  <a:pt x="90" y="189"/>
                </a:cubicBezTo>
                <a:cubicBezTo>
                  <a:pt x="174" y="189"/>
                  <a:pt x="174" y="189"/>
                  <a:pt x="174" y="189"/>
                </a:cubicBezTo>
                <a:cubicBezTo>
                  <a:pt x="247" y="189"/>
                  <a:pt x="247" y="189"/>
                  <a:pt x="247" y="189"/>
                </a:cubicBezTo>
                <a:cubicBezTo>
                  <a:pt x="256" y="189"/>
                  <a:pt x="263" y="182"/>
                  <a:pt x="263" y="173"/>
                </a:cubicBezTo>
                <a:cubicBezTo>
                  <a:pt x="263" y="120"/>
                  <a:pt x="263" y="120"/>
                  <a:pt x="263" y="120"/>
                </a:cubicBezTo>
                <a:cubicBezTo>
                  <a:pt x="280" y="106"/>
                  <a:pt x="280" y="106"/>
                  <a:pt x="280" y="106"/>
                </a:cubicBezTo>
                <a:cubicBezTo>
                  <a:pt x="288" y="101"/>
                  <a:pt x="288" y="89"/>
                  <a:pt x="280" y="83"/>
                </a:cubicBezTo>
              </a:path>
            </a:pathLst>
          </a:custGeom>
          <a:solidFill>
            <a:srgbClr val="42B768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微软雅黑" panose="020B0503020204020204" pitchFamily="34" charset="-122"/>
            </a:endParaRPr>
          </a:p>
        </p:txBody>
      </p:sp>
      <p:sp>
        <p:nvSpPr>
          <p:cNvPr id="25" name="稻壳儿春秋广告/盗版必究        原创来源：http://chn.docer.com/works?userid=199329941#!/work_time"/>
          <p:cNvSpPr/>
          <p:nvPr/>
        </p:nvSpPr>
        <p:spPr bwMode="auto">
          <a:xfrm>
            <a:off x="8450153" y="4454095"/>
            <a:ext cx="2631231" cy="1745840"/>
          </a:xfrm>
          <a:custGeom>
            <a:avLst/>
            <a:gdLst>
              <a:gd name="T0" fmla="*/ 280 w 288"/>
              <a:gd name="T1" fmla="*/ 83 h 189"/>
              <a:gd name="T2" fmla="*/ 263 w 288"/>
              <a:gd name="T3" fmla="*/ 70 h 189"/>
              <a:gd name="T4" fmla="*/ 263 w 288"/>
              <a:gd name="T5" fmla="*/ 17 h 189"/>
              <a:gd name="T6" fmla="*/ 247 w 288"/>
              <a:gd name="T7" fmla="*/ 0 h 189"/>
              <a:gd name="T8" fmla="*/ 174 w 288"/>
              <a:gd name="T9" fmla="*/ 0 h 189"/>
              <a:gd name="T10" fmla="*/ 90 w 288"/>
              <a:gd name="T11" fmla="*/ 0 h 189"/>
              <a:gd name="T12" fmla="*/ 17 w 288"/>
              <a:gd name="T13" fmla="*/ 0 h 189"/>
              <a:gd name="T14" fmla="*/ 0 w 288"/>
              <a:gd name="T15" fmla="*/ 17 h 189"/>
              <a:gd name="T16" fmla="*/ 0 w 288"/>
              <a:gd name="T17" fmla="*/ 73 h 189"/>
              <a:gd name="T18" fmla="*/ 13 w 288"/>
              <a:gd name="T19" fmla="*/ 83 h 189"/>
              <a:gd name="T20" fmla="*/ 13 w 288"/>
              <a:gd name="T21" fmla="*/ 106 h 189"/>
              <a:gd name="T22" fmla="*/ 0 w 288"/>
              <a:gd name="T23" fmla="*/ 116 h 189"/>
              <a:gd name="T24" fmla="*/ 0 w 288"/>
              <a:gd name="T25" fmla="*/ 173 h 189"/>
              <a:gd name="T26" fmla="*/ 17 w 288"/>
              <a:gd name="T27" fmla="*/ 189 h 189"/>
              <a:gd name="T28" fmla="*/ 90 w 288"/>
              <a:gd name="T29" fmla="*/ 189 h 189"/>
              <a:gd name="T30" fmla="*/ 174 w 288"/>
              <a:gd name="T31" fmla="*/ 189 h 189"/>
              <a:gd name="T32" fmla="*/ 247 w 288"/>
              <a:gd name="T33" fmla="*/ 189 h 189"/>
              <a:gd name="T34" fmla="*/ 263 w 288"/>
              <a:gd name="T35" fmla="*/ 173 h 189"/>
              <a:gd name="T36" fmla="*/ 263 w 288"/>
              <a:gd name="T37" fmla="*/ 120 h 189"/>
              <a:gd name="T38" fmla="*/ 280 w 288"/>
              <a:gd name="T39" fmla="*/ 106 h 189"/>
              <a:gd name="T40" fmla="*/ 280 w 288"/>
              <a:gd name="T41" fmla="*/ 83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88" h="189">
                <a:moveTo>
                  <a:pt x="280" y="83"/>
                </a:moveTo>
                <a:cubicBezTo>
                  <a:pt x="263" y="70"/>
                  <a:pt x="263" y="70"/>
                  <a:pt x="263" y="70"/>
                </a:cubicBezTo>
                <a:cubicBezTo>
                  <a:pt x="263" y="17"/>
                  <a:pt x="263" y="17"/>
                  <a:pt x="263" y="17"/>
                </a:cubicBezTo>
                <a:cubicBezTo>
                  <a:pt x="263" y="8"/>
                  <a:pt x="256" y="0"/>
                  <a:pt x="247" y="0"/>
                </a:cubicBezTo>
                <a:cubicBezTo>
                  <a:pt x="174" y="0"/>
                  <a:pt x="174" y="0"/>
                  <a:pt x="174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8" y="0"/>
                  <a:pt x="0" y="8"/>
                  <a:pt x="0" y="17"/>
                </a:cubicBezTo>
                <a:cubicBezTo>
                  <a:pt x="0" y="73"/>
                  <a:pt x="0" y="73"/>
                  <a:pt x="0" y="73"/>
                </a:cubicBezTo>
                <a:cubicBezTo>
                  <a:pt x="13" y="83"/>
                  <a:pt x="13" y="83"/>
                  <a:pt x="13" y="83"/>
                </a:cubicBezTo>
                <a:cubicBezTo>
                  <a:pt x="20" y="89"/>
                  <a:pt x="20" y="101"/>
                  <a:pt x="13" y="106"/>
                </a:cubicBezTo>
                <a:cubicBezTo>
                  <a:pt x="0" y="116"/>
                  <a:pt x="0" y="116"/>
                  <a:pt x="0" y="116"/>
                </a:cubicBezTo>
                <a:cubicBezTo>
                  <a:pt x="0" y="173"/>
                  <a:pt x="0" y="173"/>
                  <a:pt x="0" y="173"/>
                </a:cubicBezTo>
                <a:cubicBezTo>
                  <a:pt x="0" y="182"/>
                  <a:pt x="8" y="189"/>
                  <a:pt x="17" y="189"/>
                </a:cubicBezTo>
                <a:cubicBezTo>
                  <a:pt x="90" y="189"/>
                  <a:pt x="90" y="189"/>
                  <a:pt x="90" y="189"/>
                </a:cubicBezTo>
                <a:cubicBezTo>
                  <a:pt x="174" y="189"/>
                  <a:pt x="174" y="189"/>
                  <a:pt x="174" y="189"/>
                </a:cubicBezTo>
                <a:cubicBezTo>
                  <a:pt x="247" y="189"/>
                  <a:pt x="247" y="189"/>
                  <a:pt x="247" y="189"/>
                </a:cubicBezTo>
                <a:cubicBezTo>
                  <a:pt x="256" y="189"/>
                  <a:pt x="263" y="182"/>
                  <a:pt x="263" y="173"/>
                </a:cubicBezTo>
                <a:cubicBezTo>
                  <a:pt x="263" y="120"/>
                  <a:pt x="263" y="120"/>
                  <a:pt x="263" y="120"/>
                </a:cubicBezTo>
                <a:cubicBezTo>
                  <a:pt x="280" y="106"/>
                  <a:pt x="280" y="106"/>
                  <a:pt x="280" y="106"/>
                </a:cubicBezTo>
                <a:cubicBezTo>
                  <a:pt x="288" y="101"/>
                  <a:pt x="288" y="89"/>
                  <a:pt x="280" y="8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微软雅黑" panose="020B0503020204020204" pitchFamily="34" charset="-122"/>
            </a:endParaRPr>
          </a:p>
        </p:txBody>
      </p:sp>
      <p:sp>
        <p:nvSpPr>
          <p:cNvPr id="27" name="稻壳儿春秋广告/盗版必究        原创来源：http://chn.docer.com/works?userid=199329941#!/work_time"/>
          <p:cNvSpPr txBox="1"/>
          <p:nvPr/>
        </p:nvSpPr>
        <p:spPr>
          <a:xfrm>
            <a:off x="1605496" y="5049874"/>
            <a:ext cx="2291714" cy="55308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管理项目</a:t>
            </a:r>
          </a:p>
        </p:txBody>
      </p:sp>
      <p:sp>
        <p:nvSpPr>
          <p:cNvPr id="28" name="稻壳儿春秋广告/盗版必究        原创来源：http://chn.docer.com/works?userid=199329941#!/work_time"/>
          <p:cNvSpPr txBox="1"/>
          <p:nvPr/>
        </p:nvSpPr>
        <p:spPr>
          <a:xfrm>
            <a:off x="8621816" y="5051144"/>
            <a:ext cx="2291714" cy="55308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预算及评估收益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0563" y="65760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PPT</a:t>
            </a:r>
            <a:r>
              <a:rPr lang="zh-CN" altLang="en-US" sz="100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下载 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www.ypppt.com/xiazai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/</a:t>
            </a:r>
            <a:endParaRPr lang="en-US" altLang="zh-CN" sz="100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cer Falling Dust PPT demo"/>
          <p:cNvSpPr/>
          <p:nvPr/>
        </p:nvSpPr>
        <p:spPr>
          <a:xfrm>
            <a:off x="2882959" y="3196990"/>
            <a:ext cx="6214745" cy="11068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sz="6600" b="1" spc="300" dirty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PDCA循环运作</a:t>
            </a:r>
          </a:p>
        </p:txBody>
      </p:sp>
      <p:sp>
        <p:nvSpPr>
          <p:cNvPr id="31" name="矩形 30"/>
          <p:cNvSpPr/>
          <p:nvPr/>
        </p:nvSpPr>
        <p:spPr>
          <a:xfrm>
            <a:off x="4147564" y="1962362"/>
            <a:ext cx="3684270" cy="11068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PART </a:t>
            </a:r>
            <a:r>
              <a:rPr lang="en-US" altLang="zh-CN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02</a:t>
            </a:r>
            <a:endParaRPr lang="zh-CN" altLang="en-US" sz="66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78675"/>
            <a:ext cx="600501" cy="356206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1591499" y="1678675"/>
            <a:ext cx="600501" cy="356206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92732" y="1678675"/>
            <a:ext cx="317453" cy="3562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1273051" y="1678675"/>
            <a:ext cx="317453" cy="3562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3835522" y="5685284"/>
            <a:ext cx="1964777" cy="87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6428596" y="5685284"/>
            <a:ext cx="1964777" cy="87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c248ac2-895b-4981-9d34-629dacea3c7f}"/>
  <p:tag name="TABLE_EMPHASIZE_COLOR" val="16736824"/>
  <p:tag name="TABLE_SKINIDX" val="3"/>
  <p:tag name="TABLE_COLORIDX" val="3"/>
  <p:tag name="TABLE_COLOR_RGB" val="0x000000*0xFFFFFF*0x212121*0xFFFFFF*0xFF6238*0xFFD147*0xFFB57D*0xFF7A51*0xFFD791*0xFF8C6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973*1311"/>
  <p:tag name="KSO_WM_UNIT_HIGHLIGHT" val="0"/>
  <p:tag name="KSO_WM_UNIT_COMPATIBLE" val="0"/>
  <p:tag name="KSO_WM_UNIT_DIAGRAM_ISNUMVISUAL" val="0"/>
  <p:tag name="KSO_WM_UNIT_DIAGRAM_ISREFERUNIT" val="0"/>
  <p:tag name="KSO_WM_UNIT_TYPE" val="d"/>
  <p:tag name="KSO_WM_UNIT_INDEX" val="1"/>
  <p:tag name="KSO_WM_UNIT_ID" val="diagram20213280_1*d*1"/>
  <p:tag name="KSO_WM_TEMPLATE_CATEGORY" val="diagram"/>
  <p:tag name="KSO_WM_TEMPLATE_INDEX" val="20213280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7545ef9cf13441a5a06d0b667ca7e163"/>
  <p:tag name="KSO_WM_UNIT_DECORATE_INFO" val=""/>
  <p:tag name="KSO_WM_UNIT_SM_LIMIT_TYPE" val=""/>
  <p:tag name="KSO_WM_CHIP_FILLAREA_FILL_RULE" val="{&quot;fill_align&quot;:&quot;cm&quot;,&quot;fill_mode&quot;:&quot;full&quot;,&quot;sacle_strategy&quot;:&quot;smart&quot;}"/>
  <p:tag name="KSO_WM_ASSEMBLE_CHIP_INDEX" val="154287856a184444bcd82f81cf12949b"/>
  <p:tag name="KSO_WM_UNIT_PLACING_PICTURE" val="154287856a184444bcd82f81cf12949b"/>
  <p:tag name="KSO_WM_TEMPLATE_ASSEMBLE_XID" val="5f7fdc56acac1f5dbd6c3494"/>
  <p:tag name="KSO_WM_TEMPLATE_ASSEMBLE_GROUPID" val="5f7fdc56acac1f5dbd6c3494"/>
  <p:tag name="KSO_WM_UNIT_PICTURE_CLIP_FLAG" val="0"/>
  <p:tag name="KSO_WM_UNIT_PLACING_PICTURE_INFO" val="{&quot;code&quot;:&quot;&quot;,&quot;full_picture&quot;:false,&quot;scheme&quot;:&quot;&quot;,&quot;spacing&quot;:5}"/>
  <p:tag name="KSO_WM_UNIT_PLACING_PICTURE_COLLAGE_VIEWPORT" val="{&quot;height&quot;:7456.9999999999973,&quot;width&quot;:7456.9999999999982}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此处添加标题"/>
  <p:tag name="KSO_WM_UNIT_NOCLEAR" val="0"/>
  <p:tag name="KSO_WM_UNIT_SHOW_EDIT_AREA_INDICATION" val="1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830110146"/>
  <p:tag name="MH_LIBRARY" val="CONTENTS"/>
  <p:tag name="MH_TYPE" val="OTHERS"/>
  <p:tag name="ID" val="55351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此处添加标题"/>
  <p:tag name="KSO_WM_UNIT_NOCLEAR" val="0"/>
  <p:tag name="KSO_WM_UNIT_SHOW_EDIT_AREA_INDICATION" val="1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2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1015*1946"/>
  <p:tag name="KSO_WM_UNIT_HIGHLIGHT" val="0"/>
  <p:tag name="KSO_WM_UNIT_COMPATIBLE" val="0"/>
  <p:tag name="KSO_WM_UNIT_DIAGRAM_ISNUMVISUAL" val="0"/>
  <p:tag name="KSO_WM_UNIT_DIAGRAM_ISREFERUNIT" val="0"/>
  <p:tag name="KSO_WM_UNIT_TYPE" val="d"/>
  <p:tag name="KSO_WM_UNIT_INDEX" val="1"/>
  <p:tag name="KSO_WM_UNIT_ID" val="diagram20211227_1*d*1"/>
  <p:tag name="KSO_WM_TEMPLATE_CATEGORY" val="diagram"/>
  <p:tag name="KSO_WM_TEMPLATE_INDEX" val="20211227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1d5f205ae9eb4188b3fd7290e3b040dc"/>
  <p:tag name="KSO_WM_UNIT_DECORATE_INFO" val=""/>
  <p:tag name="KSO_WM_UNIT_SM_LIMIT_TYPE" val=""/>
  <p:tag name="KSO_WM_CHIP_FILLAREA_FILL_RULE" val="{&quot;fill_align&quot;:&quot;cm&quot;,&quot;fill_mode&quot;:&quot;full&quot;,&quot;sacle_strategy&quot;:&quot;smart&quot;}"/>
  <p:tag name="KSO_WM_ASSEMBLE_CHIP_INDEX" val="ccecff6b6b4c4e969c009e85a9e3dfae"/>
  <p:tag name="KSO_WM_UNIT_PLACING_PICTURE" val="ccecff6b6b4c4e969c009e85a9e3dfae"/>
  <p:tag name="KSO_WM_TEMPLATE_ASSEMBLE_XID" val="5f6acca6c62b13c0b940a97b"/>
  <p:tag name="KSO_WM_TEMPLATE_ASSEMBLE_GROUPID" val="5f6acca6c62b13c0b940a97b"/>
  <p:tag name="KSO_WM_UNIT_PLACING_PICTURE_USER_VIEWPORT" val="{&quot;height&quot;:5049,&quot;width&quot;:12273}"/>
  <p:tag name="KSO_WM_UNIT_PLACING_PICTURE_INFO" val="{&quot;code&quot;:&quot;&quot;,&quot;full_picture&quot;:false,&quot;scheme&quot;:&quot;&quot;,&quot;spacing&quot;:5}"/>
  <p:tag name="KSO_WM_UNIT_PLACING_PICTURE_COLLAGE_VIEWPORT" val="{&quot;height&quot;:5177.3877684866366,&quot;width&quot;:6472}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406091957"/>
  <p:tag name="MH_LIBRARY" val="GRAPHIC"/>
  <p:tag name="MH_TYPE" val="Other"/>
  <p:tag name="MH_ORDER" val="4"/>
</p:tagLst>
</file>

<file path=ppt/theme/theme1.xml><?xml version="1.0" encoding="utf-8"?>
<a:theme xmlns:a="http://schemas.openxmlformats.org/drawingml/2006/main" name="第一PPT，www.1ppt.com">
  <a:themeElements>
    <a:clrScheme name="自定义 1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94754"/>
      </a:accent1>
      <a:accent2>
        <a:srgbClr val="00939F"/>
      </a:accent2>
      <a:accent3>
        <a:srgbClr val="F6AA26"/>
      </a:accent3>
      <a:accent4>
        <a:srgbClr val="EA552B"/>
      </a:accent4>
      <a:accent5>
        <a:srgbClr val="956134"/>
      </a:accent5>
      <a:accent6>
        <a:srgbClr val="394754"/>
      </a:accent6>
      <a:hlink>
        <a:srgbClr val="00939F"/>
      </a:hlink>
      <a:folHlink>
        <a:srgbClr val="F6AA26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1281</Words>
  <Application>Microsoft Office PowerPoint</Application>
  <PresentationFormat>宽屏</PresentationFormat>
  <Paragraphs>322</Paragraphs>
  <Slides>35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35</vt:i4>
      </vt:variant>
    </vt:vector>
  </HeadingPairs>
  <TitlesOfParts>
    <vt:vector size="48" baseType="lpstr">
      <vt:lpstr>Franklin Gothic Book</vt:lpstr>
      <vt:lpstr>Meiryo</vt:lpstr>
      <vt:lpstr>方正舒体</vt:lpstr>
      <vt:lpstr>黑体</vt:lpstr>
      <vt:lpstr>宋体</vt:lpstr>
      <vt:lpstr>微软雅黑</vt:lpstr>
      <vt:lpstr>Arial</vt:lpstr>
      <vt:lpstr>Calibri</vt:lpstr>
      <vt:lpstr>Calibri Light</vt:lpstr>
      <vt:lpstr>Impact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3、PDCA循环是综合性循环，四个阶段是相对的，它们之间不是截然分开的。 4、推动PDCA循环的关键是“修正”阶段。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41</cp:revision>
  <dcterms:created xsi:type="dcterms:W3CDTF">2020-10-12T04:11:00Z</dcterms:created>
  <dcterms:modified xsi:type="dcterms:W3CDTF">2023-01-24T10:09:45Z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