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4" r:id="rId2"/>
    <p:sldMasterId id="2147483668" r:id="rId3"/>
  </p:sldMasterIdLst>
  <p:notesMasterIdLst>
    <p:notesMasterId r:id="rId27"/>
  </p:notesMasterIdLst>
  <p:sldIdLst>
    <p:sldId id="283" r:id="rId4"/>
    <p:sldId id="263" r:id="rId5"/>
    <p:sldId id="288" r:id="rId6"/>
    <p:sldId id="289" r:id="rId7"/>
    <p:sldId id="271" r:id="rId8"/>
    <p:sldId id="291" r:id="rId9"/>
    <p:sldId id="294" r:id="rId10"/>
    <p:sldId id="293" r:id="rId11"/>
    <p:sldId id="292" r:id="rId12"/>
    <p:sldId id="295" r:id="rId13"/>
    <p:sldId id="296" r:id="rId14"/>
    <p:sldId id="297" r:id="rId15"/>
    <p:sldId id="298" r:id="rId16"/>
    <p:sldId id="299" r:id="rId17"/>
    <p:sldId id="300" r:id="rId18"/>
    <p:sldId id="301" r:id="rId19"/>
    <p:sldId id="302" r:id="rId20"/>
    <p:sldId id="290" r:id="rId21"/>
    <p:sldId id="287" r:id="rId22"/>
    <p:sldId id="286" r:id="rId23"/>
    <p:sldId id="285" r:id="rId24"/>
    <p:sldId id="305" r:id="rId25"/>
    <p:sldId id="306" r:id="rId26"/>
  </p:sldIdLst>
  <p:sldSz cx="12192000" cy="6858000"/>
  <p:notesSz cx="6858000" cy="9144000"/>
  <p:custDataLst>
    <p:tags r:id="rId28"/>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DFF"/>
    <a:srgbClr val="F3F9FB"/>
    <a:srgbClr val="069B88"/>
    <a:srgbClr val="83C207"/>
    <a:srgbClr val="FFC208"/>
    <a:srgbClr val="F56224"/>
    <a:srgbClr val="E7EE92"/>
    <a:srgbClr val="C8EAFF"/>
    <a:srgbClr val="FF850A"/>
    <a:srgbClr val="9CB9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279" autoAdjust="0"/>
    <p:restoredTop sz="96314" autoAdjust="0"/>
  </p:normalViewPr>
  <p:slideViewPr>
    <p:cSldViewPr snapToGrid="0">
      <p:cViewPr varScale="1">
        <p:scale>
          <a:sx n="106" d="100"/>
          <a:sy n="106" d="100"/>
        </p:scale>
        <p:origin x="606"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gs" Target="tags/tag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B5E0A5-5F54-4555-83AE-3CFEC9F601DE}" type="datetimeFigureOut">
              <a:rPr lang="zh-CN" altLang="en-US" smtClean="0"/>
              <a:t>2023/1/26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D7D330-FAE0-494A-829F-1262A62E15A3}" type="slidenum">
              <a:rPr lang="zh-CN" altLang="en-US" smtClean="0"/>
              <a:t>‹#›</a:t>
            </a:fld>
            <a:endParaRPr lang="zh-CN" altLang="en-US"/>
          </a:p>
        </p:txBody>
      </p:sp>
    </p:spTree>
    <p:extLst>
      <p:ext uri="{BB962C8B-B14F-4D97-AF65-F5344CB8AC3E}">
        <p14:creationId xmlns:p14="http://schemas.microsoft.com/office/powerpoint/2010/main" val="40568169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AD7D330-FAE0-494A-829F-1262A62E15A3}" type="slidenum">
              <a:rPr lang="zh-CN" altLang="en-US" smtClean="0"/>
              <a:t>1</a:t>
            </a:fld>
            <a:endParaRPr lang="zh-CN" altLang="en-US"/>
          </a:p>
        </p:txBody>
      </p:sp>
    </p:spTree>
    <p:extLst>
      <p:ext uri="{BB962C8B-B14F-4D97-AF65-F5344CB8AC3E}">
        <p14:creationId xmlns:p14="http://schemas.microsoft.com/office/powerpoint/2010/main" val="14459982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AD7D330-FAE0-494A-829F-1262A62E15A3}" type="slidenum">
              <a:rPr lang="zh-CN" altLang="en-US" smtClean="0"/>
              <a:t>10</a:t>
            </a:fld>
            <a:endParaRPr lang="zh-CN" altLang="en-US"/>
          </a:p>
        </p:txBody>
      </p:sp>
    </p:spTree>
    <p:extLst>
      <p:ext uri="{BB962C8B-B14F-4D97-AF65-F5344CB8AC3E}">
        <p14:creationId xmlns:p14="http://schemas.microsoft.com/office/powerpoint/2010/main" val="31888084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EAD7D330-FAE0-494A-829F-1262A62E15A3}" type="slidenum">
              <a:rPr lang="zh-CN" altLang="en-US" smtClean="0"/>
              <a:t>11</a:t>
            </a:fld>
            <a:endParaRPr lang="zh-CN" altLang="en-US"/>
          </a:p>
        </p:txBody>
      </p:sp>
    </p:spTree>
    <p:extLst>
      <p:ext uri="{BB962C8B-B14F-4D97-AF65-F5344CB8AC3E}">
        <p14:creationId xmlns:p14="http://schemas.microsoft.com/office/powerpoint/2010/main" val="32938737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AD7D330-FAE0-494A-829F-1262A62E15A3}" type="slidenum">
              <a:rPr lang="zh-CN" altLang="en-US" smtClean="0"/>
              <a:t>12</a:t>
            </a:fld>
            <a:endParaRPr lang="zh-CN" altLang="en-US"/>
          </a:p>
        </p:txBody>
      </p:sp>
    </p:spTree>
    <p:extLst>
      <p:ext uri="{BB962C8B-B14F-4D97-AF65-F5344CB8AC3E}">
        <p14:creationId xmlns:p14="http://schemas.microsoft.com/office/powerpoint/2010/main" val="1880324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AD7D330-FAE0-494A-829F-1262A62E15A3}" type="slidenum">
              <a:rPr lang="zh-CN" altLang="en-US" smtClean="0"/>
              <a:t>13</a:t>
            </a:fld>
            <a:endParaRPr lang="zh-CN" altLang="en-US"/>
          </a:p>
        </p:txBody>
      </p:sp>
    </p:spTree>
    <p:extLst>
      <p:ext uri="{BB962C8B-B14F-4D97-AF65-F5344CB8AC3E}">
        <p14:creationId xmlns:p14="http://schemas.microsoft.com/office/powerpoint/2010/main" val="8318028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AD7D330-FAE0-494A-829F-1262A62E15A3}" type="slidenum">
              <a:rPr lang="zh-CN" altLang="en-US" smtClean="0"/>
              <a:t>14</a:t>
            </a:fld>
            <a:endParaRPr lang="zh-CN" altLang="en-US"/>
          </a:p>
        </p:txBody>
      </p:sp>
    </p:spTree>
    <p:extLst>
      <p:ext uri="{BB962C8B-B14F-4D97-AF65-F5344CB8AC3E}">
        <p14:creationId xmlns:p14="http://schemas.microsoft.com/office/powerpoint/2010/main" val="41955919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AD7D330-FAE0-494A-829F-1262A62E15A3}" type="slidenum">
              <a:rPr lang="zh-CN" altLang="en-US" smtClean="0"/>
              <a:t>15</a:t>
            </a:fld>
            <a:endParaRPr lang="zh-CN" altLang="en-US"/>
          </a:p>
        </p:txBody>
      </p:sp>
    </p:spTree>
    <p:extLst>
      <p:ext uri="{BB962C8B-B14F-4D97-AF65-F5344CB8AC3E}">
        <p14:creationId xmlns:p14="http://schemas.microsoft.com/office/powerpoint/2010/main" val="32299177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AD7D330-FAE0-494A-829F-1262A62E15A3}" type="slidenum">
              <a:rPr lang="zh-CN" altLang="en-US" smtClean="0"/>
              <a:t>16</a:t>
            </a:fld>
            <a:endParaRPr lang="zh-CN" altLang="en-US"/>
          </a:p>
        </p:txBody>
      </p:sp>
    </p:spTree>
    <p:extLst>
      <p:ext uri="{BB962C8B-B14F-4D97-AF65-F5344CB8AC3E}">
        <p14:creationId xmlns:p14="http://schemas.microsoft.com/office/powerpoint/2010/main" val="7627928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AD7D330-FAE0-494A-829F-1262A62E15A3}" type="slidenum">
              <a:rPr lang="zh-CN" altLang="en-US" smtClean="0"/>
              <a:t>17</a:t>
            </a:fld>
            <a:endParaRPr lang="zh-CN" altLang="en-US"/>
          </a:p>
        </p:txBody>
      </p:sp>
    </p:spTree>
    <p:extLst>
      <p:ext uri="{BB962C8B-B14F-4D97-AF65-F5344CB8AC3E}">
        <p14:creationId xmlns:p14="http://schemas.microsoft.com/office/powerpoint/2010/main" val="30420544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AD7D330-FAE0-494A-829F-1262A62E15A3}" type="slidenum">
              <a:rPr lang="zh-CN" altLang="en-US" smtClean="0"/>
              <a:t>18</a:t>
            </a:fld>
            <a:endParaRPr lang="zh-CN" altLang="en-US"/>
          </a:p>
        </p:txBody>
      </p:sp>
    </p:spTree>
    <p:extLst>
      <p:ext uri="{BB962C8B-B14F-4D97-AF65-F5344CB8AC3E}">
        <p14:creationId xmlns:p14="http://schemas.microsoft.com/office/powerpoint/2010/main" val="1064509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AD7D330-FAE0-494A-829F-1262A62E15A3}" type="slidenum">
              <a:rPr lang="zh-CN" altLang="en-US" smtClean="0"/>
              <a:t>19</a:t>
            </a:fld>
            <a:endParaRPr lang="zh-CN" altLang="en-US"/>
          </a:p>
        </p:txBody>
      </p:sp>
    </p:spTree>
    <p:extLst>
      <p:ext uri="{BB962C8B-B14F-4D97-AF65-F5344CB8AC3E}">
        <p14:creationId xmlns:p14="http://schemas.microsoft.com/office/powerpoint/2010/main" val="40252093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AD7D330-FAE0-494A-829F-1262A62E15A3}" type="slidenum">
              <a:rPr lang="zh-CN" altLang="en-US" smtClean="0"/>
              <a:t>2</a:t>
            </a:fld>
            <a:endParaRPr lang="zh-CN" altLang="en-US"/>
          </a:p>
        </p:txBody>
      </p:sp>
    </p:spTree>
    <p:extLst>
      <p:ext uri="{BB962C8B-B14F-4D97-AF65-F5344CB8AC3E}">
        <p14:creationId xmlns:p14="http://schemas.microsoft.com/office/powerpoint/2010/main" val="27148861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AD7D330-FAE0-494A-829F-1262A62E15A3}" type="slidenum">
              <a:rPr lang="zh-CN" altLang="en-US" smtClean="0"/>
              <a:t>20</a:t>
            </a:fld>
            <a:endParaRPr lang="zh-CN" altLang="en-US"/>
          </a:p>
        </p:txBody>
      </p:sp>
    </p:spTree>
    <p:extLst>
      <p:ext uri="{BB962C8B-B14F-4D97-AF65-F5344CB8AC3E}">
        <p14:creationId xmlns:p14="http://schemas.microsoft.com/office/powerpoint/2010/main" val="42083274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AD7D330-FAE0-494A-829F-1262A62E15A3}" type="slidenum">
              <a:rPr lang="zh-CN" altLang="en-US" smtClean="0"/>
              <a:t>21</a:t>
            </a:fld>
            <a:endParaRPr lang="zh-CN" altLang="en-US"/>
          </a:p>
        </p:txBody>
      </p:sp>
    </p:spTree>
    <p:extLst>
      <p:ext uri="{BB962C8B-B14F-4D97-AF65-F5344CB8AC3E}">
        <p14:creationId xmlns:p14="http://schemas.microsoft.com/office/powerpoint/2010/main" val="6719686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AD7D330-FAE0-494A-829F-1262A62E15A3}" type="slidenum">
              <a:rPr lang="zh-CN" altLang="en-US" smtClean="0"/>
              <a:t>22</a:t>
            </a:fld>
            <a:endParaRPr lang="zh-CN" altLang="en-US"/>
          </a:p>
        </p:txBody>
      </p:sp>
    </p:spTree>
    <p:extLst>
      <p:ext uri="{BB962C8B-B14F-4D97-AF65-F5344CB8AC3E}">
        <p14:creationId xmlns:p14="http://schemas.microsoft.com/office/powerpoint/2010/main" val="27811274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23</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4039481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AD7D330-FAE0-494A-829F-1262A62E15A3}" type="slidenum">
              <a:rPr lang="zh-CN" altLang="en-US" smtClean="0"/>
              <a:t>3</a:t>
            </a:fld>
            <a:endParaRPr lang="zh-CN" altLang="en-US"/>
          </a:p>
        </p:txBody>
      </p:sp>
    </p:spTree>
    <p:extLst>
      <p:ext uri="{BB962C8B-B14F-4D97-AF65-F5344CB8AC3E}">
        <p14:creationId xmlns:p14="http://schemas.microsoft.com/office/powerpoint/2010/main" val="37809291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AD7D330-FAE0-494A-829F-1262A62E15A3}" type="slidenum">
              <a:rPr lang="zh-CN" altLang="en-US" smtClean="0"/>
              <a:t>4</a:t>
            </a:fld>
            <a:endParaRPr lang="zh-CN" altLang="en-US"/>
          </a:p>
        </p:txBody>
      </p:sp>
    </p:spTree>
    <p:extLst>
      <p:ext uri="{BB962C8B-B14F-4D97-AF65-F5344CB8AC3E}">
        <p14:creationId xmlns:p14="http://schemas.microsoft.com/office/powerpoint/2010/main" val="29063236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AD7D330-FAE0-494A-829F-1262A62E15A3}" type="slidenum">
              <a:rPr lang="zh-CN" altLang="en-US" smtClean="0"/>
              <a:t>5</a:t>
            </a:fld>
            <a:endParaRPr lang="zh-CN" altLang="en-US"/>
          </a:p>
        </p:txBody>
      </p:sp>
    </p:spTree>
    <p:extLst>
      <p:ext uri="{BB962C8B-B14F-4D97-AF65-F5344CB8AC3E}">
        <p14:creationId xmlns:p14="http://schemas.microsoft.com/office/powerpoint/2010/main" val="195073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AD7D330-FAE0-494A-829F-1262A62E15A3}" type="slidenum">
              <a:rPr lang="zh-CN" altLang="en-US" smtClean="0"/>
              <a:t>6</a:t>
            </a:fld>
            <a:endParaRPr lang="zh-CN" altLang="en-US"/>
          </a:p>
        </p:txBody>
      </p:sp>
    </p:spTree>
    <p:extLst>
      <p:ext uri="{BB962C8B-B14F-4D97-AF65-F5344CB8AC3E}">
        <p14:creationId xmlns:p14="http://schemas.microsoft.com/office/powerpoint/2010/main" val="4819490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AD7D330-FAE0-494A-829F-1262A62E15A3}" type="slidenum">
              <a:rPr lang="zh-CN" altLang="en-US" smtClean="0"/>
              <a:t>7</a:t>
            </a:fld>
            <a:endParaRPr lang="zh-CN" altLang="en-US"/>
          </a:p>
        </p:txBody>
      </p:sp>
    </p:spTree>
    <p:extLst>
      <p:ext uri="{BB962C8B-B14F-4D97-AF65-F5344CB8AC3E}">
        <p14:creationId xmlns:p14="http://schemas.microsoft.com/office/powerpoint/2010/main" val="8879941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AD7D330-FAE0-494A-829F-1262A62E15A3}" type="slidenum">
              <a:rPr lang="zh-CN" altLang="en-US" smtClean="0"/>
              <a:t>8</a:t>
            </a:fld>
            <a:endParaRPr lang="zh-CN" altLang="en-US"/>
          </a:p>
        </p:txBody>
      </p:sp>
    </p:spTree>
    <p:extLst>
      <p:ext uri="{BB962C8B-B14F-4D97-AF65-F5344CB8AC3E}">
        <p14:creationId xmlns:p14="http://schemas.microsoft.com/office/powerpoint/2010/main" val="331754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AD7D330-FAE0-494A-829F-1262A62E15A3}" type="slidenum">
              <a:rPr lang="zh-CN" altLang="en-US" smtClean="0"/>
              <a:t>9</a:t>
            </a:fld>
            <a:endParaRPr lang="zh-CN" altLang="en-US"/>
          </a:p>
        </p:txBody>
      </p:sp>
    </p:spTree>
    <p:extLst>
      <p:ext uri="{BB962C8B-B14F-4D97-AF65-F5344CB8AC3E}">
        <p14:creationId xmlns:p14="http://schemas.microsoft.com/office/powerpoint/2010/main" val="11535578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hyperlink" Target="http://www.1ppt.com/xiazai/" TargetMode="Externa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4" name="图片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8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4078505161"/>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1660458370"/>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2342960068"/>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4" name="TextBox 3"/>
          <p:cNvSpPr txBox="1"/>
          <p:nvPr userDrawn="1"/>
        </p:nvSpPr>
        <p:spPr>
          <a:xfrm>
            <a:off x="238561" y="6430896"/>
            <a:ext cx="1224136"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en-US" altLang="zh-CN" sz="100" b="0" i="0" u="none" strike="noStrike" kern="0" cap="none" spc="0" normalizeH="0" baseline="0" noProof="0" dirty="0" smtClean="0">
                <a:ln>
                  <a:noFill/>
                </a:ln>
                <a:solidFill>
                  <a:prstClr val="black"/>
                </a:solidFill>
                <a:effectLst/>
                <a:uLnTx/>
                <a:uFillTx/>
                <a:hlinkClick r:id="rId2"/>
              </a:rPr>
              <a:t>PPT</a:t>
            </a:r>
            <a:r>
              <a:rPr kumimoji="0" lang="zh-CN" altLang="en-US" sz="100" b="0" i="0" u="none" strike="noStrike" kern="0" cap="none" spc="0" normalizeH="0" baseline="0" noProof="0" dirty="0" smtClean="0">
                <a:ln>
                  <a:noFill/>
                </a:ln>
                <a:solidFill>
                  <a:prstClr val="black"/>
                </a:solidFill>
                <a:effectLst/>
                <a:uLnTx/>
                <a:uFillTx/>
                <a:hlinkClick r:id="rId2"/>
              </a:rPr>
              <a:t>下载</a:t>
            </a:r>
            <a:r>
              <a:rPr kumimoji="0" lang="zh-CN" altLang="en-US" sz="100" b="0" i="0" u="none" strike="noStrike" kern="0" cap="none" spc="0" normalizeH="0" baseline="0" noProof="0" dirty="0" smtClean="0">
                <a:ln>
                  <a:noFill/>
                </a:ln>
                <a:solidFill>
                  <a:prstClr val="black"/>
                </a:solidFill>
                <a:effectLst/>
                <a:uLnTx/>
                <a:uFillTx/>
              </a:rPr>
              <a:t> </a:t>
            </a:r>
            <a:r>
              <a:rPr kumimoji="0" lang="en-US" altLang="zh-CN" sz="100" b="0" i="0" u="none" strike="noStrike" kern="0" cap="none" spc="0" normalizeH="0" baseline="0" noProof="0" dirty="0" smtClean="0">
                <a:ln>
                  <a:noFill/>
                </a:ln>
                <a:solidFill>
                  <a:prstClr val="black"/>
                </a:solidFill>
                <a:effectLst/>
                <a:uLnTx/>
                <a:uFillTx/>
              </a:rPr>
              <a:t>http://</a:t>
            </a:r>
            <a:r>
              <a:rPr kumimoji="0" lang="en-US" altLang="zh-CN" sz="100" b="0" i="0" u="none" strike="noStrike" kern="0" cap="none" spc="0" normalizeH="0" baseline="0" noProof="0" dirty="0" smtClean="0">
                <a:ln>
                  <a:noFill/>
                </a:ln>
                <a:solidFill>
                  <a:prstClr val="black"/>
                </a:solidFill>
                <a:effectLst/>
                <a:uLnTx/>
                <a:uFillTx/>
              </a:rPr>
              <a:t>www.ypppt.com/xiazai</a:t>
            </a:r>
            <a:r>
              <a:rPr kumimoji="0" lang="en-US" altLang="zh-CN" sz="100" b="0" i="0" u="none" strike="noStrike" kern="0" cap="none" spc="0" normalizeH="0" baseline="0" noProof="0" dirty="0" smtClean="0">
                <a:ln>
                  <a:noFill/>
                </a:ln>
                <a:solidFill>
                  <a:prstClr val="black"/>
                </a:solidFill>
                <a:effectLst/>
                <a:uLnTx/>
                <a:uFillTx/>
              </a:rPr>
              <a:t>/</a:t>
            </a:r>
          </a:p>
        </p:txBody>
      </p:sp>
    </p:spTree>
    <p:extLst>
      <p:ext uri="{BB962C8B-B14F-4D97-AF65-F5344CB8AC3E}">
        <p14:creationId xmlns:p14="http://schemas.microsoft.com/office/powerpoint/2010/main" val="2694517150"/>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2379072885"/>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3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2875937145"/>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pPr defTabSz="914400"/>
            <a:fld id="{2E3AAC11-D570-4EA9-AFC0-30FB72BA45EB}" type="datetimeFigureOut">
              <a:rPr lang="zh-CN" altLang="en-US" smtClean="0">
                <a:solidFill>
                  <a:prstClr val="black"/>
                </a:solidFill>
              </a:rPr>
              <a:pPr defTabSz="914400"/>
              <a:t>2023/1/26</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pPr defTabSz="914400"/>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pPr defTabSz="914400"/>
            <a:fld id="{55ECCFAA-F4FB-487C-9F1E-C8836D0C3DC9}" type="slidenum">
              <a:rPr lang="zh-CN" altLang="en-US" smtClean="0">
                <a:solidFill>
                  <a:prstClr val="black"/>
                </a:solidFill>
              </a:rPr>
              <a:pPr defTabSz="914400"/>
              <a:t>‹#›</a:t>
            </a:fld>
            <a:endParaRPr lang="zh-CN" altLang="en-US">
              <a:solidFill>
                <a:prstClr val="black"/>
              </a:solidFill>
            </a:endParaRPr>
          </a:p>
        </p:txBody>
      </p:sp>
    </p:spTree>
    <p:extLst>
      <p:ext uri="{BB962C8B-B14F-4D97-AF65-F5344CB8AC3E}">
        <p14:creationId xmlns:p14="http://schemas.microsoft.com/office/powerpoint/2010/main" val="23257012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pPr defTabSz="914400"/>
            <a:fld id="{2E3AAC11-D570-4EA9-AFC0-30FB72BA45EB}" type="datetimeFigureOut">
              <a:rPr lang="zh-CN" altLang="en-US" smtClean="0">
                <a:solidFill>
                  <a:prstClr val="black"/>
                </a:solidFill>
              </a:rPr>
              <a:pPr defTabSz="914400"/>
              <a:t>2023/1/26</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pPr defTabSz="914400"/>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pPr defTabSz="914400"/>
            <a:fld id="{55ECCFAA-F4FB-487C-9F1E-C8836D0C3DC9}" type="slidenum">
              <a:rPr lang="zh-CN" altLang="en-US" smtClean="0">
                <a:solidFill>
                  <a:prstClr val="black"/>
                </a:solidFill>
              </a:rPr>
              <a:pPr defTabSz="914400"/>
              <a:t>‹#›</a:t>
            </a:fld>
            <a:endParaRPr lang="zh-CN" altLang="en-US">
              <a:solidFill>
                <a:prstClr val="black"/>
              </a:solidFill>
            </a:endParaRPr>
          </a:p>
        </p:txBody>
      </p:sp>
    </p:spTree>
    <p:extLst>
      <p:ext uri="{BB962C8B-B14F-4D97-AF65-F5344CB8AC3E}">
        <p14:creationId xmlns:p14="http://schemas.microsoft.com/office/powerpoint/2010/main" val="7755156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85613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12339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659657"/>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825322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187449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6719462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2023/1/26</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062683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2023/1/26</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944583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2023/1/26</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1124167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4369319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7027275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7790231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96571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3998006996"/>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3051076662"/>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215922569"/>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2341325503"/>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1665228613"/>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597811301"/>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469942512"/>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1168853"/>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16E5758D-A3C3-4E88-8AC0-22500507BD7E}" type="datetimeFigureOut">
              <a:rPr lang="zh-CN" altLang="en-US" smtClean="0">
                <a:solidFill>
                  <a:prstClr val="black">
                    <a:tint val="75000"/>
                  </a:prstClr>
                </a:solidFill>
              </a:rPr>
              <a:pPr defTabSz="914400"/>
              <a:t>2023/1/26</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AA4E786F-588D-4932-A7B2-AE3451FA4ACA}" type="slidenum">
              <a:rPr lang="zh-CN" altLang="en-US" smtClean="0">
                <a:solidFill>
                  <a:prstClr val="black">
                    <a:tint val="75000"/>
                  </a:prstClr>
                </a:solidFill>
              </a:rPr>
              <a:pPr defTabSz="914400"/>
              <a:t>‹#›</a:t>
            </a:fld>
            <a:endParaRPr lang="zh-CN" altLang="en-US">
              <a:solidFill>
                <a:prstClr val="black">
                  <a:tint val="75000"/>
                </a:prstClr>
              </a:solidFill>
            </a:endParaRPr>
          </a:p>
        </p:txBody>
      </p:sp>
    </p:spTree>
    <p:extLst>
      <p:ext uri="{BB962C8B-B14F-4D97-AF65-F5344CB8AC3E}">
        <p14:creationId xmlns:p14="http://schemas.microsoft.com/office/powerpoint/2010/main" val="1527020386"/>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10.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2.png"/><Relationship Id="rId7"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13.png"/><Relationship Id="rId11" Type="http://schemas.openxmlformats.org/officeDocument/2006/relationships/image" Target="../media/image32.png"/><Relationship Id="rId5" Type="http://schemas.openxmlformats.org/officeDocument/2006/relationships/image" Target="../media/image8.png"/><Relationship Id="rId10" Type="http://schemas.openxmlformats.org/officeDocument/2006/relationships/image" Target="../media/image31.png"/><Relationship Id="rId4" Type="http://schemas.openxmlformats.org/officeDocument/2006/relationships/image" Target="../media/image12.png"/><Relationship Id="rId9" Type="http://schemas.openxmlformats.org/officeDocument/2006/relationships/image" Target="../media/image30.png"/></Relationships>
</file>

<file path=ppt/slides/_rels/slide11.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2.png"/><Relationship Id="rId7"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image" Target="../media/image8.png"/><Relationship Id="rId10" Type="http://schemas.openxmlformats.org/officeDocument/2006/relationships/image" Target="../media/image34.png"/><Relationship Id="rId4" Type="http://schemas.openxmlformats.org/officeDocument/2006/relationships/image" Target="../media/image12.png"/><Relationship Id="rId9" Type="http://schemas.openxmlformats.org/officeDocument/2006/relationships/image" Target="../media/image33.png"/></Relationships>
</file>

<file path=ppt/slides/_rels/slide12.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35.png"/><Relationship Id="rId7"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8.png"/><Relationship Id="rId11" Type="http://schemas.openxmlformats.org/officeDocument/2006/relationships/image" Target="../media/image38.png"/><Relationship Id="rId5" Type="http://schemas.openxmlformats.org/officeDocument/2006/relationships/image" Target="../media/image12.png"/><Relationship Id="rId10" Type="http://schemas.openxmlformats.org/officeDocument/2006/relationships/image" Target="../media/image37.png"/><Relationship Id="rId4" Type="http://schemas.openxmlformats.org/officeDocument/2006/relationships/image" Target="../media/image2.png"/><Relationship Id="rId9" Type="http://schemas.openxmlformats.org/officeDocument/2006/relationships/image" Target="../media/image36.png"/></Relationships>
</file>

<file path=ppt/slides/_rels/slide13.xml.rels><?xml version="1.0" encoding="UTF-8" standalone="yes"?>
<Relationships xmlns="http://schemas.openxmlformats.org/package/2006/relationships"><Relationship Id="rId8" Type="http://schemas.openxmlformats.org/officeDocument/2006/relationships/image" Target="../media/image39.png"/><Relationship Id="rId3" Type="http://schemas.openxmlformats.org/officeDocument/2006/relationships/image" Target="../media/image2.png"/><Relationship Id="rId7"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image" Target="../media/image8.png"/><Relationship Id="rId10" Type="http://schemas.openxmlformats.org/officeDocument/2006/relationships/image" Target="../media/image41.png"/><Relationship Id="rId4" Type="http://schemas.openxmlformats.org/officeDocument/2006/relationships/image" Target="../media/image12.png"/><Relationship Id="rId9" Type="http://schemas.openxmlformats.org/officeDocument/2006/relationships/image" Target="../media/image40.png"/></Relationships>
</file>

<file path=ppt/slides/_rels/slide1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9.png"/><Relationship Id="rId7"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image" Target="../media/image11.png"/><Relationship Id="rId10" Type="http://schemas.openxmlformats.org/officeDocument/2006/relationships/image" Target="../media/image14.png"/><Relationship Id="rId4" Type="http://schemas.openxmlformats.org/officeDocument/2006/relationships/image" Target="../media/image10.png"/><Relationship Id="rId9" Type="http://schemas.openxmlformats.org/officeDocument/2006/relationships/image" Target="../media/image13.png"/></Relationships>
</file>

<file path=ppt/slides/_rels/slide15.xml.rels><?xml version="1.0" encoding="UTF-8" standalone="yes"?>
<Relationships xmlns="http://schemas.openxmlformats.org/package/2006/relationships"><Relationship Id="rId8" Type="http://schemas.openxmlformats.org/officeDocument/2006/relationships/image" Target="../media/image42.png"/><Relationship Id="rId3" Type="http://schemas.openxmlformats.org/officeDocument/2006/relationships/image" Target="../media/image2.png"/><Relationship Id="rId7" Type="http://schemas.openxmlformats.org/officeDocument/2006/relationships/image" Target="../media/image15.pn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13.png"/><Relationship Id="rId11" Type="http://schemas.openxmlformats.org/officeDocument/2006/relationships/image" Target="../media/image45.png"/><Relationship Id="rId5" Type="http://schemas.openxmlformats.org/officeDocument/2006/relationships/image" Target="../media/image8.png"/><Relationship Id="rId10" Type="http://schemas.openxmlformats.org/officeDocument/2006/relationships/image" Target="../media/image44.png"/><Relationship Id="rId4" Type="http://schemas.openxmlformats.org/officeDocument/2006/relationships/image" Target="../media/image12.png"/><Relationship Id="rId9" Type="http://schemas.openxmlformats.org/officeDocument/2006/relationships/image" Target="../media/image43.png"/></Relationships>
</file>

<file path=ppt/slides/_rels/slide16.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2.png"/><Relationship Id="rId7" Type="http://schemas.openxmlformats.org/officeDocument/2006/relationships/image" Target="../media/image15.png"/><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image" Target="../media/image8.png"/><Relationship Id="rId4" Type="http://schemas.openxmlformats.org/officeDocument/2006/relationships/image" Target="../media/image12.png"/><Relationship Id="rId9" Type="http://schemas.openxmlformats.org/officeDocument/2006/relationships/image" Target="../media/image46.png"/></Relationships>
</file>

<file path=ppt/slides/_rels/slide17.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9.png"/><Relationship Id="rId7"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image" Target="../media/image11.png"/><Relationship Id="rId10" Type="http://schemas.openxmlformats.org/officeDocument/2006/relationships/image" Target="../media/image14.png"/><Relationship Id="rId4" Type="http://schemas.openxmlformats.org/officeDocument/2006/relationships/image" Target="../media/image10.png"/><Relationship Id="rId9" Type="http://schemas.openxmlformats.org/officeDocument/2006/relationships/image" Target="../media/image13.png"/></Relationships>
</file>

<file path=ppt/slides/_rels/slide18.xml.rels><?xml version="1.0" encoding="UTF-8" standalone="yes"?>
<Relationships xmlns="http://schemas.openxmlformats.org/package/2006/relationships"><Relationship Id="rId8" Type="http://schemas.openxmlformats.org/officeDocument/2006/relationships/image" Target="../media/image48.png"/><Relationship Id="rId13" Type="http://schemas.openxmlformats.org/officeDocument/2006/relationships/image" Target="../media/image51.png"/><Relationship Id="rId3" Type="http://schemas.openxmlformats.org/officeDocument/2006/relationships/image" Target="../media/image2.png"/><Relationship Id="rId7" Type="http://schemas.openxmlformats.org/officeDocument/2006/relationships/image" Target="../media/image47.png"/><Relationship Id="rId12" Type="http://schemas.openxmlformats.org/officeDocument/2006/relationships/image" Target="../media/image50.png"/><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image" Target="../media/image13.png"/><Relationship Id="rId11" Type="http://schemas.openxmlformats.org/officeDocument/2006/relationships/image" Target="../media/image49.png"/><Relationship Id="rId5" Type="http://schemas.openxmlformats.org/officeDocument/2006/relationships/image" Target="../media/image8.png"/><Relationship Id="rId10" Type="http://schemas.openxmlformats.org/officeDocument/2006/relationships/image" Target="../media/image16.png"/><Relationship Id="rId4" Type="http://schemas.openxmlformats.org/officeDocument/2006/relationships/image" Target="../media/image12.png"/><Relationship Id="rId9" Type="http://schemas.openxmlformats.org/officeDocument/2006/relationships/image" Target="../media/image15.png"/><Relationship Id="rId14" Type="http://schemas.openxmlformats.org/officeDocument/2006/relationships/image" Target="../media/image52.png"/></Relationships>
</file>

<file path=ppt/slides/_rels/slide19.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2.png"/><Relationship Id="rId7" Type="http://schemas.openxmlformats.org/officeDocument/2006/relationships/image" Target="../media/image15.png"/><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image" Target="../media/image8.png"/><Relationship Id="rId4" Type="http://schemas.openxmlformats.org/officeDocument/2006/relationships/image" Target="../media/image12.png"/><Relationship Id="rId9" Type="http://schemas.openxmlformats.org/officeDocument/2006/relationships/image" Target="../media/image31.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9.png"/><Relationship Id="rId7"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 Id="rId9" Type="http://schemas.openxmlformats.org/officeDocument/2006/relationships/image" Target="../media/image13.png"/></Relationships>
</file>

<file path=ppt/slides/_rels/slide20.xml.rels><?xml version="1.0" encoding="UTF-8" standalone="yes"?>
<Relationships xmlns="http://schemas.openxmlformats.org/package/2006/relationships"><Relationship Id="rId8" Type="http://schemas.openxmlformats.org/officeDocument/2006/relationships/image" Target="../media/image48.png"/><Relationship Id="rId13" Type="http://schemas.openxmlformats.org/officeDocument/2006/relationships/image" Target="../media/image55.png"/><Relationship Id="rId3" Type="http://schemas.openxmlformats.org/officeDocument/2006/relationships/image" Target="../media/image2.png"/><Relationship Id="rId7" Type="http://schemas.openxmlformats.org/officeDocument/2006/relationships/image" Target="../media/image47.png"/><Relationship Id="rId12" Type="http://schemas.openxmlformats.org/officeDocument/2006/relationships/image" Target="../media/image54.png"/><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image" Target="../media/image13.png"/><Relationship Id="rId11" Type="http://schemas.openxmlformats.org/officeDocument/2006/relationships/image" Target="../media/image53.png"/><Relationship Id="rId5" Type="http://schemas.openxmlformats.org/officeDocument/2006/relationships/image" Target="../media/image8.png"/><Relationship Id="rId10" Type="http://schemas.openxmlformats.org/officeDocument/2006/relationships/image" Target="../media/image16.png"/><Relationship Id="rId4" Type="http://schemas.openxmlformats.org/officeDocument/2006/relationships/image" Target="../media/image12.png"/><Relationship Id="rId9" Type="http://schemas.openxmlformats.org/officeDocument/2006/relationships/image" Target="../media/image15.png"/><Relationship Id="rId14" Type="http://schemas.openxmlformats.org/officeDocument/2006/relationships/image" Target="../media/image56.png"/></Relationships>
</file>

<file path=ppt/slides/_rels/slide21.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2.png"/><Relationship Id="rId7" Type="http://schemas.openxmlformats.org/officeDocument/2006/relationships/image" Target="../media/image15.png"/><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image" Target="../media/image8.png"/><Relationship Id="rId4" Type="http://schemas.openxmlformats.org/officeDocument/2006/relationships/image" Target="../media/image12.png"/><Relationship Id="rId9" Type="http://schemas.openxmlformats.org/officeDocument/2006/relationships/image" Target="../media/image31.png"/></Relationships>
</file>

<file path=ppt/slides/_rels/slide2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23.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3.xml"/><Relationship Id="rId1" Type="http://schemas.openxmlformats.org/officeDocument/2006/relationships/slideLayout" Target="../slideLayouts/slideLayout25.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9.png"/><Relationship Id="rId7"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image" Target="../media/image11.png"/><Relationship Id="rId10" Type="http://schemas.openxmlformats.org/officeDocument/2006/relationships/image" Target="../media/image14.png"/><Relationship Id="rId4" Type="http://schemas.openxmlformats.org/officeDocument/2006/relationships/image" Target="../media/image10.png"/><Relationship Id="rId9" Type="http://schemas.openxmlformats.org/officeDocument/2006/relationships/image" Target="../media/image13.png"/></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9.png"/><Relationship Id="rId7"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image" Target="../media/image11.png"/><Relationship Id="rId10" Type="http://schemas.openxmlformats.org/officeDocument/2006/relationships/image" Target="../media/image14.png"/><Relationship Id="rId4" Type="http://schemas.openxmlformats.org/officeDocument/2006/relationships/image" Target="../media/image10.png"/><Relationship Id="rId9" Type="http://schemas.openxmlformats.org/officeDocument/2006/relationships/image" Target="../media/image13.png"/></Relationships>
</file>

<file path=ppt/slides/_rels/slide5.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2.png"/><Relationship Id="rId7"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image" Target="../media/image8.png"/><Relationship Id="rId4" Type="http://schemas.openxmlformats.org/officeDocument/2006/relationships/image" Target="../media/image12.png"/><Relationship Id="rId9" Type="http://schemas.openxmlformats.org/officeDocument/2006/relationships/image" Target="../media/image17.png"/></Relationships>
</file>

<file path=ppt/slides/_rels/slide6.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2.png"/><Relationship Id="rId7" Type="http://schemas.openxmlformats.org/officeDocument/2006/relationships/image" Target="../media/image15.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image" Target="../media/image8.png"/><Relationship Id="rId10" Type="http://schemas.openxmlformats.org/officeDocument/2006/relationships/image" Target="../media/image20.png"/><Relationship Id="rId4" Type="http://schemas.openxmlformats.org/officeDocument/2006/relationships/image" Target="../media/image12.png"/><Relationship Id="rId9" Type="http://schemas.openxmlformats.org/officeDocument/2006/relationships/image" Target="../media/image19.png"/></Relationships>
</file>

<file path=ppt/slides/_rels/slide7.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2.png"/><Relationship Id="rId7"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image" Target="../media/image8.png"/><Relationship Id="rId10" Type="http://schemas.openxmlformats.org/officeDocument/2006/relationships/image" Target="../media/image22.png"/><Relationship Id="rId4" Type="http://schemas.openxmlformats.org/officeDocument/2006/relationships/image" Target="../media/image12.png"/><Relationship Id="rId9" Type="http://schemas.openxmlformats.org/officeDocument/2006/relationships/image" Target="../media/image21.png"/></Relationships>
</file>

<file path=ppt/slides/_rels/slide8.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2.png"/><Relationship Id="rId7"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image" Target="../media/image8.png"/><Relationship Id="rId4" Type="http://schemas.openxmlformats.org/officeDocument/2006/relationships/image" Target="../media/image12.png"/><Relationship Id="rId9" Type="http://schemas.openxmlformats.org/officeDocument/2006/relationships/image" Target="../media/image20.png"/></Relationships>
</file>

<file path=ppt/slides/_rels/slide9.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image" Target="../media/image28.png"/><Relationship Id="rId3" Type="http://schemas.openxmlformats.org/officeDocument/2006/relationships/image" Target="../media/image2.png"/><Relationship Id="rId7" Type="http://schemas.openxmlformats.org/officeDocument/2006/relationships/image" Target="../media/image15.png"/><Relationship Id="rId12" Type="http://schemas.openxmlformats.org/officeDocument/2006/relationships/image" Target="../media/image27.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13.png"/><Relationship Id="rId11" Type="http://schemas.openxmlformats.org/officeDocument/2006/relationships/image" Target="../media/image26.png"/><Relationship Id="rId5" Type="http://schemas.openxmlformats.org/officeDocument/2006/relationships/image" Target="../media/image8.png"/><Relationship Id="rId10" Type="http://schemas.openxmlformats.org/officeDocument/2006/relationships/image" Target="../media/image25.png"/><Relationship Id="rId4" Type="http://schemas.openxmlformats.org/officeDocument/2006/relationships/image" Target="../media/image12.png"/><Relationship Id="rId9" Type="http://schemas.openxmlformats.org/officeDocument/2006/relationships/image" Target="../media/image24.png"/><Relationship Id="rId14" Type="http://schemas.openxmlformats.org/officeDocument/2006/relationships/image" Target="../media/image2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图片 2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407700" y="492397"/>
            <a:ext cx="1616134" cy="914416"/>
          </a:xfrm>
          <a:prstGeom prst="rect">
            <a:avLst/>
          </a:prstGeom>
        </p:spPr>
      </p:pic>
      <p:sp>
        <p:nvSpPr>
          <p:cNvPr id="6" name="椭圆 5"/>
          <p:cNvSpPr/>
          <p:nvPr/>
        </p:nvSpPr>
        <p:spPr>
          <a:xfrm>
            <a:off x="-981904" y="4963802"/>
            <a:ext cx="14207066" cy="3205655"/>
          </a:xfrm>
          <a:prstGeom prst="ellipse">
            <a:avLst/>
          </a:prstGeom>
          <a:solidFill>
            <a:srgbClr val="D0DE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矩形 6"/>
          <p:cNvSpPr/>
          <p:nvPr/>
        </p:nvSpPr>
        <p:spPr>
          <a:xfrm>
            <a:off x="0" y="5843752"/>
            <a:ext cx="12192000" cy="1392620"/>
          </a:xfrm>
          <a:prstGeom prst="rect">
            <a:avLst/>
          </a:prstGeom>
          <a:solidFill>
            <a:srgbClr val="9CB9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9" name="图片 8"/>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3647817" y="2603032"/>
            <a:ext cx="5243356" cy="4633340"/>
          </a:xfrm>
          <a:prstGeom prst="rect">
            <a:avLst/>
          </a:prstGeom>
        </p:spPr>
      </p:pic>
      <p:pic>
        <p:nvPicPr>
          <p:cNvPr id="11" name="图片 10"/>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05675" y="3964449"/>
            <a:ext cx="3546576" cy="3546576"/>
          </a:xfrm>
          <a:prstGeom prst="rect">
            <a:avLst/>
          </a:prstGeom>
        </p:spPr>
      </p:pic>
      <p:pic>
        <p:nvPicPr>
          <p:cNvPr id="13" name="图片 12"/>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8804085" y="4473087"/>
            <a:ext cx="2602997" cy="2602997"/>
          </a:xfrm>
          <a:prstGeom prst="rect">
            <a:avLst/>
          </a:prstGeom>
        </p:spPr>
      </p:pic>
      <p:pic>
        <p:nvPicPr>
          <p:cNvPr id="14" name="图片 13"/>
          <p:cNvPicPr>
            <a:picLocks noChangeAspect="1"/>
          </p:cNvPicPr>
          <p:nvPr/>
        </p:nvPicPr>
        <p:blipFill>
          <a:blip r:embed="rId7">
            <a:extLst>
              <a:ext uri="{28A0092B-C50C-407E-A947-70E740481C1C}">
                <a14:useLocalDpi xmlns:a14="http://schemas.microsoft.com/office/drawing/2010/main"/>
              </a:ext>
            </a:extLst>
          </a:blip>
          <a:stretch>
            <a:fillRect/>
          </a:stretch>
        </p:blipFill>
        <p:spPr>
          <a:xfrm>
            <a:off x="9486588" y="321033"/>
            <a:ext cx="1723810" cy="1257143"/>
          </a:xfrm>
          <a:prstGeom prst="rect">
            <a:avLst/>
          </a:prstGeom>
        </p:spPr>
      </p:pic>
      <p:pic>
        <p:nvPicPr>
          <p:cNvPr id="16" name="图片 15"/>
          <p:cNvPicPr>
            <a:picLocks noChangeAspect="1"/>
          </p:cNvPicPr>
          <p:nvPr/>
        </p:nvPicPr>
        <p:blipFill>
          <a:blip r:embed="rId8">
            <a:extLst>
              <a:ext uri="{28A0092B-C50C-407E-A947-70E740481C1C}">
                <a14:useLocalDpi xmlns:a14="http://schemas.microsoft.com/office/drawing/2010/main"/>
              </a:ext>
            </a:extLst>
          </a:blip>
          <a:stretch>
            <a:fillRect/>
          </a:stretch>
        </p:blipFill>
        <p:spPr>
          <a:xfrm>
            <a:off x="405675" y="246011"/>
            <a:ext cx="1980534" cy="1980534"/>
          </a:xfrm>
          <a:prstGeom prst="rect">
            <a:avLst/>
          </a:prstGeom>
        </p:spPr>
      </p:pic>
      <p:pic>
        <p:nvPicPr>
          <p:cNvPr id="17" name="图片 16"/>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771701" y="572235"/>
            <a:ext cx="1077595" cy="726750"/>
          </a:xfrm>
          <a:prstGeom prst="rect">
            <a:avLst/>
          </a:prstGeom>
        </p:spPr>
      </p:pic>
      <p:sp>
        <p:nvSpPr>
          <p:cNvPr id="25" name="标题 1"/>
          <p:cNvSpPr>
            <a:spLocks noGrp="1"/>
          </p:cNvSpPr>
          <p:nvPr/>
        </p:nvSpPr>
        <p:spPr>
          <a:xfrm>
            <a:off x="2124896" y="1791016"/>
            <a:ext cx="7942208" cy="1087756"/>
          </a:xfrm>
          <a:prstGeom prst="rect">
            <a:avLst/>
          </a:prstGeom>
          <a:noFill/>
          <a:ln>
            <a:noFill/>
          </a:ln>
        </p:spPr>
        <p:txBody>
          <a:bodyPr vert="horz" wrap="square" lIns="91440" tIns="45720" rIns="91440" bIns="45720" numCol="1" anchor="b" anchorCtr="0" compatLnSpc="1"/>
          <a:lstStyle>
            <a:lvl1pPr algn="ctr" rtl="0" fontAlgn="base">
              <a:spcBef>
                <a:spcPct val="0"/>
              </a:spcBef>
              <a:spcAft>
                <a:spcPct val="0"/>
              </a:spcAft>
              <a:defRPr sz="60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2pPr>
            <a:lvl3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3pPr>
            <a:lvl4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4pPr>
            <a:lvl5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5pPr>
            <a:lvl6pPr marL="4572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6pPr>
            <a:lvl7pPr marL="9144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7pPr>
            <a:lvl8pPr marL="13716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8pPr>
            <a:lvl9pPr marL="18288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9pPr>
          </a:lstStyle>
          <a:p>
            <a:r>
              <a:rPr lang="zh-CN" altLang="en-US" sz="9600" b="1" dirty="0" smtClean="0">
                <a:solidFill>
                  <a:srgbClr val="9CB92D"/>
                </a:solidFill>
                <a:latin typeface="+mn-lt"/>
                <a:ea typeface="+mn-ea"/>
                <a:cs typeface="+mn-ea"/>
                <a:sym typeface="+mn-lt"/>
              </a:rPr>
              <a:t>小 </a:t>
            </a:r>
            <a:r>
              <a:rPr lang="zh-CN" altLang="en-US" sz="9600" b="1" dirty="0" smtClean="0">
                <a:solidFill>
                  <a:srgbClr val="FFC000"/>
                </a:solidFill>
                <a:latin typeface="+mn-lt"/>
                <a:ea typeface="+mn-ea"/>
                <a:cs typeface="+mn-ea"/>
                <a:sym typeface="+mn-lt"/>
              </a:rPr>
              <a:t>学</a:t>
            </a:r>
            <a:r>
              <a:rPr lang="zh-CN" altLang="en-US" sz="9600" b="1" dirty="0" smtClean="0">
                <a:solidFill>
                  <a:srgbClr val="9CB92D"/>
                </a:solidFill>
                <a:latin typeface="+mn-lt"/>
                <a:ea typeface="+mn-ea"/>
                <a:cs typeface="+mn-ea"/>
                <a:sym typeface="+mn-lt"/>
              </a:rPr>
              <a:t> </a:t>
            </a:r>
            <a:r>
              <a:rPr lang="zh-CN" altLang="en-US" sz="9600" b="1" dirty="0" smtClean="0">
                <a:solidFill>
                  <a:srgbClr val="F9A64A"/>
                </a:solidFill>
                <a:latin typeface="+mn-lt"/>
                <a:ea typeface="+mn-ea"/>
                <a:cs typeface="+mn-ea"/>
                <a:sym typeface="+mn-lt"/>
              </a:rPr>
              <a:t>生</a:t>
            </a:r>
            <a:r>
              <a:rPr lang="zh-CN" altLang="en-US" sz="9600" b="1" dirty="0" smtClean="0">
                <a:solidFill>
                  <a:srgbClr val="D0DE27"/>
                </a:solidFill>
                <a:latin typeface="+mn-lt"/>
                <a:ea typeface="+mn-ea"/>
                <a:cs typeface="+mn-ea"/>
                <a:sym typeface="+mn-lt"/>
              </a:rPr>
              <a:t> </a:t>
            </a:r>
            <a:endParaRPr lang="en-US" altLang="zh-CN" sz="9600" b="1" dirty="0" smtClean="0">
              <a:solidFill>
                <a:srgbClr val="D0DE27"/>
              </a:solidFill>
              <a:latin typeface="+mn-lt"/>
              <a:ea typeface="+mn-ea"/>
              <a:cs typeface="+mn-ea"/>
              <a:sym typeface="+mn-lt"/>
            </a:endParaRPr>
          </a:p>
          <a:p>
            <a:r>
              <a:rPr lang="zh-CN" altLang="en-US" sz="5400" b="1" dirty="0" smtClean="0">
                <a:solidFill>
                  <a:srgbClr val="83C207"/>
                </a:solidFill>
                <a:latin typeface="+mn-lt"/>
                <a:ea typeface="+mn-ea"/>
                <a:cs typeface="+mn-ea"/>
                <a:sym typeface="+mn-lt"/>
              </a:rPr>
              <a:t>日 常 行 为 规 范</a:t>
            </a:r>
            <a:endParaRPr lang="zh-CN" altLang="en-US" sz="5400" b="1" dirty="0">
              <a:solidFill>
                <a:srgbClr val="83C207"/>
              </a:solidFill>
              <a:latin typeface="+mn-lt"/>
              <a:ea typeface="+mn-ea"/>
              <a:cs typeface="+mn-ea"/>
              <a:sym typeface="+mn-lt"/>
            </a:endParaRPr>
          </a:p>
        </p:txBody>
      </p:sp>
      <p:sp>
        <p:nvSpPr>
          <p:cNvPr id="18" name="椭圆 17"/>
          <p:cNvSpPr/>
          <p:nvPr/>
        </p:nvSpPr>
        <p:spPr>
          <a:xfrm>
            <a:off x="2565947" y="3011982"/>
            <a:ext cx="654202" cy="654202"/>
          </a:xfrm>
          <a:prstGeom prst="ellipse">
            <a:avLst/>
          </a:prstGeom>
          <a:solidFill>
            <a:srgbClr val="D0DE27"/>
          </a:solidFill>
          <a:ln w="571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solidFill>
                  <a:srgbClr val="069B88"/>
                </a:solidFill>
                <a:cs typeface="+mn-ea"/>
                <a:sym typeface="+mn-lt"/>
              </a:rPr>
              <a:t>好</a:t>
            </a:r>
          </a:p>
        </p:txBody>
      </p:sp>
      <p:sp>
        <p:nvSpPr>
          <p:cNvPr id="27" name="椭圆 26"/>
          <p:cNvSpPr/>
          <p:nvPr/>
        </p:nvSpPr>
        <p:spPr>
          <a:xfrm>
            <a:off x="3358976" y="3022597"/>
            <a:ext cx="654202" cy="654202"/>
          </a:xfrm>
          <a:prstGeom prst="ellipse">
            <a:avLst/>
          </a:prstGeom>
          <a:solidFill>
            <a:srgbClr val="D0DE27"/>
          </a:solidFill>
          <a:ln w="571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solidFill>
                  <a:srgbClr val="069B88"/>
                </a:solidFill>
                <a:cs typeface="+mn-ea"/>
                <a:sym typeface="+mn-lt"/>
              </a:rPr>
              <a:t>好</a:t>
            </a:r>
            <a:endParaRPr lang="zh-CN" altLang="en-US" b="1" dirty="0">
              <a:solidFill>
                <a:srgbClr val="069B88"/>
              </a:solidFill>
              <a:cs typeface="+mn-ea"/>
              <a:sym typeface="+mn-lt"/>
            </a:endParaRPr>
          </a:p>
        </p:txBody>
      </p:sp>
      <p:sp>
        <p:nvSpPr>
          <p:cNvPr id="28" name="椭圆 27"/>
          <p:cNvSpPr/>
          <p:nvPr/>
        </p:nvSpPr>
        <p:spPr>
          <a:xfrm>
            <a:off x="4139200" y="3022597"/>
            <a:ext cx="654202" cy="654202"/>
          </a:xfrm>
          <a:prstGeom prst="ellipse">
            <a:avLst/>
          </a:prstGeom>
          <a:solidFill>
            <a:srgbClr val="D0DE27"/>
          </a:solidFill>
          <a:ln w="571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solidFill>
                  <a:srgbClr val="069B88"/>
                </a:solidFill>
                <a:cs typeface="+mn-ea"/>
                <a:sym typeface="+mn-lt"/>
              </a:rPr>
              <a:t>学</a:t>
            </a:r>
            <a:endParaRPr lang="zh-CN" altLang="en-US" b="1" dirty="0">
              <a:solidFill>
                <a:srgbClr val="069B88"/>
              </a:solidFill>
              <a:cs typeface="+mn-ea"/>
              <a:sym typeface="+mn-lt"/>
            </a:endParaRPr>
          </a:p>
        </p:txBody>
      </p:sp>
      <p:sp>
        <p:nvSpPr>
          <p:cNvPr id="29" name="椭圆 28"/>
          <p:cNvSpPr/>
          <p:nvPr/>
        </p:nvSpPr>
        <p:spPr>
          <a:xfrm>
            <a:off x="4959006" y="3022597"/>
            <a:ext cx="654202" cy="654202"/>
          </a:xfrm>
          <a:prstGeom prst="ellipse">
            <a:avLst/>
          </a:prstGeom>
          <a:solidFill>
            <a:srgbClr val="D0DE27"/>
          </a:solidFill>
          <a:ln w="571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solidFill>
                  <a:srgbClr val="069B88"/>
                </a:solidFill>
                <a:cs typeface="+mn-ea"/>
                <a:sym typeface="+mn-lt"/>
              </a:rPr>
              <a:t>习</a:t>
            </a:r>
            <a:endParaRPr lang="zh-CN" altLang="en-US" b="1" dirty="0">
              <a:solidFill>
                <a:srgbClr val="069B88"/>
              </a:solidFill>
              <a:cs typeface="+mn-ea"/>
              <a:sym typeface="+mn-lt"/>
            </a:endParaRPr>
          </a:p>
        </p:txBody>
      </p:sp>
      <p:sp>
        <p:nvSpPr>
          <p:cNvPr id="30" name="椭圆 29"/>
          <p:cNvSpPr/>
          <p:nvPr/>
        </p:nvSpPr>
        <p:spPr>
          <a:xfrm>
            <a:off x="7075952" y="3022597"/>
            <a:ext cx="654202" cy="654202"/>
          </a:xfrm>
          <a:prstGeom prst="ellipse">
            <a:avLst/>
          </a:prstGeom>
          <a:solidFill>
            <a:srgbClr val="D0DE27"/>
          </a:solidFill>
          <a:ln w="571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solidFill>
                  <a:srgbClr val="069B88"/>
                </a:solidFill>
                <a:cs typeface="+mn-ea"/>
                <a:sym typeface="+mn-lt"/>
              </a:rPr>
              <a:t>天</a:t>
            </a:r>
            <a:endParaRPr lang="zh-CN" altLang="en-US" b="1" dirty="0">
              <a:solidFill>
                <a:srgbClr val="069B88"/>
              </a:solidFill>
              <a:cs typeface="+mn-ea"/>
              <a:sym typeface="+mn-lt"/>
            </a:endParaRPr>
          </a:p>
        </p:txBody>
      </p:sp>
      <p:sp>
        <p:nvSpPr>
          <p:cNvPr id="31" name="椭圆 30"/>
          <p:cNvSpPr/>
          <p:nvPr/>
        </p:nvSpPr>
        <p:spPr>
          <a:xfrm>
            <a:off x="7895758" y="3022597"/>
            <a:ext cx="654202" cy="654202"/>
          </a:xfrm>
          <a:prstGeom prst="ellipse">
            <a:avLst/>
          </a:prstGeom>
          <a:solidFill>
            <a:srgbClr val="D0DE27"/>
          </a:solidFill>
          <a:ln w="571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solidFill>
                  <a:srgbClr val="069B88"/>
                </a:solidFill>
                <a:cs typeface="+mn-ea"/>
                <a:sym typeface="+mn-lt"/>
              </a:rPr>
              <a:t>天</a:t>
            </a:r>
            <a:endParaRPr lang="zh-CN" altLang="en-US" b="1" dirty="0">
              <a:solidFill>
                <a:srgbClr val="069B88"/>
              </a:solidFill>
              <a:cs typeface="+mn-ea"/>
              <a:sym typeface="+mn-lt"/>
            </a:endParaRPr>
          </a:p>
        </p:txBody>
      </p:sp>
      <p:sp>
        <p:nvSpPr>
          <p:cNvPr id="32" name="椭圆 31"/>
          <p:cNvSpPr/>
          <p:nvPr/>
        </p:nvSpPr>
        <p:spPr>
          <a:xfrm>
            <a:off x="8669499" y="3022597"/>
            <a:ext cx="654202" cy="654202"/>
          </a:xfrm>
          <a:prstGeom prst="ellipse">
            <a:avLst/>
          </a:prstGeom>
          <a:solidFill>
            <a:srgbClr val="D0DE27"/>
          </a:solidFill>
          <a:ln w="571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solidFill>
                  <a:srgbClr val="069B88"/>
                </a:solidFill>
                <a:cs typeface="+mn-ea"/>
                <a:sym typeface="+mn-lt"/>
              </a:rPr>
              <a:t>向</a:t>
            </a:r>
            <a:endParaRPr lang="zh-CN" altLang="en-US" b="1" dirty="0">
              <a:solidFill>
                <a:srgbClr val="069B88"/>
              </a:solidFill>
              <a:cs typeface="+mn-ea"/>
              <a:sym typeface="+mn-lt"/>
            </a:endParaRPr>
          </a:p>
        </p:txBody>
      </p:sp>
      <p:sp>
        <p:nvSpPr>
          <p:cNvPr id="33" name="椭圆 32"/>
          <p:cNvSpPr/>
          <p:nvPr/>
        </p:nvSpPr>
        <p:spPr>
          <a:xfrm>
            <a:off x="9451381" y="3022597"/>
            <a:ext cx="654202" cy="654202"/>
          </a:xfrm>
          <a:prstGeom prst="ellipse">
            <a:avLst/>
          </a:prstGeom>
          <a:solidFill>
            <a:srgbClr val="D0DE27"/>
          </a:solidFill>
          <a:ln w="571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solidFill>
                  <a:srgbClr val="069B88"/>
                </a:solidFill>
                <a:cs typeface="+mn-ea"/>
                <a:sym typeface="+mn-lt"/>
              </a:rPr>
              <a:t>上</a:t>
            </a:r>
            <a:endParaRPr lang="zh-CN" altLang="en-US" b="1" dirty="0">
              <a:solidFill>
                <a:srgbClr val="069B88"/>
              </a:solidFill>
              <a:cs typeface="+mn-ea"/>
              <a:sym typeface="+mn-lt"/>
            </a:endParaRPr>
          </a:p>
        </p:txBody>
      </p:sp>
    </p:spTree>
    <p:extLst>
      <p:ext uri="{BB962C8B-B14F-4D97-AF65-F5344CB8AC3E}">
        <p14:creationId xmlns:p14="http://schemas.microsoft.com/office/powerpoint/2010/main" val="3543092019"/>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anim calcmode="lin" valueType="num">
                                      <p:cBhvr>
                                        <p:cTn id="8" dur="1000" fill="hold"/>
                                        <p:tgtEl>
                                          <p:spTgt spid="17"/>
                                        </p:tgtEl>
                                        <p:attrNameLst>
                                          <p:attrName>ppt_x</p:attrName>
                                        </p:attrNameLst>
                                      </p:cBhvr>
                                      <p:tavLst>
                                        <p:tav tm="0">
                                          <p:val>
                                            <p:strVal val="#ppt_x"/>
                                          </p:val>
                                        </p:tav>
                                        <p:tav tm="100000">
                                          <p:val>
                                            <p:strVal val="#ppt_x"/>
                                          </p:val>
                                        </p:tav>
                                      </p:tavLst>
                                    </p:anim>
                                    <p:anim calcmode="lin" valueType="num">
                                      <p:cBhvr>
                                        <p:cTn id="9" dur="1000" fill="hold"/>
                                        <p:tgtEl>
                                          <p:spTgt spid="17"/>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1000"/>
                                        <p:tgtEl>
                                          <p:spTgt spid="16"/>
                                        </p:tgtEl>
                                      </p:cBhvr>
                                    </p:animEffect>
                                    <p:anim calcmode="lin" valueType="num">
                                      <p:cBhvr>
                                        <p:cTn id="13" dur="1000" fill="hold"/>
                                        <p:tgtEl>
                                          <p:spTgt spid="16"/>
                                        </p:tgtEl>
                                        <p:attrNameLst>
                                          <p:attrName>ppt_x</p:attrName>
                                        </p:attrNameLst>
                                      </p:cBhvr>
                                      <p:tavLst>
                                        <p:tav tm="0">
                                          <p:val>
                                            <p:strVal val="#ppt_x"/>
                                          </p:val>
                                        </p:tav>
                                        <p:tav tm="100000">
                                          <p:val>
                                            <p:strVal val="#ppt_x"/>
                                          </p:val>
                                        </p:tav>
                                      </p:tavLst>
                                    </p:anim>
                                    <p:anim calcmode="lin" valueType="num">
                                      <p:cBhvr>
                                        <p:cTn id="14"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3000" fill="hold"/>
                                        <p:tgtEl>
                                          <p:spTgt spid="14"/>
                                        </p:tgtEl>
                                        <p:attrNameLst>
                                          <p:attrName>ppt_x</p:attrName>
                                        </p:attrNameLst>
                                      </p:cBhvr>
                                      <p:tavLst>
                                        <p:tav tm="0">
                                          <p:val>
                                            <p:strVal val="1+#ppt_w/2"/>
                                          </p:val>
                                        </p:tav>
                                        <p:tav tm="100000">
                                          <p:val>
                                            <p:strVal val="#ppt_x"/>
                                          </p:val>
                                        </p:tav>
                                      </p:tavLst>
                                    </p:anim>
                                    <p:anim calcmode="lin" valueType="num">
                                      <p:cBhvr additive="base">
                                        <p:cTn id="20" dur="3000" fill="hold"/>
                                        <p:tgtEl>
                                          <p:spTgt spid="14"/>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fade">
                                      <p:cBhvr>
                                        <p:cTn id="25" dur="1000"/>
                                        <p:tgtEl>
                                          <p:spTgt spid="22"/>
                                        </p:tgtEl>
                                      </p:cBhvr>
                                    </p:animEffect>
                                    <p:anim calcmode="lin" valueType="num">
                                      <p:cBhvr>
                                        <p:cTn id="26" dur="1000" fill="hold"/>
                                        <p:tgtEl>
                                          <p:spTgt spid="22"/>
                                        </p:tgtEl>
                                        <p:attrNameLst>
                                          <p:attrName>ppt_x</p:attrName>
                                        </p:attrNameLst>
                                      </p:cBhvr>
                                      <p:tavLst>
                                        <p:tav tm="0">
                                          <p:val>
                                            <p:strVal val="#ppt_x"/>
                                          </p:val>
                                        </p:tav>
                                        <p:tav tm="100000">
                                          <p:val>
                                            <p:strVal val="#ppt_x"/>
                                          </p:val>
                                        </p:tav>
                                      </p:tavLst>
                                    </p:anim>
                                    <p:anim calcmode="lin" valueType="num">
                                      <p:cBhvr>
                                        <p:cTn id="27"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randombar(horizontal)">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fade">
                                      <p:cBhvr>
                                        <p:cTn id="37" dur="1000"/>
                                        <p:tgtEl>
                                          <p:spTgt spid="7"/>
                                        </p:tgtEl>
                                      </p:cBhvr>
                                    </p:animEffect>
                                    <p:anim calcmode="lin" valueType="num">
                                      <p:cBhvr>
                                        <p:cTn id="38" dur="1000" fill="hold"/>
                                        <p:tgtEl>
                                          <p:spTgt spid="7"/>
                                        </p:tgtEl>
                                        <p:attrNameLst>
                                          <p:attrName>ppt_x</p:attrName>
                                        </p:attrNameLst>
                                      </p:cBhvr>
                                      <p:tavLst>
                                        <p:tav tm="0">
                                          <p:val>
                                            <p:strVal val="#ppt_x"/>
                                          </p:val>
                                        </p:tav>
                                        <p:tav tm="100000">
                                          <p:val>
                                            <p:strVal val="#ppt_x"/>
                                          </p:val>
                                        </p:tav>
                                      </p:tavLst>
                                    </p:anim>
                                    <p:anim calcmode="lin" valueType="num">
                                      <p:cBhvr>
                                        <p:cTn id="39" dur="1000" fill="hold"/>
                                        <p:tgtEl>
                                          <p:spTgt spid="7"/>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1000"/>
                                        <p:tgtEl>
                                          <p:spTgt spid="9"/>
                                        </p:tgtEl>
                                      </p:cBhvr>
                                    </p:animEffect>
                                    <p:anim calcmode="lin" valueType="num">
                                      <p:cBhvr>
                                        <p:cTn id="43" dur="1000" fill="hold"/>
                                        <p:tgtEl>
                                          <p:spTgt spid="9"/>
                                        </p:tgtEl>
                                        <p:attrNameLst>
                                          <p:attrName>ppt_x</p:attrName>
                                        </p:attrNameLst>
                                      </p:cBhvr>
                                      <p:tavLst>
                                        <p:tav tm="0">
                                          <p:val>
                                            <p:strVal val="#ppt_x"/>
                                          </p:val>
                                        </p:tav>
                                        <p:tav tm="100000">
                                          <p:val>
                                            <p:strVal val="#ppt_x"/>
                                          </p:val>
                                        </p:tav>
                                      </p:tavLst>
                                    </p:anim>
                                    <p:anim calcmode="lin" valueType="num">
                                      <p:cBhvr>
                                        <p:cTn id="4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fade">
                                      <p:cBhvr>
                                        <p:cTn id="49" dur="500"/>
                                        <p:tgtEl>
                                          <p:spTgt spid="11"/>
                                        </p:tgtEl>
                                      </p:cBhvr>
                                    </p:animEffect>
                                  </p:childTnLst>
                                </p:cTn>
                              </p:par>
                              <p:par>
                                <p:cTn id="50" presetID="10" presetClass="entr" presetSubtype="0" fill="hold" nodeType="with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500"/>
                                        <p:tgtEl>
                                          <p:spTgt spid="13"/>
                                        </p:tgtEl>
                                      </p:cBhvr>
                                    </p:animEffect>
                                  </p:childTnLst>
                                </p:cTn>
                              </p:par>
                            </p:childTnLst>
                          </p:cTn>
                        </p:par>
                      </p:childTnLst>
                    </p:cTn>
                  </p:par>
                  <p:par>
                    <p:cTn id="53" fill="hold">
                      <p:stCondLst>
                        <p:cond delay="indefinite"/>
                      </p:stCondLst>
                      <p:childTnLst>
                        <p:par>
                          <p:cTn id="54" fill="hold">
                            <p:stCondLst>
                              <p:cond delay="0"/>
                            </p:stCondLst>
                            <p:childTnLst>
                              <p:par>
                                <p:cTn id="55" presetID="53" presetClass="entr" presetSubtype="16" fill="hold" grpId="0" nodeType="clickEffect">
                                  <p:stCondLst>
                                    <p:cond delay="0"/>
                                  </p:stCondLst>
                                  <p:childTnLst>
                                    <p:set>
                                      <p:cBhvr>
                                        <p:cTn id="56" dur="1" fill="hold">
                                          <p:stCondLst>
                                            <p:cond delay="0"/>
                                          </p:stCondLst>
                                        </p:cTn>
                                        <p:tgtEl>
                                          <p:spTgt spid="25"/>
                                        </p:tgtEl>
                                        <p:attrNameLst>
                                          <p:attrName>style.visibility</p:attrName>
                                        </p:attrNameLst>
                                      </p:cBhvr>
                                      <p:to>
                                        <p:strVal val="visible"/>
                                      </p:to>
                                    </p:set>
                                    <p:anim calcmode="lin" valueType="num">
                                      <p:cBhvr>
                                        <p:cTn id="57" dur="500" fill="hold"/>
                                        <p:tgtEl>
                                          <p:spTgt spid="25"/>
                                        </p:tgtEl>
                                        <p:attrNameLst>
                                          <p:attrName>ppt_w</p:attrName>
                                        </p:attrNameLst>
                                      </p:cBhvr>
                                      <p:tavLst>
                                        <p:tav tm="0">
                                          <p:val>
                                            <p:fltVal val="0"/>
                                          </p:val>
                                        </p:tav>
                                        <p:tav tm="100000">
                                          <p:val>
                                            <p:strVal val="#ppt_w"/>
                                          </p:val>
                                        </p:tav>
                                      </p:tavLst>
                                    </p:anim>
                                    <p:anim calcmode="lin" valueType="num">
                                      <p:cBhvr>
                                        <p:cTn id="58" dur="500" fill="hold"/>
                                        <p:tgtEl>
                                          <p:spTgt spid="25"/>
                                        </p:tgtEl>
                                        <p:attrNameLst>
                                          <p:attrName>ppt_h</p:attrName>
                                        </p:attrNameLst>
                                      </p:cBhvr>
                                      <p:tavLst>
                                        <p:tav tm="0">
                                          <p:val>
                                            <p:fltVal val="0"/>
                                          </p:val>
                                        </p:tav>
                                        <p:tav tm="100000">
                                          <p:val>
                                            <p:strVal val="#ppt_h"/>
                                          </p:val>
                                        </p:tav>
                                      </p:tavLst>
                                    </p:anim>
                                    <p:animEffect transition="in" filter="fade">
                                      <p:cBhvr>
                                        <p:cTn id="59" dur="500"/>
                                        <p:tgtEl>
                                          <p:spTgt spid="25"/>
                                        </p:tgtEl>
                                      </p:cBhvr>
                                    </p:animEffect>
                                  </p:childTnLst>
                                </p:cTn>
                              </p:par>
                            </p:childTnLst>
                          </p:cTn>
                        </p:par>
                      </p:childTnLst>
                    </p:cTn>
                  </p:par>
                  <p:par>
                    <p:cTn id="60" fill="hold">
                      <p:stCondLst>
                        <p:cond delay="indefinite"/>
                      </p:stCondLst>
                      <p:childTnLst>
                        <p:par>
                          <p:cTn id="61" fill="hold">
                            <p:stCondLst>
                              <p:cond delay="0"/>
                            </p:stCondLst>
                            <p:childTnLst>
                              <p:par>
                                <p:cTn id="62" presetID="31" presetClass="entr" presetSubtype="0" fill="hold" grpId="0" nodeType="clickEffect">
                                  <p:stCondLst>
                                    <p:cond delay="0"/>
                                  </p:stCondLst>
                                  <p:childTnLst>
                                    <p:set>
                                      <p:cBhvr>
                                        <p:cTn id="63" dur="1" fill="hold">
                                          <p:stCondLst>
                                            <p:cond delay="0"/>
                                          </p:stCondLst>
                                        </p:cTn>
                                        <p:tgtEl>
                                          <p:spTgt spid="30"/>
                                        </p:tgtEl>
                                        <p:attrNameLst>
                                          <p:attrName>style.visibility</p:attrName>
                                        </p:attrNameLst>
                                      </p:cBhvr>
                                      <p:to>
                                        <p:strVal val="visible"/>
                                      </p:to>
                                    </p:set>
                                    <p:anim calcmode="lin" valueType="num">
                                      <p:cBhvr>
                                        <p:cTn id="64" dur="1000" fill="hold"/>
                                        <p:tgtEl>
                                          <p:spTgt spid="30"/>
                                        </p:tgtEl>
                                        <p:attrNameLst>
                                          <p:attrName>ppt_w</p:attrName>
                                        </p:attrNameLst>
                                      </p:cBhvr>
                                      <p:tavLst>
                                        <p:tav tm="0">
                                          <p:val>
                                            <p:fltVal val="0"/>
                                          </p:val>
                                        </p:tav>
                                        <p:tav tm="100000">
                                          <p:val>
                                            <p:strVal val="#ppt_w"/>
                                          </p:val>
                                        </p:tav>
                                      </p:tavLst>
                                    </p:anim>
                                    <p:anim calcmode="lin" valueType="num">
                                      <p:cBhvr>
                                        <p:cTn id="65" dur="1000" fill="hold"/>
                                        <p:tgtEl>
                                          <p:spTgt spid="30"/>
                                        </p:tgtEl>
                                        <p:attrNameLst>
                                          <p:attrName>ppt_h</p:attrName>
                                        </p:attrNameLst>
                                      </p:cBhvr>
                                      <p:tavLst>
                                        <p:tav tm="0">
                                          <p:val>
                                            <p:fltVal val="0"/>
                                          </p:val>
                                        </p:tav>
                                        <p:tav tm="100000">
                                          <p:val>
                                            <p:strVal val="#ppt_h"/>
                                          </p:val>
                                        </p:tav>
                                      </p:tavLst>
                                    </p:anim>
                                    <p:anim calcmode="lin" valueType="num">
                                      <p:cBhvr>
                                        <p:cTn id="66" dur="1000" fill="hold"/>
                                        <p:tgtEl>
                                          <p:spTgt spid="30"/>
                                        </p:tgtEl>
                                        <p:attrNameLst>
                                          <p:attrName>style.rotation</p:attrName>
                                        </p:attrNameLst>
                                      </p:cBhvr>
                                      <p:tavLst>
                                        <p:tav tm="0">
                                          <p:val>
                                            <p:fltVal val="90"/>
                                          </p:val>
                                        </p:tav>
                                        <p:tav tm="100000">
                                          <p:val>
                                            <p:fltVal val="0"/>
                                          </p:val>
                                        </p:tav>
                                      </p:tavLst>
                                    </p:anim>
                                    <p:animEffect transition="in" filter="fade">
                                      <p:cBhvr>
                                        <p:cTn id="67" dur="1000"/>
                                        <p:tgtEl>
                                          <p:spTgt spid="30"/>
                                        </p:tgtEl>
                                      </p:cBhvr>
                                    </p:animEffect>
                                  </p:childTnLst>
                                </p:cTn>
                              </p:par>
                              <p:par>
                                <p:cTn id="68" presetID="31" presetClass="entr" presetSubtype="0" fill="hold" grpId="0" nodeType="withEffect">
                                  <p:stCondLst>
                                    <p:cond delay="0"/>
                                  </p:stCondLst>
                                  <p:childTnLst>
                                    <p:set>
                                      <p:cBhvr>
                                        <p:cTn id="69" dur="1" fill="hold">
                                          <p:stCondLst>
                                            <p:cond delay="0"/>
                                          </p:stCondLst>
                                        </p:cTn>
                                        <p:tgtEl>
                                          <p:spTgt spid="31"/>
                                        </p:tgtEl>
                                        <p:attrNameLst>
                                          <p:attrName>style.visibility</p:attrName>
                                        </p:attrNameLst>
                                      </p:cBhvr>
                                      <p:to>
                                        <p:strVal val="visible"/>
                                      </p:to>
                                    </p:set>
                                    <p:anim calcmode="lin" valueType="num">
                                      <p:cBhvr>
                                        <p:cTn id="70" dur="1000" fill="hold"/>
                                        <p:tgtEl>
                                          <p:spTgt spid="31"/>
                                        </p:tgtEl>
                                        <p:attrNameLst>
                                          <p:attrName>ppt_w</p:attrName>
                                        </p:attrNameLst>
                                      </p:cBhvr>
                                      <p:tavLst>
                                        <p:tav tm="0">
                                          <p:val>
                                            <p:fltVal val="0"/>
                                          </p:val>
                                        </p:tav>
                                        <p:tav tm="100000">
                                          <p:val>
                                            <p:strVal val="#ppt_w"/>
                                          </p:val>
                                        </p:tav>
                                      </p:tavLst>
                                    </p:anim>
                                    <p:anim calcmode="lin" valueType="num">
                                      <p:cBhvr>
                                        <p:cTn id="71" dur="1000" fill="hold"/>
                                        <p:tgtEl>
                                          <p:spTgt spid="31"/>
                                        </p:tgtEl>
                                        <p:attrNameLst>
                                          <p:attrName>ppt_h</p:attrName>
                                        </p:attrNameLst>
                                      </p:cBhvr>
                                      <p:tavLst>
                                        <p:tav tm="0">
                                          <p:val>
                                            <p:fltVal val="0"/>
                                          </p:val>
                                        </p:tav>
                                        <p:tav tm="100000">
                                          <p:val>
                                            <p:strVal val="#ppt_h"/>
                                          </p:val>
                                        </p:tav>
                                      </p:tavLst>
                                    </p:anim>
                                    <p:anim calcmode="lin" valueType="num">
                                      <p:cBhvr>
                                        <p:cTn id="72" dur="1000" fill="hold"/>
                                        <p:tgtEl>
                                          <p:spTgt spid="31"/>
                                        </p:tgtEl>
                                        <p:attrNameLst>
                                          <p:attrName>style.rotation</p:attrName>
                                        </p:attrNameLst>
                                      </p:cBhvr>
                                      <p:tavLst>
                                        <p:tav tm="0">
                                          <p:val>
                                            <p:fltVal val="90"/>
                                          </p:val>
                                        </p:tav>
                                        <p:tav tm="100000">
                                          <p:val>
                                            <p:fltVal val="0"/>
                                          </p:val>
                                        </p:tav>
                                      </p:tavLst>
                                    </p:anim>
                                    <p:animEffect transition="in" filter="fade">
                                      <p:cBhvr>
                                        <p:cTn id="73" dur="1000"/>
                                        <p:tgtEl>
                                          <p:spTgt spid="31"/>
                                        </p:tgtEl>
                                      </p:cBhvr>
                                    </p:animEffect>
                                  </p:childTnLst>
                                </p:cTn>
                              </p:par>
                              <p:par>
                                <p:cTn id="74" presetID="31" presetClass="entr" presetSubtype="0" fill="hold" grpId="0" nodeType="withEffect">
                                  <p:stCondLst>
                                    <p:cond delay="0"/>
                                  </p:stCondLst>
                                  <p:childTnLst>
                                    <p:set>
                                      <p:cBhvr>
                                        <p:cTn id="75" dur="1" fill="hold">
                                          <p:stCondLst>
                                            <p:cond delay="0"/>
                                          </p:stCondLst>
                                        </p:cTn>
                                        <p:tgtEl>
                                          <p:spTgt spid="32"/>
                                        </p:tgtEl>
                                        <p:attrNameLst>
                                          <p:attrName>style.visibility</p:attrName>
                                        </p:attrNameLst>
                                      </p:cBhvr>
                                      <p:to>
                                        <p:strVal val="visible"/>
                                      </p:to>
                                    </p:set>
                                    <p:anim calcmode="lin" valueType="num">
                                      <p:cBhvr>
                                        <p:cTn id="76" dur="1000" fill="hold"/>
                                        <p:tgtEl>
                                          <p:spTgt spid="32"/>
                                        </p:tgtEl>
                                        <p:attrNameLst>
                                          <p:attrName>ppt_w</p:attrName>
                                        </p:attrNameLst>
                                      </p:cBhvr>
                                      <p:tavLst>
                                        <p:tav tm="0">
                                          <p:val>
                                            <p:fltVal val="0"/>
                                          </p:val>
                                        </p:tav>
                                        <p:tav tm="100000">
                                          <p:val>
                                            <p:strVal val="#ppt_w"/>
                                          </p:val>
                                        </p:tav>
                                      </p:tavLst>
                                    </p:anim>
                                    <p:anim calcmode="lin" valueType="num">
                                      <p:cBhvr>
                                        <p:cTn id="77" dur="1000" fill="hold"/>
                                        <p:tgtEl>
                                          <p:spTgt spid="32"/>
                                        </p:tgtEl>
                                        <p:attrNameLst>
                                          <p:attrName>ppt_h</p:attrName>
                                        </p:attrNameLst>
                                      </p:cBhvr>
                                      <p:tavLst>
                                        <p:tav tm="0">
                                          <p:val>
                                            <p:fltVal val="0"/>
                                          </p:val>
                                        </p:tav>
                                        <p:tav tm="100000">
                                          <p:val>
                                            <p:strVal val="#ppt_h"/>
                                          </p:val>
                                        </p:tav>
                                      </p:tavLst>
                                    </p:anim>
                                    <p:anim calcmode="lin" valueType="num">
                                      <p:cBhvr>
                                        <p:cTn id="78" dur="1000" fill="hold"/>
                                        <p:tgtEl>
                                          <p:spTgt spid="32"/>
                                        </p:tgtEl>
                                        <p:attrNameLst>
                                          <p:attrName>style.rotation</p:attrName>
                                        </p:attrNameLst>
                                      </p:cBhvr>
                                      <p:tavLst>
                                        <p:tav tm="0">
                                          <p:val>
                                            <p:fltVal val="90"/>
                                          </p:val>
                                        </p:tav>
                                        <p:tav tm="100000">
                                          <p:val>
                                            <p:fltVal val="0"/>
                                          </p:val>
                                        </p:tav>
                                      </p:tavLst>
                                    </p:anim>
                                    <p:animEffect transition="in" filter="fade">
                                      <p:cBhvr>
                                        <p:cTn id="79" dur="1000"/>
                                        <p:tgtEl>
                                          <p:spTgt spid="32"/>
                                        </p:tgtEl>
                                      </p:cBhvr>
                                    </p:animEffect>
                                  </p:childTnLst>
                                </p:cTn>
                              </p:par>
                              <p:par>
                                <p:cTn id="80" presetID="31" presetClass="entr" presetSubtype="0" fill="hold" grpId="0" nodeType="withEffect">
                                  <p:stCondLst>
                                    <p:cond delay="0"/>
                                  </p:stCondLst>
                                  <p:childTnLst>
                                    <p:set>
                                      <p:cBhvr>
                                        <p:cTn id="81" dur="1" fill="hold">
                                          <p:stCondLst>
                                            <p:cond delay="0"/>
                                          </p:stCondLst>
                                        </p:cTn>
                                        <p:tgtEl>
                                          <p:spTgt spid="33"/>
                                        </p:tgtEl>
                                        <p:attrNameLst>
                                          <p:attrName>style.visibility</p:attrName>
                                        </p:attrNameLst>
                                      </p:cBhvr>
                                      <p:to>
                                        <p:strVal val="visible"/>
                                      </p:to>
                                    </p:set>
                                    <p:anim calcmode="lin" valueType="num">
                                      <p:cBhvr>
                                        <p:cTn id="82" dur="1000" fill="hold"/>
                                        <p:tgtEl>
                                          <p:spTgt spid="33"/>
                                        </p:tgtEl>
                                        <p:attrNameLst>
                                          <p:attrName>ppt_w</p:attrName>
                                        </p:attrNameLst>
                                      </p:cBhvr>
                                      <p:tavLst>
                                        <p:tav tm="0">
                                          <p:val>
                                            <p:fltVal val="0"/>
                                          </p:val>
                                        </p:tav>
                                        <p:tav tm="100000">
                                          <p:val>
                                            <p:strVal val="#ppt_w"/>
                                          </p:val>
                                        </p:tav>
                                      </p:tavLst>
                                    </p:anim>
                                    <p:anim calcmode="lin" valueType="num">
                                      <p:cBhvr>
                                        <p:cTn id="83" dur="1000" fill="hold"/>
                                        <p:tgtEl>
                                          <p:spTgt spid="33"/>
                                        </p:tgtEl>
                                        <p:attrNameLst>
                                          <p:attrName>ppt_h</p:attrName>
                                        </p:attrNameLst>
                                      </p:cBhvr>
                                      <p:tavLst>
                                        <p:tav tm="0">
                                          <p:val>
                                            <p:fltVal val="0"/>
                                          </p:val>
                                        </p:tav>
                                        <p:tav tm="100000">
                                          <p:val>
                                            <p:strVal val="#ppt_h"/>
                                          </p:val>
                                        </p:tav>
                                      </p:tavLst>
                                    </p:anim>
                                    <p:anim calcmode="lin" valueType="num">
                                      <p:cBhvr>
                                        <p:cTn id="84" dur="1000" fill="hold"/>
                                        <p:tgtEl>
                                          <p:spTgt spid="33"/>
                                        </p:tgtEl>
                                        <p:attrNameLst>
                                          <p:attrName>style.rotation</p:attrName>
                                        </p:attrNameLst>
                                      </p:cBhvr>
                                      <p:tavLst>
                                        <p:tav tm="0">
                                          <p:val>
                                            <p:fltVal val="90"/>
                                          </p:val>
                                        </p:tav>
                                        <p:tav tm="100000">
                                          <p:val>
                                            <p:fltVal val="0"/>
                                          </p:val>
                                        </p:tav>
                                      </p:tavLst>
                                    </p:anim>
                                    <p:animEffect transition="in" filter="fade">
                                      <p:cBhvr>
                                        <p:cTn id="85" dur="1000"/>
                                        <p:tgtEl>
                                          <p:spTgt spid="33"/>
                                        </p:tgtEl>
                                      </p:cBhvr>
                                    </p:animEffect>
                                  </p:childTnLst>
                                </p:cTn>
                              </p:par>
                              <p:par>
                                <p:cTn id="86" presetID="31" presetClass="entr" presetSubtype="0" fill="hold" grpId="0" nodeType="withEffect">
                                  <p:stCondLst>
                                    <p:cond delay="0"/>
                                  </p:stCondLst>
                                  <p:childTnLst>
                                    <p:set>
                                      <p:cBhvr>
                                        <p:cTn id="87" dur="1" fill="hold">
                                          <p:stCondLst>
                                            <p:cond delay="0"/>
                                          </p:stCondLst>
                                        </p:cTn>
                                        <p:tgtEl>
                                          <p:spTgt spid="29"/>
                                        </p:tgtEl>
                                        <p:attrNameLst>
                                          <p:attrName>style.visibility</p:attrName>
                                        </p:attrNameLst>
                                      </p:cBhvr>
                                      <p:to>
                                        <p:strVal val="visible"/>
                                      </p:to>
                                    </p:set>
                                    <p:anim calcmode="lin" valueType="num">
                                      <p:cBhvr>
                                        <p:cTn id="88" dur="1000" fill="hold"/>
                                        <p:tgtEl>
                                          <p:spTgt spid="29"/>
                                        </p:tgtEl>
                                        <p:attrNameLst>
                                          <p:attrName>ppt_w</p:attrName>
                                        </p:attrNameLst>
                                      </p:cBhvr>
                                      <p:tavLst>
                                        <p:tav tm="0">
                                          <p:val>
                                            <p:fltVal val="0"/>
                                          </p:val>
                                        </p:tav>
                                        <p:tav tm="100000">
                                          <p:val>
                                            <p:strVal val="#ppt_w"/>
                                          </p:val>
                                        </p:tav>
                                      </p:tavLst>
                                    </p:anim>
                                    <p:anim calcmode="lin" valueType="num">
                                      <p:cBhvr>
                                        <p:cTn id="89" dur="1000" fill="hold"/>
                                        <p:tgtEl>
                                          <p:spTgt spid="29"/>
                                        </p:tgtEl>
                                        <p:attrNameLst>
                                          <p:attrName>ppt_h</p:attrName>
                                        </p:attrNameLst>
                                      </p:cBhvr>
                                      <p:tavLst>
                                        <p:tav tm="0">
                                          <p:val>
                                            <p:fltVal val="0"/>
                                          </p:val>
                                        </p:tav>
                                        <p:tav tm="100000">
                                          <p:val>
                                            <p:strVal val="#ppt_h"/>
                                          </p:val>
                                        </p:tav>
                                      </p:tavLst>
                                    </p:anim>
                                    <p:anim calcmode="lin" valueType="num">
                                      <p:cBhvr>
                                        <p:cTn id="90" dur="1000" fill="hold"/>
                                        <p:tgtEl>
                                          <p:spTgt spid="29"/>
                                        </p:tgtEl>
                                        <p:attrNameLst>
                                          <p:attrName>style.rotation</p:attrName>
                                        </p:attrNameLst>
                                      </p:cBhvr>
                                      <p:tavLst>
                                        <p:tav tm="0">
                                          <p:val>
                                            <p:fltVal val="90"/>
                                          </p:val>
                                        </p:tav>
                                        <p:tav tm="100000">
                                          <p:val>
                                            <p:fltVal val="0"/>
                                          </p:val>
                                        </p:tav>
                                      </p:tavLst>
                                    </p:anim>
                                    <p:animEffect transition="in" filter="fade">
                                      <p:cBhvr>
                                        <p:cTn id="91" dur="1000"/>
                                        <p:tgtEl>
                                          <p:spTgt spid="29"/>
                                        </p:tgtEl>
                                      </p:cBhvr>
                                    </p:animEffect>
                                  </p:childTnLst>
                                </p:cTn>
                              </p:par>
                              <p:par>
                                <p:cTn id="92" presetID="31" presetClass="entr" presetSubtype="0" fill="hold" grpId="0" nodeType="withEffect">
                                  <p:stCondLst>
                                    <p:cond delay="0"/>
                                  </p:stCondLst>
                                  <p:childTnLst>
                                    <p:set>
                                      <p:cBhvr>
                                        <p:cTn id="93" dur="1" fill="hold">
                                          <p:stCondLst>
                                            <p:cond delay="0"/>
                                          </p:stCondLst>
                                        </p:cTn>
                                        <p:tgtEl>
                                          <p:spTgt spid="28"/>
                                        </p:tgtEl>
                                        <p:attrNameLst>
                                          <p:attrName>style.visibility</p:attrName>
                                        </p:attrNameLst>
                                      </p:cBhvr>
                                      <p:to>
                                        <p:strVal val="visible"/>
                                      </p:to>
                                    </p:set>
                                    <p:anim calcmode="lin" valueType="num">
                                      <p:cBhvr>
                                        <p:cTn id="94" dur="1000" fill="hold"/>
                                        <p:tgtEl>
                                          <p:spTgt spid="28"/>
                                        </p:tgtEl>
                                        <p:attrNameLst>
                                          <p:attrName>ppt_w</p:attrName>
                                        </p:attrNameLst>
                                      </p:cBhvr>
                                      <p:tavLst>
                                        <p:tav tm="0">
                                          <p:val>
                                            <p:fltVal val="0"/>
                                          </p:val>
                                        </p:tav>
                                        <p:tav tm="100000">
                                          <p:val>
                                            <p:strVal val="#ppt_w"/>
                                          </p:val>
                                        </p:tav>
                                      </p:tavLst>
                                    </p:anim>
                                    <p:anim calcmode="lin" valueType="num">
                                      <p:cBhvr>
                                        <p:cTn id="95" dur="1000" fill="hold"/>
                                        <p:tgtEl>
                                          <p:spTgt spid="28"/>
                                        </p:tgtEl>
                                        <p:attrNameLst>
                                          <p:attrName>ppt_h</p:attrName>
                                        </p:attrNameLst>
                                      </p:cBhvr>
                                      <p:tavLst>
                                        <p:tav tm="0">
                                          <p:val>
                                            <p:fltVal val="0"/>
                                          </p:val>
                                        </p:tav>
                                        <p:tav tm="100000">
                                          <p:val>
                                            <p:strVal val="#ppt_h"/>
                                          </p:val>
                                        </p:tav>
                                      </p:tavLst>
                                    </p:anim>
                                    <p:anim calcmode="lin" valueType="num">
                                      <p:cBhvr>
                                        <p:cTn id="96" dur="1000" fill="hold"/>
                                        <p:tgtEl>
                                          <p:spTgt spid="28"/>
                                        </p:tgtEl>
                                        <p:attrNameLst>
                                          <p:attrName>style.rotation</p:attrName>
                                        </p:attrNameLst>
                                      </p:cBhvr>
                                      <p:tavLst>
                                        <p:tav tm="0">
                                          <p:val>
                                            <p:fltVal val="90"/>
                                          </p:val>
                                        </p:tav>
                                        <p:tav tm="100000">
                                          <p:val>
                                            <p:fltVal val="0"/>
                                          </p:val>
                                        </p:tav>
                                      </p:tavLst>
                                    </p:anim>
                                    <p:animEffect transition="in" filter="fade">
                                      <p:cBhvr>
                                        <p:cTn id="97" dur="1000"/>
                                        <p:tgtEl>
                                          <p:spTgt spid="28"/>
                                        </p:tgtEl>
                                      </p:cBhvr>
                                    </p:animEffect>
                                  </p:childTnLst>
                                </p:cTn>
                              </p:par>
                              <p:par>
                                <p:cTn id="98" presetID="31" presetClass="entr" presetSubtype="0" fill="hold" grpId="0" nodeType="withEffect">
                                  <p:stCondLst>
                                    <p:cond delay="0"/>
                                  </p:stCondLst>
                                  <p:childTnLst>
                                    <p:set>
                                      <p:cBhvr>
                                        <p:cTn id="99" dur="1" fill="hold">
                                          <p:stCondLst>
                                            <p:cond delay="0"/>
                                          </p:stCondLst>
                                        </p:cTn>
                                        <p:tgtEl>
                                          <p:spTgt spid="27"/>
                                        </p:tgtEl>
                                        <p:attrNameLst>
                                          <p:attrName>style.visibility</p:attrName>
                                        </p:attrNameLst>
                                      </p:cBhvr>
                                      <p:to>
                                        <p:strVal val="visible"/>
                                      </p:to>
                                    </p:set>
                                    <p:anim calcmode="lin" valueType="num">
                                      <p:cBhvr>
                                        <p:cTn id="100" dur="1000" fill="hold"/>
                                        <p:tgtEl>
                                          <p:spTgt spid="27"/>
                                        </p:tgtEl>
                                        <p:attrNameLst>
                                          <p:attrName>ppt_w</p:attrName>
                                        </p:attrNameLst>
                                      </p:cBhvr>
                                      <p:tavLst>
                                        <p:tav tm="0">
                                          <p:val>
                                            <p:fltVal val="0"/>
                                          </p:val>
                                        </p:tav>
                                        <p:tav tm="100000">
                                          <p:val>
                                            <p:strVal val="#ppt_w"/>
                                          </p:val>
                                        </p:tav>
                                      </p:tavLst>
                                    </p:anim>
                                    <p:anim calcmode="lin" valueType="num">
                                      <p:cBhvr>
                                        <p:cTn id="101" dur="1000" fill="hold"/>
                                        <p:tgtEl>
                                          <p:spTgt spid="27"/>
                                        </p:tgtEl>
                                        <p:attrNameLst>
                                          <p:attrName>ppt_h</p:attrName>
                                        </p:attrNameLst>
                                      </p:cBhvr>
                                      <p:tavLst>
                                        <p:tav tm="0">
                                          <p:val>
                                            <p:fltVal val="0"/>
                                          </p:val>
                                        </p:tav>
                                        <p:tav tm="100000">
                                          <p:val>
                                            <p:strVal val="#ppt_h"/>
                                          </p:val>
                                        </p:tav>
                                      </p:tavLst>
                                    </p:anim>
                                    <p:anim calcmode="lin" valueType="num">
                                      <p:cBhvr>
                                        <p:cTn id="102" dur="1000" fill="hold"/>
                                        <p:tgtEl>
                                          <p:spTgt spid="27"/>
                                        </p:tgtEl>
                                        <p:attrNameLst>
                                          <p:attrName>style.rotation</p:attrName>
                                        </p:attrNameLst>
                                      </p:cBhvr>
                                      <p:tavLst>
                                        <p:tav tm="0">
                                          <p:val>
                                            <p:fltVal val="90"/>
                                          </p:val>
                                        </p:tav>
                                        <p:tav tm="100000">
                                          <p:val>
                                            <p:fltVal val="0"/>
                                          </p:val>
                                        </p:tav>
                                      </p:tavLst>
                                    </p:anim>
                                    <p:animEffect transition="in" filter="fade">
                                      <p:cBhvr>
                                        <p:cTn id="103" dur="1000"/>
                                        <p:tgtEl>
                                          <p:spTgt spid="27"/>
                                        </p:tgtEl>
                                      </p:cBhvr>
                                    </p:animEffect>
                                  </p:childTnLst>
                                </p:cTn>
                              </p:par>
                              <p:par>
                                <p:cTn id="104" presetID="31" presetClass="entr" presetSubtype="0" fill="hold" grpId="0" nodeType="withEffect">
                                  <p:stCondLst>
                                    <p:cond delay="0"/>
                                  </p:stCondLst>
                                  <p:childTnLst>
                                    <p:set>
                                      <p:cBhvr>
                                        <p:cTn id="105" dur="1" fill="hold">
                                          <p:stCondLst>
                                            <p:cond delay="0"/>
                                          </p:stCondLst>
                                        </p:cTn>
                                        <p:tgtEl>
                                          <p:spTgt spid="18"/>
                                        </p:tgtEl>
                                        <p:attrNameLst>
                                          <p:attrName>style.visibility</p:attrName>
                                        </p:attrNameLst>
                                      </p:cBhvr>
                                      <p:to>
                                        <p:strVal val="visible"/>
                                      </p:to>
                                    </p:set>
                                    <p:anim calcmode="lin" valueType="num">
                                      <p:cBhvr>
                                        <p:cTn id="106" dur="1000" fill="hold"/>
                                        <p:tgtEl>
                                          <p:spTgt spid="18"/>
                                        </p:tgtEl>
                                        <p:attrNameLst>
                                          <p:attrName>ppt_w</p:attrName>
                                        </p:attrNameLst>
                                      </p:cBhvr>
                                      <p:tavLst>
                                        <p:tav tm="0">
                                          <p:val>
                                            <p:fltVal val="0"/>
                                          </p:val>
                                        </p:tav>
                                        <p:tav tm="100000">
                                          <p:val>
                                            <p:strVal val="#ppt_w"/>
                                          </p:val>
                                        </p:tav>
                                      </p:tavLst>
                                    </p:anim>
                                    <p:anim calcmode="lin" valueType="num">
                                      <p:cBhvr>
                                        <p:cTn id="107" dur="1000" fill="hold"/>
                                        <p:tgtEl>
                                          <p:spTgt spid="18"/>
                                        </p:tgtEl>
                                        <p:attrNameLst>
                                          <p:attrName>ppt_h</p:attrName>
                                        </p:attrNameLst>
                                      </p:cBhvr>
                                      <p:tavLst>
                                        <p:tav tm="0">
                                          <p:val>
                                            <p:fltVal val="0"/>
                                          </p:val>
                                        </p:tav>
                                        <p:tav tm="100000">
                                          <p:val>
                                            <p:strVal val="#ppt_h"/>
                                          </p:val>
                                        </p:tav>
                                      </p:tavLst>
                                    </p:anim>
                                    <p:anim calcmode="lin" valueType="num">
                                      <p:cBhvr>
                                        <p:cTn id="108" dur="1000" fill="hold"/>
                                        <p:tgtEl>
                                          <p:spTgt spid="18"/>
                                        </p:tgtEl>
                                        <p:attrNameLst>
                                          <p:attrName>style.rotation</p:attrName>
                                        </p:attrNameLst>
                                      </p:cBhvr>
                                      <p:tavLst>
                                        <p:tav tm="0">
                                          <p:val>
                                            <p:fltVal val="90"/>
                                          </p:val>
                                        </p:tav>
                                        <p:tav tm="100000">
                                          <p:val>
                                            <p:fltVal val="0"/>
                                          </p:val>
                                        </p:tav>
                                      </p:tavLst>
                                    </p:anim>
                                    <p:animEffect transition="in" filter="fade">
                                      <p:cBhvr>
                                        <p:cTn id="109"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25" grpId="0"/>
      <p:bldP spid="18" grpId="0" animBg="1"/>
      <p:bldP spid="27" grpId="0" animBg="1"/>
      <p:bldP spid="28" grpId="0" animBg="1"/>
      <p:bldP spid="29" grpId="0" animBg="1"/>
      <p:bldP spid="30" grpId="0" animBg="1"/>
      <p:bldP spid="31" grpId="0" animBg="1"/>
      <p:bldP spid="32" grpId="0" animBg="1"/>
      <p:bldP spid="3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椭圆 12"/>
          <p:cNvSpPr/>
          <p:nvPr/>
        </p:nvSpPr>
        <p:spPr>
          <a:xfrm>
            <a:off x="-2815469" y="5740521"/>
            <a:ext cx="17478704" cy="5777063"/>
          </a:xfrm>
          <a:prstGeom prst="ellipse">
            <a:avLst/>
          </a:prstGeom>
          <a:solidFill>
            <a:srgbClr val="C8EAFF">
              <a:alpha val="5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8" name="图片 7"/>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407700" y="492397"/>
            <a:ext cx="1616134" cy="914416"/>
          </a:xfrm>
          <a:prstGeom prst="rect">
            <a:avLst/>
          </a:prstGeom>
        </p:spPr>
      </p:pic>
      <p:pic>
        <p:nvPicPr>
          <p:cNvPr id="10" name="图片 9"/>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3482" y="110630"/>
            <a:ext cx="1849297" cy="1849297"/>
          </a:xfrm>
          <a:prstGeom prst="rect">
            <a:avLst/>
          </a:prstGeom>
        </p:spPr>
      </p:pic>
      <p:pic>
        <p:nvPicPr>
          <p:cNvPr id="11" name="图片 10"/>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348063" y="308529"/>
            <a:ext cx="1077595" cy="726750"/>
          </a:xfrm>
          <a:prstGeom prst="rect">
            <a:avLst/>
          </a:prstGeom>
        </p:spPr>
      </p:pic>
      <p:pic>
        <p:nvPicPr>
          <p:cNvPr id="5" name="图片 4"/>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10407700" y="55069"/>
            <a:ext cx="1520261" cy="2150434"/>
          </a:xfrm>
          <a:prstGeom prst="rect">
            <a:avLst/>
          </a:prstGeom>
        </p:spPr>
      </p:pic>
      <p:sp>
        <p:nvSpPr>
          <p:cNvPr id="21" name="标题 1"/>
          <p:cNvSpPr>
            <a:spLocks noGrp="1"/>
          </p:cNvSpPr>
          <p:nvPr/>
        </p:nvSpPr>
        <p:spPr>
          <a:xfrm>
            <a:off x="1952779" y="560844"/>
            <a:ext cx="7942208" cy="1087756"/>
          </a:xfrm>
          <a:prstGeom prst="rect">
            <a:avLst/>
          </a:prstGeom>
          <a:noFill/>
          <a:ln>
            <a:noFill/>
          </a:ln>
        </p:spPr>
        <p:txBody>
          <a:bodyPr vert="horz" wrap="square" lIns="91440" tIns="45720" rIns="91440" bIns="45720" numCol="1" anchor="b" anchorCtr="0" compatLnSpc="1"/>
          <a:lstStyle>
            <a:lvl1pPr algn="ctr" rtl="0" fontAlgn="base">
              <a:spcBef>
                <a:spcPct val="0"/>
              </a:spcBef>
              <a:spcAft>
                <a:spcPct val="0"/>
              </a:spcAft>
              <a:defRPr sz="60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2pPr>
            <a:lvl3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3pPr>
            <a:lvl4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4pPr>
            <a:lvl5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5pPr>
            <a:lvl6pPr marL="4572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6pPr>
            <a:lvl7pPr marL="9144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7pPr>
            <a:lvl8pPr marL="13716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8pPr>
            <a:lvl9pPr marL="18288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9pPr>
          </a:lstStyle>
          <a:p>
            <a:r>
              <a:rPr lang="zh-CN" altLang="en-US" sz="4400" b="1" dirty="0" smtClean="0">
                <a:solidFill>
                  <a:srgbClr val="FFC000"/>
                </a:solidFill>
                <a:latin typeface="+mn-lt"/>
                <a:ea typeface="+mn-ea"/>
                <a:cs typeface="+mn-ea"/>
                <a:sym typeface="+mn-lt"/>
              </a:rPr>
              <a:t>眼 保 健 操 常 规</a:t>
            </a:r>
            <a:endParaRPr lang="zh-CN" altLang="en-US" sz="4400" b="1" dirty="0">
              <a:solidFill>
                <a:srgbClr val="FFC000"/>
              </a:solidFill>
              <a:latin typeface="+mn-lt"/>
              <a:ea typeface="+mn-ea"/>
              <a:cs typeface="+mn-ea"/>
              <a:sym typeface="+mn-lt"/>
            </a:endParaRPr>
          </a:p>
        </p:txBody>
      </p:sp>
      <p:pic>
        <p:nvPicPr>
          <p:cNvPr id="19" name="图片 18"/>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3995951" y="390247"/>
            <a:ext cx="3855864" cy="563314"/>
          </a:xfrm>
          <a:prstGeom prst="rect">
            <a:avLst/>
          </a:prstGeom>
        </p:spPr>
      </p:pic>
      <p:pic>
        <p:nvPicPr>
          <p:cNvPr id="23" name="图片 22"/>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rot="20468444">
            <a:off x="8545860" y="4910709"/>
            <a:ext cx="2294105" cy="2010387"/>
          </a:xfrm>
          <a:prstGeom prst="rect">
            <a:avLst/>
          </a:prstGeom>
        </p:spPr>
      </p:pic>
      <p:sp>
        <p:nvSpPr>
          <p:cNvPr id="36" name="Rectangle 3"/>
          <p:cNvSpPr>
            <a:spLocks noGrp="1" noChangeArrowheads="1"/>
          </p:cNvSpPr>
          <p:nvPr/>
        </p:nvSpPr>
        <p:spPr>
          <a:xfrm>
            <a:off x="3541813" y="1864663"/>
            <a:ext cx="6230983" cy="1580606"/>
          </a:xfrm>
          <a:prstGeom prst="rect">
            <a:avLst/>
          </a:prstGeom>
          <a:noFill/>
          <a:ln>
            <a:noFill/>
          </a:ln>
        </p:spPr>
        <p:txBody>
          <a:bodyPr vert="horz" wrap="square" lIns="91440" tIns="45720" rIns="91440" bIns="45720" numCol="1" anchor="t" anchorCtr="0" compatLnSpc="1"/>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200000"/>
              </a:lnSpc>
              <a:buNone/>
            </a:pPr>
            <a:r>
              <a:rPr lang="en-US" altLang="zh-CN" sz="1600" dirty="0" smtClean="0">
                <a:solidFill>
                  <a:srgbClr val="83C207"/>
                </a:solidFill>
                <a:cs typeface="+mn-ea"/>
                <a:sym typeface="+mn-lt"/>
              </a:rPr>
              <a:t>1</a:t>
            </a:r>
            <a:r>
              <a:rPr lang="zh-CN" altLang="en-US" sz="1600" dirty="0">
                <a:solidFill>
                  <a:srgbClr val="83C207"/>
                </a:solidFill>
                <a:cs typeface="+mn-ea"/>
                <a:sym typeface="+mn-lt"/>
              </a:rPr>
              <a:t>．第二节课下课音乐响后，当堂课老师督促同学做眼操。</a:t>
            </a:r>
          </a:p>
          <a:p>
            <a:pPr marL="0" indent="0">
              <a:lnSpc>
                <a:spcPct val="200000"/>
              </a:lnSpc>
              <a:buNone/>
            </a:pPr>
            <a:r>
              <a:rPr lang="en-US" altLang="zh-CN" sz="1600" dirty="0">
                <a:solidFill>
                  <a:srgbClr val="83C207"/>
                </a:solidFill>
                <a:cs typeface="+mn-ea"/>
                <a:sym typeface="+mn-lt"/>
              </a:rPr>
              <a:t>2</a:t>
            </a:r>
            <a:r>
              <a:rPr lang="zh-CN" altLang="en-US" sz="1600" dirty="0">
                <a:solidFill>
                  <a:srgbClr val="83C207"/>
                </a:solidFill>
                <a:cs typeface="+mn-ea"/>
                <a:sym typeface="+mn-lt"/>
              </a:rPr>
              <a:t>．做眼保健操要闭眼，不讲话，按节拍做。</a:t>
            </a:r>
          </a:p>
        </p:txBody>
      </p:sp>
      <p:pic>
        <p:nvPicPr>
          <p:cNvPr id="15" name="图片 14"/>
          <p:cNvPicPr>
            <a:picLocks noChangeAspect="1"/>
          </p:cNvPicPr>
          <p:nvPr/>
        </p:nvPicPr>
        <p:blipFill rotWithShape="1">
          <a:blip r:embed="rId9" cstate="screen">
            <a:extLst>
              <a:ext uri="{28A0092B-C50C-407E-A947-70E740481C1C}">
                <a14:useLocalDpi xmlns:a14="http://schemas.microsoft.com/office/drawing/2010/main"/>
              </a:ext>
            </a:extLst>
          </a:blip>
          <a:srcRect/>
          <a:stretch/>
        </p:blipFill>
        <p:spPr>
          <a:xfrm>
            <a:off x="2731712" y="3317810"/>
            <a:ext cx="2835003" cy="1416345"/>
          </a:xfrm>
          <a:prstGeom prst="rect">
            <a:avLst/>
          </a:prstGeom>
        </p:spPr>
      </p:pic>
      <p:pic>
        <p:nvPicPr>
          <p:cNvPr id="20" name="图片 19"/>
          <p:cNvPicPr>
            <a:picLocks noChangeAspect="1"/>
          </p:cNvPicPr>
          <p:nvPr/>
        </p:nvPicPr>
        <p:blipFill>
          <a:blip r:embed="rId10">
            <a:extLst>
              <a:ext uri="{28A0092B-C50C-407E-A947-70E740481C1C}">
                <a14:useLocalDpi xmlns:a14="http://schemas.microsoft.com/office/drawing/2010/main"/>
              </a:ext>
            </a:extLst>
          </a:blip>
          <a:stretch>
            <a:fillRect/>
          </a:stretch>
        </p:blipFill>
        <p:spPr>
          <a:xfrm>
            <a:off x="1318662" y="4316054"/>
            <a:ext cx="3329540" cy="3329540"/>
          </a:xfrm>
          <a:prstGeom prst="rect">
            <a:avLst/>
          </a:prstGeom>
        </p:spPr>
      </p:pic>
      <p:pic>
        <p:nvPicPr>
          <p:cNvPr id="40" name="图片 39"/>
          <p:cNvPicPr>
            <a:picLocks noChangeAspect="1"/>
          </p:cNvPicPr>
          <p:nvPr/>
        </p:nvPicPr>
        <p:blipFill rotWithShape="1">
          <a:blip r:embed="rId11" cstate="screen">
            <a:extLst>
              <a:ext uri="{28A0092B-C50C-407E-A947-70E740481C1C}">
                <a14:useLocalDpi xmlns:a14="http://schemas.microsoft.com/office/drawing/2010/main"/>
              </a:ext>
            </a:extLst>
          </a:blip>
          <a:srcRect/>
          <a:stretch/>
        </p:blipFill>
        <p:spPr>
          <a:xfrm>
            <a:off x="6142927" y="3296425"/>
            <a:ext cx="2835003" cy="1473200"/>
          </a:xfrm>
          <a:prstGeom prst="rect">
            <a:avLst/>
          </a:prstGeom>
        </p:spPr>
      </p:pic>
    </p:spTree>
    <p:extLst>
      <p:ext uri="{BB962C8B-B14F-4D97-AF65-F5344CB8AC3E}">
        <p14:creationId xmlns:p14="http://schemas.microsoft.com/office/powerpoint/2010/main" val="1278202245"/>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randombar(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anim calcmode="lin" valueType="num">
                                      <p:cBhvr>
                                        <p:cTn id="13" dur="1000" fill="hold"/>
                                        <p:tgtEl>
                                          <p:spTgt spid="11"/>
                                        </p:tgtEl>
                                        <p:attrNameLst>
                                          <p:attrName>ppt_x</p:attrName>
                                        </p:attrNameLst>
                                      </p:cBhvr>
                                      <p:tavLst>
                                        <p:tav tm="0">
                                          <p:val>
                                            <p:strVal val="#ppt_x"/>
                                          </p:val>
                                        </p:tav>
                                        <p:tav tm="100000">
                                          <p:val>
                                            <p:strVal val="#ppt_x"/>
                                          </p:val>
                                        </p:tav>
                                      </p:tavLst>
                                    </p:anim>
                                    <p:anim calcmode="lin" valueType="num">
                                      <p:cBhvr>
                                        <p:cTn id="14" dur="1000" fill="hold"/>
                                        <p:tgtEl>
                                          <p:spTgt spid="11"/>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1000"/>
                                        <p:tgtEl>
                                          <p:spTgt spid="10"/>
                                        </p:tgtEl>
                                      </p:cBhvr>
                                    </p:animEffect>
                                    <p:anim calcmode="lin" valueType="num">
                                      <p:cBhvr>
                                        <p:cTn id="18" dur="1000" fill="hold"/>
                                        <p:tgtEl>
                                          <p:spTgt spid="10"/>
                                        </p:tgtEl>
                                        <p:attrNameLst>
                                          <p:attrName>ppt_x</p:attrName>
                                        </p:attrNameLst>
                                      </p:cBhvr>
                                      <p:tavLst>
                                        <p:tav tm="0">
                                          <p:val>
                                            <p:strVal val="#ppt_x"/>
                                          </p:val>
                                        </p:tav>
                                        <p:tav tm="100000">
                                          <p:val>
                                            <p:strVal val="#ppt_x"/>
                                          </p:val>
                                        </p:tav>
                                      </p:tavLst>
                                    </p:anim>
                                    <p:anim calcmode="lin" valueType="num">
                                      <p:cBhvr>
                                        <p:cTn id="1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1000"/>
                                        <p:tgtEl>
                                          <p:spTgt spid="8"/>
                                        </p:tgtEl>
                                      </p:cBhvr>
                                    </p:animEffect>
                                    <p:anim calcmode="lin" valueType="num">
                                      <p:cBhvr>
                                        <p:cTn id="25" dur="1000" fill="hold"/>
                                        <p:tgtEl>
                                          <p:spTgt spid="8"/>
                                        </p:tgtEl>
                                        <p:attrNameLst>
                                          <p:attrName>ppt_x</p:attrName>
                                        </p:attrNameLst>
                                      </p:cBhvr>
                                      <p:tavLst>
                                        <p:tav tm="0">
                                          <p:val>
                                            <p:strVal val="#ppt_x"/>
                                          </p:val>
                                        </p:tav>
                                        <p:tav tm="100000">
                                          <p:val>
                                            <p:strVal val="#ppt_x"/>
                                          </p:val>
                                        </p:tav>
                                      </p:tavLst>
                                    </p:anim>
                                    <p:anim calcmode="lin" valueType="num">
                                      <p:cBhvr>
                                        <p:cTn id="2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500"/>
                                        <p:tgtEl>
                                          <p:spTgt spid="5"/>
                                        </p:tgtEl>
                                      </p:cBhvr>
                                    </p:animEffect>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fade">
                                      <p:cBhvr>
                                        <p:cTn id="36" dur="1000"/>
                                        <p:tgtEl>
                                          <p:spTgt spid="20"/>
                                        </p:tgtEl>
                                      </p:cBhvr>
                                    </p:animEffect>
                                    <p:anim calcmode="lin" valueType="num">
                                      <p:cBhvr>
                                        <p:cTn id="37" dur="1000" fill="hold"/>
                                        <p:tgtEl>
                                          <p:spTgt spid="20"/>
                                        </p:tgtEl>
                                        <p:attrNameLst>
                                          <p:attrName>ppt_x</p:attrName>
                                        </p:attrNameLst>
                                      </p:cBhvr>
                                      <p:tavLst>
                                        <p:tav tm="0">
                                          <p:val>
                                            <p:strVal val="#ppt_x"/>
                                          </p:val>
                                        </p:tav>
                                        <p:tav tm="100000">
                                          <p:val>
                                            <p:strVal val="#ppt_x"/>
                                          </p:val>
                                        </p:tav>
                                      </p:tavLst>
                                    </p:anim>
                                    <p:anim calcmode="lin" valueType="num">
                                      <p:cBhvr>
                                        <p:cTn id="38" dur="1000" fill="hold"/>
                                        <p:tgtEl>
                                          <p:spTgt spid="20"/>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23"/>
                                        </p:tgtEl>
                                        <p:attrNameLst>
                                          <p:attrName>style.visibility</p:attrName>
                                        </p:attrNameLst>
                                      </p:cBhvr>
                                      <p:to>
                                        <p:strVal val="visible"/>
                                      </p:to>
                                    </p:set>
                                    <p:animEffect transition="in" filter="fade">
                                      <p:cBhvr>
                                        <p:cTn id="41" dur="1000"/>
                                        <p:tgtEl>
                                          <p:spTgt spid="23"/>
                                        </p:tgtEl>
                                      </p:cBhvr>
                                    </p:animEffect>
                                    <p:anim calcmode="lin" valueType="num">
                                      <p:cBhvr>
                                        <p:cTn id="42" dur="1000" fill="hold"/>
                                        <p:tgtEl>
                                          <p:spTgt spid="23"/>
                                        </p:tgtEl>
                                        <p:attrNameLst>
                                          <p:attrName>ppt_x</p:attrName>
                                        </p:attrNameLst>
                                      </p:cBhvr>
                                      <p:tavLst>
                                        <p:tav tm="0">
                                          <p:val>
                                            <p:strVal val="#ppt_x"/>
                                          </p:val>
                                        </p:tav>
                                        <p:tav tm="100000">
                                          <p:val>
                                            <p:strVal val="#ppt_x"/>
                                          </p:val>
                                        </p:tav>
                                      </p:tavLst>
                                    </p:anim>
                                    <p:anim calcmode="lin" valueType="num">
                                      <p:cBhvr>
                                        <p:cTn id="43"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7" presetClass="entr" presetSubtype="0" fill="hold" nodeType="click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fade">
                                      <p:cBhvr>
                                        <p:cTn id="48" dur="1000"/>
                                        <p:tgtEl>
                                          <p:spTgt spid="19"/>
                                        </p:tgtEl>
                                      </p:cBhvr>
                                    </p:animEffect>
                                    <p:anim calcmode="lin" valueType="num">
                                      <p:cBhvr>
                                        <p:cTn id="49" dur="1000" fill="hold"/>
                                        <p:tgtEl>
                                          <p:spTgt spid="19"/>
                                        </p:tgtEl>
                                        <p:attrNameLst>
                                          <p:attrName>ppt_x</p:attrName>
                                        </p:attrNameLst>
                                      </p:cBhvr>
                                      <p:tavLst>
                                        <p:tav tm="0">
                                          <p:val>
                                            <p:strVal val="#ppt_x"/>
                                          </p:val>
                                        </p:tav>
                                        <p:tav tm="100000">
                                          <p:val>
                                            <p:strVal val="#ppt_x"/>
                                          </p:val>
                                        </p:tav>
                                      </p:tavLst>
                                    </p:anim>
                                    <p:anim calcmode="lin" valueType="num">
                                      <p:cBhvr>
                                        <p:cTn id="50" dur="1000" fill="hold"/>
                                        <p:tgtEl>
                                          <p:spTgt spid="19"/>
                                        </p:tgtEl>
                                        <p:attrNameLst>
                                          <p:attrName>ppt_y</p:attrName>
                                        </p:attrNameLst>
                                      </p:cBhvr>
                                      <p:tavLst>
                                        <p:tav tm="0">
                                          <p:val>
                                            <p:strVal val="#ppt_y-.1"/>
                                          </p:val>
                                        </p:tav>
                                        <p:tav tm="100000">
                                          <p:val>
                                            <p:strVal val="#ppt_y"/>
                                          </p:val>
                                        </p:tav>
                                      </p:tavLst>
                                    </p:anim>
                                  </p:childTnLst>
                                </p:cTn>
                              </p:par>
                              <p:par>
                                <p:cTn id="51" presetID="47" presetClass="entr" presetSubtype="0" fill="hold" grpId="0" nodeType="withEffect">
                                  <p:stCondLst>
                                    <p:cond delay="0"/>
                                  </p:stCondLst>
                                  <p:childTnLst>
                                    <p:set>
                                      <p:cBhvr>
                                        <p:cTn id="52" dur="1" fill="hold">
                                          <p:stCondLst>
                                            <p:cond delay="0"/>
                                          </p:stCondLst>
                                        </p:cTn>
                                        <p:tgtEl>
                                          <p:spTgt spid="21"/>
                                        </p:tgtEl>
                                        <p:attrNameLst>
                                          <p:attrName>style.visibility</p:attrName>
                                        </p:attrNameLst>
                                      </p:cBhvr>
                                      <p:to>
                                        <p:strVal val="visible"/>
                                      </p:to>
                                    </p:set>
                                    <p:animEffect transition="in" filter="fade">
                                      <p:cBhvr>
                                        <p:cTn id="53" dur="1000"/>
                                        <p:tgtEl>
                                          <p:spTgt spid="21"/>
                                        </p:tgtEl>
                                      </p:cBhvr>
                                    </p:animEffect>
                                    <p:anim calcmode="lin" valueType="num">
                                      <p:cBhvr>
                                        <p:cTn id="54" dur="1000" fill="hold"/>
                                        <p:tgtEl>
                                          <p:spTgt spid="21"/>
                                        </p:tgtEl>
                                        <p:attrNameLst>
                                          <p:attrName>ppt_x</p:attrName>
                                        </p:attrNameLst>
                                      </p:cBhvr>
                                      <p:tavLst>
                                        <p:tav tm="0">
                                          <p:val>
                                            <p:strVal val="#ppt_x"/>
                                          </p:val>
                                        </p:tav>
                                        <p:tav tm="100000">
                                          <p:val>
                                            <p:strVal val="#ppt_x"/>
                                          </p:val>
                                        </p:tav>
                                      </p:tavLst>
                                    </p:anim>
                                    <p:anim calcmode="lin" valueType="num">
                                      <p:cBhvr>
                                        <p:cTn id="55"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2" presetClass="entr" presetSubtype="1" fill="hold" grpId="0" nodeType="clickEffect">
                                  <p:stCondLst>
                                    <p:cond delay="0"/>
                                  </p:stCondLst>
                                  <p:childTnLst>
                                    <p:set>
                                      <p:cBhvr>
                                        <p:cTn id="59" dur="1" fill="hold">
                                          <p:stCondLst>
                                            <p:cond delay="0"/>
                                          </p:stCondLst>
                                        </p:cTn>
                                        <p:tgtEl>
                                          <p:spTgt spid="36"/>
                                        </p:tgtEl>
                                        <p:attrNameLst>
                                          <p:attrName>style.visibility</p:attrName>
                                        </p:attrNameLst>
                                      </p:cBhvr>
                                      <p:to>
                                        <p:strVal val="visible"/>
                                      </p:to>
                                    </p:set>
                                    <p:animEffect transition="in" filter="wipe(up)">
                                      <p:cBhvr>
                                        <p:cTn id="60" dur="500"/>
                                        <p:tgtEl>
                                          <p:spTgt spid="36"/>
                                        </p:tgtEl>
                                      </p:cBhvr>
                                    </p:animEffect>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nodeType="clickEffect">
                                  <p:stCondLst>
                                    <p:cond delay="0"/>
                                  </p:stCondLst>
                                  <p:childTnLst>
                                    <p:set>
                                      <p:cBhvr>
                                        <p:cTn id="64" dur="1" fill="hold">
                                          <p:stCondLst>
                                            <p:cond delay="0"/>
                                          </p:stCondLst>
                                        </p:cTn>
                                        <p:tgtEl>
                                          <p:spTgt spid="15"/>
                                        </p:tgtEl>
                                        <p:attrNameLst>
                                          <p:attrName>style.visibility</p:attrName>
                                        </p:attrNameLst>
                                      </p:cBhvr>
                                      <p:to>
                                        <p:strVal val="visible"/>
                                      </p:to>
                                    </p:set>
                                    <p:animEffect transition="in" filter="fade">
                                      <p:cBhvr>
                                        <p:cTn id="65" dur="1000"/>
                                        <p:tgtEl>
                                          <p:spTgt spid="15"/>
                                        </p:tgtEl>
                                      </p:cBhvr>
                                    </p:animEffect>
                                    <p:anim calcmode="lin" valueType="num">
                                      <p:cBhvr>
                                        <p:cTn id="66" dur="1000" fill="hold"/>
                                        <p:tgtEl>
                                          <p:spTgt spid="15"/>
                                        </p:tgtEl>
                                        <p:attrNameLst>
                                          <p:attrName>ppt_x</p:attrName>
                                        </p:attrNameLst>
                                      </p:cBhvr>
                                      <p:tavLst>
                                        <p:tav tm="0">
                                          <p:val>
                                            <p:strVal val="#ppt_x"/>
                                          </p:val>
                                        </p:tav>
                                        <p:tav tm="100000">
                                          <p:val>
                                            <p:strVal val="#ppt_x"/>
                                          </p:val>
                                        </p:tav>
                                      </p:tavLst>
                                    </p:anim>
                                    <p:anim calcmode="lin" valueType="num">
                                      <p:cBhvr>
                                        <p:cTn id="67" dur="1000" fill="hold"/>
                                        <p:tgtEl>
                                          <p:spTgt spid="15"/>
                                        </p:tgtEl>
                                        <p:attrNameLst>
                                          <p:attrName>ppt_y</p:attrName>
                                        </p:attrNameLst>
                                      </p:cBhvr>
                                      <p:tavLst>
                                        <p:tav tm="0">
                                          <p:val>
                                            <p:strVal val="#ppt_y+.1"/>
                                          </p:val>
                                        </p:tav>
                                        <p:tav tm="100000">
                                          <p:val>
                                            <p:strVal val="#ppt_y"/>
                                          </p:val>
                                        </p:tav>
                                      </p:tavLst>
                                    </p:anim>
                                  </p:childTnLst>
                                </p:cTn>
                              </p:par>
                              <p:par>
                                <p:cTn id="68" presetID="42" presetClass="entr" presetSubtype="0" fill="hold" nodeType="withEffect">
                                  <p:stCondLst>
                                    <p:cond delay="0"/>
                                  </p:stCondLst>
                                  <p:childTnLst>
                                    <p:set>
                                      <p:cBhvr>
                                        <p:cTn id="69" dur="1" fill="hold">
                                          <p:stCondLst>
                                            <p:cond delay="0"/>
                                          </p:stCondLst>
                                        </p:cTn>
                                        <p:tgtEl>
                                          <p:spTgt spid="40"/>
                                        </p:tgtEl>
                                        <p:attrNameLst>
                                          <p:attrName>style.visibility</p:attrName>
                                        </p:attrNameLst>
                                      </p:cBhvr>
                                      <p:to>
                                        <p:strVal val="visible"/>
                                      </p:to>
                                    </p:set>
                                    <p:animEffect transition="in" filter="fade">
                                      <p:cBhvr>
                                        <p:cTn id="70" dur="1000"/>
                                        <p:tgtEl>
                                          <p:spTgt spid="40"/>
                                        </p:tgtEl>
                                      </p:cBhvr>
                                    </p:animEffect>
                                    <p:anim calcmode="lin" valueType="num">
                                      <p:cBhvr>
                                        <p:cTn id="71" dur="1000" fill="hold"/>
                                        <p:tgtEl>
                                          <p:spTgt spid="40"/>
                                        </p:tgtEl>
                                        <p:attrNameLst>
                                          <p:attrName>ppt_x</p:attrName>
                                        </p:attrNameLst>
                                      </p:cBhvr>
                                      <p:tavLst>
                                        <p:tav tm="0">
                                          <p:val>
                                            <p:strVal val="#ppt_x"/>
                                          </p:val>
                                        </p:tav>
                                        <p:tav tm="100000">
                                          <p:val>
                                            <p:strVal val="#ppt_x"/>
                                          </p:val>
                                        </p:tav>
                                      </p:tavLst>
                                    </p:anim>
                                    <p:anim calcmode="lin" valueType="num">
                                      <p:cBhvr>
                                        <p:cTn id="72"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21" grpId="0"/>
      <p:bldP spid="3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椭圆 12"/>
          <p:cNvSpPr/>
          <p:nvPr/>
        </p:nvSpPr>
        <p:spPr>
          <a:xfrm>
            <a:off x="-2815469" y="5740521"/>
            <a:ext cx="17478704" cy="5777063"/>
          </a:xfrm>
          <a:prstGeom prst="ellipse">
            <a:avLst/>
          </a:prstGeom>
          <a:solidFill>
            <a:srgbClr val="E7EE92">
              <a:alpha val="5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8" name="图片 7"/>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407700" y="492397"/>
            <a:ext cx="1616134" cy="914416"/>
          </a:xfrm>
          <a:prstGeom prst="rect">
            <a:avLst/>
          </a:prstGeom>
        </p:spPr>
      </p:pic>
      <p:pic>
        <p:nvPicPr>
          <p:cNvPr id="10" name="图片 9"/>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3482" y="110630"/>
            <a:ext cx="1849297" cy="1849297"/>
          </a:xfrm>
          <a:prstGeom prst="rect">
            <a:avLst/>
          </a:prstGeom>
        </p:spPr>
      </p:pic>
      <p:pic>
        <p:nvPicPr>
          <p:cNvPr id="11" name="图片 10"/>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348063" y="308529"/>
            <a:ext cx="1077595" cy="726750"/>
          </a:xfrm>
          <a:prstGeom prst="rect">
            <a:avLst/>
          </a:prstGeom>
        </p:spPr>
      </p:pic>
      <p:pic>
        <p:nvPicPr>
          <p:cNvPr id="5" name="图片 4"/>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10407700" y="55069"/>
            <a:ext cx="1520261" cy="2150434"/>
          </a:xfrm>
          <a:prstGeom prst="rect">
            <a:avLst/>
          </a:prstGeom>
        </p:spPr>
      </p:pic>
      <p:sp>
        <p:nvSpPr>
          <p:cNvPr id="21" name="标题 1"/>
          <p:cNvSpPr>
            <a:spLocks noGrp="1"/>
          </p:cNvSpPr>
          <p:nvPr/>
        </p:nvSpPr>
        <p:spPr>
          <a:xfrm>
            <a:off x="1952779" y="560844"/>
            <a:ext cx="7942208" cy="1087756"/>
          </a:xfrm>
          <a:prstGeom prst="rect">
            <a:avLst/>
          </a:prstGeom>
          <a:noFill/>
          <a:ln>
            <a:noFill/>
          </a:ln>
        </p:spPr>
        <p:txBody>
          <a:bodyPr vert="horz" wrap="square" lIns="91440" tIns="45720" rIns="91440" bIns="45720" numCol="1" anchor="b" anchorCtr="0" compatLnSpc="1"/>
          <a:lstStyle>
            <a:lvl1pPr algn="ctr" rtl="0" fontAlgn="base">
              <a:spcBef>
                <a:spcPct val="0"/>
              </a:spcBef>
              <a:spcAft>
                <a:spcPct val="0"/>
              </a:spcAft>
              <a:defRPr sz="60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2pPr>
            <a:lvl3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3pPr>
            <a:lvl4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4pPr>
            <a:lvl5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5pPr>
            <a:lvl6pPr marL="4572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6pPr>
            <a:lvl7pPr marL="9144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7pPr>
            <a:lvl8pPr marL="13716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8pPr>
            <a:lvl9pPr marL="18288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9pPr>
          </a:lstStyle>
          <a:p>
            <a:r>
              <a:rPr lang="zh-CN" altLang="en-US" sz="4400" b="1" dirty="0" smtClean="0">
                <a:solidFill>
                  <a:srgbClr val="FFC000"/>
                </a:solidFill>
                <a:latin typeface="+mn-lt"/>
                <a:ea typeface="+mn-ea"/>
                <a:cs typeface="+mn-ea"/>
                <a:sym typeface="+mn-lt"/>
              </a:rPr>
              <a:t>个 人 仪 态 常 规</a:t>
            </a:r>
            <a:endParaRPr lang="zh-CN" altLang="en-US" sz="4400" b="1" dirty="0">
              <a:solidFill>
                <a:srgbClr val="FFC000"/>
              </a:solidFill>
              <a:latin typeface="+mn-lt"/>
              <a:ea typeface="+mn-ea"/>
              <a:cs typeface="+mn-ea"/>
              <a:sym typeface="+mn-lt"/>
            </a:endParaRPr>
          </a:p>
        </p:txBody>
      </p:sp>
      <p:pic>
        <p:nvPicPr>
          <p:cNvPr id="19" name="图片 18"/>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3995951" y="390247"/>
            <a:ext cx="3855864" cy="563314"/>
          </a:xfrm>
          <a:prstGeom prst="rect">
            <a:avLst/>
          </a:prstGeom>
        </p:spPr>
      </p:pic>
      <p:pic>
        <p:nvPicPr>
          <p:cNvPr id="23" name="图片 22"/>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rot="20468444">
            <a:off x="8545860" y="4910709"/>
            <a:ext cx="2294105" cy="2010387"/>
          </a:xfrm>
          <a:prstGeom prst="rect">
            <a:avLst/>
          </a:prstGeom>
        </p:spPr>
      </p:pic>
      <p:sp>
        <p:nvSpPr>
          <p:cNvPr id="14" name="矩形 13"/>
          <p:cNvSpPr/>
          <p:nvPr/>
        </p:nvSpPr>
        <p:spPr>
          <a:xfrm>
            <a:off x="2578917" y="1643458"/>
            <a:ext cx="7965966" cy="3539430"/>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200000"/>
              </a:lnSpc>
            </a:pPr>
            <a:r>
              <a:rPr lang="zh-CN" altLang="en-US" sz="1400" dirty="0" smtClean="0">
                <a:solidFill>
                  <a:srgbClr val="83C207"/>
                </a:solidFill>
                <a:cs typeface="+mn-ea"/>
                <a:sym typeface="+mn-lt"/>
              </a:rPr>
              <a:t>：</a:t>
            </a:r>
            <a:r>
              <a:rPr lang="zh-CN" altLang="en-US" sz="1400" dirty="0">
                <a:solidFill>
                  <a:srgbClr val="83C207"/>
                </a:solidFill>
                <a:cs typeface="+mn-ea"/>
                <a:sym typeface="+mn-lt"/>
              </a:rPr>
              <a:t>个人走时，脚步快慢适当，离墙壁有一定距离，手和衣服不得擦墙壁；两人走时，不搭肩挽臂，不追打跑跳</a:t>
            </a:r>
            <a:r>
              <a:rPr lang="zh-CN" altLang="en-US" sz="1400" dirty="0" smtClean="0">
                <a:solidFill>
                  <a:srgbClr val="83C207"/>
                </a:solidFill>
                <a:cs typeface="+mn-ea"/>
                <a:sym typeface="+mn-lt"/>
              </a:rPr>
              <a:t>。</a:t>
            </a:r>
            <a:endParaRPr lang="en-US" altLang="zh-CN" sz="1400" dirty="0" smtClean="0">
              <a:solidFill>
                <a:srgbClr val="83C207"/>
              </a:solidFill>
              <a:cs typeface="+mn-ea"/>
              <a:sym typeface="+mn-lt"/>
            </a:endParaRPr>
          </a:p>
          <a:p>
            <a:pPr>
              <a:lnSpc>
                <a:spcPct val="200000"/>
              </a:lnSpc>
            </a:pPr>
            <a:r>
              <a:rPr lang="zh-CN" altLang="en-US" sz="1400" dirty="0" smtClean="0">
                <a:solidFill>
                  <a:srgbClr val="83C207"/>
                </a:solidFill>
                <a:cs typeface="+mn-ea"/>
                <a:sym typeface="+mn-lt"/>
              </a:rPr>
              <a:t>：</a:t>
            </a:r>
            <a:r>
              <a:rPr lang="zh-CN" altLang="en-US" sz="1400" dirty="0">
                <a:solidFill>
                  <a:srgbClr val="83C207"/>
                </a:solidFill>
                <a:cs typeface="+mn-ea"/>
                <a:sym typeface="+mn-lt"/>
              </a:rPr>
              <a:t>按“立正”或“稍息”姿势站立，双眼平视前方，脚不在地面乱点乱擦或抖动大腿</a:t>
            </a:r>
            <a:r>
              <a:rPr lang="zh-CN" altLang="en-US" sz="1400" dirty="0" smtClean="0">
                <a:solidFill>
                  <a:srgbClr val="83C207"/>
                </a:solidFill>
                <a:cs typeface="+mn-ea"/>
                <a:sym typeface="+mn-lt"/>
              </a:rPr>
              <a:t>。</a:t>
            </a:r>
            <a:endParaRPr lang="en-US" altLang="zh-CN" sz="1400" dirty="0" smtClean="0">
              <a:solidFill>
                <a:srgbClr val="83C207"/>
              </a:solidFill>
              <a:cs typeface="+mn-ea"/>
              <a:sym typeface="+mn-lt"/>
            </a:endParaRPr>
          </a:p>
          <a:p>
            <a:pPr>
              <a:lnSpc>
                <a:spcPct val="200000"/>
              </a:lnSpc>
            </a:pPr>
            <a:r>
              <a:rPr lang="zh-CN" altLang="en-US" sz="1400" dirty="0" smtClean="0">
                <a:solidFill>
                  <a:srgbClr val="83C207"/>
                </a:solidFill>
                <a:cs typeface="+mn-ea"/>
                <a:sym typeface="+mn-lt"/>
              </a:rPr>
              <a:t>：</a:t>
            </a:r>
            <a:r>
              <a:rPr lang="zh-CN" altLang="en-US" sz="1400" dirty="0">
                <a:solidFill>
                  <a:srgbClr val="83C207"/>
                </a:solidFill>
                <a:cs typeface="+mn-ea"/>
                <a:sym typeface="+mn-lt"/>
              </a:rPr>
              <a:t>背靠椅子背或坐端正，双脚不交叉，要抬头、要挺胸、平肩，两眼正视黑板，双手放在桌上交手正坐，双脚不在地面乱点乱擦</a:t>
            </a:r>
            <a:r>
              <a:rPr lang="zh-CN" altLang="en-US" sz="1400" dirty="0" smtClean="0">
                <a:solidFill>
                  <a:srgbClr val="83C207"/>
                </a:solidFill>
                <a:cs typeface="+mn-ea"/>
                <a:sym typeface="+mn-lt"/>
              </a:rPr>
              <a:t>。</a:t>
            </a:r>
            <a:endParaRPr lang="en-US" altLang="zh-CN" sz="1400" dirty="0" smtClean="0">
              <a:solidFill>
                <a:srgbClr val="83C207"/>
              </a:solidFill>
              <a:cs typeface="+mn-ea"/>
              <a:sym typeface="+mn-lt"/>
            </a:endParaRPr>
          </a:p>
          <a:p>
            <a:pPr>
              <a:lnSpc>
                <a:spcPct val="200000"/>
              </a:lnSpc>
            </a:pPr>
            <a:r>
              <a:rPr lang="zh-CN" altLang="en-US" sz="1400" dirty="0" smtClean="0">
                <a:solidFill>
                  <a:srgbClr val="83C207"/>
                </a:solidFill>
                <a:cs typeface="+mn-ea"/>
                <a:sym typeface="+mn-lt"/>
              </a:rPr>
              <a:t>：</a:t>
            </a:r>
            <a:r>
              <a:rPr lang="zh-CN" altLang="en-US" sz="1400" dirty="0">
                <a:solidFill>
                  <a:srgbClr val="83C207"/>
                </a:solidFill>
                <a:cs typeface="+mn-ea"/>
                <a:sym typeface="+mn-lt"/>
              </a:rPr>
              <a:t>在上下课向教师致敬时都要严格做到立正，眼睛正视教师，然后行队礼或鞠躬礼，在上课回答问题或下课回答老师问话时要做到立正并眼睛正视老师回答</a:t>
            </a:r>
            <a:r>
              <a:rPr lang="zh-CN" altLang="en-US" sz="1400" dirty="0" smtClean="0">
                <a:solidFill>
                  <a:srgbClr val="83C207"/>
                </a:solidFill>
                <a:cs typeface="+mn-ea"/>
                <a:sym typeface="+mn-lt"/>
              </a:rPr>
              <a:t>。</a:t>
            </a:r>
            <a:endParaRPr lang="en-US" altLang="zh-CN" sz="1400" dirty="0" smtClean="0">
              <a:solidFill>
                <a:srgbClr val="83C207"/>
              </a:solidFill>
              <a:cs typeface="+mn-ea"/>
              <a:sym typeface="+mn-lt"/>
            </a:endParaRPr>
          </a:p>
          <a:p>
            <a:pPr>
              <a:lnSpc>
                <a:spcPct val="200000"/>
              </a:lnSpc>
            </a:pPr>
            <a:r>
              <a:rPr lang="zh-CN" altLang="en-US" sz="1400" dirty="0" smtClean="0">
                <a:solidFill>
                  <a:srgbClr val="83C207"/>
                </a:solidFill>
                <a:cs typeface="+mn-ea"/>
                <a:sym typeface="+mn-lt"/>
              </a:rPr>
              <a:t>：</a:t>
            </a:r>
            <a:r>
              <a:rPr lang="zh-CN" altLang="en-US" sz="1400" dirty="0">
                <a:solidFill>
                  <a:srgbClr val="83C207"/>
                </a:solidFill>
                <a:cs typeface="+mn-ea"/>
                <a:sym typeface="+mn-lt"/>
              </a:rPr>
              <a:t>老师上课和同学的朗读、发言时，都要集中注意力专心正坐视听，并积极地分析思考。</a:t>
            </a:r>
          </a:p>
        </p:txBody>
      </p:sp>
      <p:grpSp>
        <p:nvGrpSpPr>
          <p:cNvPr id="27" name="组合 26"/>
          <p:cNvGrpSpPr/>
          <p:nvPr/>
        </p:nvGrpSpPr>
        <p:grpSpPr>
          <a:xfrm>
            <a:off x="1636112" y="1751462"/>
            <a:ext cx="878019" cy="489362"/>
            <a:chOff x="1636112" y="1819198"/>
            <a:chExt cx="878019" cy="489362"/>
          </a:xfrm>
        </p:grpSpPr>
        <p:pic>
          <p:nvPicPr>
            <p:cNvPr id="2" name="图片 1"/>
            <p:cNvPicPr>
              <a:picLocks noChangeAspect="1"/>
            </p:cNvPicPr>
            <p:nvPr/>
          </p:nvPicPr>
          <p:blipFill rotWithShape="1">
            <a:blip r:embed="rId9" cstate="screen">
              <a:extLst>
                <a:ext uri="{28A0092B-C50C-407E-A947-70E740481C1C}">
                  <a14:useLocalDpi xmlns:a14="http://schemas.microsoft.com/office/drawing/2010/main"/>
                </a:ext>
              </a:extLst>
            </a:blip>
            <a:srcRect/>
            <a:stretch/>
          </p:blipFill>
          <p:spPr>
            <a:xfrm>
              <a:off x="1636112" y="1819198"/>
              <a:ext cx="878019" cy="489362"/>
            </a:xfrm>
            <a:prstGeom prst="rect">
              <a:avLst/>
            </a:prstGeom>
          </p:spPr>
        </p:pic>
        <p:sp>
          <p:nvSpPr>
            <p:cNvPr id="3" name="矩形 2"/>
            <p:cNvSpPr/>
            <p:nvPr/>
          </p:nvSpPr>
          <p:spPr>
            <a:xfrm>
              <a:off x="1863451" y="1882464"/>
              <a:ext cx="417102" cy="369332"/>
            </a:xfrm>
            <a:prstGeom prst="rect">
              <a:avLst/>
            </a:prstGeom>
          </p:spPr>
          <p:txBody>
            <a:bodyPr wrap="none">
              <a:spAutoFit/>
            </a:bodyPr>
            <a:lstStyle/>
            <a:p>
              <a:r>
                <a:rPr lang="zh-CN" altLang="en-US" b="1" dirty="0">
                  <a:solidFill>
                    <a:srgbClr val="83C207"/>
                  </a:solidFill>
                  <a:cs typeface="+mn-ea"/>
                  <a:sym typeface="+mn-lt"/>
                </a:rPr>
                <a:t>走</a:t>
              </a:r>
              <a:endParaRPr lang="zh-CN" altLang="en-US" dirty="0">
                <a:cs typeface="+mn-ea"/>
                <a:sym typeface="+mn-lt"/>
              </a:endParaRPr>
            </a:p>
          </p:txBody>
        </p:sp>
      </p:grpSp>
      <p:grpSp>
        <p:nvGrpSpPr>
          <p:cNvPr id="26" name="组合 25"/>
          <p:cNvGrpSpPr/>
          <p:nvPr/>
        </p:nvGrpSpPr>
        <p:grpSpPr>
          <a:xfrm>
            <a:off x="1636112" y="2497249"/>
            <a:ext cx="878019" cy="489362"/>
            <a:chOff x="1636112" y="2497249"/>
            <a:chExt cx="878019" cy="489362"/>
          </a:xfrm>
        </p:grpSpPr>
        <p:pic>
          <p:nvPicPr>
            <p:cNvPr id="16" name="图片 15"/>
            <p:cNvPicPr>
              <a:picLocks noChangeAspect="1"/>
            </p:cNvPicPr>
            <p:nvPr/>
          </p:nvPicPr>
          <p:blipFill rotWithShape="1">
            <a:blip r:embed="rId9" cstate="screen">
              <a:extLst>
                <a:ext uri="{28A0092B-C50C-407E-A947-70E740481C1C}">
                  <a14:useLocalDpi xmlns:a14="http://schemas.microsoft.com/office/drawing/2010/main"/>
                </a:ext>
              </a:extLst>
            </a:blip>
            <a:srcRect/>
            <a:stretch/>
          </p:blipFill>
          <p:spPr>
            <a:xfrm>
              <a:off x="1636112" y="2497249"/>
              <a:ext cx="878019" cy="489362"/>
            </a:xfrm>
            <a:prstGeom prst="rect">
              <a:avLst/>
            </a:prstGeom>
          </p:spPr>
        </p:pic>
        <p:sp>
          <p:nvSpPr>
            <p:cNvPr id="4" name="矩形 3"/>
            <p:cNvSpPr/>
            <p:nvPr/>
          </p:nvSpPr>
          <p:spPr>
            <a:xfrm>
              <a:off x="1870759" y="2532518"/>
              <a:ext cx="417102" cy="369332"/>
            </a:xfrm>
            <a:prstGeom prst="rect">
              <a:avLst/>
            </a:prstGeom>
          </p:spPr>
          <p:txBody>
            <a:bodyPr wrap="none">
              <a:spAutoFit/>
            </a:bodyPr>
            <a:lstStyle/>
            <a:p>
              <a:r>
                <a:rPr lang="zh-CN" altLang="en-US" b="1" dirty="0">
                  <a:solidFill>
                    <a:srgbClr val="83C207"/>
                  </a:solidFill>
                  <a:cs typeface="+mn-ea"/>
                  <a:sym typeface="+mn-lt"/>
                </a:rPr>
                <a:t>站</a:t>
              </a:r>
              <a:endParaRPr lang="zh-CN" altLang="en-US" dirty="0">
                <a:cs typeface="+mn-ea"/>
                <a:sym typeface="+mn-lt"/>
              </a:endParaRPr>
            </a:p>
          </p:txBody>
        </p:sp>
      </p:grpSp>
      <p:grpSp>
        <p:nvGrpSpPr>
          <p:cNvPr id="25" name="组合 24"/>
          <p:cNvGrpSpPr/>
          <p:nvPr/>
        </p:nvGrpSpPr>
        <p:grpSpPr>
          <a:xfrm>
            <a:off x="1640299" y="3049359"/>
            <a:ext cx="878019" cy="489362"/>
            <a:chOff x="1640299" y="3049359"/>
            <a:chExt cx="878019" cy="489362"/>
          </a:xfrm>
        </p:grpSpPr>
        <p:pic>
          <p:nvPicPr>
            <p:cNvPr id="17" name="图片 16"/>
            <p:cNvPicPr>
              <a:picLocks noChangeAspect="1"/>
            </p:cNvPicPr>
            <p:nvPr/>
          </p:nvPicPr>
          <p:blipFill rotWithShape="1">
            <a:blip r:embed="rId9" cstate="screen">
              <a:extLst>
                <a:ext uri="{28A0092B-C50C-407E-A947-70E740481C1C}">
                  <a14:useLocalDpi xmlns:a14="http://schemas.microsoft.com/office/drawing/2010/main"/>
                </a:ext>
              </a:extLst>
            </a:blip>
            <a:srcRect/>
            <a:stretch/>
          </p:blipFill>
          <p:spPr>
            <a:xfrm>
              <a:off x="1640299" y="3049359"/>
              <a:ext cx="878019" cy="489362"/>
            </a:xfrm>
            <a:prstGeom prst="rect">
              <a:avLst/>
            </a:prstGeom>
          </p:spPr>
        </p:pic>
        <p:sp>
          <p:nvSpPr>
            <p:cNvPr id="6" name="矩形 5"/>
            <p:cNvSpPr/>
            <p:nvPr/>
          </p:nvSpPr>
          <p:spPr>
            <a:xfrm>
              <a:off x="1874946" y="3099358"/>
              <a:ext cx="417102" cy="369332"/>
            </a:xfrm>
            <a:prstGeom prst="rect">
              <a:avLst/>
            </a:prstGeom>
          </p:spPr>
          <p:txBody>
            <a:bodyPr wrap="none">
              <a:spAutoFit/>
            </a:bodyPr>
            <a:lstStyle/>
            <a:p>
              <a:r>
                <a:rPr lang="zh-CN" altLang="en-US" b="1" dirty="0">
                  <a:solidFill>
                    <a:srgbClr val="83C207"/>
                  </a:solidFill>
                  <a:cs typeface="+mn-ea"/>
                  <a:sym typeface="+mn-lt"/>
                </a:rPr>
                <a:t>坐</a:t>
              </a:r>
              <a:endParaRPr lang="zh-CN" altLang="en-US" dirty="0">
                <a:cs typeface="+mn-ea"/>
                <a:sym typeface="+mn-lt"/>
              </a:endParaRPr>
            </a:p>
          </p:txBody>
        </p:sp>
      </p:grpSp>
      <p:grpSp>
        <p:nvGrpSpPr>
          <p:cNvPr id="24" name="组合 23"/>
          <p:cNvGrpSpPr/>
          <p:nvPr/>
        </p:nvGrpSpPr>
        <p:grpSpPr>
          <a:xfrm>
            <a:off x="1636112" y="3879241"/>
            <a:ext cx="878019" cy="489362"/>
            <a:chOff x="1636112" y="3822228"/>
            <a:chExt cx="878019" cy="489362"/>
          </a:xfrm>
        </p:grpSpPr>
        <p:pic>
          <p:nvPicPr>
            <p:cNvPr id="18" name="图片 17"/>
            <p:cNvPicPr>
              <a:picLocks noChangeAspect="1"/>
            </p:cNvPicPr>
            <p:nvPr/>
          </p:nvPicPr>
          <p:blipFill rotWithShape="1">
            <a:blip r:embed="rId9" cstate="screen">
              <a:extLst>
                <a:ext uri="{28A0092B-C50C-407E-A947-70E740481C1C}">
                  <a14:useLocalDpi xmlns:a14="http://schemas.microsoft.com/office/drawing/2010/main"/>
                </a:ext>
              </a:extLst>
            </a:blip>
            <a:srcRect/>
            <a:stretch/>
          </p:blipFill>
          <p:spPr>
            <a:xfrm>
              <a:off x="1636112" y="3822228"/>
              <a:ext cx="878019" cy="489362"/>
            </a:xfrm>
            <a:prstGeom prst="rect">
              <a:avLst/>
            </a:prstGeom>
          </p:spPr>
        </p:pic>
        <p:sp>
          <p:nvSpPr>
            <p:cNvPr id="7" name="矩形 6"/>
            <p:cNvSpPr/>
            <p:nvPr/>
          </p:nvSpPr>
          <p:spPr>
            <a:xfrm>
              <a:off x="1863451" y="3863812"/>
              <a:ext cx="417102" cy="369332"/>
            </a:xfrm>
            <a:prstGeom prst="rect">
              <a:avLst/>
            </a:prstGeom>
          </p:spPr>
          <p:txBody>
            <a:bodyPr wrap="none">
              <a:spAutoFit/>
            </a:bodyPr>
            <a:lstStyle/>
            <a:p>
              <a:r>
                <a:rPr lang="zh-CN" altLang="en-US" b="1" dirty="0">
                  <a:solidFill>
                    <a:srgbClr val="83C207"/>
                  </a:solidFill>
                  <a:cs typeface="+mn-ea"/>
                  <a:sym typeface="+mn-lt"/>
                </a:rPr>
                <a:t>立</a:t>
              </a:r>
              <a:endParaRPr lang="zh-CN" altLang="en-US" dirty="0">
                <a:cs typeface="+mn-ea"/>
                <a:sym typeface="+mn-lt"/>
              </a:endParaRPr>
            </a:p>
          </p:txBody>
        </p:sp>
      </p:grpSp>
      <p:grpSp>
        <p:nvGrpSpPr>
          <p:cNvPr id="12" name="组合 11"/>
          <p:cNvGrpSpPr/>
          <p:nvPr/>
        </p:nvGrpSpPr>
        <p:grpSpPr>
          <a:xfrm>
            <a:off x="1640300" y="4677845"/>
            <a:ext cx="878019" cy="489362"/>
            <a:chOff x="1636112" y="4433164"/>
            <a:chExt cx="878019" cy="489362"/>
          </a:xfrm>
        </p:grpSpPr>
        <p:pic>
          <p:nvPicPr>
            <p:cNvPr id="22" name="图片 21"/>
            <p:cNvPicPr>
              <a:picLocks noChangeAspect="1"/>
            </p:cNvPicPr>
            <p:nvPr/>
          </p:nvPicPr>
          <p:blipFill rotWithShape="1">
            <a:blip r:embed="rId9" cstate="screen">
              <a:extLst>
                <a:ext uri="{28A0092B-C50C-407E-A947-70E740481C1C}">
                  <a14:useLocalDpi xmlns:a14="http://schemas.microsoft.com/office/drawing/2010/main"/>
                </a:ext>
              </a:extLst>
            </a:blip>
            <a:srcRect/>
            <a:stretch/>
          </p:blipFill>
          <p:spPr>
            <a:xfrm>
              <a:off x="1636112" y="4433164"/>
              <a:ext cx="878019" cy="489362"/>
            </a:xfrm>
            <a:prstGeom prst="rect">
              <a:avLst/>
            </a:prstGeom>
          </p:spPr>
        </p:pic>
        <p:sp>
          <p:nvSpPr>
            <p:cNvPr id="9" name="矩形 8"/>
            <p:cNvSpPr/>
            <p:nvPr/>
          </p:nvSpPr>
          <p:spPr>
            <a:xfrm>
              <a:off x="1870759" y="4505845"/>
              <a:ext cx="417102" cy="369332"/>
            </a:xfrm>
            <a:prstGeom prst="rect">
              <a:avLst/>
            </a:prstGeom>
          </p:spPr>
          <p:txBody>
            <a:bodyPr wrap="none">
              <a:spAutoFit/>
            </a:bodyPr>
            <a:lstStyle/>
            <a:p>
              <a:r>
                <a:rPr lang="zh-CN" altLang="en-US" b="1" dirty="0">
                  <a:solidFill>
                    <a:srgbClr val="83C207"/>
                  </a:solidFill>
                  <a:cs typeface="+mn-ea"/>
                  <a:sym typeface="+mn-lt"/>
                </a:rPr>
                <a:t>听</a:t>
              </a:r>
              <a:endParaRPr lang="zh-CN" altLang="en-US" dirty="0">
                <a:cs typeface="+mn-ea"/>
                <a:sym typeface="+mn-lt"/>
              </a:endParaRPr>
            </a:p>
          </p:txBody>
        </p:sp>
      </p:grpSp>
      <p:pic>
        <p:nvPicPr>
          <p:cNvPr id="28" name="图片 27"/>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1425658" y="5182888"/>
            <a:ext cx="3632574" cy="1863510"/>
          </a:xfrm>
          <a:prstGeom prst="rect">
            <a:avLst/>
          </a:prstGeom>
        </p:spPr>
      </p:pic>
    </p:spTree>
    <p:extLst>
      <p:ext uri="{BB962C8B-B14F-4D97-AF65-F5344CB8AC3E}">
        <p14:creationId xmlns:p14="http://schemas.microsoft.com/office/powerpoint/2010/main" val="327236736"/>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randombar(horizontal)">
                                      <p:cBhvr>
                                        <p:cTn id="19" dur="500"/>
                                        <p:tgtEl>
                                          <p:spTgt spid="13"/>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1000"/>
                                        <p:tgtEl>
                                          <p:spTgt spid="8"/>
                                        </p:tgtEl>
                                      </p:cBhvr>
                                    </p:animEffect>
                                    <p:anim calcmode="lin" valueType="num">
                                      <p:cBhvr>
                                        <p:cTn id="25" dur="1000" fill="hold"/>
                                        <p:tgtEl>
                                          <p:spTgt spid="8"/>
                                        </p:tgtEl>
                                        <p:attrNameLst>
                                          <p:attrName>ppt_x</p:attrName>
                                        </p:attrNameLst>
                                      </p:cBhvr>
                                      <p:tavLst>
                                        <p:tav tm="0">
                                          <p:val>
                                            <p:strVal val="#ppt_x"/>
                                          </p:val>
                                        </p:tav>
                                        <p:tav tm="100000">
                                          <p:val>
                                            <p:strVal val="#ppt_x"/>
                                          </p:val>
                                        </p:tav>
                                      </p:tavLst>
                                    </p:anim>
                                    <p:anim calcmode="lin" valueType="num">
                                      <p:cBhvr>
                                        <p:cTn id="2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fade">
                                      <p:cBhvr>
                                        <p:cTn id="31" dur="1000"/>
                                        <p:tgtEl>
                                          <p:spTgt spid="28"/>
                                        </p:tgtEl>
                                      </p:cBhvr>
                                    </p:animEffect>
                                    <p:anim calcmode="lin" valueType="num">
                                      <p:cBhvr>
                                        <p:cTn id="32" dur="1000" fill="hold"/>
                                        <p:tgtEl>
                                          <p:spTgt spid="28"/>
                                        </p:tgtEl>
                                        <p:attrNameLst>
                                          <p:attrName>ppt_x</p:attrName>
                                        </p:attrNameLst>
                                      </p:cBhvr>
                                      <p:tavLst>
                                        <p:tav tm="0">
                                          <p:val>
                                            <p:strVal val="#ppt_x"/>
                                          </p:val>
                                        </p:tav>
                                        <p:tav tm="100000">
                                          <p:val>
                                            <p:strVal val="#ppt_x"/>
                                          </p:val>
                                        </p:tav>
                                      </p:tavLst>
                                    </p:anim>
                                    <p:anim calcmode="lin" valueType="num">
                                      <p:cBhvr>
                                        <p:cTn id="33" dur="1000" fill="hold"/>
                                        <p:tgtEl>
                                          <p:spTgt spid="28"/>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23"/>
                                        </p:tgtEl>
                                        <p:attrNameLst>
                                          <p:attrName>style.visibility</p:attrName>
                                        </p:attrNameLst>
                                      </p:cBhvr>
                                      <p:to>
                                        <p:strVal val="visible"/>
                                      </p:to>
                                    </p:set>
                                    <p:animEffect transition="in" filter="fade">
                                      <p:cBhvr>
                                        <p:cTn id="36" dur="1000"/>
                                        <p:tgtEl>
                                          <p:spTgt spid="23"/>
                                        </p:tgtEl>
                                      </p:cBhvr>
                                    </p:animEffect>
                                    <p:anim calcmode="lin" valueType="num">
                                      <p:cBhvr>
                                        <p:cTn id="37" dur="1000" fill="hold"/>
                                        <p:tgtEl>
                                          <p:spTgt spid="23"/>
                                        </p:tgtEl>
                                        <p:attrNameLst>
                                          <p:attrName>ppt_x</p:attrName>
                                        </p:attrNameLst>
                                      </p:cBhvr>
                                      <p:tavLst>
                                        <p:tav tm="0">
                                          <p:val>
                                            <p:strVal val="#ppt_x"/>
                                          </p:val>
                                        </p:tav>
                                        <p:tav tm="100000">
                                          <p:val>
                                            <p:strVal val="#ppt_x"/>
                                          </p:val>
                                        </p:tav>
                                      </p:tavLst>
                                    </p:anim>
                                    <p:anim calcmode="lin" valueType="num">
                                      <p:cBhvr>
                                        <p:cTn id="38"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5"/>
                                        </p:tgtEl>
                                        <p:attrNameLst>
                                          <p:attrName>style.visibility</p:attrName>
                                        </p:attrNameLst>
                                      </p:cBhvr>
                                      <p:to>
                                        <p:strVal val="visible"/>
                                      </p:to>
                                    </p:set>
                                    <p:animEffect transition="in" filter="fade">
                                      <p:cBhvr>
                                        <p:cTn id="43" dur="500"/>
                                        <p:tgtEl>
                                          <p:spTgt spid="5"/>
                                        </p:tgtEl>
                                      </p:cBhvr>
                                    </p:animEffect>
                                  </p:childTnLst>
                                </p:cTn>
                              </p:par>
                            </p:childTnLst>
                          </p:cTn>
                        </p:par>
                      </p:childTnLst>
                    </p:cTn>
                  </p:par>
                  <p:par>
                    <p:cTn id="44" fill="hold">
                      <p:stCondLst>
                        <p:cond delay="indefinite"/>
                      </p:stCondLst>
                      <p:childTnLst>
                        <p:par>
                          <p:cTn id="45" fill="hold">
                            <p:stCondLst>
                              <p:cond delay="0"/>
                            </p:stCondLst>
                            <p:childTnLst>
                              <p:par>
                                <p:cTn id="46" presetID="47" presetClass="entr" presetSubtype="0" fill="hold" nodeType="click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fade">
                                      <p:cBhvr>
                                        <p:cTn id="48" dur="1000"/>
                                        <p:tgtEl>
                                          <p:spTgt spid="19"/>
                                        </p:tgtEl>
                                      </p:cBhvr>
                                    </p:animEffect>
                                    <p:anim calcmode="lin" valueType="num">
                                      <p:cBhvr>
                                        <p:cTn id="49" dur="1000" fill="hold"/>
                                        <p:tgtEl>
                                          <p:spTgt spid="19"/>
                                        </p:tgtEl>
                                        <p:attrNameLst>
                                          <p:attrName>ppt_x</p:attrName>
                                        </p:attrNameLst>
                                      </p:cBhvr>
                                      <p:tavLst>
                                        <p:tav tm="0">
                                          <p:val>
                                            <p:strVal val="#ppt_x"/>
                                          </p:val>
                                        </p:tav>
                                        <p:tav tm="100000">
                                          <p:val>
                                            <p:strVal val="#ppt_x"/>
                                          </p:val>
                                        </p:tav>
                                      </p:tavLst>
                                    </p:anim>
                                    <p:anim calcmode="lin" valueType="num">
                                      <p:cBhvr>
                                        <p:cTn id="50" dur="1000" fill="hold"/>
                                        <p:tgtEl>
                                          <p:spTgt spid="19"/>
                                        </p:tgtEl>
                                        <p:attrNameLst>
                                          <p:attrName>ppt_y</p:attrName>
                                        </p:attrNameLst>
                                      </p:cBhvr>
                                      <p:tavLst>
                                        <p:tav tm="0">
                                          <p:val>
                                            <p:strVal val="#ppt_y-.1"/>
                                          </p:val>
                                        </p:tav>
                                        <p:tav tm="100000">
                                          <p:val>
                                            <p:strVal val="#ppt_y"/>
                                          </p:val>
                                        </p:tav>
                                      </p:tavLst>
                                    </p:anim>
                                  </p:childTnLst>
                                </p:cTn>
                              </p:par>
                              <p:par>
                                <p:cTn id="51" presetID="47" presetClass="entr" presetSubtype="0" fill="hold" grpId="0" nodeType="withEffect">
                                  <p:stCondLst>
                                    <p:cond delay="0"/>
                                  </p:stCondLst>
                                  <p:childTnLst>
                                    <p:set>
                                      <p:cBhvr>
                                        <p:cTn id="52" dur="1" fill="hold">
                                          <p:stCondLst>
                                            <p:cond delay="0"/>
                                          </p:stCondLst>
                                        </p:cTn>
                                        <p:tgtEl>
                                          <p:spTgt spid="21"/>
                                        </p:tgtEl>
                                        <p:attrNameLst>
                                          <p:attrName>style.visibility</p:attrName>
                                        </p:attrNameLst>
                                      </p:cBhvr>
                                      <p:to>
                                        <p:strVal val="visible"/>
                                      </p:to>
                                    </p:set>
                                    <p:animEffect transition="in" filter="fade">
                                      <p:cBhvr>
                                        <p:cTn id="53" dur="1000"/>
                                        <p:tgtEl>
                                          <p:spTgt spid="21"/>
                                        </p:tgtEl>
                                      </p:cBhvr>
                                    </p:animEffect>
                                    <p:anim calcmode="lin" valueType="num">
                                      <p:cBhvr>
                                        <p:cTn id="54" dur="1000" fill="hold"/>
                                        <p:tgtEl>
                                          <p:spTgt spid="21"/>
                                        </p:tgtEl>
                                        <p:attrNameLst>
                                          <p:attrName>ppt_x</p:attrName>
                                        </p:attrNameLst>
                                      </p:cBhvr>
                                      <p:tavLst>
                                        <p:tav tm="0">
                                          <p:val>
                                            <p:strVal val="#ppt_x"/>
                                          </p:val>
                                        </p:tav>
                                        <p:tav tm="100000">
                                          <p:val>
                                            <p:strVal val="#ppt_x"/>
                                          </p:val>
                                        </p:tav>
                                      </p:tavLst>
                                    </p:anim>
                                    <p:anim calcmode="lin" valueType="num">
                                      <p:cBhvr>
                                        <p:cTn id="55"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53" presetClass="entr" presetSubtype="16" fill="hold" nodeType="clickEffect">
                                  <p:stCondLst>
                                    <p:cond delay="0"/>
                                  </p:stCondLst>
                                  <p:childTnLst>
                                    <p:set>
                                      <p:cBhvr>
                                        <p:cTn id="59" dur="1" fill="hold">
                                          <p:stCondLst>
                                            <p:cond delay="0"/>
                                          </p:stCondLst>
                                        </p:cTn>
                                        <p:tgtEl>
                                          <p:spTgt spid="27"/>
                                        </p:tgtEl>
                                        <p:attrNameLst>
                                          <p:attrName>style.visibility</p:attrName>
                                        </p:attrNameLst>
                                      </p:cBhvr>
                                      <p:to>
                                        <p:strVal val="visible"/>
                                      </p:to>
                                    </p:set>
                                    <p:anim calcmode="lin" valueType="num">
                                      <p:cBhvr>
                                        <p:cTn id="60" dur="500" fill="hold"/>
                                        <p:tgtEl>
                                          <p:spTgt spid="27"/>
                                        </p:tgtEl>
                                        <p:attrNameLst>
                                          <p:attrName>ppt_w</p:attrName>
                                        </p:attrNameLst>
                                      </p:cBhvr>
                                      <p:tavLst>
                                        <p:tav tm="0">
                                          <p:val>
                                            <p:fltVal val="0"/>
                                          </p:val>
                                        </p:tav>
                                        <p:tav tm="100000">
                                          <p:val>
                                            <p:strVal val="#ppt_w"/>
                                          </p:val>
                                        </p:tav>
                                      </p:tavLst>
                                    </p:anim>
                                    <p:anim calcmode="lin" valueType="num">
                                      <p:cBhvr>
                                        <p:cTn id="61" dur="500" fill="hold"/>
                                        <p:tgtEl>
                                          <p:spTgt spid="27"/>
                                        </p:tgtEl>
                                        <p:attrNameLst>
                                          <p:attrName>ppt_h</p:attrName>
                                        </p:attrNameLst>
                                      </p:cBhvr>
                                      <p:tavLst>
                                        <p:tav tm="0">
                                          <p:val>
                                            <p:fltVal val="0"/>
                                          </p:val>
                                        </p:tav>
                                        <p:tav tm="100000">
                                          <p:val>
                                            <p:strVal val="#ppt_h"/>
                                          </p:val>
                                        </p:tav>
                                      </p:tavLst>
                                    </p:anim>
                                    <p:animEffect transition="in" filter="fade">
                                      <p:cBhvr>
                                        <p:cTn id="62" dur="500"/>
                                        <p:tgtEl>
                                          <p:spTgt spid="27"/>
                                        </p:tgtEl>
                                      </p:cBhvr>
                                    </p:animEffect>
                                  </p:childTnLst>
                                </p:cTn>
                              </p:par>
                              <p:par>
                                <p:cTn id="63" presetID="53" presetClass="entr" presetSubtype="16" fill="hold" nodeType="withEffect">
                                  <p:stCondLst>
                                    <p:cond delay="0"/>
                                  </p:stCondLst>
                                  <p:childTnLst>
                                    <p:set>
                                      <p:cBhvr>
                                        <p:cTn id="64" dur="1" fill="hold">
                                          <p:stCondLst>
                                            <p:cond delay="0"/>
                                          </p:stCondLst>
                                        </p:cTn>
                                        <p:tgtEl>
                                          <p:spTgt spid="26"/>
                                        </p:tgtEl>
                                        <p:attrNameLst>
                                          <p:attrName>style.visibility</p:attrName>
                                        </p:attrNameLst>
                                      </p:cBhvr>
                                      <p:to>
                                        <p:strVal val="visible"/>
                                      </p:to>
                                    </p:set>
                                    <p:anim calcmode="lin" valueType="num">
                                      <p:cBhvr>
                                        <p:cTn id="65" dur="500" fill="hold"/>
                                        <p:tgtEl>
                                          <p:spTgt spid="26"/>
                                        </p:tgtEl>
                                        <p:attrNameLst>
                                          <p:attrName>ppt_w</p:attrName>
                                        </p:attrNameLst>
                                      </p:cBhvr>
                                      <p:tavLst>
                                        <p:tav tm="0">
                                          <p:val>
                                            <p:fltVal val="0"/>
                                          </p:val>
                                        </p:tav>
                                        <p:tav tm="100000">
                                          <p:val>
                                            <p:strVal val="#ppt_w"/>
                                          </p:val>
                                        </p:tav>
                                      </p:tavLst>
                                    </p:anim>
                                    <p:anim calcmode="lin" valueType="num">
                                      <p:cBhvr>
                                        <p:cTn id="66" dur="500" fill="hold"/>
                                        <p:tgtEl>
                                          <p:spTgt spid="26"/>
                                        </p:tgtEl>
                                        <p:attrNameLst>
                                          <p:attrName>ppt_h</p:attrName>
                                        </p:attrNameLst>
                                      </p:cBhvr>
                                      <p:tavLst>
                                        <p:tav tm="0">
                                          <p:val>
                                            <p:fltVal val="0"/>
                                          </p:val>
                                        </p:tav>
                                        <p:tav tm="100000">
                                          <p:val>
                                            <p:strVal val="#ppt_h"/>
                                          </p:val>
                                        </p:tav>
                                      </p:tavLst>
                                    </p:anim>
                                    <p:animEffect transition="in" filter="fade">
                                      <p:cBhvr>
                                        <p:cTn id="67" dur="500"/>
                                        <p:tgtEl>
                                          <p:spTgt spid="26"/>
                                        </p:tgtEl>
                                      </p:cBhvr>
                                    </p:animEffect>
                                  </p:childTnLst>
                                </p:cTn>
                              </p:par>
                              <p:par>
                                <p:cTn id="68" presetID="53" presetClass="entr" presetSubtype="16" fill="hold" nodeType="withEffect">
                                  <p:stCondLst>
                                    <p:cond delay="0"/>
                                  </p:stCondLst>
                                  <p:childTnLst>
                                    <p:set>
                                      <p:cBhvr>
                                        <p:cTn id="69" dur="1" fill="hold">
                                          <p:stCondLst>
                                            <p:cond delay="0"/>
                                          </p:stCondLst>
                                        </p:cTn>
                                        <p:tgtEl>
                                          <p:spTgt spid="25"/>
                                        </p:tgtEl>
                                        <p:attrNameLst>
                                          <p:attrName>style.visibility</p:attrName>
                                        </p:attrNameLst>
                                      </p:cBhvr>
                                      <p:to>
                                        <p:strVal val="visible"/>
                                      </p:to>
                                    </p:set>
                                    <p:anim calcmode="lin" valueType="num">
                                      <p:cBhvr>
                                        <p:cTn id="70" dur="500" fill="hold"/>
                                        <p:tgtEl>
                                          <p:spTgt spid="25"/>
                                        </p:tgtEl>
                                        <p:attrNameLst>
                                          <p:attrName>ppt_w</p:attrName>
                                        </p:attrNameLst>
                                      </p:cBhvr>
                                      <p:tavLst>
                                        <p:tav tm="0">
                                          <p:val>
                                            <p:fltVal val="0"/>
                                          </p:val>
                                        </p:tav>
                                        <p:tav tm="100000">
                                          <p:val>
                                            <p:strVal val="#ppt_w"/>
                                          </p:val>
                                        </p:tav>
                                      </p:tavLst>
                                    </p:anim>
                                    <p:anim calcmode="lin" valueType="num">
                                      <p:cBhvr>
                                        <p:cTn id="71" dur="500" fill="hold"/>
                                        <p:tgtEl>
                                          <p:spTgt spid="25"/>
                                        </p:tgtEl>
                                        <p:attrNameLst>
                                          <p:attrName>ppt_h</p:attrName>
                                        </p:attrNameLst>
                                      </p:cBhvr>
                                      <p:tavLst>
                                        <p:tav tm="0">
                                          <p:val>
                                            <p:fltVal val="0"/>
                                          </p:val>
                                        </p:tav>
                                        <p:tav tm="100000">
                                          <p:val>
                                            <p:strVal val="#ppt_h"/>
                                          </p:val>
                                        </p:tav>
                                      </p:tavLst>
                                    </p:anim>
                                    <p:animEffect transition="in" filter="fade">
                                      <p:cBhvr>
                                        <p:cTn id="72" dur="500"/>
                                        <p:tgtEl>
                                          <p:spTgt spid="25"/>
                                        </p:tgtEl>
                                      </p:cBhvr>
                                    </p:animEffect>
                                  </p:childTnLst>
                                </p:cTn>
                              </p:par>
                              <p:par>
                                <p:cTn id="73" presetID="53" presetClass="entr" presetSubtype="16" fill="hold" nodeType="withEffect">
                                  <p:stCondLst>
                                    <p:cond delay="0"/>
                                  </p:stCondLst>
                                  <p:childTnLst>
                                    <p:set>
                                      <p:cBhvr>
                                        <p:cTn id="74" dur="1" fill="hold">
                                          <p:stCondLst>
                                            <p:cond delay="0"/>
                                          </p:stCondLst>
                                        </p:cTn>
                                        <p:tgtEl>
                                          <p:spTgt spid="24"/>
                                        </p:tgtEl>
                                        <p:attrNameLst>
                                          <p:attrName>style.visibility</p:attrName>
                                        </p:attrNameLst>
                                      </p:cBhvr>
                                      <p:to>
                                        <p:strVal val="visible"/>
                                      </p:to>
                                    </p:set>
                                    <p:anim calcmode="lin" valueType="num">
                                      <p:cBhvr>
                                        <p:cTn id="75" dur="500" fill="hold"/>
                                        <p:tgtEl>
                                          <p:spTgt spid="24"/>
                                        </p:tgtEl>
                                        <p:attrNameLst>
                                          <p:attrName>ppt_w</p:attrName>
                                        </p:attrNameLst>
                                      </p:cBhvr>
                                      <p:tavLst>
                                        <p:tav tm="0">
                                          <p:val>
                                            <p:fltVal val="0"/>
                                          </p:val>
                                        </p:tav>
                                        <p:tav tm="100000">
                                          <p:val>
                                            <p:strVal val="#ppt_w"/>
                                          </p:val>
                                        </p:tav>
                                      </p:tavLst>
                                    </p:anim>
                                    <p:anim calcmode="lin" valueType="num">
                                      <p:cBhvr>
                                        <p:cTn id="76" dur="500" fill="hold"/>
                                        <p:tgtEl>
                                          <p:spTgt spid="24"/>
                                        </p:tgtEl>
                                        <p:attrNameLst>
                                          <p:attrName>ppt_h</p:attrName>
                                        </p:attrNameLst>
                                      </p:cBhvr>
                                      <p:tavLst>
                                        <p:tav tm="0">
                                          <p:val>
                                            <p:fltVal val="0"/>
                                          </p:val>
                                        </p:tav>
                                        <p:tav tm="100000">
                                          <p:val>
                                            <p:strVal val="#ppt_h"/>
                                          </p:val>
                                        </p:tav>
                                      </p:tavLst>
                                    </p:anim>
                                    <p:animEffect transition="in" filter="fade">
                                      <p:cBhvr>
                                        <p:cTn id="77" dur="500"/>
                                        <p:tgtEl>
                                          <p:spTgt spid="24"/>
                                        </p:tgtEl>
                                      </p:cBhvr>
                                    </p:animEffect>
                                  </p:childTnLst>
                                </p:cTn>
                              </p:par>
                              <p:par>
                                <p:cTn id="78" presetID="53" presetClass="entr" presetSubtype="16" fill="hold" nodeType="withEffect">
                                  <p:stCondLst>
                                    <p:cond delay="0"/>
                                  </p:stCondLst>
                                  <p:childTnLst>
                                    <p:set>
                                      <p:cBhvr>
                                        <p:cTn id="79" dur="1" fill="hold">
                                          <p:stCondLst>
                                            <p:cond delay="0"/>
                                          </p:stCondLst>
                                        </p:cTn>
                                        <p:tgtEl>
                                          <p:spTgt spid="12"/>
                                        </p:tgtEl>
                                        <p:attrNameLst>
                                          <p:attrName>style.visibility</p:attrName>
                                        </p:attrNameLst>
                                      </p:cBhvr>
                                      <p:to>
                                        <p:strVal val="visible"/>
                                      </p:to>
                                    </p:set>
                                    <p:anim calcmode="lin" valueType="num">
                                      <p:cBhvr>
                                        <p:cTn id="80" dur="500" fill="hold"/>
                                        <p:tgtEl>
                                          <p:spTgt spid="12"/>
                                        </p:tgtEl>
                                        <p:attrNameLst>
                                          <p:attrName>ppt_w</p:attrName>
                                        </p:attrNameLst>
                                      </p:cBhvr>
                                      <p:tavLst>
                                        <p:tav tm="0">
                                          <p:val>
                                            <p:fltVal val="0"/>
                                          </p:val>
                                        </p:tav>
                                        <p:tav tm="100000">
                                          <p:val>
                                            <p:strVal val="#ppt_w"/>
                                          </p:val>
                                        </p:tav>
                                      </p:tavLst>
                                    </p:anim>
                                    <p:anim calcmode="lin" valueType="num">
                                      <p:cBhvr>
                                        <p:cTn id="81" dur="500" fill="hold"/>
                                        <p:tgtEl>
                                          <p:spTgt spid="12"/>
                                        </p:tgtEl>
                                        <p:attrNameLst>
                                          <p:attrName>ppt_h</p:attrName>
                                        </p:attrNameLst>
                                      </p:cBhvr>
                                      <p:tavLst>
                                        <p:tav tm="0">
                                          <p:val>
                                            <p:fltVal val="0"/>
                                          </p:val>
                                        </p:tav>
                                        <p:tav tm="100000">
                                          <p:val>
                                            <p:strVal val="#ppt_h"/>
                                          </p:val>
                                        </p:tav>
                                      </p:tavLst>
                                    </p:anim>
                                    <p:animEffect transition="in" filter="fade">
                                      <p:cBhvr>
                                        <p:cTn id="82" dur="500"/>
                                        <p:tgtEl>
                                          <p:spTgt spid="12"/>
                                        </p:tgtEl>
                                      </p:cBhvr>
                                    </p:animEffect>
                                  </p:childTnLst>
                                </p:cTn>
                              </p:par>
                              <p:par>
                                <p:cTn id="83" presetID="22" presetClass="entr" presetSubtype="1" fill="hold" grpId="0" nodeType="withEffect">
                                  <p:stCondLst>
                                    <p:cond delay="0"/>
                                  </p:stCondLst>
                                  <p:childTnLst>
                                    <p:set>
                                      <p:cBhvr>
                                        <p:cTn id="84" dur="1" fill="hold">
                                          <p:stCondLst>
                                            <p:cond delay="0"/>
                                          </p:stCondLst>
                                        </p:cTn>
                                        <p:tgtEl>
                                          <p:spTgt spid="14"/>
                                        </p:tgtEl>
                                        <p:attrNameLst>
                                          <p:attrName>style.visibility</p:attrName>
                                        </p:attrNameLst>
                                      </p:cBhvr>
                                      <p:to>
                                        <p:strVal val="visible"/>
                                      </p:to>
                                    </p:set>
                                    <p:animEffect transition="in" filter="wipe(up)">
                                      <p:cBhvr>
                                        <p:cTn id="8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21" grpId="0"/>
      <p:bldP spid="1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784762" y="1819197"/>
            <a:ext cx="3465005" cy="3008377"/>
          </a:xfrm>
          <a:prstGeom prst="rect">
            <a:avLst/>
          </a:prstGeom>
        </p:spPr>
      </p:pic>
      <p:pic>
        <p:nvPicPr>
          <p:cNvPr id="16" name="图片 15"/>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4732005" y="1870281"/>
            <a:ext cx="3262984" cy="2957293"/>
          </a:xfrm>
          <a:prstGeom prst="rect">
            <a:avLst/>
          </a:prstGeom>
        </p:spPr>
      </p:pic>
      <p:pic>
        <p:nvPicPr>
          <p:cNvPr id="17" name="图片 16"/>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8434413" y="1814224"/>
            <a:ext cx="3262984" cy="2957724"/>
          </a:xfrm>
          <a:prstGeom prst="rect">
            <a:avLst/>
          </a:prstGeom>
        </p:spPr>
      </p:pic>
      <p:sp>
        <p:nvSpPr>
          <p:cNvPr id="13" name="椭圆 12"/>
          <p:cNvSpPr/>
          <p:nvPr/>
        </p:nvSpPr>
        <p:spPr>
          <a:xfrm>
            <a:off x="-2815469" y="5740521"/>
            <a:ext cx="17478704" cy="5777063"/>
          </a:xfrm>
          <a:prstGeom prst="ellipse">
            <a:avLst/>
          </a:prstGeom>
          <a:solidFill>
            <a:srgbClr val="C8EAFF">
              <a:alpha val="5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8" name="图片 7"/>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407700" y="492397"/>
            <a:ext cx="1616134" cy="914416"/>
          </a:xfrm>
          <a:prstGeom prst="rect">
            <a:avLst/>
          </a:prstGeom>
        </p:spPr>
      </p:pic>
      <p:pic>
        <p:nvPicPr>
          <p:cNvPr id="10" name="图片 9"/>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03482" y="110630"/>
            <a:ext cx="1849297" cy="1849297"/>
          </a:xfrm>
          <a:prstGeom prst="rect">
            <a:avLst/>
          </a:prstGeom>
        </p:spPr>
      </p:pic>
      <p:pic>
        <p:nvPicPr>
          <p:cNvPr id="11" name="图片 10"/>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48063" y="308529"/>
            <a:ext cx="1077595" cy="726750"/>
          </a:xfrm>
          <a:prstGeom prst="rect">
            <a:avLst/>
          </a:prstGeom>
        </p:spPr>
      </p:pic>
      <p:pic>
        <p:nvPicPr>
          <p:cNvPr id="5" name="图片 4"/>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10407700" y="55069"/>
            <a:ext cx="1520261" cy="2150434"/>
          </a:xfrm>
          <a:prstGeom prst="rect">
            <a:avLst/>
          </a:prstGeom>
        </p:spPr>
      </p:pic>
      <p:sp>
        <p:nvSpPr>
          <p:cNvPr id="21" name="标题 1"/>
          <p:cNvSpPr>
            <a:spLocks noGrp="1"/>
          </p:cNvSpPr>
          <p:nvPr/>
        </p:nvSpPr>
        <p:spPr>
          <a:xfrm>
            <a:off x="1952779" y="560844"/>
            <a:ext cx="7942208" cy="1087756"/>
          </a:xfrm>
          <a:prstGeom prst="rect">
            <a:avLst/>
          </a:prstGeom>
          <a:noFill/>
          <a:ln>
            <a:noFill/>
          </a:ln>
        </p:spPr>
        <p:txBody>
          <a:bodyPr vert="horz" wrap="square" lIns="91440" tIns="45720" rIns="91440" bIns="45720" numCol="1" anchor="b" anchorCtr="0" compatLnSpc="1"/>
          <a:lstStyle>
            <a:lvl1pPr algn="ctr" rtl="0" fontAlgn="base">
              <a:spcBef>
                <a:spcPct val="0"/>
              </a:spcBef>
              <a:spcAft>
                <a:spcPct val="0"/>
              </a:spcAft>
              <a:defRPr sz="60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2pPr>
            <a:lvl3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3pPr>
            <a:lvl4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4pPr>
            <a:lvl5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5pPr>
            <a:lvl6pPr marL="4572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6pPr>
            <a:lvl7pPr marL="9144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7pPr>
            <a:lvl8pPr marL="13716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8pPr>
            <a:lvl9pPr marL="18288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9pPr>
          </a:lstStyle>
          <a:p>
            <a:r>
              <a:rPr lang="zh-CN" altLang="en-US" sz="4400" b="1" dirty="0" smtClean="0">
                <a:solidFill>
                  <a:srgbClr val="FFC000"/>
                </a:solidFill>
                <a:latin typeface="+mn-lt"/>
                <a:ea typeface="+mn-ea"/>
                <a:cs typeface="+mn-ea"/>
                <a:sym typeface="+mn-lt"/>
              </a:rPr>
              <a:t>眼 保 健 操 常 规</a:t>
            </a:r>
            <a:endParaRPr lang="zh-CN" altLang="en-US" sz="4400" b="1" dirty="0">
              <a:solidFill>
                <a:srgbClr val="FFC000"/>
              </a:solidFill>
              <a:latin typeface="+mn-lt"/>
              <a:ea typeface="+mn-ea"/>
              <a:cs typeface="+mn-ea"/>
              <a:sym typeface="+mn-lt"/>
            </a:endParaRPr>
          </a:p>
        </p:txBody>
      </p:sp>
      <p:pic>
        <p:nvPicPr>
          <p:cNvPr id="19" name="图片 18"/>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3995951" y="390247"/>
            <a:ext cx="3855864" cy="563314"/>
          </a:xfrm>
          <a:prstGeom prst="rect">
            <a:avLst/>
          </a:prstGeom>
        </p:spPr>
      </p:pic>
      <p:sp>
        <p:nvSpPr>
          <p:cNvPr id="3" name="矩形 2"/>
          <p:cNvSpPr/>
          <p:nvPr/>
        </p:nvSpPr>
        <p:spPr>
          <a:xfrm>
            <a:off x="1512455" y="2293684"/>
            <a:ext cx="2395517" cy="1815882"/>
          </a:xfrm>
          <a:prstGeom prst="rect">
            <a:avLst/>
          </a:prstGeom>
        </p:spPr>
        <p:txBody>
          <a:bodyPr wrap="square">
            <a:spAutoFit/>
          </a:bodyPr>
          <a:lstStyle/>
          <a:p>
            <a:pPr>
              <a:lnSpc>
                <a:spcPct val="80000"/>
              </a:lnSpc>
              <a:buFont typeface="Wingdings" panose="05000000000000000000" pitchFamily="2" charset="2"/>
              <a:buChar char="ü"/>
            </a:pPr>
            <a:r>
              <a:rPr lang="zh-CN" altLang="en-US" sz="1400" dirty="0">
                <a:solidFill>
                  <a:srgbClr val="83C207"/>
                </a:solidFill>
                <a:cs typeface="+mn-ea"/>
                <a:sym typeface="+mn-lt"/>
              </a:rPr>
              <a:t>朗读时要做到挺胸坐正，放手把书捧起来与桌面成</a:t>
            </a:r>
            <a:r>
              <a:rPr lang="en-US" altLang="zh-CN" sz="1400" dirty="0">
                <a:solidFill>
                  <a:srgbClr val="83C207"/>
                </a:solidFill>
                <a:cs typeface="+mn-ea"/>
                <a:sym typeface="+mn-lt"/>
              </a:rPr>
              <a:t>45</a:t>
            </a:r>
            <a:r>
              <a:rPr lang="zh-CN" altLang="en-US" sz="1400" dirty="0">
                <a:solidFill>
                  <a:srgbClr val="83C207"/>
                </a:solidFill>
                <a:cs typeface="+mn-ea"/>
                <a:sym typeface="+mn-lt"/>
              </a:rPr>
              <a:t>度角，眼离书本一尺，然后用富有感情色彩的腔调抑扬顿挫朗读，并做到吐字准确清楚，不拖腔，停顿规范适宜。默读、轻读时的姿势要与朗读姿势相同，但读要做到不漏添字词，不读破句，流利畅通。</a:t>
            </a:r>
            <a:endParaRPr lang="en-US" altLang="zh-CN" sz="1400" dirty="0">
              <a:solidFill>
                <a:srgbClr val="83C207"/>
              </a:solidFill>
              <a:cs typeface="+mn-ea"/>
              <a:sym typeface="+mn-lt"/>
            </a:endParaRPr>
          </a:p>
        </p:txBody>
      </p:sp>
      <p:sp>
        <p:nvSpPr>
          <p:cNvPr id="4" name="矩形 3"/>
          <p:cNvSpPr/>
          <p:nvPr/>
        </p:nvSpPr>
        <p:spPr>
          <a:xfrm>
            <a:off x="5435636" y="2293684"/>
            <a:ext cx="2131756" cy="1815882"/>
          </a:xfrm>
          <a:prstGeom prst="rect">
            <a:avLst/>
          </a:prstGeom>
        </p:spPr>
        <p:txBody>
          <a:bodyPr wrap="square">
            <a:spAutoFit/>
          </a:bodyPr>
          <a:lstStyle/>
          <a:p>
            <a:pPr>
              <a:lnSpc>
                <a:spcPct val="80000"/>
              </a:lnSpc>
              <a:buFont typeface="Wingdings" panose="05000000000000000000" pitchFamily="2" charset="2"/>
              <a:buChar char="ü"/>
            </a:pPr>
            <a:r>
              <a:rPr lang="zh-CN" altLang="en-US" sz="1400" dirty="0">
                <a:solidFill>
                  <a:srgbClr val="83C207"/>
                </a:solidFill>
                <a:cs typeface="+mn-ea"/>
                <a:sym typeface="+mn-lt"/>
              </a:rPr>
              <a:t>上课回答问题要先立正再说，说是要充满自信心，并做到声音宏亮，吐词清晰，语句通顺完整，眼视正前，平时对话时要做到眼正视对话者，带有温和的神态，想好后再说，并做到不放肆，不拘束紧张，不吞吞吐吐，自然大方</a:t>
            </a:r>
            <a:endParaRPr lang="en-US" altLang="zh-CN" sz="1400" dirty="0">
              <a:solidFill>
                <a:srgbClr val="83C207"/>
              </a:solidFill>
              <a:cs typeface="+mn-ea"/>
              <a:sym typeface="+mn-lt"/>
            </a:endParaRPr>
          </a:p>
        </p:txBody>
      </p:sp>
      <p:sp>
        <p:nvSpPr>
          <p:cNvPr id="6" name="矩形 5"/>
          <p:cNvSpPr/>
          <p:nvPr/>
        </p:nvSpPr>
        <p:spPr>
          <a:xfrm>
            <a:off x="9193223" y="2225146"/>
            <a:ext cx="2022544" cy="1815882"/>
          </a:xfrm>
          <a:prstGeom prst="rect">
            <a:avLst/>
          </a:prstGeom>
        </p:spPr>
        <p:txBody>
          <a:bodyPr wrap="square">
            <a:spAutoFit/>
          </a:bodyPr>
          <a:lstStyle/>
          <a:p>
            <a:pPr>
              <a:lnSpc>
                <a:spcPct val="80000"/>
              </a:lnSpc>
              <a:buFont typeface="Wingdings" panose="05000000000000000000" pitchFamily="2" charset="2"/>
              <a:buChar char="ü"/>
            </a:pPr>
            <a:r>
              <a:rPr lang="zh-CN" altLang="en-US" sz="1400" dirty="0">
                <a:solidFill>
                  <a:srgbClr val="83C207"/>
                </a:solidFill>
                <a:cs typeface="+mn-ea"/>
                <a:sym typeface="+mn-lt"/>
              </a:rPr>
              <a:t>在书写钢笔、铅笔字时要做到挺胸正坐，胸离桌一拳，眼离字一尺，手执笔一寸，并要做到纸正，字迹清楚，端正并规范。写毛笔字时要做到写钢笔时同样的正坐姿势，并有规范的握笔姿势，认真临贴，不潦草。 </a:t>
            </a:r>
          </a:p>
        </p:txBody>
      </p:sp>
      <p:pic>
        <p:nvPicPr>
          <p:cNvPr id="7" name="图片 6"/>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8798773" y="4941831"/>
            <a:ext cx="2408289" cy="1854383"/>
          </a:xfrm>
          <a:prstGeom prst="rect">
            <a:avLst/>
          </a:prstGeom>
        </p:spPr>
      </p:pic>
      <p:pic>
        <p:nvPicPr>
          <p:cNvPr id="9" name="图片 8"/>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5551732" y="4862902"/>
            <a:ext cx="1899563" cy="1899563"/>
          </a:xfrm>
          <a:prstGeom prst="rect">
            <a:avLst/>
          </a:prstGeom>
        </p:spPr>
      </p:pic>
      <p:pic>
        <p:nvPicPr>
          <p:cNvPr id="12" name="图片 11"/>
          <p:cNvPicPr>
            <a:picLocks noChangeAspect="1"/>
          </p:cNvPicPr>
          <p:nvPr/>
        </p:nvPicPr>
        <p:blipFill>
          <a:blip r:embed="rId11" cstate="screen">
            <a:extLst>
              <a:ext uri="{28A0092B-C50C-407E-A947-70E740481C1C}">
                <a14:useLocalDpi xmlns:a14="http://schemas.microsoft.com/office/drawing/2010/main"/>
              </a:ext>
            </a:extLst>
          </a:blip>
          <a:stretch>
            <a:fillRect/>
          </a:stretch>
        </p:blipFill>
        <p:spPr>
          <a:xfrm>
            <a:off x="1885328" y="4897001"/>
            <a:ext cx="1320208" cy="1865464"/>
          </a:xfrm>
          <a:prstGeom prst="rect">
            <a:avLst/>
          </a:prstGeom>
        </p:spPr>
      </p:pic>
    </p:spTree>
    <p:extLst>
      <p:ext uri="{BB962C8B-B14F-4D97-AF65-F5344CB8AC3E}">
        <p14:creationId xmlns:p14="http://schemas.microsoft.com/office/powerpoint/2010/main" val="806327614"/>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randombar(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anim calcmode="lin" valueType="num">
                                      <p:cBhvr>
                                        <p:cTn id="13" dur="1000" fill="hold"/>
                                        <p:tgtEl>
                                          <p:spTgt spid="11"/>
                                        </p:tgtEl>
                                        <p:attrNameLst>
                                          <p:attrName>ppt_x</p:attrName>
                                        </p:attrNameLst>
                                      </p:cBhvr>
                                      <p:tavLst>
                                        <p:tav tm="0">
                                          <p:val>
                                            <p:strVal val="#ppt_x"/>
                                          </p:val>
                                        </p:tav>
                                        <p:tav tm="100000">
                                          <p:val>
                                            <p:strVal val="#ppt_x"/>
                                          </p:val>
                                        </p:tav>
                                      </p:tavLst>
                                    </p:anim>
                                    <p:anim calcmode="lin" valueType="num">
                                      <p:cBhvr>
                                        <p:cTn id="14" dur="1000" fill="hold"/>
                                        <p:tgtEl>
                                          <p:spTgt spid="11"/>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1000"/>
                                        <p:tgtEl>
                                          <p:spTgt spid="10"/>
                                        </p:tgtEl>
                                      </p:cBhvr>
                                    </p:animEffect>
                                    <p:anim calcmode="lin" valueType="num">
                                      <p:cBhvr>
                                        <p:cTn id="18" dur="1000" fill="hold"/>
                                        <p:tgtEl>
                                          <p:spTgt spid="10"/>
                                        </p:tgtEl>
                                        <p:attrNameLst>
                                          <p:attrName>ppt_x</p:attrName>
                                        </p:attrNameLst>
                                      </p:cBhvr>
                                      <p:tavLst>
                                        <p:tav tm="0">
                                          <p:val>
                                            <p:strVal val="#ppt_x"/>
                                          </p:val>
                                        </p:tav>
                                        <p:tav tm="100000">
                                          <p:val>
                                            <p:strVal val="#ppt_x"/>
                                          </p:val>
                                        </p:tav>
                                      </p:tavLst>
                                    </p:anim>
                                    <p:anim calcmode="lin" valueType="num">
                                      <p:cBhvr>
                                        <p:cTn id="1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1000"/>
                                        <p:tgtEl>
                                          <p:spTgt spid="8"/>
                                        </p:tgtEl>
                                      </p:cBhvr>
                                    </p:animEffect>
                                    <p:anim calcmode="lin" valueType="num">
                                      <p:cBhvr>
                                        <p:cTn id="25" dur="1000" fill="hold"/>
                                        <p:tgtEl>
                                          <p:spTgt spid="8"/>
                                        </p:tgtEl>
                                        <p:attrNameLst>
                                          <p:attrName>ppt_x</p:attrName>
                                        </p:attrNameLst>
                                      </p:cBhvr>
                                      <p:tavLst>
                                        <p:tav tm="0">
                                          <p:val>
                                            <p:strVal val="#ppt_x"/>
                                          </p:val>
                                        </p:tav>
                                        <p:tav tm="100000">
                                          <p:val>
                                            <p:strVal val="#ppt_x"/>
                                          </p:val>
                                        </p:tav>
                                      </p:tavLst>
                                    </p:anim>
                                    <p:anim calcmode="lin" valueType="num">
                                      <p:cBhvr>
                                        <p:cTn id="2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500"/>
                                        <p:tgtEl>
                                          <p:spTgt spid="5"/>
                                        </p:tgtEl>
                                      </p:cBhvr>
                                    </p:animEffect>
                                  </p:childTnLst>
                                </p:cTn>
                              </p:par>
                            </p:childTnLst>
                          </p:cTn>
                        </p:par>
                      </p:childTnLst>
                    </p:cTn>
                  </p:par>
                  <p:par>
                    <p:cTn id="32" fill="hold">
                      <p:stCondLst>
                        <p:cond delay="indefinite"/>
                      </p:stCondLst>
                      <p:childTnLst>
                        <p:par>
                          <p:cTn id="33" fill="hold">
                            <p:stCondLst>
                              <p:cond delay="0"/>
                            </p:stCondLst>
                            <p:childTnLst>
                              <p:par>
                                <p:cTn id="34" presetID="47" presetClass="entr" presetSubtype="0" fill="hold" nodeType="click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fade">
                                      <p:cBhvr>
                                        <p:cTn id="36" dur="1000"/>
                                        <p:tgtEl>
                                          <p:spTgt spid="19"/>
                                        </p:tgtEl>
                                      </p:cBhvr>
                                    </p:animEffect>
                                    <p:anim calcmode="lin" valueType="num">
                                      <p:cBhvr>
                                        <p:cTn id="37" dur="1000" fill="hold"/>
                                        <p:tgtEl>
                                          <p:spTgt spid="19"/>
                                        </p:tgtEl>
                                        <p:attrNameLst>
                                          <p:attrName>ppt_x</p:attrName>
                                        </p:attrNameLst>
                                      </p:cBhvr>
                                      <p:tavLst>
                                        <p:tav tm="0">
                                          <p:val>
                                            <p:strVal val="#ppt_x"/>
                                          </p:val>
                                        </p:tav>
                                        <p:tav tm="100000">
                                          <p:val>
                                            <p:strVal val="#ppt_x"/>
                                          </p:val>
                                        </p:tav>
                                      </p:tavLst>
                                    </p:anim>
                                    <p:anim calcmode="lin" valueType="num">
                                      <p:cBhvr>
                                        <p:cTn id="38" dur="1000" fill="hold"/>
                                        <p:tgtEl>
                                          <p:spTgt spid="19"/>
                                        </p:tgtEl>
                                        <p:attrNameLst>
                                          <p:attrName>ppt_y</p:attrName>
                                        </p:attrNameLst>
                                      </p:cBhvr>
                                      <p:tavLst>
                                        <p:tav tm="0">
                                          <p:val>
                                            <p:strVal val="#ppt_y-.1"/>
                                          </p:val>
                                        </p:tav>
                                        <p:tav tm="100000">
                                          <p:val>
                                            <p:strVal val="#ppt_y"/>
                                          </p:val>
                                        </p:tav>
                                      </p:tavLst>
                                    </p:anim>
                                  </p:childTnLst>
                                </p:cTn>
                              </p:par>
                              <p:par>
                                <p:cTn id="39" presetID="47" presetClass="entr" presetSubtype="0" fill="hold" grpId="0" nodeType="withEffect">
                                  <p:stCondLst>
                                    <p:cond delay="0"/>
                                  </p:stCondLst>
                                  <p:childTnLst>
                                    <p:set>
                                      <p:cBhvr>
                                        <p:cTn id="40" dur="1" fill="hold">
                                          <p:stCondLst>
                                            <p:cond delay="0"/>
                                          </p:stCondLst>
                                        </p:cTn>
                                        <p:tgtEl>
                                          <p:spTgt spid="21"/>
                                        </p:tgtEl>
                                        <p:attrNameLst>
                                          <p:attrName>style.visibility</p:attrName>
                                        </p:attrNameLst>
                                      </p:cBhvr>
                                      <p:to>
                                        <p:strVal val="visible"/>
                                      </p:to>
                                    </p:set>
                                    <p:animEffect transition="in" filter="fade">
                                      <p:cBhvr>
                                        <p:cTn id="41" dur="1000"/>
                                        <p:tgtEl>
                                          <p:spTgt spid="21"/>
                                        </p:tgtEl>
                                      </p:cBhvr>
                                    </p:animEffect>
                                    <p:anim calcmode="lin" valueType="num">
                                      <p:cBhvr>
                                        <p:cTn id="42" dur="1000" fill="hold"/>
                                        <p:tgtEl>
                                          <p:spTgt spid="21"/>
                                        </p:tgtEl>
                                        <p:attrNameLst>
                                          <p:attrName>ppt_x</p:attrName>
                                        </p:attrNameLst>
                                      </p:cBhvr>
                                      <p:tavLst>
                                        <p:tav tm="0">
                                          <p:val>
                                            <p:strVal val="#ppt_x"/>
                                          </p:val>
                                        </p:tav>
                                        <p:tav tm="100000">
                                          <p:val>
                                            <p:strVal val="#ppt_x"/>
                                          </p:val>
                                        </p:tav>
                                      </p:tavLst>
                                    </p:anim>
                                    <p:anim calcmode="lin" valueType="num">
                                      <p:cBhvr>
                                        <p:cTn id="43"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2"/>
                                        </p:tgtEl>
                                        <p:attrNameLst>
                                          <p:attrName>style.visibility</p:attrName>
                                        </p:attrNameLst>
                                      </p:cBhvr>
                                      <p:to>
                                        <p:strVal val="visible"/>
                                      </p:to>
                                    </p:set>
                                    <p:animEffect transition="in" filter="fade">
                                      <p:cBhvr>
                                        <p:cTn id="48" dur="1000"/>
                                        <p:tgtEl>
                                          <p:spTgt spid="2"/>
                                        </p:tgtEl>
                                      </p:cBhvr>
                                    </p:animEffect>
                                    <p:anim calcmode="lin" valueType="num">
                                      <p:cBhvr>
                                        <p:cTn id="49" dur="1000" fill="hold"/>
                                        <p:tgtEl>
                                          <p:spTgt spid="2"/>
                                        </p:tgtEl>
                                        <p:attrNameLst>
                                          <p:attrName>ppt_x</p:attrName>
                                        </p:attrNameLst>
                                      </p:cBhvr>
                                      <p:tavLst>
                                        <p:tav tm="0">
                                          <p:val>
                                            <p:strVal val="#ppt_x"/>
                                          </p:val>
                                        </p:tav>
                                        <p:tav tm="100000">
                                          <p:val>
                                            <p:strVal val="#ppt_x"/>
                                          </p:val>
                                        </p:tav>
                                      </p:tavLst>
                                    </p:anim>
                                    <p:anim calcmode="lin" valueType="num">
                                      <p:cBhvr>
                                        <p:cTn id="50" dur="1000" fill="hold"/>
                                        <p:tgtEl>
                                          <p:spTgt spid="2"/>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3"/>
                                        </p:tgtEl>
                                        <p:attrNameLst>
                                          <p:attrName>style.visibility</p:attrName>
                                        </p:attrNameLst>
                                      </p:cBhvr>
                                      <p:to>
                                        <p:strVal val="visible"/>
                                      </p:to>
                                    </p:set>
                                    <p:animEffect transition="in" filter="fade">
                                      <p:cBhvr>
                                        <p:cTn id="53" dur="1000"/>
                                        <p:tgtEl>
                                          <p:spTgt spid="3"/>
                                        </p:tgtEl>
                                      </p:cBhvr>
                                    </p:animEffect>
                                    <p:anim calcmode="lin" valueType="num">
                                      <p:cBhvr>
                                        <p:cTn id="54" dur="1000" fill="hold"/>
                                        <p:tgtEl>
                                          <p:spTgt spid="3"/>
                                        </p:tgtEl>
                                        <p:attrNameLst>
                                          <p:attrName>ppt_x</p:attrName>
                                        </p:attrNameLst>
                                      </p:cBhvr>
                                      <p:tavLst>
                                        <p:tav tm="0">
                                          <p:val>
                                            <p:strVal val="#ppt_x"/>
                                          </p:val>
                                        </p:tav>
                                        <p:tav tm="100000">
                                          <p:val>
                                            <p:strVal val="#ppt_x"/>
                                          </p:val>
                                        </p:tav>
                                      </p:tavLst>
                                    </p:anim>
                                    <p:anim calcmode="lin" valueType="num">
                                      <p:cBhvr>
                                        <p:cTn id="55" dur="1000" fill="hold"/>
                                        <p:tgtEl>
                                          <p:spTgt spid="3"/>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12"/>
                                        </p:tgtEl>
                                        <p:attrNameLst>
                                          <p:attrName>style.visibility</p:attrName>
                                        </p:attrNameLst>
                                      </p:cBhvr>
                                      <p:to>
                                        <p:strVal val="visible"/>
                                      </p:to>
                                    </p:set>
                                    <p:animEffect transition="in" filter="fade">
                                      <p:cBhvr>
                                        <p:cTn id="58" dur="1000"/>
                                        <p:tgtEl>
                                          <p:spTgt spid="12"/>
                                        </p:tgtEl>
                                      </p:cBhvr>
                                    </p:animEffect>
                                    <p:anim calcmode="lin" valueType="num">
                                      <p:cBhvr>
                                        <p:cTn id="59" dur="1000" fill="hold"/>
                                        <p:tgtEl>
                                          <p:spTgt spid="12"/>
                                        </p:tgtEl>
                                        <p:attrNameLst>
                                          <p:attrName>ppt_x</p:attrName>
                                        </p:attrNameLst>
                                      </p:cBhvr>
                                      <p:tavLst>
                                        <p:tav tm="0">
                                          <p:val>
                                            <p:strVal val="#ppt_x"/>
                                          </p:val>
                                        </p:tav>
                                        <p:tav tm="100000">
                                          <p:val>
                                            <p:strVal val="#ppt_x"/>
                                          </p:val>
                                        </p:tav>
                                      </p:tavLst>
                                    </p:anim>
                                    <p:anim calcmode="lin" valueType="num">
                                      <p:cBhvr>
                                        <p:cTn id="60"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nodeType="clickEffect">
                                  <p:stCondLst>
                                    <p:cond delay="0"/>
                                  </p:stCondLst>
                                  <p:childTnLst>
                                    <p:set>
                                      <p:cBhvr>
                                        <p:cTn id="64" dur="1" fill="hold">
                                          <p:stCondLst>
                                            <p:cond delay="0"/>
                                          </p:stCondLst>
                                        </p:cTn>
                                        <p:tgtEl>
                                          <p:spTgt spid="16"/>
                                        </p:tgtEl>
                                        <p:attrNameLst>
                                          <p:attrName>style.visibility</p:attrName>
                                        </p:attrNameLst>
                                      </p:cBhvr>
                                      <p:to>
                                        <p:strVal val="visible"/>
                                      </p:to>
                                    </p:set>
                                    <p:animEffect transition="in" filter="fade">
                                      <p:cBhvr>
                                        <p:cTn id="65" dur="1000"/>
                                        <p:tgtEl>
                                          <p:spTgt spid="16"/>
                                        </p:tgtEl>
                                      </p:cBhvr>
                                    </p:animEffect>
                                    <p:anim calcmode="lin" valueType="num">
                                      <p:cBhvr>
                                        <p:cTn id="66" dur="1000" fill="hold"/>
                                        <p:tgtEl>
                                          <p:spTgt spid="16"/>
                                        </p:tgtEl>
                                        <p:attrNameLst>
                                          <p:attrName>ppt_x</p:attrName>
                                        </p:attrNameLst>
                                      </p:cBhvr>
                                      <p:tavLst>
                                        <p:tav tm="0">
                                          <p:val>
                                            <p:strVal val="#ppt_x"/>
                                          </p:val>
                                        </p:tav>
                                        <p:tav tm="100000">
                                          <p:val>
                                            <p:strVal val="#ppt_x"/>
                                          </p:val>
                                        </p:tav>
                                      </p:tavLst>
                                    </p:anim>
                                    <p:anim calcmode="lin" valueType="num">
                                      <p:cBhvr>
                                        <p:cTn id="67" dur="1000" fill="hold"/>
                                        <p:tgtEl>
                                          <p:spTgt spid="16"/>
                                        </p:tgtEl>
                                        <p:attrNameLst>
                                          <p:attrName>ppt_y</p:attrName>
                                        </p:attrNameLst>
                                      </p:cBhvr>
                                      <p:tavLst>
                                        <p:tav tm="0">
                                          <p:val>
                                            <p:strVal val="#ppt_y+.1"/>
                                          </p:val>
                                        </p:tav>
                                        <p:tav tm="100000">
                                          <p:val>
                                            <p:strVal val="#ppt_y"/>
                                          </p:val>
                                        </p:tav>
                                      </p:tavLst>
                                    </p:anim>
                                  </p:childTnLst>
                                </p:cTn>
                              </p:par>
                              <p:par>
                                <p:cTn id="68" presetID="42" presetClass="entr" presetSubtype="0" fill="hold" grpId="0" nodeType="withEffect">
                                  <p:stCondLst>
                                    <p:cond delay="0"/>
                                  </p:stCondLst>
                                  <p:childTnLst>
                                    <p:set>
                                      <p:cBhvr>
                                        <p:cTn id="69" dur="1" fill="hold">
                                          <p:stCondLst>
                                            <p:cond delay="0"/>
                                          </p:stCondLst>
                                        </p:cTn>
                                        <p:tgtEl>
                                          <p:spTgt spid="4"/>
                                        </p:tgtEl>
                                        <p:attrNameLst>
                                          <p:attrName>style.visibility</p:attrName>
                                        </p:attrNameLst>
                                      </p:cBhvr>
                                      <p:to>
                                        <p:strVal val="visible"/>
                                      </p:to>
                                    </p:set>
                                    <p:animEffect transition="in" filter="fade">
                                      <p:cBhvr>
                                        <p:cTn id="70" dur="1000"/>
                                        <p:tgtEl>
                                          <p:spTgt spid="4"/>
                                        </p:tgtEl>
                                      </p:cBhvr>
                                    </p:animEffect>
                                    <p:anim calcmode="lin" valueType="num">
                                      <p:cBhvr>
                                        <p:cTn id="71" dur="1000" fill="hold"/>
                                        <p:tgtEl>
                                          <p:spTgt spid="4"/>
                                        </p:tgtEl>
                                        <p:attrNameLst>
                                          <p:attrName>ppt_x</p:attrName>
                                        </p:attrNameLst>
                                      </p:cBhvr>
                                      <p:tavLst>
                                        <p:tav tm="0">
                                          <p:val>
                                            <p:strVal val="#ppt_x"/>
                                          </p:val>
                                        </p:tav>
                                        <p:tav tm="100000">
                                          <p:val>
                                            <p:strVal val="#ppt_x"/>
                                          </p:val>
                                        </p:tav>
                                      </p:tavLst>
                                    </p:anim>
                                    <p:anim calcmode="lin" valueType="num">
                                      <p:cBhvr>
                                        <p:cTn id="72" dur="1000" fill="hold"/>
                                        <p:tgtEl>
                                          <p:spTgt spid="4"/>
                                        </p:tgtEl>
                                        <p:attrNameLst>
                                          <p:attrName>ppt_y</p:attrName>
                                        </p:attrNameLst>
                                      </p:cBhvr>
                                      <p:tavLst>
                                        <p:tav tm="0">
                                          <p:val>
                                            <p:strVal val="#ppt_y+.1"/>
                                          </p:val>
                                        </p:tav>
                                        <p:tav tm="100000">
                                          <p:val>
                                            <p:strVal val="#ppt_y"/>
                                          </p:val>
                                        </p:tav>
                                      </p:tavLst>
                                    </p:anim>
                                  </p:childTnLst>
                                </p:cTn>
                              </p:par>
                              <p:par>
                                <p:cTn id="73" presetID="42" presetClass="entr" presetSubtype="0" fill="hold" nodeType="withEffect">
                                  <p:stCondLst>
                                    <p:cond delay="0"/>
                                  </p:stCondLst>
                                  <p:childTnLst>
                                    <p:set>
                                      <p:cBhvr>
                                        <p:cTn id="74" dur="1" fill="hold">
                                          <p:stCondLst>
                                            <p:cond delay="0"/>
                                          </p:stCondLst>
                                        </p:cTn>
                                        <p:tgtEl>
                                          <p:spTgt spid="9"/>
                                        </p:tgtEl>
                                        <p:attrNameLst>
                                          <p:attrName>style.visibility</p:attrName>
                                        </p:attrNameLst>
                                      </p:cBhvr>
                                      <p:to>
                                        <p:strVal val="visible"/>
                                      </p:to>
                                    </p:set>
                                    <p:animEffect transition="in" filter="fade">
                                      <p:cBhvr>
                                        <p:cTn id="75" dur="1000"/>
                                        <p:tgtEl>
                                          <p:spTgt spid="9"/>
                                        </p:tgtEl>
                                      </p:cBhvr>
                                    </p:animEffect>
                                    <p:anim calcmode="lin" valueType="num">
                                      <p:cBhvr>
                                        <p:cTn id="76" dur="1000" fill="hold"/>
                                        <p:tgtEl>
                                          <p:spTgt spid="9"/>
                                        </p:tgtEl>
                                        <p:attrNameLst>
                                          <p:attrName>ppt_x</p:attrName>
                                        </p:attrNameLst>
                                      </p:cBhvr>
                                      <p:tavLst>
                                        <p:tav tm="0">
                                          <p:val>
                                            <p:strVal val="#ppt_x"/>
                                          </p:val>
                                        </p:tav>
                                        <p:tav tm="100000">
                                          <p:val>
                                            <p:strVal val="#ppt_x"/>
                                          </p:val>
                                        </p:tav>
                                      </p:tavLst>
                                    </p:anim>
                                    <p:anim calcmode="lin" valueType="num">
                                      <p:cBhvr>
                                        <p:cTn id="7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42" presetClass="entr" presetSubtype="0" fill="hold" nodeType="clickEffect">
                                  <p:stCondLst>
                                    <p:cond delay="0"/>
                                  </p:stCondLst>
                                  <p:childTnLst>
                                    <p:set>
                                      <p:cBhvr>
                                        <p:cTn id="81" dur="1" fill="hold">
                                          <p:stCondLst>
                                            <p:cond delay="0"/>
                                          </p:stCondLst>
                                        </p:cTn>
                                        <p:tgtEl>
                                          <p:spTgt spid="17"/>
                                        </p:tgtEl>
                                        <p:attrNameLst>
                                          <p:attrName>style.visibility</p:attrName>
                                        </p:attrNameLst>
                                      </p:cBhvr>
                                      <p:to>
                                        <p:strVal val="visible"/>
                                      </p:to>
                                    </p:set>
                                    <p:animEffect transition="in" filter="fade">
                                      <p:cBhvr>
                                        <p:cTn id="82" dur="1000"/>
                                        <p:tgtEl>
                                          <p:spTgt spid="17"/>
                                        </p:tgtEl>
                                      </p:cBhvr>
                                    </p:animEffect>
                                    <p:anim calcmode="lin" valueType="num">
                                      <p:cBhvr>
                                        <p:cTn id="83" dur="1000" fill="hold"/>
                                        <p:tgtEl>
                                          <p:spTgt spid="17"/>
                                        </p:tgtEl>
                                        <p:attrNameLst>
                                          <p:attrName>ppt_x</p:attrName>
                                        </p:attrNameLst>
                                      </p:cBhvr>
                                      <p:tavLst>
                                        <p:tav tm="0">
                                          <p:val>
                                            <p:strVal val="#ppt_x"/>
                                          </p:val>
                                        </p:tav>
                                        <p:tav tm="100000">
                                          <p:val>
                                            <p:strVal val="#ppt_x"/>
                                          </p:val>
                                        </p:tav>
                                      </p:tavLst>
                                    </p:anim>
                                    <p:anim calcmode="lin" valueType="num">
                                      <p:cBhvr>
                                        <p:cTn id="84" dur="1000" fill="hold"/>
                                        <p:tgtEl>
                                          <p:spTgt spid="17"/>
                                        </p:tgtEl>
                                        <p:attrNameLst>
                                          <p:attrName>ppt_y</p:attrName>
                                        </p:attrNameLst>
                                      </p:cBhvr>
                                      <p:tavLst>
                                        <p:tav tm="0">
                                          <p:val>
                                            <p:strVal val="#ppt_y+.1"/>
                                          </p:val>
                                        </p:tav>
                                        <p:tav tm="100000">
                                          <p:val>
                                            <p:strVal val="#ppt_y"/>
                                          </p:val>
                                        </p:tav>
                                      </p:tavLst>
                                    </p:anim>
                                  </p:childTnLst>
                                </p:cTn>
                              </p:par>
                              <p:par>
                                <p:cTn id="85" presetID="42" presetClass="entr" presetSubtype="0" fill="hold" grpId="0" nodeType="withEffect">
                                  <p:stCondLst>
                                    <p:cond delay="0"/>
                                  </p:stCondLst>
                                  <p:childTnLst>
                                    <p:set>
                                      <p:cBhvr>
                                        <p:cTn id="86" dur="1" fill="hold">
                                          <p:stCondLst>
                                            <p:cond delay="0"/>
                                          </p:stCondLst>
                                        </p:cTn>
                                        <p:tgtEl>
                                          <p:spTgt spid="6"/>
                                        </p:tgtEl>
                                        <p:attrNameLst>
                                          <p:attrName>style.visibility</p:attrName>
                                        </p:attrNameLst>
                                      </p:cBhvr>
                                      <p:to>
                                        <p:strVal val="visible"/>
                                      </p:to>
                                    </p:set>
                                    <p:animEffect transition="in" filter="fade">
                                      <p:cBhvr>
                                        <p:cTn id="87" dur="1000"/>
                                        <p:tgtEl>
                                          <p:spTgt spid="6"/>
                                        </p:tgtEl>
                                      </p:cBhvr>
                                    </p:animEffect>
                                    <p:anim calcmode="lin" valueType="num">
                                      <p:cBhvr>
                                        <p:cTn id="88" dur="1000" fill="hold"/>
                                        <p:tgtEl>
                                          <p:spTgt spid="6"/>
                                        </p:tgtEl>
                                        <p:attrNameLst>
                                          <p:attrName>ppt_x</p:attrName>
                                        </p:attrNameLst>
                                      </p:cBhvr>
                                      <p:tavLst>
                                        <p:tav tm="0">
                                          <p:val>
                                            <p:strVal val="#ppt_x"/>
                                          </p:val>
                                        </p:tav>
                                        <p:tav tm="100000">
                                          <p:val>
                                            <p:strVal val="#ppt_x"/>
                                          </p:val>
                                        </p:tav>
                                      </p:tavLst>
                                    </p:anim>
                                    <p:anim calcmode="lin" valueType="num">
                                      <p:cBhvr>
                                        <p:cTn id="89" dur="1000" fill="hold"/>
                                        <p:tgtEl>
                                          <p:spTgt spid="6"/>
                                        </p:tgtEl>
                                        <p:attrNameLst>
                                          <p:attrName>ppt_y</p:attrName>
                                        </p:attrNameLst>
                                      </p:cBhvr>
                                      <p:tavLst>
                                        <p:tav tm="0">
                                          <p:val>
                                            <p:strVal val="#ppt_y+.1"/>
                                          </p:val>
                                        </p:tav>
                                        <p:tav tm="100000">
                                          <p:val>
                                            <p:strVal val="#ppt_y"/>
                                          </p:val>
                                        </p:tav>
                                      </p:tavLst>
                                    </p:anim>
                                  </p:childTnLst>
                                </p:cTn>
                              </p:par>
                              <p:par>
                                <p:cTn id="90" presetID="42" presetClass="entr" presetSubtype="0" fill="hold" nodeType="withEffect">
                                  <p:stCondLst>
                                    <p:cond delay="0"/>
                                  </p:stCondLst>
                                  <p:childTnLst>
                                    <p:set>
                                      <p:cBhvr>
                                        <p:cTn id="91" dur="1" fill="hold">
                                          <p:stCondLst>
                                            <p:cond delay="0"/>
                                          </p:stCondLst>
                                        </p:cTn>
                                        <p:tgtEl>
                                          <p:spTgt spid="7"/>
                                        </p:tgtEl>
                                        <p:attrNameLst>
                                          <p:attrName>style.visibility</p:attrName>
                                        </p:attrNameLst>
                                      </p:cBhvr>
                                      <p:to>
                                        <p:strVal val="visible"/>
                                      </p:to>
                                    </p:set>
                                    <p:animEffect transition="in" filter="fade">
                                      <p:cBhvr>
                                        <p:cTn id="92" dur="1000"/>
                                        <p:tgtEl>
                                          <p:spTgt spid="7"/>
                                        </p:tgtEl>
                                      </p:cBhvr>
                                    </p:animEffect>
                                    <p:anim calcmode="lin" valueType="num">
                                      <p:cBhvr>
                                        <p:cTn id="93" dur="1000" fill="hold"/>
                                        <p:tgtEl>
                                          <p:spTgt spid="7"/>
                                        </p:tgtEl>
                                        <p:attrNameLst>
                                          <p:attrName>ppt_x</p:attrName>
                                        </p:attrNameLst>
                                      </p:cBhvr>
                                      <p:tavLst>
                                        <p:tav tm="0">
                                          <p:val>
                                            <p:strVal val="#ppt_x"/>
                                          </p:val>
                                        </p:tav>
                                        <p:tav tm="100000">
                                          <p:val>
                                            <p:strVal val="#ppt_x"/>
                                          </p:val>
                                        </p:tav>
                                      </p:tavLst>
                                    </p:anim>
                                    <p:anim calcmode="lin" valueType="num">
                                      <p:cBhvr>
                                        <p:cTn id="9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21" grpId="0"/>
      <p:bldP spid="3" grpId="0"/>
      <p:bldP spid="4"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椭圆 12"/>
          <p:cNvSpPr/>
          <p:nvPr/>
        </p:nvSpPr>
        <p:spPr>
          <a:xfrm>
            <a:off x="-2815469" y="5740521"/>
            <a:ext cx="17478704" cy="5777063"/>
          </a:xfrm>
          <a:prstGeom prst="ellipse">
            <a:avLst/>
          </a:prstGeom>
          <a:solidFill>
            <a:srgbClr val="E7EE92">
              <a:alpha val="5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8" name="图片 7"/>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407700" y="492397"/>
            <a:ext cx="1616134" cy="914416"/>
          </a:xfrm>
          <a:prstGeom prst="rect">
            <a:avLst/>
          </a:prstGeom>
        </p:spPr>
      </p:pic>
      <p:pic>
        <p:nvPicPr>
          <p:cNvPr id="10" name="图片 9"/>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3482" y="110630"/>
            <a:ext cx="1849297" cy="1849297"/>
          </a:xfrm>
          <a:prstGeom prst="rect">
            <a:avLst/>
          </a:prstGeom>
        </p:spPr>
      </p:pic>
      <p:pic>
        <p:nvPicPr>
          <p:cNvPr id="11" name="图片 10"/>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348063" y="308529"/>
            <a:ext cx="1077595" cy="726750"/>
          </a:xfrm>
          <a:prstGeom prst="rect">
            <a:avLst/>
          </a:prstGeom>
        </p:spPr>
      </p:pic>
      <p:pic>
        <p:nvPicPr>
          <p:cNvPr id="5" name="图片 4"/>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10407700" y="55069"/>
            <a:ext cx="1520261" cy="2150434"/>
          </a:xfrm>
          <a:prstGeom prst="rect">
            <a:avLst/>
          </a:prstGeom>
        </p:spPr>
      </p:pic>
      <p:sp>
        <p:nvSpPr>
          <p:cNvPr id="21" name="标题 1"/>
          <p:cNvSpPr>
            <a:spLocks noGrp="1"/>
          </p:cNvSpPr>
          <p:nvPr/>
        </p:nvSpPr>
        <p:spPr>
          <a:xfrm>
            <a:off x="1952779" y="560844"/>
            <a:ext cx="7942208" cy="1087756"/>
          </a:xfrm>
          <a:prstGeom prst="rect">
            <a:avLst/>
          </a:prstGeom>
          <a:noFill/>
          <a:ln>
            <a:noFill/>
          </a:ln>
        </p:spPr>
        <p:txBody>
          <a:bodyPr vert="horz" wrap="square" lIns="91440" tIns="45720" rIns="91440" bIns="45720" numCol="1" anchor="b" anchorCtr="0" compatLnSpc="1"/>
          <a:lstStyle>
            <a:lvl1pPr algn="ctr" rtl="0" fontAlgn="base">
              <a:spcBef>
                <a:spcPct val="0"/>
              </a:spcBef>
              <a:spcAft>
                <a:spcPct val="0"/>
              </a:spcAft>
              <a:defRPr sz="60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2pPr>
            <a:lvl3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3pPr>
            <a:lvl4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4pPr>
            <a:lvl5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5pPr>
            <a:lvl6pPr marL="4572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6pPr>
            <a:lvl7pPr marL="9144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7pPr>
            <a:lvl8pPr marL="13716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8pPr>
            <a:lvl9pPr marL="18288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9pPr>
          </a:lstStyle>
          <a:p>
            <a:r>
              <a:rPr lang="zh-CN" altLang="en-US" sz="4400" b="1" dirty="0" smtClean="0">
                <a:solidFill>
                  <a:srgbClr val="FFC000"/>
                </a:solidFill>
                <a:latin typeface="+mn-lt"/>
                <a:ea typeface="+mn-ea"/>
                <a:cs typeface="+mn-ea"/>
                <a:sym typeface="+mn-lt"/>
              </a:rPr>
              <a:t>清 洁 卫 生 常 规</a:t>
            </a:r>
            <a:endParaRPr lang="zh-CN" altLang="en-US" sz="4400" b="1" dirty="0">
              <a:solidFill>
                <a:srgbClr val="FFC000"/>
              </a:solidFill>
              <a:latin typeface="+mn-lt"/>
              <a:ea typeface="+mn-ea"/>
              <a:cs typeface="+mn-ea"/>
              <a:sym typeface="+mn-lt"/>
            </a:endParaRPr>
          </a:p>
        </p:txBody>
      </p:sp>
      <p:pic>
        <p:nvPicPr>
          <p:cNvPr id="19" name="图片 18"/>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3995951" y="390247"/>
            <a:ext cx="3855864" cy="563314"/>
          </a:xfrm>
          <a:prstGeom prst="rect">
            <a:avLst/>
          </a:prstGeom>
        </p:spPr>
      </p:pic>
      <p:sp>
        <p:nvSpPr>
          <p:cNvPr id="29" name="Rectangle 3"/>
          <p:cNvSpPr>
            <a:spLocks noGrp="1" noChangeArrowheads="1"/>
          </p:cNvSpPr>
          <p:nvPr/>
        </p:nvSpPr>
        <p:spPr>
          <a:xfrm>
            <a:off x="7455258" y="1899842"/>
            <a:ext cx="4820195" cy="2222564"/>
          </a:xfrm>
          <a:prstGeom prst="rect">
            <a:avLst/>
          </a:prstGeom>
          <a:noFill/>
          <a:ln>
            <a:noFill/>
          </a:ln>
        </p:spPr>
        <p:txBody>
          <a:bodyPr vert="horz" wrap="square" lIns="91440" tIns="45720" rIns="91440" bIns="45720" numCol="1" anchor="t" anchorCtr="0" compatLnSpc="1"/>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en-US" altLang="zh-CN" sz="2000" b="1" dirty="0">
                <a:solidFill>
                  <a:srgbClr val="83C207"/>
                </a:solidFill>
                <a:cs typeface="+mn-ea"/>
                <a:sym typeface="+mn-lt"/>
              </a:rPr>
              <a:t>1</a:t>
            </a:r>
            <a:r>
              <a:rPr lang="zh-CN" altLang="en-US" sz="2000" b="1" dirty="0">
                <a:solidFill>
                  <a:srgbClr val="83C207"/>
                </a:solidFill>
                <a:cs typeface="+mn-ea"/>
                <a:sym typeface="+mn-lt"/>
              </a:rPr>
              <a:t>．做好</a:t>
            </a:r>
            <a:r>
              <a:rPr lang="zh-CN" altLang="en-US" sz="2000" b="1" dirty="0" smtClean="0">
                <a:solidFill>
                  <a:srgbClr val="83C207"/>
                </a:solidFill>
                <a:cs typeface="+mn-ea"/>
                <a:sym typeface="+mn-lt"/>
              </a:rPr>
              <a:t>个人卫生：</a:t>
            </a:r>
            <a:endParaRPr lang="en-US" altLang="zh-CN" sz="2000" b="1" dirty="0" smtClean="0">
              <a:solidFill>
                <a:srgbClr val="83C207"/>
              </a:solidFill>
              <a:cs typeface="+mn-ea"/>
              <a:sym typeface="+mn-lt"/>
            </a:endParaRPr>
          </a:p>
          <a:p>
            <a:pPr>
              <a:lnSpc>
                <a:spcPct val="150000"/>
              </a:lnSpc>
            </a:pPr>
            <a:r>
              <a:rPr lang="zh-CN" altLang="en-US" sz="1400" dirty="0" smtClean="0">
                <a:solidFill>
                  <a:srgbClr val="83C207"/>
                </a:solidFill>
                <a:cs typeface="+mn-ea"/>
                <a:sym typeface="+mn-lt"/>
              </a:rPr>
              <a:t>早晚</a:t>
            </a:r>
            <a:r>
              <a:rPr lang="zh-CN" altLang="en-US" sz="1400" dirty="0">
                <a:solidFill>
                  <a:srgbClr val="83C207"/>
                </a:solidFill>
                <a:cs typeface="+mn-ea"/>
                <a:sym typeface="+mn-lt"/>
              </a:rPr>
              <a:t>要漱口涮牙</a:t>
            </a:r>
            <a:r>
              <a:rPr lang="zh-CN" altLang="en-US" sz="1400" dirty="0" smtClean="0">
                <a:solidFill>
                  <a:srgbClr val="83C207"/>
                </a:solidFill>
                <a:cs typeface="+mn-ea"/>
                <a:sym typeface="+mn-lt"/>
              </a:rPr>
              <a:t>；</a:t>
            </a:r>
            <a:endParaRPr lang="en-US" altLang="zh-CN" sz="1400" dirty="0" smtClean="0">
              <a:solidFill>
                <a:srgbClr val="83C207"/>
              </a:solidFill>
              <a:cs typeface="+mn-ea"/>
              <a:sym typeface="+mn-lt"/>
            </a:endParaRPr>
          </a:p>
          <a:p>
            <a:pPr>
              <a:lnSpc>
                <a:spcPct val="150000"/>
              </a:lnSpc>
            </a:pPr>
            <a:r>
              <a:rPr lang="zh-CN" altLang="en-US" sz="1400" dirty="0" smtClean="0">
                <a:solidFill>
                  <a:srgbClr val="83C207"/>
                </a:solidFill>
                <a:cs typeface="+mn-ea"/>
                <a:sym typeface="+mn-lt"/>
              </a:rPr>
              <a:t>饭前</a:t>
            </a:r>
            <a:r>
              <a:rPr lang="zh-CN" altLang="en-US" sz="1400" dirty="0">
                <a:solidFill>
                  <a:srgbClr val="83C207"/>
                </a:solidFill>
                <a:cs typeface="+mn-ea"/>
                <a:sym typeface="+mn-lt"/>
              </a:rPr>
              <a:t>便后要洗手</a:t>
            </a:r>
            <a:r>
              <a:rPr lang="zh-CN" altLang="en-US" sz="1400" dirty="0" smtClean="0">
                <a:solidFill>
                  <a:srgbClr val="83C207"/>
                </a:solidFill>
                <a:cs typeface="+mn-ea"/>
                <a:sym typeface="+mn-lt"/>
              </a:rPr>
              <a:t>；</a:t>
            </a:r>
            <a:endParaRPr lang="en-US" altLang="zh-CN" sz="1400" dirty="0" smtClean="0">
              <a:solidFill>
                <a:srgbClr val="83C207"/>
              </a:solidFill>
              <a:cs typeface="+mn-ea"/>
              <a:sym typeface="+mn-lt"/>
            </a:endParaRPr>
          </a:p>
          <a:p>
            <a:pPr>
              <a:lnSpc>
                <a:spcPct val="150000"/>
              </a:lnSpc>
            </a:pPr>
            <a:r>
              <a:rPr lang="zh-CN" altLang="en-US" sz="1400" dirty="0" smtClean="0">
                <a:solidFill>
                  <a:srgbClr val="83C207"/>
                </a:solidFill>
                <a:cs typeface="+mn-ea"/>
                <a:sym typeface="+mn-lt"/>
              </a:rPr>
              <a:t>勤</a:t>
            </a:r>
            <a:r>
              <a:rPr lang="zh-CN" altLang="en-US" sz="1400" dirty="0">
                <a:solidFill>
                  <a:srgbClr val="83C207"/>
                </a:solidFill>
                <a:cs typeface="+mn-ea"/>
                <a:sym typeface="+mn-lt"/>
              </a:rPr>
              <a:t>剪指甲，勤洗头</a:t>
            </a:r>
            <a:r>
              <a:rPr lang="zh-CN" altLang="en-US" sz="1400" dirty="0" smtClean="0">
                <a:solidFill>
                  <a:srgbClr val="83C207"/>
                </a:solidFill>
                <a:cs typeface="+mn-ea"/>
                <a:sym typeface="+mn-lt"/>
              </a:rPr>
              <a:t>；</a:t>
            </a:r>
            <a:endParaRPr lang="en-US" altLang="zh-CN" sz="1400" dirty="0" smtClean="0">
              <a:solidFill>
                <a:srgbClr val="83C207"/>
              </a:solidFill>
              <a:cs typeface="+mn-ea"/>
              <a:sym typeface="+mn-lt"/>
            </a:endParaRPr>
          </a:p>
          <a:p>
            <a:pPr>
              <a:lnSpc>
                <a:spcPct val="150000"/>
              </a:lnSpc>
            </a:pPr>
            <a:r>
              <a:rPr lang="zh-CN" altLang="en-US" sz="1400" dirty="0" smtClean="0">
                <a:solidFill>
                  <a:srgbClr val="83C207"/>
                </a:solidFill>
                <a:cs typeface="+mn-ea"/>
                <a:sym typeface="+mn-lt"/>
              </a:rPr>
              <a:t>勤</a:t>
            </a:r>
            <a:r>
              <a:rPr lang="zh-CN" altLang="en-US" sz="1400" dirty="0">
                <a:solidFill>
                  <a:srgbClr val="83C207"/>
                </a:solidFill>
                <a:cs typeface="+mn-ea"/>
                <a:sym typeface="+mn-lt"/>
              </a:rPr>
              <a:t>洗澡，勤换衣服</a:t>
            </a:r>
            <a:r>
              <a:rPr lang="zh-CN" altLang="en-US" sz="1400" dirty="0" smtClean="0">
                <a:solidFill>
                  <a:srgbClr val="83C207"/>
                </a:solidFill>
                <a:cs typeface="+mn-ea"/>
                <a:sym typeface="+mn-lt"/>
              </a:rPr>
              <a:t>；</a:t>
            </a:r>
            <a:endParaRPr lang="en-US" altLang="zh-CN" sz="1400" dirty="0" smtClean="0">
              <a:solidFill>
                <a:srgbClr val="83C207"/>
              </a:solidFill>
              <a:cs typeface="+mn-ea"/>
              <a:sym typeface="+mn-lt"/>
            </a:endParaRPr>
          </a:p>
          <a:p>
            <a:pPr>
              <a:lnSpc>
                <a:spcPct val="150000"/>
              </a:lnSpc>
            </a:pPr>
            <a:r>
              <a:rPr lang="zh-CN" altLang="en-US" sz="1400" dirty="0" smtClean="0">
                <a:solidFill>
                  <a:srgbClr val="83C207"/>
                </a:solidFill>
                <a:cs typeface="+mn-ea"/>
                <a:sym typeface="+mn-lt"/>
              </a:rPr>
              <a:t>不</a:t>
            </a:r>
            <a:r>
              <a:rPr lang="zh-CN" altLang="en-US" sz="1400" dirty="0">
                <a:solidFill>
                  <a:srgbClr val="83C207"/>
                </a:solidFill>
                <a:cs typeface="+mn-ea"/>
                <a:sym typeface="+mn-lt"/>
              </a:rPr>
              <a:t>暴饮暴食，不挑食</a:t>
            </a:r>
            <a:r>
              <a:rPr lang="zh-CN" altLang="en-US" sz="1400" dirty="0" smtClean="0">
                <a:solidFill>
                  <a:srgbClr val="83C207"/>
                </a:solidFill>
                <a:cs typeface="+mn-ea"/>
                <a:sym typeface="+mn-lt"/>
              </a:rPr>
              <a:t>；</a:t>
            </a:r>
            <a:endParaRPr lang="en-US" altLang="zh-CN" sz="1400" dirty="0" smtClean="0">
              <a:solidFill>
                <a:srgbClr val="83C207"/>
              </a:solidFill>
              <a:cs typeface="+mn-ea"/>
              <a:sym typeface="+mn-lt"/>
            </a:endParaRPr>
          </a:p>
          <a:p>
            <a:pPr>
              <a:lnSpc>
                <a:spcPct val="150000"/>
              </a:lnSpc>
            </a:pPr>
            <a:r>
              <a:rPr lang="zh-CN" altLang="en-US" sz="1400" dirty="0" smtClean="0">
                <a:solidFill>
                  <a:srgbClr val="83C207"/>
                </a:solidFill>
                <a:cs typeface="+mn-ea"/>
                <a:sym typeface="+mn-lt"/>
              </a:rPr>
              <a:t>男生</a:t>
            </a:r>
            <a:r>
              <a:rPr lang="zh-CN" altLang="en-US" sz="1400" dirty="0">
                <a:solidFill>
                  <a:srgbClr val="83C207"/>
                </a:solidFill>
                <a:cs typeface="+mn-ea"/>
                <a:sym typeface="+mn-lt"/>
              </a:rPr>
              <a:t>不留长发</a:t>
            </a:r>
            <a:r>
              <a:rPr lang="zh-CN" altLang="en-US" sz="1400" dirty="0" smtClean="0">
                <a:solidFill>
                  <a:srgbClr val="83C207"/>
                </a:solidFill>
                <a:cs typeface="+mn-ea"/>
                <a:sym typeface="+mn-lt"/>
              </a:rPr>
              <a:t>。</a:t>
            </a:r>
            <a:endParaRPr lang="zh-CN" altLang="en-US" sz="1400" dirty="0">
              <a:solidFill>
                <a:srgbClr val="83C207"/>
              </a:solidFill>
              <a:cs typeface="+mn-ea"/>
              <a:sym typeface="+mn-lt"/>
            </a:endParaRPr>
          </a:p>
        </p:txBody>
      </p:sp>
      <p:sp>
        <p:nvSpPr>
          <p:cNvPr id="15" name="矩形 14"/>
          <p:cNvSpPr/>
          <p:nvPr/>
        </p:nvSpPr>
        <p:spPr>
          <a:xfrm>
            <a:off x="2034082" y="1888961"/>
            <a:ext cx="4250634" cy="2751522"/>
          </a:xfrm>
          <a:prstGeom prst="rect">
            <a:avLst/>
          </a:prstGeom>
        </p:spPr>
        <p:txBody>
          <a:bodyPr wrap="square">
            <a:spAutoFit/>
          </a:bodyPr>
          <a:lstStyle/>
          <a:p>
            <a:pPr>
              <a:lnSpc>
                <a:spcPct val="150000"/>
              </a:lnSpc>
            </a:pPr>
            <a:r>
              <a:rPr lang="en-US" altLang="zh-CN" sz="2000" b="1" dirty="0">
                <a:solidFill>
                  <a:srgbClr val="83C207"/>
                </a:solidFill>
                <a:cs typeface="+mn-ea"/>
                <a:sym typeface="+mn-lt"/>
              </a:rPr>
              <a:t>2</a:t>
            </a:r>
            <a:r>
              <a:rPr lang="zh-CN" altLang="en-US" sz="2000" b="1" dirty="0">
                <a:solidFill>
                  <a:srgbClr val="83C207"/>
                </a:solidFill>
                <a:cs typeface="+mn-ea"/>
                <a:sym typeface="+mn-lt"/>
              </a:rPr>
              <a:t>．做好公共卫生：</a:t>
            </a:r>
            <a:endParaRPr lang="en-US" altLang="zh-CN" sz="2000" b="1" dirty="0">
              <a:solidFill>
                <a:srgbClr val="83C207"/>
              </a:solidFill>
              <a:cs typeface="+mn-ea"/>
              <a:sym typeface="+mn-lt"/>
            </a:endParaRPr>
          </a:p>
          <a:p>
            <a:pPr marL="285750" indent="-285750" fontAlgn="base">
              <a:lnSpc>
                <a:spcPct val="150000"/>
              </a:lnSpc>
              <a:spcBef>
                <a:spcPct val="20000"/>
              </a:spcBef>
              <a:spcAft>
                <a:spcPct val="0"/>
              </a:spcAft>
              <a:buSzPct val="100000"/>
              <a:buFont typeface="Arial" panose="020B0604020202020204" pitchFamily="34" charset="0"/>
              <a:buChar char="•"/>
            </a:pPr>
            <a:r>
              <a:rPr lang="zh-CN" altLang="en-US" sz="1400" dirty="0">
                <a:solidFill>
                  <a:srgbClr val="83C207"/>
                </a:solidFill>
                <a:cs typeface="+mn-ea"/>
                <a:sym typeface="+mn-lt"/>
              </a:rPr>
              <a:t>吐痰入盂，不乱扔果皮纸屑；</a:t>
            </a:r>
            <a:endParaRPr lang="en-US" altLang="zh-CN" sz="1400" dirty="0">
              <a:solidFill>
                <a:srgbClr val="83C207"/>
              </a:solidFill>
              <a:cs typeface="+mn-ea"/>
              <a:sym typeface="+mn-lt"/>
            </a:endParaRPr>
          </a:p>
          <a:p>
            <a:pPr marL="285750" indent="-285750" fontAlgn="base">
              <a:lnSpc>
                <a:spcPct val="150000"/>
              </a:lnSpc>
              <a:spcBef>
                <a:spcPct val="20000"/>
              </a:spcBef>
              <a:spcAft>
                <a:spcPct val="0"/>
              </a:spcAft>
              <a:buSzPct val="100000"/>
              <a:buFont typeface="Arial" panose="020B0604020202020204" pitchFamily="34" charset="0"/>
              <a:buChar char="•"/>
            </a:pPr>
            <a:r>
              <a:rPr lang="zh-CN" altLang="en-US" sz="1400" dirty="0">
                <a:solidFill>
                  <a:srgbClr val="83C207"/>
                </a:solidFill>
                <a:cs typeface="+mn-ea"/>
                <a:sym typeface="+mn-lt"/>
              </a:rPr>
              <a:t>发现学校教室和活动场所的果皮纸屑主动拾捡；</a:t>
            </a:r>
            <a:endParaRPr lang="en-US" altLang="zh-CN" sz="1400" dirty="0">
              <a:solidFill>
                <a:srgbClr val="83C207"/>
              </a:solidFill>
              <a:cs typeface="+mn-ea"/>
              <a:sym typeface="+mn-lt"/>
            </a:endParaRPr>
          </a:p>
          <a:p>
            <a:pPr marL="285750" indent="-285750" fontAlgn="base">
              <a:lnSpc>
                <a:spcPct val="150000"/>
              </a:lnSpc>
              <a:spcBef>
                <a:spcPct val="20000"/>
              </a:spcBef>
              <a:spcAft>
                <a:spcPct val="0"/>
              </a:spcAft>
              <a:buSzPct val="100000"/>
              <a:buFont typeface="Arial" panose="020B0604020202020204" pitchFamily="34" charset="0"/>
              <a:buChar char="•"/>
            </a:pPr>
            <a:r>
              <a:rPr lang="zh-CN" altLang="en-US" sz="1400" dirty="0">
                <a:solidFill>
                  <a:srgbClr val="83C207"/>
                </a:solidFill>
                <a:cs typeface="+mn-ea"/>
                <a:sym typeface="+mn-lt"/>
              </a:rPr>
              <a:t>爱护厕所卫生，不乱解大小便；</a:t>
            </a:r>
            <a:endParaRPr lang="en-US" altLang="zh-CN" sz="1400" dirty="0">
              <a:solidFill>
                <a:srgbClr val="83C207"/>
              </a:solidFill>
              <a:cs typeface="+mn-ea"/>
              <a:sym typeface="+mn-lt"/>
            </a:endParaRPr>
          </a:p>
          <a:p>
            <a:pPr marL="285750" indent="-285750" fontAlgn="base">
              <a:lnSpc>
                <a:spcPct val="150000"/>
              </a:lnSpc>
              <a:spcBef>
                <a:spcPct val="20000"/>
              </a:spcBef>
              <a:spcAft>
                <a:spcPct val="0"/>
              </a:spcAft>
              <a:buSzPct val="100000"/>
              <a:buFont typeface="Arial" panose="020B0604020202020204" pitchFamily="34" charset="0"/>
              <a:buChar char="•"/>
            </a:pPr>
            <a:r>
              <a:rPr lang="zh-CN" altLang="en-US" sz="1400" dirty="0">
                <a:solidFill>
                  <a:srgbClr val="83C207"/>
                </a:solidFill>
                <a:cs typeface="+mn-ea"/>
                <a:sym typeface="+mn-lt"/>
              </a:rPr>
              <a:t>打扫卫生，先洒水后扫地，桌凳洁净整齐；</a:t>
            </a:r>
            <a:endParaRPr lang="en-US" altLang="zh-CN" sz="1400" dirty="0">
              <a:solidFill>
                <a:srgbClr val="83C207"/>
              </a:solidFill>
              <a:cs typeface="+mn-ea"/>
              <a:sym typeface="+mn-lt"/>
            </a:endParaRPr>
          </a:p>
          <a:p>
            <a:pPr marL="285750" indent="-285750" fontAlgn="base">
              <a:lnSpc>
                <a:spcPct val="150000"/>
              </a:lnSpc>
              <a:spcBef>
                <a:spcPct val="20000"/>
              </a:spcBef>
              <a:spcAft>
                <a:spcPct val="0"/>
              </a:spcAft>
              <a:buSzPct val="100000"/>
              <a:buFont typeface="Arial" panose="020B0604020202020204" pitchFamily="34" charset="0"/>
              <a:buChar char="•"/>
            </a:pPr>
            <a:r>
              <a:rPr lang="zh-CN" altLang="en-US" sz="1400" dirty="0">
                <a:solidFill>
                  <a:srgbClr val="83C207"/>
                </a:solidFill>
                <a:cs typeface="+mn-ea"/>
                <a:sym typeface="+mn-lt"/>
              </a:rPr>
              <a:t>门窗灯具无尘；</a:t>
            </a:r>
            <a:endParaRPr lang="en-US" altLang="zh-CN" sz="1400" dirty="0">
              <a:solidFill>
                <a:srgbClr val="83C207"/>
              </a:solidFill>
              <a:cs typeface="+mn-ea"/>
              <a:sym typeface="+mn-lt"/>
            </a:endParaRPr>
          </a:p>
          <a:p>
            <a:pPr marL="285750" indent="-285750" fontAlgn="base">
              <a:lnSpc>
                <a:spcPct val="150000"/>
              </a:lnSpc>
              <a:spcBef>
                <a:spcPct val="20000"/>
              </a:spcBef>
              <a:spcAft>
                <a:spcPct val="0"/>
              </a:spcAft>
              <a:buSzPct val="100000"/>
              <a:buFont typeface="Arial" panose="020B0604020202020204" pitchFamily="34" charset="0"/>
              <a:buChar char="•"/>
            </a:pPr>
            <a:r>
              <a:rPr lang="zh-CN" altLang="en-US" sz="1400" dirty="0">
                <a:solidFill>
                  <a:srgbClr val="83C207"/>
                </a:solidFill>
                <a:cs typeface="+mn-ea"/>
                <a:sym typeface="+mn-lt"/>
              </a:rPr>
              <a:t>卫生工具整齐摆放在指定地点。</a:t>
            </a:r>
          </a:p>
        </p:txBody>
      </p:sp>
      <p:pic>
        <p:nvPicPr>
          <p:cNvPr id="20" name="图片 19"/>
          <p:cNvPicPr>
            <a:picLocks noChangeAspect="1"/>
          </p:cNvPicPr>
          <p:nvPr/>
        </p:nvPicPr>
        <p:blipFill rotWithShape="1">
          <a:blip r:embed="rId8" cstate="screen">
            <a:extLst>
              <a:ext uri="{28A0092B-C50C-407E-A947-70E740481C1C}">
                <a14:useLocalDpi xmlns:a14="http://schemas.microsoft.com/office/drawing/2010/main"/>
              </a:ext>
            </a:extLst>
          </a:blip>
          <a:srcRect/>
          <a:stretch/>
        </p:blipFill>
        <p:spPr>
          <a:xfrm>
            <a:off x="7673699" y="5183618"/>
            <a:ext cx="2907175" cy="1396626"/>
          </a:xfrm>
          <a:prstGeom prst="rect">
            <a:avLst/>
          </a:prstGeom>
        </p:spPr>
      </p:pic>
      <p:pic>
        <p:nvPicPr>
          <p:cNvPr id="30" name="图片 29"/>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1691125" y="4689704"/>
            <a:ext cx="2384453" cy="2384453"/>
          </a:xfrm>
          <a:prstGeom prst="rect">
            <a:avLst/>
          </a:prstGeom>
        </p:spPr>
      </p:pic>
      <p:pic>
        <p:nvPicPr>
          <p:cNvPr id="31" name="图片 30"/>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4949125" y="4349906"/>
            <a:ext cx="2506133" cy="2506133"/>
          </a:xfrm>
          <a:prstGeom prst="rect">
            <a:avLst/>
          </a:prstGeom>
        </p:spPr>
      </p:pic>
    </p:spTree>
    <p:extLst>
      <p:ext uri="{BB962C8B-B14F-4D97-AF65-F5344CB8AC3E}">
        <p14:creationId xmlns:p14="http://schemas.microsoft.com/office/powerpoint/2010/main" val="2423378708"/>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randombar(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anim calcmode="lin" valueType="num">
                                      <p:cBhvr>
                                        <p:cTn id="13" dur="1000" fill="hold"/>
                                        <p:tgtEl>
                                          <p:spTgt spid="11"/>
                                        </p:tgtEl>
                                        <p:attrNameLst>
                                          <p:attrName>ppt_x</p:attrName>
                                        </p:attrNameLst>
                                      </p:cBhvr>
                                      <p:tavLst>
                                        <p:tav tm="0">
                                          <p:val>
                                            <p:strVal val="#ppt_x"/>
                                          </p:val>
                                        </p:tav>
                                        <p:tav tm="100000">
                                          <p:val>
                                            <p:strVal val="#ppt_x"/>
                                          </p:val>
                                        </p:tav>
                                      </p:tavLst>
                                    </p:anim>
                                    <p:anim calcmode="lin" valueType="num">
                                      <p:cBhvr>
                                        <p:cTn id="14" dur="1000" fill="hold"/>
                                        <p:tgtEl>
                                          <p:spTgt spid="11"/>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1000"/>
                                        <p:tgtEl>
                                          <p:spTgt spid="10"/>
                                        </p:tgtEl>
                                      </p:cBhvr>
                                    </p:animEffect>
                                    <p:anim calcmode="lin" valueType="num">
                                      <p:cBhvr>
                                        <p:cTn id="18" dur="1000" fill="hold"/>
                                        <p:tgtEl>
                                          <p:spTgt spid="10"/>
                                        </p:tgtEl>
                                        <p:attrNameLst>
                                          <p:attrName>ppt_x</p:attrName>
                                        </p:attrNameLst>
                                      </p:cBhvr>
                                      <p:tavLst>
                                        <p:tav tm="0">
                                          <p:val>
                                            <p:strVal val="#ppt_x"/>
                                          </p:val>
                                        </p:tav>
                                        <p:tav tm="100000">
                                          <p:val>
                                            <p:strVal val="#ppt_x"/>
                                          </p:val>
                                        </p:tav>
                                      </p:tavLst>
                                    </p:anim>
                                    <p:anim calcmode="lin" valueType="num">
                                      <p:cBhvr>
                                        <p:cTn id="1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1000"/>
                                        <p:tgtEl>
                                          <p:spTgt spid="8"/>
                                        </p:tgtEl>
                                      </p:cBhvr>
                                    </p:animEffect>
                                    <p:anim calcmode="lin" valueType="num">
                                      <p:cBhvr>
                                        <p:cTn id="25" dur="1000" fill="hold"/>
                                        <p:tgtEl>
                                          <p:spTgt spid="8"/>
                                        </p:tgtEl>
                                        <p:attrNameLst>
                                          <p:attrName>ppt_x</p:attrName>
                                        </p:attrNameLst>
                                      </p:cBhvr>
                                      <p:tavLst>
                                        <p:tav tm="0">
                                          <p:val>
                                            <p:strVal val="#ppt_x"/>
                                          </p:val>
                                        </p:tav>
                                        <p:tav tm="100000">
                                          <p:val>
                                            <p:strVal val="#ppt_x"/>
                                          </p:val>
                                        </p:tav>
                                      </p:tavLst>
                                    </p:anim>
                                    <p:anim calcmode="lin" valueType="num">
                                      <p:cBhvr>
                                        <p:cTn id="2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500"/>
                                        <p:tgtEl>
                                          <p:spTgt spid="5"/>
                                        </p:tgtEl>
                                      </p:cBhvr>
                                    </p:animEffect>
                                  </p:childTnLst>
                                </p:cTn>
                              </p:par>
                            </p:childTnLst>
                          </p:cTn>
                        </p:par>
                      </p:childTnLst>
                    </p:cTn>
                  </p:par>
                  <p:par>
                    <p:cTn id="32" fill="hold">
                      <p:stCondLst>
                        <p:cond delay="indefinite"/>
                      </p:stCondLst>
                      <p:childTnLst>
                        <p:par>
                          <p:cTn id="33" fill="hold">
                            <p:stCondLst>
                              <p:cond delay="0"/>
                            </p:stCondLst>
                            <p:childTnLst>
                              <p:par>
                                <p:cTn id="34" presetID="47" presetClass="entr" presetSubtype="0" fill="hold" nodeType="click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fade">
                                      <p:cBhvr>
                                        <p:cTn id="36" dur="1000"/>
                                        <p:tgtEl>
                                          <p:spTgt spid="19"/>
                                        </p:tgtEl>
                                      </p:cBhvr>
                                    </p:animEffect>
                                    <p:anim calcmode="lin" valueType="num">
                                      <p:cBhvr>
                                        <p:cTn id="37" dur="1000" fill="hold"/>
                                        <p:tgtEl>
                                          <p:spTgt spid="19"/>
                                        </p:tgtEl>
                                        <p:attrNameLst>
                                          <p:attrName>ppt_x</p:attrName>
                                        </p:attrNameLst>
                                      </p:cBhvr>
                                      <p:tavLst>
                                        <p:tav tm="0">
                                          <p:val>
                                            <p:strVal val="#ppt_x"/>
                                          </p:val>
                                        </p:tav>
                                        <p:tav tm="100000">
                                          <p:val>
                                            <p:strVal val="#ppt_x"/>
                                          </p:val>
                                        </p:tav>
                                      </p:tavLst>
                                    </p:anim>
                                    <p:anim calcmode="lin" valueType="num">
                                      <p:cBhvr>
                                        <p:cTn id="38"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30"/>
                                        </p:tgtEl>
                                        <p:attrNameLst>
                                          <p:attrName>style.visibility</p:attrName>
                                        </p:attrNameLst>
                                      </p:cBhvr>
                                      <p:to>
                                        <p:strVal val="visible"/>
                                      </p:to>
                                    </p:set>
                                    <p:animEffect transition="in" filter="fade">
                                      <p:cBhvr>
                                        <p:cTn id="43" dur="1000"/>
                                        <p:tgtEl>
                                          <p:spTgt spid="30"/>
                                        </p:tgtEl>
                                      </p:cBhvr>
                                    </p:animEffect>
                                    <p:anim calcmode="lin" valueType="num">
                                      <p:cBhvr>
                                        <p:cTn id="44" dur="1000" fill="hold"/>
                                        <p:tgtEl>
                                          <p:spTgt spid="30"/>
                                        </p:tgtEl>
                                        <p:attrNameLst>
                                          <p:attrName>ppt_x</p:attrName>
                                        </p:attrNameLst>
                                      </p:cBhvr>
                                      <p:tavLst>
                                        <p:tav tm="0">
                                          <p:val>
                                            <p:strVal val="#ppt_x"/>
                                          </p:val>
                                        </p:tav>
                                        <p:tav tm="100000">
                                          <p:val>
                                            <p:strVal val="#ppt_x"/>
                                          </p:val>
                                        </p:tav>
                                      </p:tavLst>
                                    </p:anim>
                                    <p:anim calcmode="lin" valueType="num">
                                      <p:cBhvr>
                                        <p:cTn id="45" dur="1000" fill="hold"/>
                                        <p:tgtEl>
                                          <p:spTgt spid="30"/>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31"/>
                                        </p:tgtEl>
                                        <p:attrNameLst>
                                          <p:attrName>style.visibility</p:attrName>
                                        </p:attrNameLst>
                                      </p:cBhvr>
                                      <p:to>
                                        <p:strVal val="visible"/>
                                      </p:to>
                                    </p:set>
                                    <p:animEffect transition="in" filter="fade">
                                      <p:cBhvr>
                                        <p:cTn id="48" dur="1000"/>
                                        <p:tgtEl>
                                          <p:spTgt spid="31"/>
                                        </p:tgtEl>
                                      </p:cBhvr>
                                    </p:animEffect>
                                    <p:anim calcmode="lin" valueType="num">
                                      <p:cBhvr>
                                        <p:cTn id="49" dur="1000" fill="hold"/>
                                        <p:tgtEl>
                                          <p:spTgt spid="31"/>
                                        </p:tgtEl>
                                        <p:attrNameLst>
                                          <p:attrName>ppt_x</p:attrName>
                                        </p:attrNameLst>
                                      </p:cBhvr>
                                      <p:tavLst>
                                        <p:tav tm="0">
                                          <p:val>
                                            <p:strVal val="#ppt_x"/>
                                          </p:val>
                                        </p:tav>
                                        <p:tav tm="100000">
                                          <p:val>
                                            <p:strVal val="#ppt_x"/>
                                          </p:val>
                                        </p:tav>
                                      </p:tavLst>
                                    </p:anim>
                                    <p:anim calcmode="lin" valueType="num">
                                      <p:cBhvr>
                                        <p:cTn id="50" dur="1000" fill="hold"/>
                                        <p:tgtEl>
                                          <p:spTgt spid="31"/>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fade">
                                      <p:cBhvr>
                                        <p:cTn id="53" dur="1000"/>
                                        <p:tgtEl>
                                          <p:spTgt spid="20"/>
                                        </p:tgtEl>
                                      </p:cBhvr>
                                    </p:animEffect>
                                    <p:anim calcmode="lin" valueType="num">
                                      <p:cBhvr>
                                        <p:cTn id="54" dur="1000" fill="hold"/>
                                        <p:tgtEl>
                                          <p:spTgt spid="20"/>
                                        </p:tgtEl>
                                        <p:attrNameLst>
                                          <p:attrName>ppt_x</p:attrName>
                                        </p:attrNameLst>
                                      </p:cBhvr>
                                      <p:tavLst>
                                        <p:tav tm="0">
                                          <p:val>
                                            <p:strVal val="#ppt_x"/>
                                          </p:val>
                                        </p:tav>
                                        <p:tav tm="100000">
                                          <p:val>
                                            <p:strVal val="#ppt_x"/>
                                          </p:val>
                                        </p:tav>
                                      </p:tavLst>
                                    </p:anim>
                                    <p:anim calcmode="lin" valueType="num">
                                      <p:cBhvr>
                                        <p:cTn id="55" dur="1000" fill="hold"/>
                                        <p:tgtEl>
                                          <p:spTgt spid="20"/>
                                        </p:tgtEl>
                                        <p:attrNameLst>
                                          <p:attrName>ppt_y</p:attrName>
                                        </p:attrNameLst>
                                      </p:cBhvr>
                                      <p:tavLst>
                                        <p:tav tm="0">
                                          <p:val>
                                            <p:strVal val="#ppt_y+.1"/>
                                          </p:val>
                                        </p:tav>
                                        <p:tav tm="100000">
                                          <p:val>
                                            <p:strVal val="#ppt_y"/>
                                          </p:val>
                                        </p:tav>
                                      </p:tavLst>
                                    </p:anim>
                                  </p:childTnLst>
                                </p:cTn>
                              </p:par>
                              <p:par>
                                <p:cTn id="56" presetID="47" presetClass="entr" presetSubtype="0" fill="hold" grpId="0" nodeType="withEffect">
                                  <p:stCondLst>
                                    <p:cond delay="0"/>
                                  </p:stCondLst>
                                  <p:childTnLst>
                                    <p:set>
                                      <p:cBhvr>
                                        <p:cTn id="57" dur="1" fill="hold">
                                          <p:stCondLst>
                                            <p:cond delay="0"/>
                                          </p:stCondLst>
                                        </p:cTn>
                                        <p:tgtEl>
                                          <p:spTgt spid="21"/>
                                        </p:tgtEl>
                                        <p:attrNameLst>
                                          <p:attrName>style.visibility</p:attrName>
                                        </p:attrNameLst>
                                      </p:cBhvr>
                                      <p:to>
                                        <p:strVal val="visible"/>
                                      </p:to>
                                    </p:set>
                                    <p:animEffect transition="in" filter="fade">
                                      <p:cBhvr>
                                        <p:cTn id="58" dur="1000"/>
                                        <p:tgtEl>
                                          <p:spTgt spid="21"/>
                                        </p:tgtEl>
                                      </p:cBhvr>
                                    </p:animEffect>
                                    <p:anim calcmode="lin" valueType="num">
                                      <p:cBhvr>
                                        <p:cTn id="59" dur="1000" fill="hold"/>
                                        <p:tgtEl>
                                          <p:spTgt spid="21"/>
                                        </p:tgtEl>
                                        <p:attrNameLst>
                                          <p:attrName>ppt_x</p:attrName>
                                        </p:attrNameLst>
                                      </p:cBhvr>
                                      <p:tavLst>
                                        <p:tav tm="0">
                                          <p:val>
                                            <p:strVal val="#ppt_x"/>
                                          </p:val>
                                        </p:tav>
                                        <p:tav tm="100000">
                                          <p:val>
                                            <p:strVal val="#ppt_x"/>
                                          </p:val>
                                        </p:tav>
                                      </p:tavLst>
                                    </p:anim>
                                    <p:anim calcmode="lin" valueType="num">
                                      <p:cBhvr>
                                        <p:cTn id="60"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53" presetClass="entr" presetSubtype="16" fill="hold" grpId="0" nodeType="clickEffect">
                                  <p:stCondLst>
                                    <p:cond delay="0"/>
                                  </p:stCondLst>
                                  <p:childTnLst>
                                    <p:set>
                                      <p:cBhvr>
                                        <p:cTn id="64" dur="1" fill="hold">
                                          <p:stCondLst>
                                            <p:cond delay="0"/>
                                          </p:stCondLst>
                                        </p:cTn>
                                        <p:tgtEl>
                                          <p:spTgt spid="29"/>
                                        </p:tgtEl>
                                        <p:attrNameLst>
                                          <p:attrName>style.visibility</p:attrName>
                                        </p:attrNameLst>
                                      </p:cBhvr>
                                      <p:to>
                                        <p:strVal val="visible"/>
                                      </p:to>
                                    </p:set>
                                    <p:anim calcmode="lin" valueType="num">
                                      <p:cBhvr>
                                        <p:cTn id="65" dur="500" fill="hold"/>
                                        <p:tgtEl>
                                          <p:spTgt spid="29"/>
                                        </p:tgtEl>
                                        <p:attrNameLst>
                                          <p:attrName>ppt_w</p:attrName>
                                        </p:attrNameLst>
                                      </p:cBhvr>
                                      <p:tavLst>
                                        <p:tav tm="0">
                                          <p:val>
                                            <p:fltVal val="0"/>
                                          </p:val>
                                        </p:tav>
                                        <p:tav tm="100000">
                                          <p:val>
                                            <p:strVal val="#ppt_w"/>
                                          </p:val>
                                        </p:tav>
                                      </p:tavLst>
                                    </p:anim>
                                    <p:anim calcmode="lin" valueType="num">
                                      <p:cBhvr>
                                        <p:cTn id="66" dur="500" fill="hold"/>
                                        <p:tgtEl>
                                          <p:spTgt spid="29"/>
                                        </p:tgtEl>
                                        <p:attrNameLst>
                                          <p:attrName>ppt_h</p:attrName>
                                        </p:attrNameLst>
                                      </p:cBhvr>
                                      <p:tavLst>
                                        <p:tav tm="0">
                                          <p:val>
                                            <p:fltVal val="0"/>
                                          </p:val>
                                        </p:tav>
                                        <p:tav tm="100000">
                                          <p:val>
                                            <p:strVal val="#ppt_h"/>
                                          </p:val>
                                        </p:tav>
                                      </p:tavLst>
                                    </p:anim>
                                    <p:animEffect transition="in" filter="fade">
                                      <p:cBhvr>
                                        <p:cTn id="67" dur="500"/>
                                        <p:tgtEl>
                                          <p:spTgt spid="29"/>
                                        </p:tgtEl>
                                      </p:cBhvr>
                                    </p:animEffect>
                                  </p:childTnLst>
                                </p:cTn>
                              </p:par>
                              <p:par>
                                <p:cTn id="68" presetID="53" presetClass="entr" presetSubtype="16" fill="hold" grpId="0" nodeType="withEffect">
                                  <p:stCondLst>
                                    <p:cond delay="0"/>
                                  </p:stCondLst>
                                  <p:childTnLst>
                                    <p:set>
                                      <p:cBhvr>
                                        <p:cTn id="69" dur="1" fill="hold">
                                          <p:stCondLst>
                                            <p:cond delay="0"/>
                                          </p:stCondLst>
                                        </p:cTn>
                                        <p:tgtEl>
                                          <p:spTgt spid="15"/>
                                        </p:tgtEl>
                                        <p:attrNameLst>
                                          <p:attrName>style.visibility</p:attrName>
                                        </p:attrNameLst>
                                      </p:cBhvr>
                                      <p:to>
                                        <p:strVal val="visible"/>
                                      </p:to>
                                    </p:set>
                                    <p:anim calcmode="lin" valueType="num">
                                      <p:cBhvr>
                                        <p:cTn id="70" dur="500" fill="hold"/>
                                        <p:tgtEl>
                                          <p:spTgt spid="15"/>
                                        </p:tgtEl>
                                        <p:attrNameLst>
                                          <p:attrName>ppt_w</p:attrName>
                                        </p:attrNameLst>
                                      </p:cBhvr>
                                      <p:tavLst>
                                        <p:tav tm="0">
                                          <p:val>
                                            <p:fltVal val="0"/>
                                          </p:val>
                                        </p:tav>
                                        <p:tav tm="100000">
                                          <p:val>
                                            <p:strVal val="#ppt_w"/>
                                          </p:val>
                                        </p:tav>
                                      </p:tavLst>
                                    </p:anim>
                                    <p:anim calcmode="lin" valueType="num">
                                      <p:cBhvr>
                                        <p:cTn id="71" dur="500" fill="hold"/>
                                        <p:tgtEl>
                                          <p:spTgt spid="15"/>
                                        </p:tgtEl>
                                        <p:attrNameLst>
                                          <p:attrName>ppt_h</p:attrName>
                                        </p:attrNameLst>
                                      </p:cBhvr>
                                      <p:tavLst>
                                        <p:tav tm="0">
                                          <p:val>
                                            <p:fltVal val="0"/>
                                          </p:val>
                                        </p:tav>
                                        <p:tav tm="100000">
                                          <p:val>
                                            <p:strVal val="#ppt_h"/>
                                          </p:val>
                                        </p:tav>
                                      </p:tavLst>
                                    </p:anim>
                                    <p:animEffect transition="in" filter="fade">
                                      <p:cBhvr>
                                        <p:cTn id="7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21" grpId="0"/>
      <p:bldP spid="29" grpId="0"/>
      <p:bldP spid="1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椭圆 6"/>
          <p:cNvSpPr/>
          <p:nvPr/>
        </p:nvSpPr>
        <p:spPr>
          <a:xfrm>
            <a:off x="-792718" y="5718063"/>
            <a:ext cx="14207066" cy="3205655"/>
          </a:xfrm>
          <a:prstGeom prst="ellipse">
            <a:avLst/>
          </a:prstGeom>
          <a:solidFill>
            <a:srgbClr val="D0DE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 name="图片 3"/>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7305463" y="3566007"/>
            <a:ext cx="4887364" cy="2950746"/>
          </a:xfrm>
          <a:prstGeom prst="rect">
            <a:avLst/>
          </a:prstGeom>
        </p:spPr>
      </p:pic>
      <p:pic>
        <p:nvPicPr>
          <p:cNvPr id="10" name="图片 9"/>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3937450" y="4763911"/>
            <a:ext cx="2839320" cy="2839320"/>
          </a:xfrm>
          <a:prstGeom prst="rect">
            <a:avLst/>
          </a:prstGeom>
        </p:spPr>
      </p:pic>
      <p:pic>
        <p:nvPicPr>
          <p:cNvPr id="11" name="图片 10"/>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8992008" y="5533564"/>
            <a:ext cx="1869971" cy="1869971"/>
          </a:xfrm>
          <a:prstGeom prst="rect">
            <a:avLst/>
          </a:prstGeom>
        </p:spPr>
      </p:pic>
      <p:pic>
        <p:nvPicPr>
          <p:cNvPr id="23" name="图片 22"/>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298377" y="205637"/>
            <a:ext cx="1849297" cy="1849297"/>
          </a:xfrm>
          <a:prstGeom prst="rect">
            <a:avLst/>
          </a:prstGeom>
        </p:spPr>
      </p:pic>
      <p:pic>
        <p:nvPicPr>
          <p:cNvPr id="22" name="图片 21"/>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10407700" y="492397"/>
            <a:ext cx="1616134" cy="914416"/>
          </a:xfrm>
          <a:prstGeom prst="rect">
            <a:avLst/>
          </a:prstGeom>
        </p:spPr>
      </p:pic>
      <p:pic>
        <p:nvPicPr>
          <p:cNvPr id="24" name="图片 23"/>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817483" y="492397"/>
            <a:ext cx="1077595" cy="726750"/>
          </a:xfrm>
          <a:prstGeom prst="rect">
            <a:avLst/>
          </a:prstGeom>
        </p:spPr>
      </p:pic>
      <p:pic>
        <p:nvPicPr>
          <p:cNvPr id="25" name="图片 24"/>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10407700" y="55069"/>
            <a:ext cx="1520261" cy="2150434"/>
          </a:xfrm>
          <a:prstGeom prst="rect">
            <a:avLst/>
          </a:prstGeom>
        </p:spPr>
      </p:pic>
      <p:sp>
        <p:nvSpPr>
          <p:cNvPr id="2" name="椭圆形标注 1"/>
          <p:cNvSpPr/>
          <p:nvPr/>
        </p:nvSpPr>
        <p:spPr>
          <a:xfrm>
            <a:off x="4890716" y="1381437"/>
            <a:ext cx="1094208" cy="863849"/>
          </a:xfrm>
          <a:prstGeom prst="wedgeEllipseCallout">
            <a:avLst>
              <a:gd name="adj1" fmla="val 30331"/>
              <a:gd name="adj2" fmla="val 62584"/>
            </a:avLst>
          </a:prstGeom>
          <a:solidFill>
            <a:srgbClr val="FFC2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smtClean="0">
                <a:cs typeface="+mn-ea"/>
                <a:sym typeface="+mn-lt"/>
              </a:rPr>
              <a:t>02</a:t>
            </a:r>
            <a:endParaRPr lang="zh-CN" altLang="en-US" sz="2400" b="1" dirty="0">
              <a:cs typeface="+mn-ea"/>
              <a:sym typeface="+mn-lt"/>
            </a:endParaRPr>
          </a:p>
        </p:txBody>
      </p:sp>
      <p:sp>
        <p:nvSpPr>
          <p:cNvPr id="19" name="内容占位符 2"/>
          <p:cNvSpPr>
            <a:spLocks noGrp="1"/>
          </p:cNvSpPr>
          <p:nvPr/>
        </p:nvSpPr>
        <p:spPr>
          <a:xfrm>
            <a:off x="3408757" y="2763398"/>
            <a:ext cx="6086375" cy="533262"/>
          </a:xfrm>
          <a:prstGeom prst="rect">
            <a:avLst/>
          </a:prstGeom>
          <a:noFill/>
          <a:ln>
            <a:noFill/>
          </a:ln>
        </p:spPr>
        <p:txBody>
          <a:bodyPr vert="horz" wrap="square" lIns="91440" tIns="45720" rIns="91440" bIns="45720" numCol="1" anchor="t" anchorCtr="0" compatLnSpc="1"/>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sz="5400" dirty="0" smtClean="0">
                <a:solidFill>
                  <a:srgbClr val="9CB92E"/>
                </a:solidFill>
                <a:cs typeface="+mn-ea"/>
                <a:sym typeface="+mn-lt"/>
              </a:rPr>
              <a:t>小学生常规</a:t>
            </a:r>
            <a:r>
              <a:rPr lang="zh-CN" altLang="en-US" sz="5400" dirty="0">
                <a:solidFill>
                  <a:srgbClr val="9CB92E"/>
                </a:solidFill>
                <a:cs typeface="+mn-ea"/>
                <a:sym typeface="+mn-lt"/>
              </a:rPr>
              <a:t>守则</a:t>
            </a:r>
            <a:endParaRPr lang="en-US" altLang="zh-CN" sz="5400" dirty="0" smtClean="0">
              <a:solidFill>
                <a:srgbClr val="9CB92E"/>
              </a:solidFill>
              <a:cs typeface="+mn-ea"/>
              <a:sym typeface="+mn-lt"/>
            </a:endParaRPr>
          </a:p>
        </p:txBody>
      </p:sp>
      <p:pic>
        <p:nvPicPr>
          <p:cNvPr id="6" name="图片 5"/>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rot="20065283">
            <a:off x="712838" y="5225737"/>
            <a:ext cx="2364481" cy="2072059"/>
          </a:xfrm>
          <a:prstGeom prst="rect">
            <a:avLst/>
          </a:prstGeom>
        </p:spPr>
      </p:pic>
    </p:spTree>
    <p:extLst>
      <p:ext uri="{BB962C8B-B14F-4D97-AF65-F5344CB8AC3E}">
        <p14:creationId xmlns:p14="http://schemas.microsoft.com/office/powerpoint/2010/main" val="1805165978"/>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1000"/>
                                        <p:tgtEl>
                                          <p:spTgt spid="24"/>
                                        </p:tgtEl>
                                      </p:cBhvr>
                                    </p:animEffect>
                                    <p:anim calcmode="lin" valueType="num">
                                      <p:cBhvr>
                                        <p:cTn id="8" dur="1000" fill="hold"/>
                                        <p:tgtEl>
                                          <p:spTgt spid="24"/>
                                        </p:tgtEl>
                                        <p:attrNameLst>
                                          <p:attrName>ppt_x</p:attrName>
                                        </p:attrNameLst>
                                      </p:cBhvr>
                                      <p:tavLst>
                                        <p:tav tm="0">
                                          <p:val>
                                            <p:strVal val="#ppt_x"/>
                                          </p:val>
                                        </p:tav>
                                        <p:tav tm="100000">
                                          <p:val>
                                            <p:strVal val="#ppt_x"/>
                                          </p:val>
                                        </p:tav>
                                      </p:tavLst>
                                    </p:anim>
                                    <p:anim calcmode="lin" valueType="num">
                                      <p:cBhvr>
                                        <p:cTn id="9" dur="1000" fill="hold"/>
                                        <p:tgtEl>
                                          <p:spTgt spid="24"/>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1000"/>
                                        <p:tgtEl>
                                          <p:spTgt spid="23"/>
                                        </p:tgtEl>
                                      </p:cBhvr>
                                    </p:animEffect>
                                    <p:anim calcmode="lin" valueType="num">
                                      <p:cBhvr>
                                        <p:cTn id="13" dur="1000" fill="hold"/>
                                        <p:tgtEl>
                                          <p:spTgt spid="23"/>
                                        </p:tgtEl>
                                        <p:attrNameLst>
                                          <p:attrName>ppt_x</p:attrName>
                                        </p:attrNameLst>
                                      </p:cBhvr>
                                      <p:tavLst>
                                        <p:tav tm="0">
                                          <p:val>
                                            <p:strVal val="#ppt_x"/>
                                          </p:val>
                                        </p:tav>
                                        <p:tav tm="100000">
                                          <p:val>
                                            <p:strVal val="#ppt_x"/>
                                          </p:val>
                                        </p:tav>
                                      </p:tavLst>
                                    </p:anim>
                                    <p:anim calcmode="lin" valueType="num">
                                      <p:cBhvr>
                                        <p:cTn id="14"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fade">
                                      <p:cBhvr>
                                        <p:cTn id="19" dur="1000"/>
                                        <p:tgtEl>
                                          <p:spTgt spid="22"/>
                                        </p:tgtEl>
                                      </p:cBhvr>
                                    </p:animEffect>
                                    <p:anim calcmode="lin" valueType="num">
                                      <p:cBhvr>
                                        <p:cTn id="20" dur="1000" fill="hold"/>
                                        <p:tgtEl>
                                          <p:spTgt spid="22"/>
                                        </p:tgtEl>
                                        <p:attrNameLst>
                                          <p:attrName>ppt_x</p:attrName>
                                        </p:attrNameLst>
                                      </p:cBhvr>
                                      <p:tavLst>
                                        <p:tav tm="0">
                                          <p:val>
                                            <p:strVal val="#ppt_x"/>
                                          </p:val>
                                        </p:tav>
                                        <p:tav tm="100000">
                                          <p:val>
                                            <p:strVal val="#ppt_x"/>
                                          </p:val>
                                        </p:tav>
                                      </p:tavLst>
                                    </p:anim>
                                    <p:anim calcmode="lin" valueType="num">
                                      <p:cBhvr>
                                        <p:cTn id="21"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randombar(horizontal)">
                                      <p:cBhvr>
                                        <p:cTn id="26" dur="5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1000"/>
                                        <p:tgtEl>
                                          <p:spTgt spid="6"/>
                                        </p:tgtEl>
                                      </p:cBhvr>
                                    </p:animEffect>
                                    <p:anim calcmode="lin" valueType="num">
                                      <p:cBhvr>
                                        <p:cTn id="32" dur="1000" fill="hold"/>
                                        <p:tgtEl>
                                          <p:spTgt spid="6"/>
                                        </p:tgtEl>
                                        <p:attrNameLst>
                                          <p:attrName>ppt_x</p:attrName>
                                        </p:attrNameLst>
                                      </p:cBhvr>
                                      <p:tavLst>
                                        <p:tav tm="0">
                                          <p:val>
                                            <p:strVal val="#ppt_x"/>
                                          </p:val>
                                        </p:tav>
                                        <p:tav tm="100000">
                                          <p:val>
                                            <p:strVal val="#ppt_x"/>
                                          </p:val>
                                        </p:tav>
                                      </p:tavLst>
                                    </p:anim>
                                    <p:anim calcmode="lin" valueType="num">
                                      <p:cBhvr>
                                        <p:cTn id="3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nodeType="click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wipe(down)">
                                      <p:cBhvr>
                                        <p:cTn id="38" dur="500"/>
                                        <p:tgtEl>
                                          <p:spTgt spid="10"/>
                                        </p:tgtEl>
                                      </p:cBhvr>
                                    </p:animEffect>
                                  </p:childTnLst>
                                </p:cTn>
                              </p:par>
                              <p:par>
                                <p:cTn id="39" presetID="22" presetClass="entr" presetSubtype="4" fill="hold" nodeType="with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wipe(down)">
                                      <p:cBhvr>
                                        <p:cTn id="41" dur="500"/>
                                        <p:tgtEl>
                                          <p:spTgt spid="11"/>
                                        </p:tgtEl>
                                      </p:cBhvr>
                                    </p:animEffect>
                                  </p:childTnLst>
                                </p:cTn>
                              </p:par>
                              <p:par>
                                <p:cTn id="42" presetID="42" presetClass="entr" presetSubtype="0" fill="hold" nodeType="withEffect">
                                  <p:stCondLst>
                                    <p:cond delay="0"/>
                                  </p:stCondLst>
                                  <p:childTnLst>
                                    <p:set>
                                      <p:cBhvr>
                                        <p:cTn id="43" dur="1" fill="hold">
                                          <p:stCondLst>
                                            <p:cond delay="0"/>
                                          </p:stCondLst>
                                        </p:cTn>
                                        <p:tgtEl>
                                          <p:spTgt spid="4"/>
                                        </p:tgtEl>
                                        <p:attrNameLst>
                                          <p:attrName>style.visibility</p:attrName>
                                        </p:attrNameLst>
                                      </p:cBhvr>
                                      <p:to>
                                        <p:strVal val="visible"/>
                                      </p:to>
                                    </p:set>
                                    <p:animEffect transition="in" filter="fade">
                                      <p:cBhvr>
                                        <p:cTn id="44" dur="1000"/>
                                        <p:tgtEl>
                                          <p:spTgt spid="4"/>
                                        </p:tgtEl>
                                      </p:cBhvr>
                                    </p:animEffect>
                                    <p:anim calcmode="lin" valueType="num">
                                      <p:cBhvr>
                                        <p:cTn id="45" dur="1000" fill="hold"/>
                                        <p:tgtEl>
                                          <p:spTgt spid="4"/>
                                        </p:tgtEl>
                                        <p:attrNameLst>
                                          <p:attrName>ppt_x</p:attrName>
                                        </p:attrNameLst>
                                      </p:cBhvr>
                                      <p:tavLst>
                                        <p:tav tm="0">
                                          <p:val>
                                            <p:strVal val="#ppt_x"/>
                                          </p:val>
                                        </p:tav>
                                        <p:tav tm="100000">
                                          <p:val>
                                            <p:strVal val="#ppt_x"/>
                                          </p:val>
                                        </p:tav>
                                      </p:tavLst>
                                    </p:anim>
                                    <p:anim calcmode="lin" valueType="num">
                                      <p:cBhvr>
                                        <p:cTn id="4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fade">
                                      <p:cBhvr>
                                        <p:cTn id="51" dur="500"/>
                                        <p:tgtEl>
                                          <p:spTgt spid="25"/>
                                        </p:tgtEl>
                                      </p:cBhvr>
                                    </p:animEffect>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9"/>
                                        </p:tgtEl>
                                        <p:attrNameLst>
                                          <p:attrName>style.visibility</p:attrName>
                                        </p:attrNameLst>
                                      </p:cBhvr>
                                      <p:to>
                                        <p:strVal val="visible"/>
                                      </p:to>
                                    </p:set>
                                    <p:animEffect transition="in" filter="fade">
                                      <p:cBhvr>
                                        <p:cTn id="56" dur="1000"/>
                                        <p:tgtEl>
                                          <p:spTgt spid="19"/>
                                        </p:tgtEl>
                                      </p:cBhvr>
                                    </p:animEffect>
                                    <p:anim calcmode="lin" valueType="num">
                                      <p:cBhvr>
                                        <p:cTn id="57" dur="1000" fill="hold"/>
                                        <p:tgtEl>
                                          <p:spTgt spid="19"/>
                                        </p:tgtEl>
                                        <p:attrNameLst>
                                          <p:attrName>ppt_x</p:attrName>
                                        </p:attrNameLst>
                                      </p:cBhvr>
                                      <p:tavLst>
                                        <p:tav tm="0">
                                          <p:val>
                                            <p:strVal val="#ppt_x"/>
                                          </p:val>
                                        </p:tav>
                                        <p:tav tm="100000">
                                          <p:val>
                                            <p:strVal val="#ppt_x"/>
                                          </p:val>
                                        </p:tav>
                                      </p:tavLst>
                                    </p:anim>
                                    <p:anim calcmode="lin" valueType="num">
                                      <p:cBhvr>
                                        <p:cTn id="58" dur="1000" fill="hold"/>
                                        <p:tgtEl>
                                          <p:spTgt spid="19"/>
                                        </p:tgtEl>
                                        <p:attrNameLst>
                                          <p:attrName>ppt_y</p:attrName>
                                        </p:attrNameLst>
                                      </p:cBhvr>
                                      <p:tavLst>
                                        <p:tav tm="0">
                                          <p:val>
                                            <p:strVal val="#ppt_y+.1"/>
                                          </p:val>
                                        </p:tav>
                                        <p:tav tm="100000">
                                          <p:val>
                                            <p:strVal val="#ppt_y"/>
                                          </p:val>
                                        </p:tav>
                                      </p:tavLst>
                                    </p:anim>
                                  </p:childTnLst>
                                </p:cTn>
                              </p:par>
                              <p:par>
                                <p:cTn id="59" presetID="42" presetClass="entr" presetSubtype="0" fill="hold" grpId="0" nodeType="withEffect">
                                  <p:stCondLst>
                                    <p:cond delay="0"/>
                                  </p:stCondLst>
                                  <p:childTnLst>
                                    <p:set>
                                      <p:cBhvr>
                                        <p:cTn id="60" dur="1" fill="hold">
                                          <p:stCondLst>
                                            <p:cond delay="0"/>
                                          </p:stCondLst>
                                        </p:cTn>
                                        <p:tgtEl>
                                          <p:spTgt spid="2"/>
                                        </p:tgtEl>
                                        <p:attrNameLst>
                                          <p:attrName>style.visibility</p:attrName>
                                        </p:attrNameLst>
                                      </p:cBhvr>
                                      <p:to>
                                        <p:strVal val="visible"/>
                                      </p:to>
                                    </p:set>
                                    <p:animEffect transition="in" filter="fade">
                                      <p:cBhvr>
                                        <p:cTn id="61" dur="1000"/>
                                        <p:tgtEl>
                                          <p:spTgt spid="2"/>
                                        </p:tgtEl>
                                      </p:cBhvr>
                                    </p:animEffect>
                                    <p:anim calcmode="lin" valueType="num">
                                      <p:cBhvr>
                                        <p:cTn id="62" dur="1000" fill="hold"/>
                                        <p:tgtEl>
                                          <p:spTgt spid="2"/>
                                        </p:tgtEl>
                                        <p:attrNameLst>
                                          <p:attrName>ppt_x</p:attrName>
                                        </p:attrNameLst>
                                      </p:cBhvr>
                                      <p:tavLst>
                                        <p:tav tm="0">
                                          <p:val>
                                            <p:strVal val="#ppt_x"/>
                                          </p:val>
                                        </p:tav>
                                        <p:tav tm="100000">
                                          <p:val>
                                            <p:strVal val="#ppt_x"/>
                                          </p:val>
                                        </p:tav>
                                      </p:tavLst>
                                    </p:anim>
                                    <p:anim calcmode="lin" valueType="num">
                                      <p:cBhvr>
                                        <p:cTn id="6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animBg="1"/>
      <p:bldP spid="1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矩形 22"/>
          <p:cNvSpPr/>
          <p:nvPr/>
        </p:nvSpPr>
        <p:spPr>
          <a:xfrm>
            <a:off x="1425658" y="2278228"/>
            <a:ext cx="2043267" cy="1974787"/>
          </a:xfrm>
          <a:prstGeom prst="rect">
            <a:avLst/>
          </a:prstGeom>
          <a:solidFill>
            <a:srgbClr val="FFC2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4" name="矩形 23"/>
          <p:cNvSpPr/>
          <p:nvPr/>
        </p:nvSpPr>
        <p:spPr>
          <a:xfrm>
            <a:off x="3882198" y="2278228"/>
            <a:ext cx="2043267" cy="1974787"/>
          </a:xfrm>
          <a:prstGeom prst="rect">
            <a:avLst/>
          </a:prstGeom>
          <a:solidFill>
            <a:srgbClr val="83C2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5" name="矩形 24"/>
          <p:cNvSpPr/>
          <p:nvPr/>
        </p:nvSpPr>
        <p:spPr>
          <a:xfrm>
            <a:off x="6278696" y="2278228"/>
            <a:ext cx="2043267" cy="1974787"/>
          </a:xfrm>
          <a:prstGeom prst="rect">
            <a:avLst/>
          </a:prstGeom>
          <a:solidFill>
            <a:srgbClr val="F562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6" name="矩形 25"/>
          <p:cNvSpPr/>
          <p:nvPr/>
        </p:nvSpPr>
        <p:spPr>
          <a:xfrm>
            <a:off x="8675194" y="2278228"/>
            <a:ext cx="2043267" cy="1974787"/>
          </a:xfrm>
          <a:prstGeom prst="rect">
            <a:avLst/>
          </a:prstGeom>
          <a:solidFill>
            <a:srgbClr val="069B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椭圆 12"/>
          <p:cNvSpPr/>
          <p:nvPr/>
        </p:nvSpPr>
        <p:spPr>
          <a:xfrm>
            <a:off x="-2815469" y="5740521"/>
            <a:ext cx="17478704" cy="5777063"/>
          </a:xfrm>
          <a:prstGeom prst="ellipse">
            <a:avLst/>
          </a:prstGeom>
          <a:solidFill>
            <a:srgbClr val="C8EAFF">
              <a:alpha val="5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8" name="图片 7"/>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407700" y="492397"/>
            <a:ext cx="1616134" cy="914416"/>
          </a:xfrm>
          <a:prstGeom prst="rect">
            <a:avLst/>
          </a:prstGeom>
        </p:spPr>
      </p:pic>
      <p:pic>
        <p:nvPicPr>
          <p:cNvPr id="10" name="图片 9"/>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3482" y="110630"/>
            <a:ext cx="1849297" cy="1849297"/>
          </a:xfrm>
          <a:prstGeom prst="rect">
            <a:avLst/>
          </a:prstGeom>
        </p:spPr>
      </p:pic>
      <p:pic>
        <p:nvPicPr>
          <p:cNvPr id="11" name="图片 10"/>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348063" y="308529"/>
            <a:ext cx="1077595" cy="726750"/>
          </a:xfrm>
          <a:prstGeom prst="rect">
            <a:avLst/>
          </a:prstGeom>
        </p:spPr>
      </p:pic>
      <p:pic>
        <p:nvPicPr>
          <p:cNvPr id="5" name="图片 4"/>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10407700" y="55069"/>
            <a:ext cx="1520261" cy="2150434"/>
          </a:xfrm>
          <a:prstGeom prst="rect">
            <a:avLst/>
          </a:prstGeom>
        </p:spPr>
      </p:pic>
      <p:sp>
        <p:nvSpPr>
          <p:cNvPr id="21" name="标题 1"/>
          <p:cNvSpPr>
            <a:spLocks noGrp="1"/>
          </p:cNvSpPr>
          <p:nvPr/>
        </p:nvSpPr>
        <p:spPr>
          <a:xfrm>
            <a:off x="1952779" y="560844"/>
            <a:ext cx="7942208" cy="1087756"/>
          </a:xfrm>
          <a:prstGeom prst="rect">
            <a:avLst/>
          </a:prstGeom>
          <a:noFill/>
          <a:ln>
            <a:noFill/>
          </a:ln>
        </p:spPr>
        <p:txBody>
          <a:bodyPr vert="horz" wrap="square" lIns="91440" tIns="45720" rIns="91440" bIns="45720" numCol="1" anchor="b" anchorCtr="0" compatLnSpc="1"/>
          <a:lstStyle>
            <a:lvl1pPr algn="ctr" rtl="0" fontAlgn="base">
              <a:spcBef>
                <a:spcPct val="0"/>
              </a:spcBef>
              <a:spcAft>
                <a:spcPct val="0"/>
              </a:spcAft>
              <a:defRPr sz="60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2pPr>
            <a:lvl3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3pPr>
            <a:lvl4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4pPr>
            <a:lvl5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5pPr>
            <a:lvl6pPr marL="4572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6pPr>
            <a:lvl7pPr marL="9144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7pPr>
            <a:lvl8pPr marL="13716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8pPr>
            <a:lvl9pPr marL="18288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9pPr>
          </a:lstStyle>
          <a:p>
            <a:r>
              <a:rPr lang="zh-CN" altLang="en-US" sz="4400" b="1" dirty="0" smtClean="0">
                <a:solidFill>
                  <a:srgbClr val="FFC000"/>
                </a:solidFill>
                <a:latin typeface="+mn-lt"/>
                <a:ea typeface="+mn-ea"/>
                <a:cs typeface="+mn-ea"/>
                <a:sym typeface="+mn-lt"/>
              </a:rPr>
              <a:t>学 生 常 规 守 则</a:t>
            </a:r>
            <a:endParaRPr lang="zh-CN" altLang="en-US" sz="4400" b="1" dirty="0">
              <a:solidFill>
                <a:srgbClr val="FFC000"/>
              </a:solidFill>
              <a:latin typeface="+mn-lt"/>
              <a:ea typeface="+mn-ea"/>
              <a:cs typeface="+mn-ea"/>
              <a:sym typeface="+mn-lt"/>
            </a:endParaRPr>
          </a:p>
        </p:txBody>
      </p:sp>
      <p:pic>
        <p:nvPicPr>
          <p:cNvPr id="19" name="图片 18"/>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3995951" y="390247"/>
            <a:ext cx="3855864" cy="563314"/>
          </a:xfrm>
          <a:prstGeom prst="rect">
            <a:avLst/>
          </a:prstGeom>
        </p:spPr>
      </p:pic>
      <p:sp>
        <p:nvSpPr>
          <p:cNvPr id="18" name="矩形 17"/>
          <p:cNvSpPr/>
          <p:nvPr/>
        </p:nvSpPr>
        <p:spPr>
          <a:xfrm>
            <a:off x="1753277" y="2506951"/>
            <a:ext cx="1453009" cy="1323439"/>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600" dirty="0">
                <a:solidFill>
                  <a:schemeClr val="bg1"/>
                </a:solidFill>
                <a:cs typeface="+mn-ea"/>
                <a:sym typeface="+mn-lt"/>
              </a:rPr>
              <a:t>1.</a:t>
            </a:r>
            <a:r>
              <a:rPr lang="zh-CN" altLang="en-US" sz="1600" dirty="0">
                <a:solidFill>
                  <a:schemeClr val="bg1"/>
                </a:solidFill>
                <a:cs typeface="+mn-ea"/>
                <a:sym typeface="+mn-lt"/>
              </a:rPr>
              <a:t>爱祖国。尊敬国旗国徽，奏唱国歌肃立，升降国旗行礼，了解国情历史</a:t>
            </a:r>
            <a:r>
              <a:rPr lang="zh-CN" altLang="en-US" sz="1600" dirty="0" smtClean="0">
                <a:solidFill>
                  <a:schemeClr val="bg1"/>
                </a:solidFill>
                <a:cs typeface="+mn-ea"/>
                <a:sym typeface="+mn-lt"/>
              </a:rPr>
              <a:t>。</a:t>
            </a:r>
            <a:endParaRPr lang="zh-CN" altLang="en-US" sz="1600" dirty="0">
              <a:solidFill>
                <a:schemeClr val="bg1"/>
              </a:solidFill>
              <a:cs typeface="+mn-ea"/>
              <a:sym typeface="+mn-lt"/>
            </a:endParaRPr>
          </a:p>
        </p:txBody>
      </p:sp>
      <p:sp>
        <p:nvSpPr>
          <p:cNvPr id="15" name="矩形 14"/>
          <p:cNvSpPr/>
          <p:nvPr/>
        </p:nvSpPr>
        <p:spPr>
          <a:xfrm>
            <a:off x="4107791" y="2453361"/>
            <a:ext cx="1659467" cy="1569660"/>
          </a:xfrm>
          <a:prstGeom prst="rect">
            <a:avLst/>
          </a:prstGeom>
        </p:spPr>
        <p:txBody>
          <a:bodyPr wrap="square">
            <a:spAutoFit/>
          </a:bodyPr>
          <a:lstStyle/>
          <a:p>
            <a:r>
              <a:rPr lang="en-US" altLang="zh-CN" sz="1600" dirty="0">
                <a:solidFill>
                  <a:schemeClr val="bg1"/>
                </a:solidFill>
                <a:cs typeface="+mn-ea"/>
                <a:sym typeface="+mn-lt"/>
              </a:rPr>
              <a:t>2.</a:t>
            </a:r>
            <a:r>
              <a:rPr lang="zh-CN" altLang="en-US" sz="1600" dirty="0">
                <a:solidFill>
                  <a:schemeClr val="bg1"/>
                </a:solidFill>
                <a:cs typeface="+mn-ea"/>
                <a:sym typeface="+mn-lt"/>
              </a:rPr>
              <a:t>爱学习。勤思好问，乐于探究，上课专心听讲，勇于发表见解，按时完成作业，养成阅读习惯</a:t>
            </a:r>
            <a:r>
              <a:rPr lang="zh-CN" altLang="en-US" sz="1600" dirty="0" smtClean="0">
                <a:solidFill>
                  <a:schemeClr val="bg1"/>
                </a:solidFill>
                <a:cs typeface="+mn-ea"/>
                <a:sym typeface="+mn-lt"/>
              </a:rPr>
              <a:t>。</a:t>
            </a:r>
            <a:endParaRPr lang="en-US" altLang="zh-CN" sz="1600" dirty="0">
              <a:solidFill>
                <a:schemeClr val="bg1"/>
              </a:solidFill>
              <a:cs typeface="+mn-ea"/>
              <a:sym typeface="+mn-lt"/>
            </a:endParaRPr>
          </a:p>
        </p:txBody>
      </p:sp>
      <p:sp>
        <p:nvSpPr>
          <p:cNvPr id="20" name="矩形 19"/>
          <p:cNvSpPr/>
          <p:nvPr/>
        </p:nvSpPr>
        <p:spPr>
          <a:xfrm>
            <a:off x="6341649" y="2447084"/>
            <a:ext cx="1831584" cy="1569660"/>
          </a:xfrm>
          <a:prstGeom prst="rect">
            <a:avLst/>
          </a:prstGeom>
        </p:spPr>
        <p:txBody>
          <a:bodyPr wrap="square">
            <a:spAutoFit/>
          </a:bodyPr>
          <a:lstStyle/>
          <a:p>
            <a:r>
              <a:rPr lang="en-US" altLang="zh-CN" sz="1600" dirty="0" smtClean="0">
                <a:solidFill>
                  <a:schemeClr val="bg1"/>
                </a:solidFill>
                <a:cs typeface="+mn-ea"/>
                <a:sym typeface="+mn-lt"/>
              </a:rPr>
              <a:t>3.</a:t>
            </a:r>
            <a:r>
              <a:rPr lang="zh-CN" altLang="en-US" sz="1600" dirty="0">
                <a:solidFill>
                  <a:schemeClr val="bg1"/>
                </a:solidFill>
                <a:cs typeface="+mn-ea"/>
                <a:sym typeface="+mn-lt"/>
              </a:rPr>
              <a:t>爱劳动。自己事自己做，积极承担家务，主动清洁校园，参与社会实践，热心志愿服务，体验劳动创造</a:t>
            </a:r>
            <a:r>
              <a:rPr lang="zh-CN" altLang="en-US" sz="1600" dirty="0" smtClean="0">
                <a:solidFill>
                  <a:schemeClr val="bg1"/>
                </a:solidFill>
                <a:cs typeface="+mn-ea"/>
                <a:sym typeface="+mn-lt"/>
              </a:rPr>
              <a:t>。</a:t>
            </a:r>
            <a:endParaRPr lang="en-US" altLang="zh-CN" sz="1600" dirty="0">
              <a:solidFill>
                <a:schemeClr val="bg1"/>
              </a:solidFill>
              <a:cs typeface="+mn-ea"/>
              <a:sym typeface="+mn-lt"/>
            </a:endParaRPr>
          </a:p>
        </p:txBody>
      </p:sp>
      <p:sp>
        <p:nvSpPr>
          <p:cNvPr id="22" name="矩形 21"/>
          <p:cNvSpPr/>
          <p:nvPr/>
        </p:nvSpPr>
        <p:spPr>
          <a:xfrm>
            <a:off x="8825552" y="2480791"/>
            <a:ext cx="1858997" cy="1569660"/>
          </a:xfrm>
          <a:prstGeom prst="rect">
            <a:avLst/>
          </a:prstGeom>
        </p:spPr>
        <p:txBody>
          <a:bodyPr wrap="square">
            <a:spAutoFit/>
          </a:bodyPr>
          <a:lstStyle/>
          <a:p>
            <a:r>
              <a:rPr lang="en-US" altLang="zh-CN" sz="1600" dirty="0" smtClean="0">
                <a:solidFill>
                  <a:schemeClr val="bg1"/>
                </a:solidFill>
                <a:cs typeface="+mn-ea"/>
                <a:sym typeface="+mn-lt"/>
              </a:rPr>
              <a:t>4.</a:t>
            </a:r>
            <a:r>
              <a:rPr lang="zh-CN" altLang="en-US" sz="1600" dirty="0">
                <a:solidFill>
                  <a:schemeClr val="bg1"/>
                </a:solidFill>
                <a:cs typeface="+mn-ea"/>
                <a:sym typeface="+mn-lt"/>
              </a:rPr>
              <a:t>讲文明。尊敬父母师长，平等友善待人，言行礼貌得体，自觉礼让排队，保持公共卫生，爱护公共财物。</a:t>
            </a:r>
            <a:endParaRPr lang="en-US" altLang="zh-CN" sz="1600" dirty="0">
              <a:solidFill>
                <a:schemeClr val="bg1"/>
              </a:solidFill>
              <a:cs typeface="+mn-ea"/>
              <a:sym typeface="+mn-lt"/>
            </a:endParaRPr>
          </a:p>
        </p:txBody>
      </p:sp>
      <p:pic>
        <p:nvPicPr>
          <p:cNvPr id="28" name="图片 27"/>
          <p:cNvPicPr>
            <a:picLocks noChangeAspect="1"/>
          </p:cNvPicPr>
          <p:nvPr/>
        </p:nvPicPr>
        <p:blipFill rotWithShape="1">
          <a:blip r:embed="rId8" cstate="screen">
            <a:extLst>
              <a:ext uri="{28A0092B-C50C-407E-A947-70E740481C1C}">
                <a14:useLocalDpi xmlns:a14="http://schemas.microsoft.com/office/drawing/2010/main"/>
              </a:ext>
            </a:extLst>
          </a:blip>
          <a:srcRect/>
          <a:stretch/>
        </p:blipFill>
        <p:spPr>
          <a:xfrm>
            <a:off x="6132657" y="4895769"/>
            <a:ext cx="1920137" cy="1639026"/>
          </a:xfrm>
          <a:prstGeom prst="rect">
            <a:avLst/>
          </a:prstGeom>
        </p:spPr>
      </p:pic>
      <p:pic>
        <p:nvPicPr>
          <p:cNvPr id="29" name="图片 28"/>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1536212" y="4709899"/>
            <a:ext cx="1601255" cy="1601255"/>
          </a:xfrm>
          <a:prstGeom prst="rect">
            <a:avLst/>
          </a:prstGeom>
        </p:spPr>
      </p:pic>
      <p:pic>
        <p:nvPicPr>
          <p:cNvPr id="30" name="图片 29"/>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3864258" y="4596125"/>
            <a:ext cx="1828804" cy="1828804"/>
          </a:xfrm>
          <a:prstGeom prst="rect">
            <a:avLst/>
          </a:prstGeom>
        </p:spPr>
      </p:pic>
      <p:pic>
        <p:nvPicPr>
          <p:cNvPr id="31" name="图片 30"/>
          <p:cNvPicPr>
            <a:picLocks noChangeAspect="1"/>
          </p:cNvPicPr>
          <p:nvPr/>
        </p:nvPicPr>
        <p:blipFill>
          <a:blip r:embed="rId11" cstate="screen">
            <a:extLst>
              <a:ext uri="{28A0092B-C50C-407E-A947-70E740481C1C}">
                <a14:useLocalDpi xmlns:a14="http://schemas.microsoft.com/office/drawing/2010/main"/>
              </a:ext>
            </a:extLst>
          </a:blip>
          <a:stretch>
            <a:fillRect/>
          </a:stretch>
        </p:blipFill>
        <p:spPr>
          <a:xfrm>
            <a:off x="8931985" y="4969292"/>
            <a:ext cx="1689676" cy="1154443"/>
          </a:xfrm>
          <a:prstGeom prst="rect">
            <a:avLst/>
          </a:prstGeom>
        </p:spPr>
      </p:pic>
    </p:spTree>
    <p:extLst>
      <p:ext uri="{BB962C8B-B14F-4D97-AF65-F5344CB8AC3E}">
        <p14:creationId xmlns:p14="http://schemas.microsoft.com/office/powerpoint/2010/main" val="2214525537"/>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randombar(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anim calcmode="lin" valueType="num">
                                      <p:cBhvr>
                                        <p:cTn id="13" dur="1000" fill="hold"/>
                                        <p:tgtEl>
                                          <p:spTgt spid="11"/>
                                        </p:tgtEl>
                                        <p:attrNameLst>
                                          <p:attrName>ppt_x</p:attrName>
                                        </p:attrNameLst>
                                      </p:cBhvr>
                                      <p:tavLst>
                                        <p:tav tm="0">
                                          <p:val>
                                            <p:strVal val="#ppt_x"/>
                                          </p:val>
                                        </p:tav>
                                        <p:tav tm="100000">
                                          <p:val>
                                            <p:strVal val="#ppt_x"/>
                                          </p:val>
                                        </p:tav>
                                      </p:tavLst>
                                    </p:anim>
                                    <p:anim calcmode="lin" valueType="num">
                                      <p:cBhvr>
                                        <p:cTn id="14" dur="1000" fill="hold"/>
                                        <p:tgtEl>
                                          <p:spTgt spid="11"/>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1000"/>
                                        <p:tgtEl>
                                          <p:spTgt spid="10"/>
                                        </p:tgtEl>
                                      </p:cBhvr>
                                    </p:animEffect>
                                    <p:anim calcmode="lin" valueType="num">
                                      <p:cBhvr>
                                        <p:cTn id="18" dur="1000" fill="hold"/>
                                        <p:tgtEl>
                                          <p:spTgt spid="10"/>
                                        </p:tgtEl>
                                        <p:attrNameLst>
                                          <p:attrName>ppt_x</p:attrName>
                                        </p:attrNameLst>
                                      </p:cBhvr>
                                      <p:tavLst>
                                        <p:tav tm="0">
                                          <p:val>
                                            <p:strVal val="#ppt_x"/>
                                          </p:val>
                                        </p:tav>
                                        <p:tav tm="100000">
                                          <p:val>
                                            <p:strVal val="#ppt_x"/>
                                          </p:val>
                                        </p:tav>
                                      </p:tavLst>
                                    </p:anim>
                                    <p:anim calcmode="lin" valueType="num">
                                      <p:cBhvr>
                                        <p:cTn id="1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1000"/>
                                        <p:tgtEl>
                                          <p:spTgt spid="8"/>
                                        </p:tgtEl>
                                      </p:cBhvr>
                                    </p:animEffect>
                                    <p:anim calcmode="lin" valueType="num">
                                      <p:cBhvr>
                                        <p:cTn id="25" dur="1000" fill="hold"/>
                                        <p:tgtEl>
                                          <p:spTgt spid="8"/>
                                        </p:tgtEl>
                                        <p:attrNameLst>
                                          <p:attrName>ppt_x</p:attrName>
                                        </p:attrNameLst>
                                      </p:cBhvr>
                                      <p:tavLst>
                                        <p:tav tm="0">
                                          <p:val>
                                            <p:strVal val="#ppt_x"/>
                                          </p:val>
                                        </p:tav>
                                        <p:tav tm="100000">
                                          <p:val>
                                            <p:strVal val="#ppt_x"/>
                                          </p:val>
                                        </p:tav>
                                      </p:tavLst>
                                    </p:anim>
                                    <p:anim calcmode="lin" valueType="num">
                                      <p:cBhvr>
                                        <p:cTn id="2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500"/>
                                        <p:tgtEl>
                                          <p:spTgt spid="5"/>
                                        </p:tgtEl>
                                      </p:cBhvr>
                                    </p:animEffect>
                                  </p:childTnLst>
                                </p:cTn>
                              </p:par>
                            </p:childTnLst>
                          </p:cTn>
                        </p:par>
                      </p:childTnLst>
                    </p:cTn>
                  </p:par>
                  <p:par>
                    <p:cTn id="32" fill="hold">
                      <p:stCondLst>
                        <p:cond delay="indefinite"/>
                      </p:stCondLst>
                      <p:childTnLst>
                        <p:par>
                          <p:cTn id="33" fill="hold">
                            <p:stCondLst>
                              <p:cond delay="0"/>
                            </p:stCondLst>
                            <p:childTnLst>
                              <p:par>
                                <p:cTn id="34" presetID="47" presetClass="entr" presetSubtype="0" fill="hold" nodeType="click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fade">
                                      <p:cBhvr>
                                        <p:cTn id="36" dur="1000"/>
                                        <p:tgtEl>
                                          <p:spTgt spid="19"/>
                                        </p:tgtEl>
                                      </p:cBhvr>
                                    </p:animEffect>
                                    <p:anim calcmode="lin" valueType="num">
                                      <p:cBhvr>
                                        <p:cTn id="37" dur="1000" fill="hold"/>
                                        <p:tgtEl>
                                          <p:spTgt spid="19"/>
                                        </p:tgtEl>
                                        <p:attrNameLst>
                                          <p:attrName>ppt_x</p:attrName>
                                        </p:attrNameLst>
                                      </p:cBhvr>
                                      <p:tavLst>
                                        <p:tav tm="0">
                                          <p:val>
                                            <p:strVal val="#ppt_x"/>
                                          </p:val>
                                        </p:tav>
                                        <p:tav tm="100000">
                                          <p:val>
                                            <p:strVal val="#ppt_x"/>
                                          </p:val>
                                        </p:tav>
                                      </p:tavLst>
                                    </p:anim>
                                    <p:anim calcmode="lin" valueType="num">
                                      <p:cBhvr>
                                        <p:cTn id="38" dur="1000" fill="hold"/>
                                        <p:tgtEl>
                                          <p:spTgt spid="19"/>
                                        </p:tgtEl>
                                        <p:attrNameLst>
                                          <p:attrName>ppt_y</p:attrName>
                                        </p:attrNameLst>
                                      </p:cBhvr>
                                      <p:tavLst>
                                        <p:tav tm="0">
                                          <p:val>
                                            <p:strVal val="#ppt_y-.1"/>
                                          </p:val>
                                        </p:tav>
                                        <p:tav tm="100000">
                                          <p:val>
                                            <p:strVal val="#ppt_y"/>
                                          </p:val>
                                        </p:tav>
                                      </p:tavLst>
                                    </p:anim>
                                  </p:childTnLst>
                                </p:cTn>
                              </p:par>
                              <p:par>
                                <p:cTn id="39" presetID="47" presetClass="entr" presetSubtype="0" fill="hold" grpId="0" nodeType="withEffect">
                                  <p:stCondLst>
                                    <p:cond delay="0"/>
                                  </p:stCondLst>
                                  <p:childTnLst>
                                    <p:set>
                                      <p:cBhvr>
                                        <p:cTn id="40" dur="1" fill="hold">
                                          <p:stCondLst>
                                            <p:cond delay="0"/>
                                          </p:stCondLst>
                                        </p:cTn>
                                        <p:tgtEl>
                                          <p:spTgt spid="21"/>
                                        </p:tgtEl>
                                        <p:attrNameLst>
                                          <p:attrName>style.visibility</p:attrName>
                                        </p:attrNameLst>
                                      </p:cBhvr>
                                      <p:to>
                                        <p:strVal val="visible"/>
                                      </p:to>
                                    </p:set>
                                    <p:animEffect transition="in" filter="fade">
                                      <p:cBhvr>
                                        <p:cTn id="41" dur="1000"/>
                                        <p:tgtEl>
                                          <p:spTgt spid="21"/>
                                        </p:tgtEl>
                                      </p:cBhvr>
                                    </p:animEffect>
                                    <p:anim calcmode="lin" valueType="num">
                                      <p:cBhvr>
                                        <p:cTn id="42" dur="1000" fill="hold"/>
                                        <p:tgtEl>
                                          <p:spTgt spid="21"/>
                                        </p:tgtEl>
                                        <p:attrNameLst>
                                          <p:attrName>ppt_x</p:attrName>
                                        </p:attrNameLst>
                                      </p:cBhvr>
                                      <p:tavLst>
                                        <p:tav tm="0">
                                          <p:val>
                                            <p:strVal val="#ppt_x"/>
                                          </p:val>
                                        </p:tav>
                                        <p:tav tm="100000">
                                          <p:val>
                                            <p:strVal val="#ppt_x"/>
                                          </p:val>
                                        </p:tav>
                                      </p:tavLst>
                                    </p:anim>
                                    <p:anim calcmode="lin" valueType="num">
                                      <p:cBhvr>
                                        <p:cTn id="43"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53" presetClass="entr" presetSubtype="16" fill="hold" grpId="0" nodeType="clickEffect">
                                  <p:stCondLst>
                                    <p:cond delay="0"/>
                                  </p:stCondLst>
                                  <p:childTnLst>
                                    <p:set>
                                      <p:cBhvr>
                                        <p:cTn id="47" dur="1" fill="hold">
                                          <p:stCondLst>
                                            <p:cond delay="0"/>
                                          </p:stCondLst>
                                        </p:cTn>
                                        <p:tgtEl>
                                          <p:spTgt spid="23"/>
                                        </p:tgtEl>
                                        <p:attrNameLst>
                                          <p:attrName>style.visibility</p:attrName>
                                        </p:attrNameLst>
                                      </p:cBhvr>
                                      <p:to>
                                        <p:strVal val="visible"/>
                                      </p:to>
                                    </p:set>
                                    <p:anim calcmode="lin" valueType="num">
                                      <p:cBhvr>
                                        <p:cTn id="48" dur="500" fill="hold"/>
                                        <p:tgtEl>
                                          <p:spTgt spid="23"/>
                                        </p:tgtEl>
                                        <p:attrNameLst>
                                          <p:attrName>ppt_w</p:attrName>
                                        </p:attrNameLst>
                                      </p:cBhvr>
                                      <p:tavLst>
                                        <p:tav tm="0">
                                          <p:val>
                                            <p:fltVal val="0"/>
                                          </p:val>
                                        </p:tav>
                                        <p:tav tm="100000">
                                          <p:val>
                                            <p:strVal val="#ppt_w"/>
                                          </p:val>
                                        </p:tav>
                                      </p:tavLst>
                                    </p:anim>
                                    <p:anim calcmode="lin" valueType="num">
                                      <p:cBhvr>
                                        <p:cTn id="49" dur="500" fill="hold"/>
                                        <p:tgtEl>
                                          <p:spTgt spid="23"/>
                                        </p:tgtEl>
                                        <p:attrNameLst>
                                          <p:attrName>ppt_h</p:attrName>
                                        </p:attrNameLst>
                                      </p:cBhvr>
                                      <p:tavLst>
                                        <p:tav tm="0">
                                          <p:val>
                                            <p:fltVal val="0"/>
                                          </p:val>
                                        </p:tav>
                                        <p:tav tm="100000">
                                          <p:val>
                                            <p:strVal val="#ppt_h"/>
                                          </p:val>
                                        </p:tav>
                                      </p:tavLst>
                                    </p:anim>
                                    <p:animEffect transition="in" filter="fade">
                                      <p:cBhvr>
                                        <p:cTn id="50" dur="500"/>
                                        <p:tgtEl>
                                          <p:spTgt spid="23"/>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18"/>
                                        </p:tgtEl>
                                        <p:attrNameLst>
                                          <p:attrName>style.visibility</p:attrName>
                                        </p:attrNameLst>
                                      </p:cBhvr>
                                      <p:to>
                                        <p:strVal val="visible"/>
                                      </p:to>
                                    </p:set>
                                    <p:anim calcmode="lin" valueType="num">
                                      <p:cBhvr>
                                        <p:cTn id="53" dur="500" fill="hold"/>
                                        <p:tgtEl>
                                          <p:spTgt spid="18"/>
                                        </p:tgtEl>
                                        <p:attrNameLst>
                                          <p:attrName>ppt_w</p:attrName>
                                        </p:attrNameLst>
                                      </p:cBhvr>
                                      <p:tavLst>
                                        <p:tav tm="0">
                                          <p:val>
                                            <p:fltVal val="0"/>
                                          </p:val>
                                        </p:tav>
                                        <p:tav tm="100000">
                                          <p:val>
                                            <p:strVal val="#ppt_w"/>
                                          </p:val>
                                        </p:tav>
                                      </p:tavLst>
                                    </p:anim>
                                    <p:anim calcmode="lin" valueType="num">
                                      <p:cBhvr>
                                        <p:cTn id="54" dur="500" fill="hold"/>
                                        <p:tgtEl>
                                          <p:spTgt spid="18"/>
                                        </p:tgtEl>
                                        <p:attrNameLst>
                                          <p:attrName>ppt_h</p:attrName>
                                        </p:attrNameLst>
                                      </p:cBhvr>
                                      <p:tavLst>
                                        <p:tav tm="0">
                                          <p:val>
                                            <p:fltVal val="0"/>
                                          </p:val>
                                        </p:tav>
                                        <p:tav tm="100000">
                                          <p:val>
                                            <p:strVal val="#ppt_h"/>
                                          </p:val>
                                        </p:tav>
                                      </p:tavLst>
                                    </p:anim>
                                    <p:animEffect transition="in" filter="fade">
                                      <p:cBhvr>
                                        <p:cTn id="55" dur="500"/>
                                        <p:tgtEl>
                                          <p:spTgt spid="18"/>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24"/>
                                        </p:tgtEl>
                                        <p:attrNameLst>
                                          <p:attrName>style.visibility</p:attrName>
                                        </p:attrNameLst>
                                      </p:cBhvr>
                                      <p:to>
                                        <p:strVal val="visible"/>
                                      </p:to>
                                    </p:set>
                                    <p:anim calcmode="lin" valueType="num">
                                      <p:cBhvr>
                                        <p:cTn id="58" dur="500" fill="hold"/>
                                        <p:tgtEl>
                                          <p:spTgt spid="24"/>
                                        </p:tgtEl>
                                        <p:attrNameLst>
                                          <p:attrName>ppt_w</p:attrName>
                                        </p:attrNameLst>
                                      </p:cBhvr>
                                      <p:tavLst>
                                        <p:tav tm="0">
                                          <p:val>
                                            <p:fltVal val="0"/>
                                          </p:val>
                                        </p:tav>
                                        <p:tav tm="100000">
                                          <p:val>
                                            <p:strVal val="#ppt_w"/>
                                          </p:val>
                                        </p:tav>
                                      </p:tavLst>
                                    </p:anim>
                                    <p:anim calcmode="lin" valueType="num">
                                      <p:cBhvr>
                                        <p:cTn id="59" dur="500" fill="hold"/>
                                        <p:tgtEl>
                                          <p:spTgt spid="24"/>
                                        </p:tgtEl>
                                        <p:attrNameLst>
                                          <p:attrName>ppt_h</p:attrName>
                                        </p:attrNameLst>
                                      </p:cBhvr>
                                      <p:tavLst>
                                        <p:tav tm="0">
                                          <p:val>
                                            <p:fltVal val="0"/>
                                          </p:val>
                                        </p:tav>
                                        <p:tav tm="100000">
                                          <p:val>
                                            <p:strVal val="#ppt_h"/>
                                          </p:val>
                                        </p:tav>
                                      </p:tavLst>
                                    </p:anim>
                                    <p:animEffect transition="in" filter="fade">
                                      <p:cBhvr>
                                        <p:cTn id="60" dur="500"/>
                                        <p:tgtEl>
                                          <p:spTgt spid="24"/>
                                        </p:tgtEl>
                                      </p:cBhvr>
                                    </p:animEffect>
                                  </p:childTnLst>
                                </p:cTn>
                              </p:par>
                              <p:par>
                                <p:cTn id="61" presetID="53" presetClass="entr" presetSubtype="16" fill="hold" grpId="0" nodeType="withEffect">
                                  <p:stCondLst>
                                    <p:cond delay="0"/>
                                  </p:stCondLst>
                                  <p:childTnLst>
                                    <p:set>
                                      <p:cBhvr>
                                        <p:cTn id="62" dur="1" fill="hold">
                                          <p:stCondLst>
                                            <p:cond delay="0"/>
                                          </p:stCondLst>
                                        </p:cTn>
                                        <p:tgtEl>
                                          <p:spTgt spid="15"/>
                                        </p:tgtEl>
                                        <p:attrNameLst>
                                          <p:attrName>style.visibility</p:attrName>
                                        </p:attrNameLst>
                                      </p:cBhvr>
                                      <p:to>
                                        <p:strVal val="visible"/>
                                      </p:to>
                                    </p:set>
                                    <p:anim calcmode="lin" valueType="num">
                                      <p:cBhvr>
                                        <p:cTn id="63" dur="500" fill="hold"/>
                                        <p:tgtEl>
                                          <p:spTgt spid="15"/>
                                        </p:tgtEl>
                                        <p:attrNameLst>
                                          <p:attrName>ppt_w</p:attrName>
                                        </p:attrNameLst>
                                      </p:cBhvr>
                                      <p:tavLst>
                                        <p:tav tm="0">
                                          <p:val>
                                            <p:fltVal val="0"/>
                                          </p:val>
                                        </p:tav>
                                        <p:tav tm="100000">
                                          <p:val>
                                            <p:strVal val="#ppt_w"/>
                                          </p:val>
                                        </p:tav>
                                      </p:tavLst>
                                    </p:anim>
                                    <p:anim calcmode="lin" valueType="num">
                                      <p:cBhvr>
                                        <p:cTn id="64" dur="500" fill="hold"/>
                                        <p:tgtEl>
                                          <p:spTgt spid="15"/>
                                        </p:tgtEl>
                                        <p:attrNameLst>
                                          <p:attrName>ppt_h</p:attrName>
                                        </p:attrNameLst>
                                      </p:cBhvr>
                                      <p:tavLst>
                                        <p:tav tm="0">
                                          <p:val>
                                            <p:fltVal val="0"/>
                                          </p:val>
                                        </p:tav>
                                        <p:tav tm="100000">
                                          <p:val>
                                            <p:strVal val="#ppt_h"/>
                                          </p:val>
                                        </p:tav>
                                      </p:tavLst>
                                    </p:anim>
                                    <p:animEffect transition="in" filter="fade">
                                      <p:cBhvr>
                                        <p:cTn id="65" dur="500"/>
                                        <p:tgtEl>
                                          <p:spTgt spid="15"/>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25"/>
                                        </p:tgtEl>
                                        <p:attrNameLst>
                                          <p:attrName>style.visibility</p:attrName>
                                        </p:attrNameLst>
                                      </p:cBhvr>
                                      <p:to>
                                        <p:strVal val="visible"/>
                                      </p:to>
                                    </p:set>
                                    <p:anim calcmode="lin" valueType="num">
                                      <p:cBhvr>
                                        <p:cTn id="68" dur="500" fill="hold"/>
                                        <p:tgtEl>
                                          <p:spTgt spid="25"/>
                                        </p:tgtEl>
                                        <p:attrNameLst>
                                          <p:attrName>ppt_w</p:attrName>
                                        </p:attrNameLst>
                                      </p:cBhvr>
                                      <p:tavLst>
                                        <p:tav tm="0">
                                          <p:val>
                                            <p:fltVal val="0"/>
                                          </p:val>
                                        </p:tav>
                                        <p:tav tm="100000">
                                          <p:val>
                                            <p:strVal val="#ppt_w"/>
                                          </p:val>
                                        </p:tav>
                                      </p:tavLst>
                                    </p:anim>
                                    <p:anim calcmode="lin" valueType="num">
                                      <p:cBhvr>
                                        <p:cTn id="69" dur="500" fill="hold"/>
                                        <p:tgtEl>
                                          <p:spTgt spid="25"/>
                                        </p:tgtEl>
                                        <p:attrNameLst>
                                          <p:attrName>ppt_h</p:attrName>
                                        </p:attrNameLst>
                                      </p:cBhvr>
                                      <p:tavLst>
                                        <p:tav tm="0">
                                          <p:val>
                                            <p:fltVal val="0"/>
                                          </p:val>
                                        </p:tav>
                                        <p:tav tm="100000">
                                          <p:val>
                                            <p:strVal val="#ppt_h"/>
                                          </p:val>
                                        </p:tav>
                                      </p:tavLst>
                                    </p:anim>
                                    <p:animEffect transition="in" filter="fade">
                                      <p:cBhvr>
                                        <p:cTn id="70" dur="500"/>
                                        <p:tgtEl>
                                          <p:spTgt spid="25"/>
                                        </p:tgtEl>
                                      </p:cBhvr>
                                    </p:animEffect>
                                  </p:childTnLst>
                                </p:cTn>
                              </p:par>
                              <p:par>
                                <p:cTn id="71" presetID="53" presetClass="entr" presetSubtype="16" fill="hold" grpId="0" nodeType="with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500" fill="hold"/>
                                        <p:tgtEl>
                                          <p:spTgt spid="20"/>
                                        </p:tgtEl>
                                        <p:attrNameLst>
                                          <p:attrName>ppt_w</p:attrName>
                                        </p:attrNameLst>
                                      </p:cBhvr>
                                      <p:tavLst>
                                        <p:tav tm="0">
                                          <p:val>
                                            <p:fltVal val="0"/>
                                          </p:val>
                                        </p:tav>
                                        <p:tav tm="100000">
                                          <p:val>
                                            <p:strVal val="#ppt_w"/>
                                          </p:val>
                                        </p:tav>
                                      </p:tavLst>
                                    </p:anim>
                                    <p:anim calcmode="lin" valueType="num">
                                      <p:cBhvr>
                                        <p:cTn id="74" dur="500" fill="hold"/>
                                        <p:tgtEl>
                                          <p:spTgt spid="20"/>
                                        </p:tgtEl>
                                        <p:attrNameLst>
                                          <p:attrName>ppt_h</p:attrName>
                                        </p:attrNameLst>
                                      </p:cBhvr>
                                      <p:tavLst>
                                        <p:tav tm="0">
                                          <p:val>
                                            <p:fltVal val="0"/>
                                          </p:val>
                                        </p:tav>
                                        <p:tav tm="100000">
                                          <p:val>
                                            <p:strVal val="#ppt_h"/>
                                          </p:val>
                                        </p:tav>
                                      </p:tavLst>
                                    </p:anim>
                                    <p:animEffect transition="in" filter="fade">
                                      <p:cBhvr>
                                        <p:cTn id="75" dur="500"/>
                                        <p:tgtEl>
                                          <p:spTgt spid="20"/>
                                        </p:tgtEl>
                                      </p:cBhvr>
                                    </p:animEffect>
                                  </p:childTnLst>
                                </p:cTn>
                              </p:par>
                              <p:par>
                                <p:cTn id="76" presetID="53" presetClass="entr" presetSubtype="16" fill="hold" grpId="0" nodeType="withEffect">
                                  <p:stCondLst>
                                    <p:cond delay="0"/>
                                  </p:stCondLst>
                                  <p:childTnLst>
                                    <p:set>
                                      <p:cBhvr>
                                        <p:cTn id="77" dur="1" fill="hold">
                                          <p:stCondLst>
                                            <p:cond delay="0"/>
                                          </p:stCondLst>
                                        </p:cTn>
                                        <p:tgtEl>
                                          <p:spTgt spid="26"/>
                                        </p:tgtEl>
                                        <p:attrNameLst>
                                          <p:attrName>style.visibility</p:attrName>
                                        </p:attrNameLst>
                                      </p:cBhvr>
                                      <p:to>
                                        <p:strVal val="visible"/>
                                      </p:to>
                                    </p:set>
                                    <p:anim calcmode="lin" valueType="num">
                                      <p:cBhvr>
                                        <p:cTn id="78" dur="500" fill="hold"/>
                                        <p:tgtEl>
                                          <p:spTgt spid="26"/>
                                        </p:tgtEl>
                                        <p:attrNameLst>
                                          <p:attrName>ppt_w</p:attrName>
                                        </p:attrNameLst>
                                      </p:cBhvr>
                                      <p:tavLst>
                                        <p:tav tm="0">
                                          <p:val>
                                            <p:fltVal val="0"/>
                                          </p:val>
                                        </p:tav>
                                        <p:tav tm="100000">
                                          <p:val>
                                            <p:strVal val="#ppt_w"/>
                                          </p:val>
                                        </p:tav>
                                      </p:tavLst>
                                    </p:anim>
                                    <p:anim calcmode="lin" valueType="num">
                                      <p:cBhvr>
                                        <p:cTn id="79" dur="500" fill="hold"/>
                                        <p:tgtEl>
                                          <p:spTgt spid="26"/>
                                        </p:tgtEl>
                                        <p:attrNameLst>
                                          <p:attrName>ppt_h</p:attrName>
                                        </p:attrNameLst>
                                      </p:cBhvr>
                                      <p:tavLst>
                                        <p:tav tm="0">
                                          <p:val>
                                            <p:fltVal val="0"/>
                                          </p:val>
                                        </p:tav>
                                        <p:tav tm="100000">
                                          <p:val>
                                            <p:strVal val="#ppt_h"/>
                                          </p:val>
                                        </p:tav>
                                      </p:tavLst>
                                    </p:anim>
                                    <p:animEffect transition="in" filter="fade">
                                      <p:cBhvr>
                                        <p:cTn id="80" dur="500"/>
                                        <p:tgtEl>
                                          <p:spTgt spid="26"/>
                                        </p:tgtEl>
                                      </p:cBhvr>
                                    </p:animEffect>
                                  </p:childTnLst>
                                </p:cTn>
                              </p:par>
                              <p:par>
                                <p:cTn id="81" presetID="53" presetClass="entr" presetSubtype="16" fill="hold" grpId="0" nodeType="withEffect">
                                  <p:stCondLst>
                                    <p:cond delay="0"/>
                                  </p:stCondLst>
                                  <p:childTnLst>
                                    <p:set>
                                      <p:cBhvr>
                                        <p:cTn id="82" dur="1" fill="hold">
                                          <p:stCondLst>
                                            <p:cond delay="0"/>
                                          </p:stCondLst>
                                        </p:cTn>
                                        <p:tgtEl>
                                          <p:spTgt spid="22"/>
                                        </p:tgtEl>
                                        <p:attrNameLst>
                                          <p:attrName>style.visibility</p:attrName>
                                        </p:attrNameLst>
                                      </p:cBhvr>
                                      <p:to>
                                        <p:strVal val="visible"/>
                                      </p:to>
                                    </p:set>
                                    <p:anim calcmode="lin" valueType="num">
                                      <p:cBhvr>
                                        <p:cTn id="83" dur="500" fill="hold"/>
                                        <p:tgtEl>
                                          <p:spTgt spid="22"/>
                                        </p:tgtEl>
                                        <p:attrNameLst>
                                          <p:attrName>ppt_w</p:attrName>
                                        </p:attrNameLst>
                                      </p:cBhvr>
                                      <p:tavLst>
                                        <p:tav tm="0">
                                          <p:val>
                                            <p:fltVal val="0"/>
                                          </p:val>
                                        </p:tav>
                                        <p:tav tm="100000">
                                          <p:val>
                                            <p:strVal val="#ppt_w"/>
                                          </p:val>
                                        </p:tav>
                                      </p:tavLst>
                                    </p:anim>
                                    <p:anim calcmode="lin" valueType="num">
                                      <p:cBhvr>
                                        <p:cTn id="84" dur="500" fill="hold"/>
                                        <p:tgtEl>
                                          <p:spTgt spid="22"/>
                                        </p:tgtEl>
                                        <p:attrNameLst>
                                          <p:attrName>ppt_h</p:attrName>
                                        </p:attrNameLst>
                                      </p:cBhvr>
                                      <p:tavLst>
                                        <p:tav tm="0">
                                          <p:val>
                                            <p:fltVal val="0"/>
                                          </p:val>
                                        </p:tav>
                                        <p:tav tm="100000">
                                          <p:val>
                                            <p:strVal val="#ppt_h"/>
                                          </p:val>
                                        </p:tav>
                                      </p:tavLst>
                                    </p:anim>
                                    <p:animEffect transition="in" filter="fade">
                                      <p:cBhvr>
                                        <p:cTn id="85"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animBg="1"/>
      <p:bldP spid="26" grpId="0" animBg="1"/>
      <p:bldP spid="13" grpId="0" animBg="1"/>
      <p:bldP spid="21" grpId="0"/>
      <p:bldP spid="18" grpId="0"/>
      <p:bldP spid="15" grpId="0"/>
      <p:bldP spid="20" grpId="0"/>
      <p:bldP spid="2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椭圆 12"/>
          <p:cNvSpPr/>
          <p:nvPr/>
        </p:nvSpPr>
        <p:spPr>
          <a:xfrm>
            <a:off x="-2815469" y="5740521"/>
            <a:ext cx="17478704" cy="5777063"/>
          </a:xfrm>
          <a:prstGeom prst="ellipse">
            <a:avLst/>
          </a:prstGeom>
          <a:solidFill>
            <a:srgbClr val="E7EE92">
              <a:alpha val="5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8" name="图片 7"/>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407700" y="492397"/>
            <a:ext cx="1616134" cy="914416"/>
          </a:xfrm>
          <a:prstGeom prst="rect">
            <a:avLst/>
          </a:prstGeom>
        </p:spPr>
      </p:pic>
      <p:pic>
        <p:nvPicPr>
          <p:cNvPr id="10" name="图片 9"/>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3482" y="110630"/>
            <a:ext cx="1849297" cy="1849297"/>
          </a:xfrm>
          <a:prstGeom prst="rect">
            <a:avLst/>
          </a:prstGeom>
        </p:spPr>
      </p:pic>
      <p:pic>
        <p:nvPicPr>
          <p:cNvPr id="11" name="图片 10"/>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348063" y="308529"/>
            <a:ext cx="1077595" cy="726750"/>
          </a:xfrm>
          <a:prstGeom prst="rect">
            <a:avLst/>
          </a:prstGeom>
        </p:spPr>
      </p:pic>
      <p:pic>
        <p:nvPicPr>
          <p:cNvPr id="5" name="图片 4"/>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10407700" y="55069"/>
            <a:ext cx="1520261" cy="2150434"/>
          </a:xfrm>
          <a:prstGeom prst="rect">
            <a:avLst/>
          </a:prstGeom>
        </p:spPr>
      </p:pic>
      <p:sp>
        <p:nvSpPr>
          <p:cNvPr id="21" name="标题 1"/>
          <p:cNvSpPr>
            <a:spLocks noGrp="1"/>
          </p:cNvSpPr>
          <p:nvPr/>
        </p:nvSpPr>
        <p:spPr>
          <a:xfrm>
            <a:off x="1952779" y="560844"/>
            <a:ext cx="7942208" cy="1087756"/>
          </a:xfrm>
          <a:prstGeom prst="rect">
            <a:avLst/>
          </a:prstGeom>
          <a:noFill/>
          <a:ln>
            <a:noFill/>
          </a:ln>
        </p:spPr>
        <p:txBody>
          <a:bodyPr vert="horz" wrap="square" lIns="91440" tIns="45720" rIns="91440" bIns="45720" numCol="1" anchor="b" anchorCtr="0" compatLnSpc="1"/>
          <a:lstStyle>
            <a:lvl1pPr algn="ctr" rtl="0" fontAlgn="base">
              <a:spcBef>
                <a:spcPct val="0"/>
              </a:spcBef>
              <a:spcAft>
                <a:spcPct val="0"/>
              </a:spcAft>
              <a:defRPr sz="60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2pPr>
            <a:lvl3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3pPr>
            <a:lvl4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4pPr>
            <a:lvl5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5pPr>
            <a:lvl6pPr marL="4572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6pPr>
            <a:lvl7pPr marL="9144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7pPr>
            <a:lvl8pPr marL="13716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8pPr>
            <a:lvl9pPr marL="18288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9pPr>
          </a:lstStyle>
          <a:p>
            <a:r>
              <a:rPr lang="zh-CN" altLang="en-US" sz="4400" b="1" dirty="0" smtClean="0">
                <a:solidFill>
                  <a:srgbClr val="FFC000"/>
                </a:solidFill>
                <a:latin typeface="+mn-lt"/>
                <a:ea typeface="+mn-ea"/>
                <a:cs typeface="+mn-ea"/>
                <a:sym typeface="+mn-lt"/>
              </a:rPr>
              <a:t>学 生 常 规 守 则</a:t>
            </a:r>
            <a:endParaRPr lang="zh-CN" altLang="en-US" sz="4400" b="1" dirty="0">
              <a:solidFill>
                <a:srgbClr val="FFC000"/>
              </a:solidFill>
              <a:latin typeface="+mn-lt"/>
              <a:ea typeface="+mn-ea"/>
              <a:cs typeface="+mn-ea"/>
              <a:sym typeface="+mn-lt"/>
            </a:endParaRPr>
          </a:p>
        </p:txBody>
      </p:sp>
      <p:pic>
        <p:nvPicPr>
          <p:cNvPr id="19" name="图片 18"/>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3995951" y="390247"/>
            <a:ext cx="3855864" cy="563314"/>
          </a:xfrm>
          <a:prstGeom prst="rect">
            <a:avLst/>
          </a:prstGeom>
        </p:spPr>
      </p:pic>
      <p:sp>
        <p:nvSpPr>
          <p:cNvPr id="14" name="矩形 13"/>
          <p:cNvSpPr/>
          <p:nvPr/>
        </p:nvSpPr>
        <p:spPr>
          <a:xfrm>
            <a:off x="2557474" y="1782975"/>
            <a:ext cx="8972616" cy="3000821"/>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zh-CN" altLang="en-US" sz="1400" dirty="0" smtClean="0">
                <a:solidFill>
                  <a:srgbClr val="83C207"/>
                </a:solidFill>
                <a:cs typeface="+mn-ea"/>
                <a:sym typeface="+mn-lt"/>
              </a:rPr>
              <a:t>讲</a:t>
            </a:r>
            <a:r>
              <a:rPr lang="zh-CN" altLang="en-US" sz="1400" dirty="0">
                <a:solidFill>
                  <a:srgbClr val="83C207"/>
                </a:solidFill>
                <a:cs typeface="+mn-ea"/>
                <a:sym typeface="+mn-lt"/>
              </a:rPr>
              <a:t>诚信。守时履约，言行一致，知错就改，有责任心，不抄袭不作弊，不擅动他人物品，借东西及时归还</a:t>
            </a:r>
            <a:r>
              <a:rPr lang="zh-CN" altLang="en-US" sz="1400" dirty="0" smtClean="0">
                <a:solidFill>
                  <a:srgbClr val="83C207"/>
                </a:solidFill>
                <a:cs typeface="+mn-ea"/>
                <a:sym typeface="+mn-lt"/>
              </a:rPr>
              <a:t>。</a:t>
            </a:r>
            <a:endParaRPr lang="en-US" altLang="zh-CN" sz="1400" dirty="0" smtClean="0">
              <a:solidFill>
                <a:srgbClr val="83C207"/>
              </a:solidFill>
              <a:cs typeface="+mn-ea"/>
              <a:sym typeface="+mn-lt"/>
            </a:endParaRPr>
          </a:p>
          <a:p>
            <a:pPr>
              <a:lnSpc>
                <a:spcPct val="150000"/>
              </a:lnSpc>
            </a:pPr>
            <a:endParaRPr lang="zh-CN" altLang="en-US" sz="1400" dirty="0">
              <a:solidFill>
                <a:srgbClr val="83C207"/>
              </a:solidFill>
              <a:cs typeface="+mn-ea"/>
              <a:sym typeface="+mn-lt"/>
            </a:endParaRPr>
          </a:p>
          <a:p>
            <a:pPr>
              <a:lnSpc>
                <a:spcPct val="150000"/>
              </a:lnSpc>
            </a:pPr>
            <a:r>
              <a:rPr lang="zh-CN" altLang="en-US" sz="1400" dirty="0" smtClean="0">
                <a:solidFill>
                  <a:srgbClr val="83C207"/>
                </a:solidFill>
                <a:cs typeface="+mn-ea"/>
                <a:sym typeface="+mn-lt"/>
              </a:rPr>
              <a:t>讲</a:t>
            </a:r>
            <a:r>
              <a:rPr lang="zh-CN" altLang="en-US" sz="1400" dirty="0">
                <a:solidFill>
                  <a:srgbClr val="83C207"/>
                </a:solidFill>
                <a:cs typeface="+mn-ea"/>
                <a:sym typeface="+mn-lt"/>
              </a:rPr>
              <a:t>法治。遵守校纪校规，参与班级管理，养成规则意识，了解法律法规，不做违法之事</a:t>
            </a:r>
            <a:r>
              <a:rPr lang="zh-CN" altLang="en-US" sz="1400" dirty="0" smtClean="0">
                <a:solidFill>
                  <a:srgbClr val="83C207"/>
                </a:solidFill>
                <a:cs typeface="+mn-ea"/>
                <a:sym typeface="+mn-lt"/>
              </a:rPr>
              <a:t>。</a:t>
            </a:r>
            <a:endParaRPr lang="en-US" altLang="zh-CN" sz="1400" dirty="0" smtClean="0">
              <a:solidFill>
                <a:srgbClr val="83C207"/>
              </a:solidFill>
              <a:cs typeface="+mn-ea"/>
              <a:sym typeface="+mn-lt"/>
            </a:endParaRPr>
          </a:p>
          <a:p>
            <a:pPr>
              <a:lnSpc>
                <a:spcPct val="150000"/>
              </a:lnSpc>
            </a:pPr>
            <a:endParaRPr lang="zh-CN" altLang="en-US" sz="1400" dirty="0">
              <a:solidFill>
                <a:srgbClr val="83C207"/>
              </a:solidFill>
              <a:cs typeface="+mn-ea"/>
              <a:sym typeface="+mn-lt"/>
            </a:endParaRPr>
          </a:p>
          <a:p>
            <a:pPr>
              <a:lnSpc>
                <a:spcPct val="150000"/>
              </a:lnSpc>
            </a:pPr>
            <a:r>
              <a:rPr lang="zh-CN" altLang="en-US" sz="1400" dirty="0" smtClean="0">
                <a:solidFill>
                  <a:srgbClr val="83C207"/>
                </a:solidFill>
                <a:cs typeface="+mn-ea"/>
                <a:sym typeface="+mn-lt"/>
              </a:rPr>
              <a:t>护</a:t>
            </a:r>
            <a:r>
              <a:rPr lang="zh-CN" altLang="en-US" sz="1400" dirty="0">
                <a:solidFill>
                  <a:srgbClr val="83C207"/>
                </a:solidFill>
                <a:cs typeface="+mn-ea"/>
                <a:sym typeface="+mn-lt"/>
              </a:rPr>
              <a:t>安全。红灯停绿灯行，防溺水不玩火，会自护懂求救，远离毒品，珍惜生命</a:t>
            </a:r>
            <a:r>
              <a:rPr lang="zh-CN" altLang="en-US" sz="1400" dirty="0" smtClean="0">
                <a:solidFill>
                  <a:srgbClr val="83C207"/>
                </a:solidFill>
                <a:cs typeface="+mn-ea"/>
                <a:sym typeface="+mn-lt"/>
              </a:rPr>
              <a:t>。</a:t>
            </a:r>
            <a:endParaRPr lang="en-US" altLang="zh-CN" sz="1400" dirty="0" smtClean="0">
              <a:solidFill>
                <a:srgbClr val="83C207"/>
              </a:solidFill>
              <a:cs typeface="+mn-ea"/>
              <a:sym typeface="+mn-lt"/>
            </a:endParaRPr>
          </a:p>
          <a:p>
            <a:pPr>
              <a:lnSpc>
                <a:spcPct val="150000"/>
              </a:lnSpc>
            </a:pPr>
            <a:endParaRPr lang="zh-CN" altLang="en-US" sz="1400" dirty="0">
              <a:solidFill>
                <a:srgbClr val="83C207"/>
              </a:solidFill>
              <a:cs typeface="+mn-ea"/>
              <a:sym typeface="+mn-lt"/>
            </a:endParaRPr>
          </a:p>
          <a:p>
            <a:pPr>
              <a:lnSpc>
                <a:spcPct val="150000"/>
              </a:lnSpc>
            </a:pPr>
            <a:r>
              <a:rPr lang="zh-CN" altLang="en-US" sz="1400" dirty="0" smtClean="0">
                <a:solidFill>
                  <a:srgbClr val="83C207"/>
                </a:solidFill>
                <a:cs typeface="+mn-ea"/>
                <a:sym typeface="+mn-lt"/>
              </a:rPr>
              <a:t>护</a:t>
            </a:r>
            <a:r>
              <a:rPr lang="zh-CN" altLang="en-US" sz="1400" dirty="0">
                <a:solidFill>
                  <a:srgbClr val="83C207"/>
                </a:solidFill>
                <a:cs typeface="+mn-ea"/>
                <a:sym typeface="+mn-lt"/>
              </a:rPr>
              <a:t>健康。养成卫生习惯，不吸烟不喝酒，控制上网时间，抵制不良信息，坚持锻炼身体，保持阳光心态</a:t>
            </a:r>
            <a:r>
              <a:rPr lang="zh-CN" altLang="en-US" sz="1400" dirty="0" smtClean="0">
                <a:solidFill>
                  <a:srgbClr val="83C207"/>
                </a:solidFill>
                <a:cs typeface="+mn-ea"/>
                <a:sym typeface="+mn-lt"/>
              </a:rPr>
              <a:t>。</a:t>
            </a:r>
            <a:endParaRPr lang="en-US" altLang="zh-CN" sz="1400" dirty="0" smtClean="0">
              <a:solidFill>
                <a:srgbClr val="83C207"/>
              </a:solidFill>
              <a:cs typeface="+mn-ea"/>
              <a:sym typeface="+mn-lt"/>
            </a:endParaRPr>
          </a:p>
          <a:p>
            <a:pPr>
              <a:lnSpc>
                <a:spcPct val="150000"/>
              </a:lnSpc>
            </a:pPr>
            <a:endParaRPr lang="zh-CN" altLang="en-US" sz="1400" dirty="0">
              <a:solidFill>
                <a:srgbClr val="83C207"/>
              </a:solidFill>
              <a:cs typeface="+mn-ea"/>
              <a:sym typeface="+mn-lt"/>
            </a:endParaRPr>
          </a:p>
          <a:p>
            <a:pPr>
              <a:lnSpc>
                <a:spcPct val="150000"/>
              </a:lnSpc>
            </a:pPr>
            <a:r>
              <a:rPr lang="zh-CN" altLang="en-US" sz="1400" dirty="0" smtClean="0">
                <a:solidFill>
                  <a:srgbClr val="83C207"/>
                </a:solidFill>
                <a:cs typeface="+mn-ea"/>
                <a:sym typeface="+mn-lt"/>
              </a:rPr>
              <a:t>护</a:t>
            </a:r>
            <a:r>
              <a:rPr lang="zh-CN" altLang="en-US" sz="1400" dirty="0">
                <a:solidFill>
                  <a:srgbClr val="83C207"/>
                </a:solidFill>
                <a:cs typeface="+mn-ea"/>
                <a:sym typeface="+mn-lt"/>
              </a:rPr>
              <a:t>家园。节粮节水节电，践行垃圾分类，爱护花草树木，低碳环保生活，保护生态环境。</a:t>
            </a:r>
          </a:p>
        </p:txBody>
      </p:sp>
      <p:pic>
        <p:nvPicPr>
          <p:cNvPr id="16" name="图片 15"/>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rot="20468444">
            <a:off x="8545860" y="4910709"/>
            <a:ext cx="2294105" cy="2010387"/>
          </a:xfrm>
          <a:prstGeom prst="rect">
            <a:avLst/>
          </a:prstGeom>
        </p:spPr>
      </p:pic>
      <p:cxnSp>
        <p:nvCxnSpPr>
          <p:cNvPr id="3" name="直接连接符 2"/>
          <p:cNvCxnSpPr/>
          <p:nvPr/>
        </p:nvCxnSpPr>
        <p:spPr>
          <a:xfrm>
            <a:off x="2580912" y="2359195"/>
            <a:ext cx="8522398" cy="0"/>
          </a:xfrm>
          <a:prstGeom prst="line">
            <a:avLst/>
          </a:prstGeom>
          <a:ln>
            <a:solidFill>
              <a:srgbClr val="069B88"/>
            </a:solidFill>
            <a:prstDash val="dash"/>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2580912" y="3029233"/>
            <a:ext cx="8522398" cy="0"/>
          </a:xfrm>
          <a:prstGeom prst="line">
            <a:avLst/>
          </a:prstGeom>
          <a:ln>
            <a:solidFill>
              <a:srgbClr val="83C207"/>
            </a:solidFill>
            <a:prstDash val="dash"/>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2580912" y="3597265"/>
            <a:ext cx="8586918" cy="0"/>
          </a:xfrm>
          <a:prstGeom prst="line">
            <a:avLst/>
          </a:prstGeom>
          <a:ln>
            <a:solidFill>
              <a:srgbClr val="F56224"/>
            </a:solidFill>
            <a:prstDash val="dash"/>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a:off x="2580912" y="4234202"/>
            <a:ext cx="8228602" cy="0"/>
          </a:xfrm>
          <a:prstGeom prst="line">
            <a:avLst/>
          </a:prstGeom>
          <a:ln>
            <a:solidFill>
              <a:srgbClr val="FFC208"/>
            </a:solidFill>
            <a:prstDash val="dash"/>
          </a:ln>
        </p:spPr>
        <p:style>
          <a:lnRef idx="1">
            <a:schemeClr val="accent1"/>
          </a:lnRef>
          <a:fillRef idx="0">
            <a:schemeClr val="accent1"/>
          </a:fillRef>
          <a:effectRef idx="0">
            <a:schemeClr val="accent1"/>
          </a:effectRef>
          <a:fontRef idx="minor">
            <a:schemeClr val="tx1"/>
          </a:fontRef>
        </p:style>
      </p:cxnSp>
      <p:pic>
        <p:nvPicPr>
          <p:cNvPr id="6" name="图片 5"/>
          <p:cNvPicPr>
            <a:picLocks noChangeAspect="1"/>
          </p:cNvPicPr>
          <p:nvPr/>
        </p:nvPicPr>
        <p:blipFill>
          <a:blip r:embed="rId9">
            <a:extLst>
              <a:ext uri="{28A0092B-C50C-407E-A947-70E740481C1C}">
                <a14:useLocalDpi xmlns:a14="http://schemas.microsoft.com/office/drawing/2010/main"/>
              </a:ext>
            </a:extLst>
          </a:blip>
          <a:stretch>
            <a:fillRect/>
          </a:stretch>
        </p:blipFill>
        <p:spPr>
          <a:xfrm>
            <a:off x="2085486" y="4372362"/>
            <a:ext cx="3306901" cy="2572034"/>
          </a:xfrm>
          <a:prstGeom prst="rect">
            <a:avLst/>
          </a:prstGeom>
        </p:spPr>
      </p:pic>
      <p:sp>
        <p:nvSpPr>
          <p:cNvPr id="7" name="菱形 6"/>
          <p:cNvSpPr/>
          <p:nvPr/>
        </p:nvSpPr>
        <p:spPr>
          <a:xfrm>
            <a:off x="1952779" y="1848908"/>
            <a:ext cx="496508" cy="533366"/>
          </a:xfrm>
          <a:prstGeom prst="diamond">
            <a:avLst/>
          </a:prstGeom>
          <a:solidFill>
            <a:srgbClr val="83C2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smtClean="0">
                <a:cs typeface="+mn-ea"/>
                <a:sym typeface="+mn-lt"/>
              </a:rPr>
              <a:t>1</a:t>
            </a:r>
            <a:endParaRPr lang="zh-CN" altLang="en-US" b="1" dirty="0">
              <a:cs typeface="+mn-ea"/>
              <a:sym typeface="+mn-lt"/>
            </a:endParaRPr>
          </a:p>
        </p:txBody>
      </p:sp>
      <p:sp>
        <p:nvSpPr>
          <p:cNvPr id="25" name="菱形 24"/>
          <p:cNvSpPr/>
          <p:nvPr/>
        </p:nvSpPr>
        <p:spPr>
          <a:xfrm>
            <a:off x="1952779" y="2485054"/>
            <a:ext cx="496508" cy="533366"/>
          </a:xfrm>
          <a:prstGeom prst="diamond">
            <a:avLst/>
          </a:prstGeom>
          <a:solidFill>
            <a:srgbClr val="FFC2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smtClean="0">
                <a:cs typeface="+mn-ea"/>
                <a:sym typeface="+mn-lt"/>
              </a:rPr>
              <a:t>2</a:t>
            </a:r>
            <a:endParaRPr lang="zh-CN" altLang="en-US" b="1" dirty="0">
              <a:cs typeface="+mn-ea"/>
              <a:sym typeface="+mn-lt"/>
            </a:endParaRPr>
          </a:p>
        </p:txBody>
      </p:sp>
      <p:sp>
        <p:nvSpPr>
          <p:cNvPr id="26" name="菱形 25"/>
          <p:cNvSpPr/>
          <p:nvPr/>
        </p:nvSpPr>
        <p:spPr>
          <a:xfrm>
            <a:off x="1954563" y="3095691"/>
            <a:ext cx="496508" cy="533366"/>
          </a:xfrm>
          <a:prstGeom prst="diamond">
            <a:avLst/>
          </a:prstGeom>
          <a:solidFill>
            <a:srgbClr val="069B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smtClean="0">
                <a:cs typeface="+mn-ea"/>
                <a:sym typeface="+mn-lt"/>
              </a:rPr>
              <a:t>3</a:t>
            </a:r>
            <a:endParaRPr lang="zh-CN" altLang="en-US" b="1" dirty="0">
              <a:cs typeface="+mn-ea"/>
              <a:sym typeface="+mn-lt"/>
            </a:endParaRPr>
          </a:p>
        </p:txBody>
      </p:sp>
      <p:sp>
        <p:nvSpPr>
          <p:cNvPr id="27" name="菱形 26"/>
          <p:cNvSpPr/>
          <p:nvPr/>
        </p:nvSpPr>
        <p:spPr>
          <a:xfrm>
            <a:off x="1954563" y="3706329"/>
            <a:ext cx="496508" cy="533366"/>
          </a:xfrm>
          <a:prstGeom prst="diamond">
            <a:avLst/>
          </a:prstGeom>
          <a:solidFill>
            <a:srgbClr val="F562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smtClean="0">
                <a:cs typeface="+mn-ea"/>
                <a:sym typeface="+mn-lt"/>
              </a:rPr>
              <a:t>4</a:t>
            </a:r>
            <a:endParaRPr lang="zh-CN" altLang="en-US" b="1" dirty="0">
              <a:cs typeface="+mn-ea"/>
              <a:sym typeface="+mn-lt"/>
            </a:endParaRPr>
          </a:p>
        </p:txBody>
      </p:sp>
      <p:sp>
        <p:nvSpPr>
          <p:cNvPr id="32" name="菱形 31"/>
          <p:cNvSpPr/>
          <p:nvPr/>
        </p:nvSpPr>
        <p:spPr>
          <a:xfrm>
            <a:off x="1956103" y="4316967"/>
            <a:ext cx="496508" cy="533366"/>
          </a:xfrm>
          <a:prstGeom prst="diamond">
            <a:avLst/>
          </a:prstGeom>
          <a:solidFill>
            <a:srgbClr val="83C2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smtClean="0">
                <a:cs typeface="+mn-ea"/>
                <a:sym typeface="+mn-lt"/>
              </a:rPr>
              <a:t>5</a:t>
            </a:r>
            <a:endParaRPr lang="zh-CN" altLang="en-US" b="1" dirty="0">
              <a:cs typeface="+mn-ea"/>
              <a:sym typeface="+mn-lt"/>
            </a:endParaRPr>
          </a:p>
        </p:txBody>
      </p:sp>
    </p:spTree>
    <p:extLst>
      <p:ext uri="{BB962C8B-B14F-4D97-AF65-F5344CB8AC3E}">
        <p14:creationId xmlns:p14="http://schemas.microsoft.com/office/powerpoint/2010/main" val="1016340917"/>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randombar(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anim calcmode="lin" valueType="num">
                                      <p:cBhvr>
                                        <p:cTn id="13" dur="1000" fill="hold"/>
                                        <p:tgtEl>
                                          <p:spTgt spid="11"/>
                                        </p:tgtEl>
                                        <p:attrNameLst>
                                          <p:attrName>ppt_x</p:attrName>
                                        </p:attrNameLst>
                                      </p:cBhvr>
                                      <p:tavLst>
                                        <p:tav tm="0">
                                          <p:val>
                                            <p:strVal val="#ppt_x"/>
                                          </p:val>
                                        </p:tav>
                                        <p:tav tm="100000">
                                          <p:val>
                                            <p:strVal val="#ppt_x"/>
                                          </p:val>
                                        </p:tav>
                                      </p:tavLst>
                                    </p:anim>
                                    <p:anim calcmode="lin" valueType="num">
                                      <p:cBhvr>
                                        <p:cTn id="14" dur="1000" fill="hold"/>
                                        <p:tgtEl>
                                          <p:spTgt spid="11"/>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1000"/>
                                        <p:tgtEl>
                                          <p:spTgt spid="10"/>
                                        </p:tgtEl>
                                      </p:cBhvr>
                                    </p:animEffect>
                                    <p:anim calcmode="lin" valueType="num">
                                      <p:cBhvr>
                                        <p:cTn id="18" dur="1000" fill="hold"/>
                                        <p:tgtEl>
                                          <p:spTgt spid="10"/>
                                        </p:tgtEl>
                                        <p:attrNameLst>
                                          <p:attrName>ppt_x</p:attrName>
                                        </p:attrNameLst>
                                      </p:cBhvr>
                                      <p:tavLst>
                                        <p:tav tm="0">
                                          <p:val>
                                            <p:strVal val="#ppt_x"/>
                                          </p:val>
                                        </p:tav>
                                        <p:tav tm="100000">
                                          <p:val>
                                            <p:strVal val="#ppt_x"/>
                                          </p:val>
                                        </p:tav>
                                      </p:tavLst>
                                    </p:anim>
                                    <p:anim calcmode="lin" valueType="num">
                                      <p:cBhvr>
                                        <p:cTn id="1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1000"/>
                                        <p:tgtEl>
                                          <p:spTgt spid="8"/>
                                        </p:tgtEl>
                                      </p:cBhvr>
                                    </p:animEffect>
                                    <p:anim calcmode="lin" valueType="num">
                                      <p:cBhvr>
                                        <p:cTn id="25" dur="1000" fill="hold"/>
                                        <p:tgtEl>
                                          <p:spTgt spid="8"/>
                                        </p:tgtEl>
                                        <p:attrNameLst>
                                          <p:attrName>ppt_x</p:attrName>
                                        </p:attrNameLst>
                                      </p:cBhvr>
                                      <p:tavLst>
                                        <p:tav tm="0">
                                          <p:val>
                                            <p:strVal val="#ppt_x"/>
                                          </p:val>
                                        </p:tav>
                                        <p:tav tm="100000">
                                          <p:val>
                                            <p:strVal val="#ppt_x"/>
                                          </p:val>
                                        </p:tav>
                                      </p:tavLst>
                                    </p:anim>
                                    <p:anim calcmode="lin" valueType="num">
                                      <p:cBhvr>
                                        <p:cTn id="2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500"/>
                                        <p:tgtEl>
                                          <p:spTgt spid="5"/>
                                        </p:tgtEl>
                                      </p:cBhvr>
                                    </p:animEffect>
                                  </p:childTnLst>
                                </p:cTn>
                              </p:par>
                            </p:childTnLst>
                          </p:cTn>
                        </p:par>
                      </p:childTnLst>
                    </p:cTn>
                  </p:par>
                  <p:par>
                    <p:cTn id="32" fill="hold">
                      <p:stCondLst>
                        <p:cond delay="indefinite"/>
                      </p:stCondLst>
                      <p:childTnLst>
                        <p:par>
                          <p:cTn id="33" fill="hold">
                            <p:stCondLst>
                              <p:cond delay="0"/>
                            </p:stCondLst>
                            <p:childTnLst>
                              <p:par>
                                <p:cTn id="34" presetID="47" presetClass="entr" presetSubtype="0" fill="hold" nodeType="click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fade">
                                      <p:cBhvr>
                                        <p:cTn id="36" dur="1000"/>
                                        <p:tgtEl>
                                          <p:spTgt spid="19"/>
                                        </p:tgtEl>
                                      </p:cBhvr>
                                    </p:animEffect>
                                    <p:anim calcmode="lin" valueType="num">
                                      <p:cBhvr>
                                        <p:cTn id="37" dur="1000" fill="hold"/>
                                        <p:tgtEl>
                                          <p:spTgt spid="19"/>
                                        </p:tgtEl>
                                        <p:attrNameLst>
                                          <p:attrName>ppt_x</p:attrName>
                                        </p:attrNameLst>
                                      </p:cBhvr>
                                      <p:tavLst>
                                        <p:tav tm="0">
                                          <p:val>
                                            <p:strVal val="#ppt_x"/>
                                          </p:val>
                                        </p:tav>
                                        <p:tav tm="100000">
                                          <p:val>
                                            <p:strVal val="#ppt_x"/>
                                          </p:val>
                                        </p:tav>
                                      </p:tavLst>
                                    </p:anim>
                                    <p:anim calcmode="lin" valueType="num">
                                      <p:cBhvr>
                                        <p:cTn id="38" dur="1000" fill="hold"/>
                                        <p:tgtEl>
                                          <p:spTgt spid="19"/>
                                        </p:tgtEl>
                                        <p:attrNameLst>
                                          <p:attrName>ppt_y</p:attrName>
                                        </p:attrNameLst>
                                      </p:cBhvr>
                                      <p:tavLst>
                                        <p:tav tm="0">
                                          <p:val>
                                            <p:strVal val="#ppt_y-.1"/>
                                          </p:val>
                                        </p:tav>
                                        <p:tav tm="100000">
                                          <p:val>
                                            <p:strVal val="#ppt_y"/>
                                          </p:val>
                                        </p:tav>
                                      </p:tavLst>
                                    </p:anim>
                                  </p:childTnLst>
                                </p:cTn>
                              </p:par>
                              <p:par>
                                <p:cTn id="39" presetID="47" presetClass="entr" presetSubtype="0" fill="hold" grpId="0" nodeType="withEffect">
                                  <p:stCondLst>
                                    <p:cond delay="0"/>
                                  </p:stCondLst>
                                  <p:childTnLst>
                                    <p:set>
                                      <p:cBhvr>
                                        <p:cTn id="40" dur="1" fill="hold">
                                          <p:stCondLst>
                                            <p:cond delay="0"/>
                                          </p:stCondLst>
                                        </p:cTn>
                                        <p:tgtEl>
                                          <p:spTgt spid="21"/>
                                        </p:tgtEl>
                                        <p:attrNameLst>
                                          <p:attrName>style.visibility</p:attrName>
                                        </p:attrNameLst>
                                      </p:cBhvr>
                                      <p:to>
                                        <p:strVal val="visible"/>
                                      </p:to>
                                    </p:set>
                                    <p:animEffect transition="in" filter="fade">
                                      <p:cBhvr>
                                        <p:cTn id="41" dur="1000"/>
                                        <p:tgtEl>
                                          <p:spTgt spid="21"/>
                                        </p:tgtEl>
                                      </p:cBhvr>
                                    </p:animEffect>
                                    <p:anim calcmode="lin" valueType="num">
                                      <p:cBhvr>
                                        <p:cTn id="42" dur="1000" fill="hold"/>
                                        <p:tgtEl>
                                          <p:spTgt spid="21"/>
                                        </p:tgtEl>
                                        <p:attrNameLst>
                                          <p:attrName>ppt_x</p:attrName>
                                        </p:attrNameLst>
                                      </p:cBhvr>
                                      <p:tavLst>
                                        <p:tav tm="0">
                                          <p:val>
                                            <p:strVal val="#ppt_x"/>
                                          </p:val>
                                        </p:tav>
                                        <p:tav tm="100000">
                                          <p:val>
                                            <p:strVal val="#ppt_x"/>
                                          </p:val>
                                        </p:tav>
                                      </p:tavLst>
                                    </p:anim>
                                    <p:anim calcmode="lin" valueType="num">
                                      <p:cBhvr>
                                        <p:cTn id="43"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31" presetClass="entr" presetSubtype="0" fill="hold" grpId="0" nodeType="clickEffect">
                                  <p:stCondLst>
                                    <p:cond delay="0"/>
                                  </p:stCondLst>
                                  <p:childTnLst>
                                    <p:set>
                                      <p:cBhvr>
                                        <p:cTn id="47" dur="1" fill="hold">
                                          <p:stCondLst>
                                            <p:cond delay="0"/>
                                          </p:stCondLst>
                                        </p:cTn>
                                        <p:tgtEl>
                                          <p:spTgt spid="7"/>
                                        </p:tgtEl>
                                        <p:attrNameLst>
                                          <p:attrName>style.visibility</p:attrName>
                                        </p:attrNameLst>
                                      </p:cBhvr>
                                      <p:to>
                                        <p:strVal val="visible"/>
                                      </p:to>
                                    </p:set>
                                    <p:anim calcmode="lin" valueType="num">
                                      <p:cBhvr>
                                        <p:cTn id="48" dur="1000" fill="hold"/>
                                        <p:tgtEl>
                                          <p:spTgt spid="7"/>
                                        </p:tgtEl>
                                        <p:attrNameLst>
                                          <p:attrName>ppt_w</p:attrName>
                                        </p:attrNameLst>
                                      </p:cBhvr>
                                      <p:tavLst>
                                        <p:tav tm="0">
                                          <p:val>
                                            <p:fltVal val="0"/>
                                          </p:val>
                                        </p:tav>
                                        <p:tav tm="100000">
                                          <p:val>
                                            <p:strVal val="#ppt_w"/>
                                          </p:val>
                                        </p:tav>
                                      </p:tavLst>
                                    </p:anim>
                                    <p:anim calcmode="lin" valueType="num">
                                      <p:cBhvr>
                                        <p:cTn id="49" dur="1000" fill="hold"/>
                                        <p:tgtEl>
                                          <p:spTgt spid="7"/>
                                        </p:tgtEl>
                                        <p:attrNameLst>
                                          <p:attrName>ppt_h</p:attrName>
                                        </p:attrNameLst>
                                      </p:cBhvr>
                                      <p:tavLst>
                                        <p:tav tm="0">
                                          <p:val>
                                            <p:fltVal val="0"/>
                                          </p:val>
                                        </p:tav>
                                        <p:tav tm="100000">
                                          <p:val>
                                            <p:strVal val="#ppt_h"/>
                                          </p:val>
                                        </p:tav>
                                      </p:tavLst>
                                    </p:anim>
                                    <p:anim calcmode="lin" valueType="num">
                                      <p:cBhvr>
                                        <p:cTn id="50" dur="1000" fill="hold"/>
                                        <p:tgtEl>
                                          <p:spTgt spid="7"/>
                                        </p:tgtEl>
                                        <p:attrNameLst>
                                          <p:attrName>style.rotation</p:attrName>
                                        </p:attrNameLst>
                                      </p:cBhvr>
                                      <p:tavLst>
                                        <p:tav tm="0">
                                          <p:val>
                                            <p:fltVal val="90"/>
                                          </p:val>
                                        </p:tav>
                                        <p:tav tm="100000">
                                          <p:val>
                                            <p:fltVal val="0"/>
                                          </p:val>
                                        </p:tav>
                                      </p:tavLst>
                                    </p:anim>
                                    <p:animEffect transition="in" filter="fade">
                                      <p:cBhvr>
                                        <p:cTn id="51" dur="1000"/>
                                        <p:tgtEl>
                                          <p:spTgt spid="7"/>
                                        </p:tgtEl>
                                      </p:cBhvr>
                                    </p:animEffect>
                                  </p:childTnLst>
                                </p:cTn>
                              </p:par>
                              <p:par>
                                <p:cTn id="52" presetID="31" presetClass="entr" presetSubtype="0" fill="hold" grpId="0" nodeType="withEffect">
                                  <p:stCondLst>
                                    <p:cond delay="0"/>
                                  </p:stCondLst>
                                  <p:childTnLst>
                                    <p:set>
                                      <p:cBhvr>
                                        <p:cTn id="53" dur="1" fill="hold">
                                          <p:stCondLst>
                                            <p:cond delay="0"/>
                                          </p:stCondLst>
                                        </p:cTn>
                                        <p:tgtEl>
                                          <p:spTgt spid="25"/>
                                        </p:tgtEl>
                                        <p:attrNameLst>
                                          <p:attrName>style.visibility</p:attrName>
                                        </p:attrNameLst>
                                      </p:cBhvr>
                                      <p:to>
                                        <p:strVal val="visible"/>
                                      </p:to>
                                    </p:set>
                                    <p:anim calcmode="lin" valueType="num">
                                      <p:cBhvr>
                                        <p:cTn id="54" dur="1000" fill="hold"/>
                                        <p:tgtEl>
                                          <p:spTgt spid="25"/>
                                        </p:tgtEl>
                                        <p:attrNameLst>
                                          <p:attrName>ppt_w</p:attrName>
                                        </p:attrNameLst>
                                      </p:cBhvr>
                                      <p:tavLst>
                                        <p:tav tm="0">
                                          <p:val>
                                            <p:fltVal val="0"/>
                                          </p:val>
                                        </p:tav>
                                        <p:tav tm="100000">
                                          <p:val>
                                            <p:strVal val="#ppt_w"/>
                                          </p:val>
                                        </p:tav>
                                      </p:tavLst>
                                    </p:anim>
                                    <p:anim calcmode="lin" valueType="num">
                                      <p:cBhvr>
                                        <p:cTn id="55" dur="1000" fill="hold"/>
                                        <p:tgtEl>
                                          <p:spTgt spid="25"/>
                                        </p:tgtEl>
                                        <p:attrNameLst>
                                          <p:attrName>ppt_h</p:attrName>
                                        </p:attrNameLst>
                                      </p:cBhvr>
                                      <p:tavLst>
                                        <p:tav tm="0">
                                          <p:val>
                                            <p:fltVal val="0"/>
                                          </p:val>
                                        </p:tav>
                                        <p:tav tm="100000">
                                          <p:val>
                                            <p:strVal val="#ppt_h"/>
                                          </p:val>
                                        </p:tav>
                                      </p:tavLst>
                                    </p:anim>
                                    <p:anim calcmode="lin" valueType="num">
                                      <p:cBhvr>
                                        <p:cTn id="56" dur="1000" fill="hold"/>
                                        <p:tgtEl>
                                          <p:spTgt spid="25"/>
                                        </p:tgtEl>
                                        <p:attrNameLst>
                                          <p:attrName>style.rotation</p:attrName>
                                        </p:attrNameLst>
                                      </p:cBhvr>
                                      <p:tavLst>
                                        <p:tav tm="0">
                                          <p:val>
                                            <p:fltVal val="90"/>
                                          </p:val>
                                        </p:tav>
                                        <p:tav tm="100000">
                                          <p:val>
                                            <p:fltVal val="0"/>
                                          </p:val>
                                        </p:tav>
                                      </p:tavLst>
                                    </p:anim>
                                    <p:animEffect transition="in" filter="fade">
                                      <p:cBhvr>
                                        <p:cTn id="57" dur="1000"/>
                                        <p:tgtEl>
                                          <p:spTgt spid="25"/>
                                        </p:tgtEl>
                                      </p:cBhvr>
                                    </p:animEffect>
                                  </p:childTnLst>
                                </p:cTn>
                              </p:par>
                              <p:par>
                                <p:cTn id="58" presetID="31" presetClass="entr" presetSubtype="0" fill="hold" grpId="0" nodeType="withEffect">
                                  <p:stCondLst>
                                    <p:cond delay="0"/>
                                  </p:stCondLst>
                                  <p:childTnLst>
                                    <p:set>
                                      <p:cBhvr>
                                        <p:cTn id="59" dur="1" fill="hold">
                                          <p:stCondLst>
                                            <p:cond delay="0"/>
                                          </p:stCondLst>
                                        </p:cTn>
                                        <p:tgtEl>
                                          <p:spTgt spid="26"/>
                                        </p:tgtEl>
                                        <p:attrNameLst>
                                          <p:attrName>style.visibility</p:attrName>
                                        </p:attrNameLst>
                                      </p:cBhvr>
                                      <p:to>
                                        <p:strVal val="visible"/>
                                      </p:to>
                                    </p:set>
                                    <p:anim calcmode="lin" valueType="num">
                                      <p:cBhvr>
                                        <p:cTn id="60" dur="1000" fill="hold"/>
                                        <p:tgtEl>
                                          <p:spTgt spid="26"/>
                                        </p:tgtEl>
                                        <p:attrNameLst>
                                          <p:attrName>ppt_w</p:attrName>
                                        </p:attrNameLst>
                                      </p:cBhvr>
                                      <p:tavLst>
                                        <p:tav tm="0">
                                          <p:val>
                                            <p:fltVal val="0"/>
                                          </p:val>
                                        </p:tav>
                                        <p:tav tm="100000">
                                          <p:val>
                                            <p:strVal val="#ppt_w"/>
                                          </p:val>
                                        </p:tav>
                                      </p:tavLst>
                                    </p:anim>
                                    <p:anim calcmode="lin" valueType="num">
                                      <p:cBhvr>
                                        <p:cTn id="61" dur="1000" fill="hold"/>
                                        <p:tgtEl>
                                          <p:spTgt spid="26"/>
                                        </p:tgtEl>
                                        <p:attrNameLst>
                                          <p:attrName>ppt_h</p:attrName>
                                        </p:attrNameLst>
                                      </p:cBhvr>
                                      <p:tavLst>
                                        <p:tav tm="0">
                                          <p:val>
                                            <p:fltVal val="0"/>
                                          </p:val>
                                        </p:tav>
                                        <p:tav tm="100000">
                                          <p:val>
                                            <p:strVal val="#ppt_h"/>
                                          </p:val>
                                        </p:tav>
                                      </p:tavLst>
                                    </p:anim>
                                    <p:anim calcmode="lin" valueType="num">
                                      <p:cBhvr>
                                        <p:cTn id="62" dur="1000" fill="hold"/>
                                        <p:tgtEl>
                                          <p:spTgt spid="26"/>
                                        </p:tgtEl>
                                        <p:attrNameLst>
                                          <p:attrName>style.rotation</p:attrName>
                                        </p:attrNameLst>
                                      </p:cBhvr>
                                      <p:tavLst>
                                        <p:tav tm="0">
                                          <p:val>
                                            <p:fltVal val="90"/>
                                          </p:val>
                                        </p:tav>
                                        <p:tav tm="100000">
                                          <p:val>
                                            <p:fltVal val="0"/>
                                          </p:val>
                                        </p:tav>
                                      </p:tavLst>
                                    </p:anim>
                                    <p:animEffect transition="in" filter="fade">
                                      <p:cBhvr>
                                        <p:cTn id="63" dur="1000"/>
                                        <p:tgtEl>
                                          <p:spTgt spid="26"/>
                                        </p:tgtEl>
                                      </p:cBhvr>
                                    </p:animEffect>
                                  </p:childTnLst>
                                </p:cTn>
                              </p:par>
                              <p:par>
                                <p:cTn id="64" presetID="31" presetClass="entr" presetSubtype="0" fill="hold" grpId="0" nodeType="withEffect">
                                  <p:stCondLst>
                                    <p:cond delay="0"/>
                                  </p:stCondLst>
                                  <p:childTnLst>
                                    <p:set>
                                      <p:cBhvr>
                                        <p:cTn id="65" dur="1" fill="hold">
                                          <p:stCondLst>
                                            <p:cond delay="0"/>
                                          </p:stCondLst>
                                        </p:cTn>
                                        <p:tgtEl>
                                          <p:spTgt spid="27"/>
                                        </p:tgtEl>
                                        <p:attrNameLst>
                                          <p:attrName>style.visibility</p:attrName>
                                        </p:attrNameLst>
                                      </p:cBhvr>
                                      <p:to>
                                        <p:strVal val="visible"/>
                                      </p:to>
                                    </p:set>
                                    <p:anim calcmode="lin" valueType="num">
                                      <p:cBhvr>
                                        <p:cTn id="66" dur="1000" fill="hold"/>
                                        <p:tgtEl>
                                          <p:spTgt spid="27"/>
                                        </p:tgtEl>
                                        <p:attrNameLst>
                                          <p:attrName>ppt_w</p:attrName>
                                        </p:attrNameLst>
                                      </p:cBhvr>
                                      <p:tavLst>
                                        <p:tav tm="0">
                                          <p:val>
                                            <p:fltVal val="0"/>
                                          </p:val>
                                        </p:tav>
                                        <p:tav tm="100000">
                                          <p:val>
                                            <p:strVal val="#ppt_w"/>
                                          </p:val>
                                        </p:tav>
                                      </p:tavLst>
                                    </p:anim>
                                    <p:anim calcmode="lin" valueType="num">
                                      <p:cBhvr>
                                        <p:cTn id="67" dur="1000" fill="hold"/>
                                        <p:tgtEl>
                                          <p:spTgt spid="27"/>
                                        </p:tgtEl>
                                        <p:attrNameLst>
                                          <p:attrName>ppt_h</p:attrName>
                                        </p:attrNameLst>
                                      </p:cBhvr>
                                      <p:tavLst>
                                        <p:tav tm="0">
                                          <p:val>
                                            <p:fltVal val="0"/>
                                          </p:val>
                                        </p:tav>
                                        <p:tav tm="100000">
                                          <p:val>
                                            <p:strVal val="#ppt_h"/>
                                          </p:val>
                                        </p:tav>
                                      </p:tavLst>
                                    </p:anim>
                                    <p:anim calcmode="lin" valueType="num">
                                      <p:cBhvr>
                                        <p:cTn id="68" dur="1000" fill="hold"/>
                                        <p:tgtEl>
                                          <p:spTgt spid="27"/>
                                        </p:tgtEl>
                                        <p:attrNameLst>
                                          <p:attrName>style.rotation</p:attrName>
                                        </p:attrNameLst>
                                      </p:cBhvr>
                                      <p:tavLst>
                                        <p:tav tm="0">
                                          <p:val>
                                            <p:fltVal val="90"/>
                                          </p:val>
                                        </p:tav>
                                        <p:tav tm="100000">
                                          <p:val>
                                            <p:fltVal val="0"/>
                                          </p:val>
                                        </p:tav>
                                      </p:tavLst>
                                    </p:anim>
                                    <p:animEffect transition="in" filter="fade">
                                      <p:cBhvr>
                                        <p:cTn id="69" dur="1000"/>
                                        <p:tgtEl>
                                          <p:spTgt spid="27"/>
                                        </p:tgtEl>
                                      </p:cBhvr>
                                    </p:animEffect>
                                  </p:childTnLst>
                                </p:cTn>
                              </p:par>
                              <p:par>
                                <p:cTn id="70" presetID="31" presetClass="entr" presetSubtype="0" fill="hold" grpId="0" nodeType="withEffect">
                                  <p:stCondLst>
                                    <p:cond delay="0"/>
                                  </p:stCondLst>
                                  <p:childTnLst>
                                    <p:set>
                                      <p:cBhvr>
                                        <p:cTn id="71" dur="1" fill="hold">
                                          <p:stCondLst>
                                            <p:cond delay="0"/>
                                          </p:stCondLst>
                                        </p:cTn>
                                        <p:tgtEl>
                                          <p:spTgt spid="32"/>
                                        </p:tgtEl>
                                        <p:attrNameLst>
                                          <p:attrName>style.visibility</p:attrName>
                                        </p:attrNameLst>
                                      </p:cBhvr>
                                      <p:to>
                                        <p:strVal val="visible"/>
                                      </p:to>
                                    </p:set>
                                    <p:anim calcmode="lin" valueType="num">
                                      <p:cBhvr>
                                        <p:cTn id="72" dur="1000" fill="hold"/>
                                        <p:tgtEl>
                                          <p:spTgt spid="32"/>
                                        </p:tgtEl>
                                        <p:attrNameLst>
                                          <p:attrName>ppt_w</p:attrName>
                                        </p:attrNameLst>
                                      </p:cBhvr>
                                      <p:tavLst>
                                        <p:tav tm="0">
                                          <p:val>
                                            <p:fltVal val="0"/>
                                          </p:val>
                                        </p:tav>
                                        <p:tav tm="100000">
                                          <p:val>
                                            <p:strVal val="#ppt_w"/>
                                          </p:val>
                                        </p:tav>
                                      </p:tavLst>
                                    </p:anim>
                                    <p:anim calcmode="lin" valueType="num">
                                      <p:cBhvr>
                                        <p:cTn id="73" dur="1000" fill="hold"/>
                                        <p:tgtEl>
                                          <p:spTgt spid="32"/>
                                        </p:tgtEl>
                                        <p:attrNameLst>
                                          <p:attrName>ppt_h</p:attrName>
                                        </p:attrNameLst>
                                      </p:cBhvr>
                                      <p:tavLst>
                                        <p:tav tm="0">
                                          <p:val>
                                            <p:fltVal val="0"/>
                                          </p:val>
                                        </p:tav>
                                        <p:tav tm="100000">
                                          <p:val>
                                            <p:strVal val="#ppt_h"/>
                                          </p:val>
                                        </p:tav>
                                      </p:tavLst>
                                    </p:anim>
                                    <p:anim calcmode="lin" valueType="num">
                                      <p:cBhvr>
                                        <p:cTn id="74" dur="1000" fill="hold"/>
                                        <p:tgtEl>
                                          <p:spTgt spid="32"/>
                                        </p:tgtEl>
                                        <p:attrNameLst>
                                          <p:attrName>style.rotation</p:attrName>
                                        </p:attrNameLst>
                                      </p:cBhvr>
                                      <p:tavLst>
                                        <p:tav tm="0">
                                          <p:val>
                                            <p:fltVal val="90"/>
                                          </p:val>
                                        </p:tav>
                                        <p:tav tm="100000">
                                          <p:val>
                                            <p:fltVal val="0"/>
                                          </p:val>
                                        </p:tav>
                                      </p:tavLst>
                                    </p:anim>
                                    <p:animEffect transition="in" filter="fade">
                                      <p:cBhvr>
                                        <p:cTn id="75" dur="1000"/>
                                        <p:tgtEl>
                                          <p:spTgt spid="32"/>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1" fill="hold" grpId="0" nodeType="clickEffect">
                                  <p:stCondLst>
                                    <p:cond delay="0"/>
                                  </p:stCondLst>
                                  <p:childTnLst>
                                    <p:set>
                                      <p:cBhvr>
                                        <p:cTn id="79" dur="1" fill="hold">
                                          <p:stCondLst>
                                            <p:cond delay="0"/>
                                          </p:stCondLst>
                                        </p:cTn>
                                        <p:tgtEl>
                                          <p:spTgt spid="14"/>
                                        </p:tgtEl>
                                        <p:attrNameLst>
                                          <p:attrName>style.visibility</p:attrName>
                                        </p:attrNameLst>
                                      </p:cBhvr>
                                      <p:to>
                                        <p:strVal val="visible"/>
                                      </p:to>
                                    </p:set>
                                    <p:animEffect transition="in" filter="wipe(up)">
                                      <p:cBhvr>
                                        <p:cTn id="80" dur="500"/>
                                        <p:tgtEl>
                                          <p:spTgt spid="14"/>
                                        </p:tgtEl>
                                      </p:cBhvr>
                                    </p:animEffect>
                                  </p:childTnLst>
                                </p:cTn>
                              </p:par>
                            </p:childTnLst>
                          </p:cTn>
                        </p:par>
                      </p:childTnLst>
                    </p:cTn>
                  </p:par>
                  <p:par>
                    <p:cTn id="81" fill="hold">
                      <p:stCondLst>
                        <p:cond delay="indefinite"/>
                      </p:stCondLst>
                      <p:childTnLst>
                        <p:par>
                          <p:cTn id="82" fill="hold">
                            <p:stCondLst>
                              <p:cond delay="0"/>
                            </p:stCondLst>
                            <p:childTnLst>
                              <p:par>
                                <p:cTn id="83" presetID="22" presetClass="entr" presetSubtype="8" fill="hold" nodeType="clickEffect">
                                  <p:stCondLst>
                                    <p:cond delay="0"/>
                                  </p:stCondLst>
                                  <p:childTnLst>
                                    <p:set>
                                      <p:cBhvr>
                                        <p:cTn id="84" dur="1" fill="hold">
                                          <p:stCondLst>
                                            <p:cond delay="0"/>
                                          </p:stCondLst>
                                        </p:cTn>
                                        <p:tgtEl>
                                          <p:spTgt spid="3"/>
                                        </p:tgtEl>
                                        <p:attrNameLst>
                                          <p:attrName>style.visibility</p:attrName>
                                        </p:attrNameLst>
                                      </p:cBhvr>
                                      <p:to>
                                        <p:strVal val="visible"/>
                                      </p:to>
                                    </p:set>
                                    <p:animEffect transition="in" filter="wipe(left)">
                                      <p:cBhvr>
                                        <p:cTn id="85" dur="500"/>
                                        <p:tgtEl>
                                          <p:spTgt spid="3"/>
                                        </p:tgtEl>
                                      </p:cBhvr>
                                    </p:animEffect>
                                  </p:childTnLst>
                                </p:cTn>
                              </p:par>
                              <p:par>
                                <p:cTn id="86" presetID="22" presetClass="entr" presetSubtype="8" fill="hold" nodeType="withEffect">
                                  <p:stCondLst>
                                    <p:cond delay="0"/>
                                  </p:stCondLst>
                                  <p:childTnLst>
                                    <p:set>
                                      <p:cBhvr>
                                        <p:cTn id="87" dur="1" fill="hold">
                                          <p:stCondLst>
                                            <p:cond delay="0"/>
                                          </p:stCondLst>
                                        </p:cTn>
                                        <p:tgtEl>
                                          <p:spTgt spid="22"/>
                                        </p:tgtEl>
                                        <p:attrNameLst>
                                          <p:attrName>style.visibility</p:attrName>
                                        </p:attrNameLst>
                                      </p:cBhvr>
                                      <p:to>
                                        <p:strVal val="visible"/>
                                      </p:to>
                                    </p:set>
                                    <p:animEffect transition="in" filter="wipe(left)">
                                      <p:cBhvr>
                                        <p:cTn id="88" dur="500"/>
                                        <p:tgtEl>
                                          <p:spTgt spid="22"/>
                                        </p:tgtEl>
                                      </p:cBhvr>
                                    </p:animEffect>
                                  </p:childTnLst>
                                </p:cTn>
                              </p:par>
                              <p:par>
                                <p:cTn id="89" presetID="22" presetClass="entr" presetSubtype="8" fill="hold" nodeType="withEffect">
                                  <p:stCondLst>
                                    <p:cond delay="0"/>
                                  </p:stCondLst>
                                  <p:childTnLst>
                                    <p:set>
                                      <p:cBhvr>
                                        <p:cTn id="90" dur="1" fill="hold">
                                          <p:stCondLst>
                                            <p:cond delay="0"/>
                                          </p:stCondLst>
                                        </p:cTn>
                                        <p:tgtEl>
                                          <p:spTgt spid="23"/>
                                        </p:tgtEl>
                                        <p:attrNameLst>
                                          <p:attrName>style.visibility</p:attrName>
                                        </p:attrNameLst>
                                      </p:cBhvr>
                                      <p:to>
                                        <p:strVal val="visible"/>
                                      </p:to>
                                    </p:set>
                                    <p:animEffect transition="in" filter="wipe(left)">
                                      <p:cBhvr>
                                        <p:cTn id="91" dur="500"/>
                                        <p:tgtEl>
                                          <p:spTgt spid="23"/>
                                        </p:tgtEl>
                                      </p:cBhvr>
                                    </p:animEffect>
                                  </p:childTnLst>
                                </p:cTn>
                              </p:par>
                              <p:par>
                                <p:cTn id="92" presetID="22" presetClass="entr" presetSubtype="8" fill="hold" nodeType="withEffect">
                                  <p:stCondLst>
                                    <p:cond delay="0"/>
                                  </p:stCondLst>
                                  <p:childTnLst>
                                    <p:set>
                                      <p:cBhvr>
                                        <p:cTn id="93" dur="1" fill="hold">
                                          <p:stCondLst>
                                            <p:cond delay="0"/>
                                          </p:stCondLst>
                                        </p:cTn>
                                        <p:tgtEl>
                                          <p:spTgt spid="24"/>
                                        </p:tgtEl>
                                        <p:attrNameLst>
                                          <p:attrName>style.visibility</p:attrName>
                                        </p:attrNameLst>
                                      </p:cBhvr>
                                      <p:to>
                                        <p:strVal val="visible"/>
                                      </p:to>
                                    </p:set>
                                    <p:animEffect transition="in" filter="wipe(left)">
                                      <p:cBhvr>
                                        <p:cTn id="94"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21" grpId="0"/>
      <p:bldP spid="14" grpId="0"/>
      <p:bldP spid="7" grpId="0" animBg="1"/>
      <p:bldP spid="25" grpId="0" animBg="1"/>
      <p:bldP spid="26" grpId="0" animBg="1"/>
      <p:bldP spid="27" grpId="0" animBg="1"/>
      <p:bldP spid="3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椭圆 6"/>
          <p:cNvSpPr/>
          <p:nvPr/>
        </p:nvSpPr>
        <p:spPr>
          <a:xfrm>
            <a:off x="-792718" y="5718063"/>
            <a:ext cx="14207066" cy="3205655"/>
          </a:xfrm>
          <a:prstGeom prst="ellipse">
            <a:avLst/>
          </a:prstGeom>
          <a:solidFill>
            <a:srgbClr val="D0DE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 name="图片 3"/>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7305463" y="3566007"/>
            <a:ext cx="4887364" cy="2950746"/>
          </a:xfrm>
          <a:prstGeom prst="rect">
            <a:avLst/>
          </a:prstGeom>
        </p:spPr>
      </p:pic>
      <p:pic>
        <p:nvPicPr>
          <p:cNvPr id="10" name="图片 9"/>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3937450" y="4763911"/>
            <a:ext cx="2839320" cy="2839320"/>
          </a:xfrm>
          <a:prstGeom prst="rect">
            <a:avLst/>
          </a:prstGeom>
        </p:spPr>
      </p:pic>
      <p:pic>
        <p:nvPicPr>
          <p:cNvPr id="11" name="图片 10"/>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8992008" y="5533564"/>
            <a:ext cx="1869971" cy="1869971"/>
          </a:xfrm>
          <a:prstGeom prst="rect">
            <a:avLst/>
          </a:prstGeom>
        </p:spPr>
      </p:pic>
      <p:pic>
        <p:nvPicPr>
          <p:cNvPr id="23" name="图片 22"/>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298377" y="205637"/>
            <a:ext cx="1849297" cy="1849297"/>
          </a:xfrm>
          <a:prstGeom prst="rect">
            <a:avLst/>
          </a:prstGeom>
        </p:spPr>
      </p:pic>
      <p:pic>
        <p:nvPicPr>
          <p:cNvPr id="22" name="图片 21"/>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10407700" y="492397"/>
            <a:ext cx="1616134" cy="914416"/>
          </a:xfrm>
          <a:prstGeom prst="rect">
            <a:avLst/>
          </a:prstGeom>
        </p:spPr>
      </p:pic>
      <p:pic>
        <p:nvPicPr>
          <p:cNvPr id="24" name="图片 23"/>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817483" y="492397"/>
            <a:ext cx="1077595" cy="726750"/>
          </a:xfrm>
          <a:prstGeom prst="rect">
            <a:avLst/>
          </a:prstGeom>
        </p:spPr>
      </p:pic>
      <p:pic>
        <p:nvPicPr>
          <p:cNvPr id="25" name="图片 24"/>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10407700" y="55069"/>
            <a:ext cx="1520261" cy="2150434"/>
          </a:xfrm>
          <a:prstGeom prst="rect">
            <a:avLst/>
          </a:prstGeom>
        </p:spPr>
      </p:pic>
      <p:sp>
        <p:nvSpPr>
          <p:cNvPr id="2" name="椭圆形标注 1"/>
          <p:cNvSpPr/>
          <p:nvPr/>
        </p:nvSpPr>
        <p:spPr>
          <a:xfrm>
            <a:off x="5576516" y="1773578"/>
            <a:ext cx="1094208" cy="863849"/>
          </a:xfrm>
          <a:prstGeom prst="wedgeEllipseCallout">
            <a:avLst>
              <a:gd name="adj1" fmla="val 30331"/>
              <a:gd name="adj2" fmla="val 62584"/>
            </a:avLst>
          </a:prstGeom>
          <a:solidFill>
            <a:srgbClr val="F562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smtClean="0">
                <a:cs typeface="+mn-ea"/>
                <a:sym typeface="+mn-lt"/>
              </a:rPr>
              <a:t>03</a:t>
            </a:r>
            <a:endParaRPr lang="zh-CN" altLang="en-US" sz="2400" b="1" dirty="0">
              <a:cs typeface="+mn-ea"/>
              <a:sym typeface="+mn-lt"/>
            </a:endParaRPr>
          </a:p>
        </p:txBody>
      </p:sp>
      <p:sp>
        <p:nvSpPr>
          <p:cNvPr id="19" name="内容占位符 2"/>
          <p:cNvSpPr>
            <a:spLocks noGrp="1"/>
          </p:cNvSpPr>
          <p:nvPr/>
        </p:nvSpPr>
        <p:spPr>
          <a:xfrm>
            <a:off x="3116435" y="3069492"/>
            <a:ext cx="6632710" cy="533262"/>
          </a:xfrm>
          <a:prstGeom prst="rect">
            <a:avLst/>
          </a:prstGeom>
          <a:noFill/>
          <a:ln>
            <a:noFill/>
          </a:ln>
        </p:spPr>
        <p:txBody>
          <a:bodyPr vert="horz" wrap="square" lIns="91440" tIns="45720" rIns="91440" bIns="45720" numCol="1" anchor="t" anchorCtr="0" compatLnSpc="1"/>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sz="5400" dirty="0" smtClean="0">
                <a:solidFill>
                  <a:srgbClr val="9CB92E"/>
                </a:solidFill>
                <a:cs typeface="+mn-ea"/>
                <a:sym typeface="+mn-lt"/>
              </a:rPr>
              <a:t>小学生日常行为规范</a:t>
            </a:r>
            <a:endParaRPr lang="en-US" altLang="zh-CN" sz="5400" dirty="0" smtClean="0">
              <a:solidFill>
                <a:srgbClr val="9CB92E"/>
              </a:solidFill>
              <a:cs typeface="+mn-ea"/>
              <a:sym typeface="+mn-lt"/>
            </a:endParaRPr>
          </a:p>
        </p:txBody>
      </p:sp>
      <p:pic>
        <p:nvPicPr>
          <p:cNvPr id="6" name="图片 5"/>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rot="20065283">
            <a:off x="712838" y="5225737"/>
            <a:ext cx="2364481" cy="2072059"/>
          </a:xfrm>
          <a:prstGeom prst="rect">
            <a:avLst/>
          </a:prstGeom>
        </p:spPr>
      </p:pic>
    </p:spTree>
    <p:extLst>
      <p:ext uri="{BB962C8B-B14F-4D97-AF65-F5344CB8AC3E}">
        <p14:creationId xmlns:p14="http://schemas.microsoft.com/office/powerpoint/2010/main" val="2106309545"/>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1000"/>
                                        <p:tgtEl>
                                          <p:spTgt spid="24"/>
                                        </p:tgtEl>
                                      </p:cBhvr>
                                    </p:animEffect>
                                    <p:anim calcmode="lin" valueType="num">
                                      <p:cBhvr>
                                        <p:cTn id="8" dur="1000" fill="hold"/>
                                        <p:tgtEl>
                                          <p:spTgt spid="24"/>
                                        </p:tgtEl>
                                        <p:attrNameLst>
                                          <p:attrName>ppt_x</p:attrName>
                                        </p:attrNameLst>
                                      </p:cBhvr>
                                      <p:tavLst>
                                        <p:tav tm="0">
                                          <p:val>
                                            <p:strVal val="#ppt_x"/>
                                          </p:val>
                                        </p:tav>
                                        <p:tav tm="100000">
                                          <p:val>
                                            <p:strVal val="#ppt_x"/>
                                          </p:val>
                                        </p:tav>
                                      </p:tavLst>
                                    </p:anim>
                                    <p:anim calcmode="lin" valueType="num">
                                      <p:cBhvr>
                                        <p:cTn id="9" dur="1000" fill="hold"/>
                                        <p:tgtEl>
                                          <p:spTgt spid="24"/>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1000"/>
                                        <p:tgtEl>
                                          <p:spTgt spid="23"/>
                                        </p:tgtEl>
                                      </p:cBhvr>
                                    </p:animEffect>
                                    <p:anim calcmode="lin" valueType="num">
                                      <p:cBhvr>
                                        <p:cTn id="13" dur="1000" fill="hold"/>
                                        <p:tgtEl>
                                          <p:spTgt spid="23"/>
                                        </p:tgtEl>
                                        <p:attrNameLst>
                                          <p:attrName>ppt_x</p:attrName>
                                        </p:attrNameLst>
                                      </p:cBhvr>
                                      <p:tavLst>
                                        <p:tav tm="0">
                                          <p:val>
                                            <p:strVal val="#ppt_x"/>
                                          </p:val>
                                        </p:tav>
                                        <p:tav tm="100000">
                                          <p:val>
                                            <p:strVal val="#ppt_x"/>
                                          </p:val>
                                        </p:tav>
                                      </p:tavLst>
                                    </p:anim>
                                    <p:anim calcmode="lin" valueType="num">
                                      <p:cBhvr>
                                        <p:cTn id="14"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fade">
                                      <p:cBhvr>
                                        <p:cTn id="19" dur="1000"/>
                                        <p:tgtEl>
                                          <p:spTgt spid="22"/>
                                        </p:tgtEl>
                                      </p:cBhvr>
                                    </p:animEffect>
                                    <p:anim calcmode="lin" valueType="num">
                                      <p:cBhvr>
                                        <p:cTn id="20" dur="1000" fill="hold"/>
                                        <p:tgtEl>
                                          <p:spTgt spid="22"/>
                                        </p:tgtEl>
                                        <p:attrNameLst>
                                          <p:attrName>ppt_x</p:attrName>
                                        </p:attrNameLst>
                                      </p:cBhvr>
                                      <p:tavLst>
                                        <p:tav tm="0">
                                          <p:val>
                                            <p:strVal val="#ppt_x"/>
                                          </p:val>
                                        </p:tav>
                                        <p:tav tm="100000">
                                          <p:val>
                                            <p:strVal val="#ppt_x"/>
                                          </p:val>
                                        </p:tav>
                                      </p:tavLst>
                                    </p:anim>
                                    <p:anim calcmode="lin" valueType="num">
                                      <p:cBhvr>
                                        <p:cTn id="21"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randombar(horizontal)">
                                      <p:cBhvr>
                                        <p:cTn id="26" dur="5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1000"/>
                                        <p:tgtEl>
                                          <p:spTgt spid="6"/>
                                        </p:tgtEl>
                                      </p:cBhvr>
                                    </p:animEffect>
                                    <p:anim calcmode="lin" valueType="num">
                                      <p:cBhvr>
                                        <p:cTn id="32" dur="1000" fill="hold"/>
                                        <p:tgtEl>
                                          <p:spTgt spid="6"/>
                                        </p:tgtEl>
                                        <p:attrNameLst>
                                          <p:attrName>ppt_x</p:attrName>
                                        </p:attrNameLst>
                                      </p:cBhvr>
                                      <p:tavLst>
                                        <p:tav tm="0">
                                          <p:val>
                                            <p:strVal val="#ppt_x"/>
                                          </p:val>
                                        </p:tav>
                                        <p:tav tm="100000">
                                          <p:val>
                                            <p:strVal val="#ppt_x"/>
                                          </p:val>
                                        </p:tav>
                                      </p:tavLst>
                                    </p:anim>
                                    <p:anim calcmode="lin" valueType="num">
                                      <p:cBhvr>
                                        <p:cTn id="3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nodeType="click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wipe(down)">
                                      <p:cBhvr>
                                        <p:cTn id="38" dur="500"/>
                                        <p:tgtEl>
                                          <p:spTgt spid="10"/>
                                        </p:tgtEl>
                                      </p:cBhvr>
                                    </p:animEffect>
                                  </p:childTnLst>
                                </p:cTn>
                              </p:par>
                              <p:par>
                                <p:cTn id="39" presetID="22" presetClass="entr" presetSubtype="4" fill="hold" nodeType="with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wipe(down)">
                                      <p:cBhvr>
                                        <p:cTn id="41" dur="500"/>
                                        <p:tgtEl>
                                          <p:spTgt spid="11"/>
                                        </p:tgtEl>
                                      </p:cBhvr>
                                    </p:animEffect>
                                  </p:childTnLst>
                                </p:cTn>
                              </p:par>
                              <p:par>
                                <p:cTn id="42" presetID="42" presetClass="entr" presetSubtype="0" fill="hold" nodeType="withEffect">
                                  <p:stCondLst>
                                    <p:cond delay="0"/>
                                  </p:stCondLst>
                                  <p:childTnLst>
                                    <p:set>
                                      <p:cBhvr>
                                        <p:cTn id="43" dur="1" fill="hold">
                                          <p:stCondLst>
                                            <p:cond delay="0"/>
                                          </p:stCondLst>
                                        </p:cTn>
                                        <p:tgtEl>
                                          <p:spTgt spid="4"/>
                                        </p:tgtEl>
                                        <p:attrNameLst>
                                          <p:attrName>style.visibility</p:attrName>
                                        </p:attrNameLst>
                                      </p:cBhvr>
                                      <p:to>
                                        <p:strVal val="visible"/>
                                      </p:to>
                                    </p:set>
                                    <p:animEffect transition="in" filter="fade">
                                      <p:cBhvr>
                                        <p:cTn id="44" dur="1000"/>
                                        <p:tgtEl>
                                          <p:spTgt spid="4"/>
                                        </p:tgtEl>
                                      </p:cBhvr>
                                    </p:animEffect>
                                    <p:anim calcmode="lin" valueType="num">
                                      <p:cBhvr>
                                        <p:cTn id="45" dur="1000" fill="hold"/>
                                        <p:tgtEl>
                                          <p:spTgt spid="4"/>
                                        </p:tgtEl>
                                        <p:attrNameLst>
                                          <p:attrName>ppt_x</p:attrName>
                                        </p:attrNameLst>
                                      </p:cBhvr>
                                      <p:tavLst>
                                        <p:tav tm="0">
                                          <p:val>
                                            <p:strVal val="#ppt_x"/>
                                          </p:val>
                                        </p:tav>
                                        <p:tav tm="100000">
                                          <p:val>
                                            <p:strVal val="#ppt_x"/>
                                          </p:val>
                                        </p:tav>
                                      </p:tavLst>
                                    </p:anim>
                                    <p:anim calcmode="lin" valueType="num">
                                      <p:cBhvr>
                                        <p:cTn id="4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fade">
                                      <p:cBhvr>
                                        <p:cTn id="51" dur="500"/>
                                        <p:tgtEl>
                                          <p:spTgt spid="25"/>
                                        </p:tgtEl>
                                      </p:cBhvr>
                                    </p:animEffect>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9"/>
                                        </p:tgtEl>
                                        <p:attrNameLst>
                                          <p:attrName>style.visibility</p:attrName>
                                        </p:attrNameLst>
                                      </p:cBhvr>
                                      <p:to>
                                        <p:strVal val="visible"/>
                                      </p:to>
                                    </p:set>
                                    <p:animEffect transition="in" filter="fade">
                                      <p:cBhvr>
                                        <p:cTn id="56" dur="1000"/>
                                        <p:tgtEl>
                                          <p:spTgt spid="19"/>
                                        </p:tgtEl>
                                      </p:cBhvr>
                                    </p:animEffect>
                                    <p:anim calcmode="lin" valueType="num">
                                      <p:cBhvr>
                                        <p:cTn id="57" dur="1000" fill="hold"/>
                                        <p:tgtEl>
                                          <p:spTgt spid="19"/>
                                        </p:tgtEl>
                                        <p:attrNameLst>
                                          <p:attrName>ppt_x</p:attrName>
                                        </p:attrNameLst>
                                      </p:cBhvr>
                                      <p:tavLst>
                                        <p:tav tm="0">
                                          <p:val>
                                            <p:strVal val="#ppt_x"/>
                                          </p:val>
                                        </p:tav>
                                        <p:tav tm="100000">
                                          <p:val>
                                            <p:strVal val="#ppt_x"/>
                                          </p:val>
                                        </p:tav>
                                      </p:tavLst>
                                    </p:anim>
                                    <p:anim calcmode="lin" valueType="num">
                                      <p:cBhvr>
                                        <p:cTn id="58" dur="1000" fill="hold"/>
                                        <p:tgtEl>
                                          <p:spTgt spid="19"/>
                                        </p:tgtEl>
                                        <p:attrNameLst>
                                          <p:attrName>ppt_y</p:attrName>
                                        </p:attrNameLst>
                                      </p:cBhvr>
                                      <p:tavLst>
                                        <p:tav tm="0">
                                          <p:val>
                                            <p:strVal val="#ppt_y+.1"/>
                                          </p:val>
                                        </p:tav>
                                        <p:tav tm="100000">
                                          <p:val>
                                            <p:strVal val="#ppt_y"/>
                                          </p:val>
                                        </p:tav>
                                      </p:tavLst>
                                    </p:anim>
                                  </p:childTnLst>
                                </p:cTn>
                              </p:par>
                              <p:par>
                                <p:cTn id="59" presetID="42" presetClass="entr" presetSubtype="0" fill="hold" grpId="0" nodeType="withEffect">
                                  <p:stCondLst>
                                    <p:cond delay="0"/>
                                  </p:stCondLst>
                                  <p:childTnLst>
                                    <p:set>
                                      <p:cBhvr>
                                        <p:cTn id="60" dur="1" fill="hold">
                                          <p:stCondLst>
                                            <p:cond delay="0"/>
                                          </p:stCondLst>
                                        </p:cTn>
                                        <p:tgtEl>
                                          <p:spTgt spid="2"/>
                                        </p:tgtEl>
                                        <p:attrNameLst>
                                          <p:attrName>style.visibility</p:attrName>
                                        </p:attrNameLst>
                                      </p:cBhvr>
                                      <p:to>
                                        <p:strVal val="visible"/>
                                      </p:to>
                                    </p:set>
                                    <p:animEffect transition="in" filter="fade">
                                      <p:cBhvr>
                                        <p:cTn id="61" dur="1000"/>
                                        <p:tgtEl>
                                          <p:spTgt spid="2"/>
                                        </p:tgtEl>
                                      </p:cBhvr>
                                    </p:animEffect>
                                    <p:anim calcmode="lin" valueType="num">
                                      <p:cBhvr>
                                        <p:cTn id="62" dur="1000" fill="hold"/>
                                        <p:tgtEl>
                                          <p:spTgt spid="2"/>
                                        </p:tgtEl>
                                        <p:attrNameLst>
                                          <p:attrName>ppt_x</p:attrName>
                                        </p:attrNameLst>
                                      </p:cBhvr>
                                      <p:tavLst>
                                        <p:tav tm="0">
                                          <p:val>
                                            <p:strVal val="#ppt_x"/>
                                          </p:val>
                                        </p:tav>
                                        <p:tav tm="100000">
                                          <p:val>
                                            <p:strVal val="#ppt_x"/>
                                          </p:val>
                                        </p:tav>
                                      </p:tavLst>
                                    </p:anim>
                                    <p:anim calcmode="lin" valueType="num">
                                      <p:cBhvr>
                                        <p:cTn id="6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animBg="1"/>
      <p:bldP spid="1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椭圆 12"/>
          <p:cNvSpPr/>
          <p:nvPr/>
        </p:nvSpPr>
        <p:spPr>
          <a:xfrm>
            <a:off x="-2815469" y="5740521"/>
            <a:ext cx="17478704" cy="5777063"/>
          </a:xfrm>
          <a:prstGeom prst="ellipse">
            <a:avLst/>
          </a:prstGeom>
          <a:solidFill>
            <a:srgbClr val="E7EE92">
              <a:alpha val="5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8" name="图片 7"/>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407700" y="492397"/>
            <a:ext cx="1616134" cy="914416"/>
          </a:xfrm>
          <a:prstGeom prst="rect">
            <a:avLst/>
          </a:prstGeom>
        </p:spPr>
      </p:pic>
      <p:pic>
        <p:nvPicPr>
          <p:cNvPr id="10" name="图片 9"/>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32705" y="140011"/>
            <a:ext cx="1849297" cy="1849297"/>
          </a:xfrm>
          <a:prstGeom prst="rect">
            <a:avLst/>
          </a:prstGeom>
        </p:spPr>
      </p:pic>
      <p:pic>
        <p:nvPicPr>
          <p:cNvPr id="11" name="图片 10"/>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318636" y="308529"/>
            <a:ext cx="1077595" cy="726750"/>
          </a:xfrm>
          <a:prstGeom prst="rect">
            <a:avLst/>
          </a:prstGeom>
        </p:spPr>
      </p:pic>
      <p:pic>
        <p:nvPicPr>
          <p:cNvPr id="5" name="图片 4"/>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10407700" y="55069"/>
            <a:ext cx="1520261" cy="2150434"/>
          </a:xfrm>
          <a:prstGeom prst="rect">
            <a:avLst/>
          </a:prstGeom>
        </p:spPr>
      </p:pic>
      <p:pic>
        <p:nvPicPr>
          <p:cNvPr id="6" name="图片 5"/>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7791699" y="4415400"/>
            <a:ext cx="3424068" cy="3424068"/>
          </a:xfrm>
          <a:prstGeom prst="rect">
            <a:avLst/>
          </a:prstGeom>
        </p:spPr>
      </p:pic>
      <p:pic>
        <p:nvPicPr>
          <p:cNvPr id="7" name="图片 6"/>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1028130" y="4698833"/>
            <a:ext cx="2472986" cy="2472986"/>
          </a:xfrm>
          <a:prstGeom prst="rect">
            <a:avLst/>
          </a:prstGeom>
        </p:spPr>
      </p:pic>
      <p:sp>
        <p:nvSpPr>
          <p:cNvPr id="20" name="矩形 19"/>
          <p:cNvSpPr/>
          <p:nvPr/>
        </p:nvSpPr>
        <p:spPr>
          <a:xfrm>
            <a:off x="2131955" y="2099033"/>
            <a:ext cx="3054704" cy="830997"/>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600" dirty="0" smtClean="0">
                <a:solidFill>
                  <a:srgbClr val="9CB92D"/>
                </a:solidFill>
                <a:cs typeface="+mn-ea"/>
                <a:sym typeface="+mn-lt"/>
              </a:rPr>
              <a:t>尊敬</a:t>
            </a:r>
            <a:r>
              <a:rPr lang="zh-CN" altLang="en-US" sz="1600" dirty="0">
                <a:solidFill>
                  <a:srgbClr val="9CB92D"/>
                </a:solidFill>
                <a:cs typeface="+mn-ea"/>
                <a:sym typeface="+mn-lt"/>
              </a:rPr>
              <a:t>国旗、国徽</a:t>
            </a:r>
            <a:r>
              <a:rPr lang="en-US" altLang="zh-CN" sz="1600" dirty="0">
                <a:solidFill>
                  <a:srgbClr val="9CB92D"/>
                </a:solidFill>
                <a:cs typeface="+mn-ea"/>
                <a:sym typeface="+mn-lt"/>
              </a:rPr>
              <a:t>,</a:t>
            </a:r>
            <a:r>
              <a:rPr lang="zh-CN" altLang="en-US" sz="1600" dirty="0">
                <a:solidFill>
                  <a:srgbClr val="9CB92D"/>
                </a:solidFill>
                <a:cs typeface="+mn-ea"/>
                <a:sym typeface="+mn-lt"/>
              </a:rPr>
              <a:t>会唱国歌，升降国旗、奏唱国歌时肃立、脱帽、行注目礼，少先队员行队礼</a:t>
            </a:r>
            <a:r>
              <a:rPr lang="zh-CN" altLang="en-US" sz="1600" dirty="0" smtClean="0">
                <a:solidFill>
                  <a:srgbClr val="9CB92D"/>
                </a:solidFill>
                <a:cs typeface="+mn-ea"/>
                <a:sym typeface="+mn-lt"/>
              </a:rPr>
              <a:t>。</a:t>
            </a:r>
            <a:endParaRPr lang="en-US" altLang="zh-CN" sz="1600" dirty="0" smtClean="0">
              <a:solidFill>
                <a:srgbClr val="9CB92D"/>
              </a:solidFill>
              <a:cs typeface="+mn-ea"/>
              <a:sym typeface="+mn-lt"/>
            </a:endParaRPr>
          </a:p>
        </p:txBody>
      </p:sp>
      <p:sp>
        <p:nvSpPr>
          <p:cNvPr id="21" name="标题 1"/>
          <p:cNvSpPr>
            <a:spLocks noGrp="1"/>
          </p:cNvSpPr>
          <p:nvPr/>
        </p:nvSpPr>
        <p:spPr>
          <a:xfrm>
            <a:off x="1952779" y="560844"/>
            <a:ext cx="7942208" cy="1087756"/>
          </a:xfrm>
          <a:prstGeom prst="rect">
            <a:avLst/>
          </a:prstGeom>
          <a:noFill/>
          <a:ln>
            <a:noFill/>
          </a:ln>
        </p:spPr>
        <p:txBody>
          <a:bodyPr vert="horz" wrap="square" lIns="91440" tIns="45720" rIns="91440" bIns="45720" numCol="1" anchor="b" anchorCtr="0" compatLnSpc="1"/>
          <a:lstStyle>
            <a:lvl1pPr algn="ctr" rtl="0" fontAlgn="base">
              <a:spcBef>
                <a:spcPct val="0"/>
              </a:spcBef>
              <a:spcAft>
                <a:spcPct val="0"/>
              </a:spcAft>
              <a:defRPr sz="60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2pPr>
            <a:lvl3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3pPr>
            <a:lvl4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4pPr>
            <a:lvl5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5pPr>
            <a:lvl6pPr marL="4572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6pPr>
            <a:lvl7pPr marL="9144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7pPr>
            <a:lvl8pPr marL="13716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8pPr>
            <a:lvl9pPr marL="18288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9pPr>
          </a:lstStyle>
          <a:p>
            <a:endParaRPr lang="en-US" altLang="zh-CN" sz="8000" b="1" dirty="0" smtClean="0">
              <a:solidFill>
                <a:srgbClr val="FFC000"/>
              </a:solidFill>
              <a:latin typeface="+mn-lt"/>
              <a:ea typeface="+mn-ea"/>
              <a:cs typeface="+mn-ea"/>
              <a:sym typeface="+mn-lt"/>
            </a:endParaRPr>
          </a:p>
          <a:p>
            <a:r>
              <a:rPr lang="zh-CN" altLang="en-US" sz="4400" b="1" dirty="0" smtClean="0">
                <a:solidFill>
                  <a:srgbClr val="FFC000"/>
                </a:solidFill>
                <a:latin typeface="+mn-lt"/>
                <a:ea typeface="+mn-ea"/>
                <a:cs typeface="+mn-ea"/>
                <a:sym typeface="+mn-lt"/>
              </a:rPr>
              <a:t>日 常 行 为 规 范</a:t>
            </a:r>
            <a:endParaRPr lang="zh-CN" altLang="en-US" sz="4400" b="1" dirty="0">
              <a:solidFill>
                <a:srgbClr val="FFC000"/>
              </a:solidFill>
              <a:latin typeface="+mn-lt"/>
              <a:ea typeface="+mn-ea"/>
              <a:cs typeface="+mn-ea"/>
              <a:sym typeface="+mn-lt"/>
            </a:endParaRPr>
          </a:p>
        </p:txBody>
      </p:sp>
      <p:sp>
        <p:nvSpPr>
          <p:cNvPr id="17" name="矩形 16"/>
          <p:cNvSpPr/>
          <p:nvPr/>
        </p:nvSpPr>
        <p:spPr>
          <a:xfrm>
            <a:off x="2131955" y="3433109"/>
            <a:ext cx="3054704" cy="1077218"/>
          </a:xfrm>
          <a:prstGeom prst="rect">
            <a:avLst/>
          </a:prstGeom>
        </p:spPr>
        <p:txBody>
          <a:bodyPr wrap="square">
            <a:spAutoFit/>
          </a:bodyPr>
          <a:lstStyle/>
          <a:p>
            <a:r>
              <a:rPr lang="zh-CN" altLang="en-US" sz="1600" dirty="0" smtClean="0">
                <a:solidFill>
                  <a:srgbClr val="9CB92D"/>
                </a:solidFill>
                <a:cs typeface="+mn-ea"/>
                <a:sym typeface="+mn-lt"/>
              </a:rPr>
              <a:t>尊敬</a:t>
            </a:r>
            <a:r>
              <a:rPr lang="zh-CN" altLang="en-US" sz="1600" dirty="0">
                <a:solidFill>
                  <a:srgbClr val="9CB92D"/>
                </a:solidFill>
                <a:cs typeface="+mn-ea"/>
                <a:sym typeface="+mn-lt"/>
              </a:rPr>
              <a:t>父母，关心父母身体健康，主动为家庭做力所能及的事。听从父母和长辈的教导，外出或回到家要主动打招呼</a:t>
            </a:r>
            <a:r>
              <a:rPr lang="zh-CN" altLang="en-US" sz="1600" dirty="0" smtClean="0">
                <a:solidFill>
                  <a:srgbClr val="9CB92D"/>
                </a:solidFill>
                <a:cs typeface="+mn-ea"/>
                <a:sym typeface="+mn-lt"/>
              </a:rPr>
              <a:t>。</a:t>
            </a:r>
            <a:endParaRPr lang="en-US" altLang="zh-CN" sz="1600" dirty="0">
              <a:solidFill>
                <a:srgbClr val="9CB92D"/>
              </a:solidFill>
              <a:cs typeface="+mn-ea"/>
              <a:sym typeface="+mn-lt"/>
            </a:endParaRPr>
          </a:p>
        </p:txBody>
      </p:sp>
      <p:sp>
        <p:nvSpPr>
          <p:cNvPr id="28" name="矩形 27"/>
          <p:cNvSpPr/>
          <p:nvPr/>
        </p:nvSpPr>
        <p:spPr>
          <a:xfrm>
            <a:off x="6643574" y="2075418"/>
            <a:ext cx="3325402" cy="584775"/>
          </a:xfrm>
          <a:prstGeom prst="rect">
            <a:avLst/>
          </a:prstGeom>
        </p:spPr>
        <p:txBody>
          <a:bodyPr wrap="square">
            <a:spAutoFit/>
          </a:bodyPr>
          <a:lstStyle/>
          <a:p>
            <a:r>
              <a:rPr lang="zh-CN" altLang="en-US" sz="1600" dirty="0" smtClean="0">
                <a:solidFill>
                  <a:srgbClr val="9CB92D"/>
                </a:solidFill>
                <a:cs typeface="+mn-ea"/>
                <a:sym typeface="+mn-lt"/>
              </a:rPr>
              <a:t>尊敬</a:t>
            </a:r>
            <a:r>
              <a:rPr lang="zh-CN" altLang="en-US" sz="1600" dirty="0">
                <a:solidFill>
                  <a:srgbClr val="9CB92D"/>
                </a:solidFill>
                <a:cs typeface="+mn-ea"/>
                <a:sym typeface="+mn-lt"/>
              </a:rPr>
              <a:t>老师，见面行礼，主动问好，接受老师的教导，与老师</a:t>
            </a:r>
            <a:r>
              <a:rPr lang="zh-CN" altLang="en-US" sz="1600" dirty="0" smtClean="0">
                <a:solidFill>
                  <a:srgbClr val="9CB92D"/>
                </a:solidFill>
                <a:cs typeface="+mn-ea"/>
                <a:sym typeface="+mn-lt"/>
              </a:rPr>
              <a:t>交流</a:t>
            </a:r>
            <a:endParaRPr lang="en-US" altLang="zh-CN" sz="1600" dirty="0">
              <a:solidFill>
                <a:srgbClr val="9CB92D"/>
              </a:solidFill>
              <a:cs typeface="+mn-ea"/>
              <a:sym typeface="+mn-lt"/>
            </a:endParaRPr>
          </a:p>
        </p:txBody>
      </p:sp>
      <p:sp>
        <p:nvSpPr>
          <p:cNvPr id="18" name="矩形 17"/>
          <p:cNvSpPr/>
          <p:nvPr/>
        </p:nvSpPr>
        <p:spPr>
          <a:xfrm>
            <a:off x="6615759" y="3423871"/>
            <a:ext cx="3279228" cy="1077218"/>
          </a:xfrm>
          <a:prstGeom prst="rect">
            <a:avLst/>
          </a:prstGeom>
        </p:spPr>
        <p:txBody>
          <a:bodyPr wrap="square">
            <a:spAutoFit/>
          </a:bodyPr>
          <a:lstStyle/>
          <a:p>
            <a:r>
              <a:rPr lang="zh-CN" altLang="en-US" sz="1600" dirty="0" smtClean="0">
                <a:solidFill>
                  <a:srgbClr val="9CB92D"/>
                </a:solidFill>
                <a:cs typeface="+mn-ea"/>
                <a:sym typeface="+mn-lt"/>
              </a:rPr>
              <a:t>尊老爱幼</a:t>
            </a:r>
            <a:r>
              <a:rPr lang="zh-CN" altLang="en-US" sz="1600" dirty="0">
                <a:solidFill>
                  <a:srgbClr val="9CB92D"/>
                </a:solidFill>
                <a:cs typeface="+mn-ea"/>
                <a:sym typeface="+mn-lt"/>
              </a:rPr>
              <a:t>，平等待人。同学之间友好相处，互相关心，互相帮助。不欺负弱小，不讥笑、戏弄他人。尊重残疾人。尊他人的民族习惯</a:t>
            </a:r>
            <a:endParaRPr lang="zh-CN" altLang="en-US" sz="1600" dirty="0">
              <a:cs typeface="+mn-ea"/>
              <a:sym typeface="+mn-lt"/>
            </a:endParaRPr>
          </a:p>
        </p:txBody>
      </p:sp>
      <p:pic>
        <p:nvPicPr>
          <p:cNvPr id="19" name="图片 18"/>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3995951" y="390247"/>
            <a:ext cx="3855864" cy="563314"/>
          </a:xfrm>
          <a:prstGeom prst="rect">
            <a:avLst/>
          </a:prstGeom>
        </p:spPr>
      </p:pic>
      <p:pic>
        <p:nvPicPr>
          <p:cNvPr id="23" name="图片 22"/>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rot="20468444">
            <a:off x="4713983" y="5059015"/>
            <a:ext cx="2294105" cy="2010387"/>
          </a:xfrm>
          <a:prstGeom prst="rect">
            <a:avLst/>
          </a:prstGeom>
        </p:spPr>
      </p:pic>
      <p:cxnSp>
        <p:nvCxnSpPr>
          <p:cNvPr id="30" name="直接连接符 29"/>
          <p:cNvCxnSpPr/>
          <p:nvPr/>
        </p:nvCxnSpPr>
        <p:spPr>
          <a:xfrm>
            <a:off x="1660634" y="3162587"/>
            <a:ext cx="8597463" cy="0"/>
          </a:xfrm>
          <a:prstGeom prst="line">
            <a:avLst/>
          </a:prstGeom>
          <a:ln>
            <a:solidFill>
              <a:srgbClr val="9CB92E"/>
            </a:solidFill>
            <a:prstDash val="dash"/>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a:off x="5598276" y="2005467"/>
            <a:ext cx="0" cy="2409933"/>
          </a:xfrm>
          <a:prstGeom prst="line">
            <a:avLst/>
          </a:prstGeom>
          <a:ln>
            <a:solidFill>
              <a:srgbClr val="9CB92E"/>
            </a:solidFill>
            <a:prstDash val="dash"/>
          </a:ln>
        </p:spPr>
        <p:style>
          <a:lnRef idx="1">
            <a:schemeClr val="accent1"/>
          </a:lnRef>
          <a:fillRef idx="0">
            <a:schemeClr val="accent1"/>
          </a:fillRef>
          <a:effectRef idx="0">
            <a:schemeClr val="accent1"/>
          </a:effectRef>
          <a:fontRef idx="minor">
            <a:schemeClr val="tx1"/>
          </a:fontRef>
        </p:style>
      </p:cxnSp>
      <p:pic>
        <p:nvPicPr>
          <p:cNvPr id="35" name="图片 34"/>
          <p:cNvPicPr>
            <a:picLocks noChangeAspect="1"/>
          </p:cNvPicPr>
          <p:nvPr/>
        </p:nvPicPr>
        <p:blipFill rotWithShape="1">
          <a:blip r:embed="rId11" cstate="screen">
            <a:extLst>
              <a:ext uri="{28A0092B-C50C-407E-A947-70E740481C1C}">
                <a14:useLocalDpi xmlns:a14="http://schemas.microsoft.com/office/drawing/2010/main"/>
              </a:ext>
            </a:extLst>
          </a:blip>
          <a:srcRect/>
          <a:stretch/>
        </p:blipFill>
        <p:spPr>
          <a:xfrm>
            <a:off x="1496834" y="2137811"/>
            <a:ext cx="635121" cy="535565"/>
          </a:xfrm>
          <a:prstGeom prst="rect">
            <a:avLst/>
          </a:prstGeom>
        </p:spPr>
      </p:pic>
      <p:pic>
        <p:nvPicPr>
          <p:cNvPr id="42" name="图片 41"/>
          <p:cNvPicPr>
            <a:picLocks noChangeAspect="1"/>
          </p:cNvPicPr>
          <p:nvPr/>
        </p:nvPicPr>
        <p:blipFill rotWithShape="1">
          <a:blip r:embed="rId12" cstate="screen">
            <a:extLst>
              <a:ext uri="{28A0092B-C50C-407E-A947-70E740481C1C}">
                <a14:useLocalDpi xmlns:a14="http://schemas.microsoft.com/office/drawing/2010/main"/>
              </a:ext>
            </a:extLst>
          </a:blip>
          <a:srcRect/>
          <a:stretch/>
        </p:blipFill>
        <p:spPr>
          <a:xfrm>
            <a:off x="5923883" y="2124438"/>
            <a:ext cx="788276" cy="535565"/>
          </a:xfrm>
          <a:prstGeom prst="rect">
            <a:avLst/>
          </a:prstGeom>
        </p:spPr>
      </p:pic>
      <p:pic>
        <p:nvPicPr>
          <p:cNvPr id="43" name="图片 42"/>
          <p:cNvPicPr>
            <a:picLocks noChangeAspect="1"/>
          </p:cNvPicPr>
          <p:nvPr/>
        </p:nvPicPr>
        <p:blipFill rotWithShape="1">
          <a:blip r:embed="rId13" cstate="screen">
            <a:extLst>
              <a:ext uri="{28A0092B-C50C-407E-A947-70E740481C1C}">
                <a14:useLocalDpi xmlns:a14="http://schemas.microsoft.com/office/drawing/2010/main"/>
              </a:ext>
            </a:extLst>
          </a:blip>
          <a:srcRect r="-12599"/>
          <a:stretch/>
        </p:blipFill>
        <p:spPr>
          <a:xfrm>
            <a:off x="1396231" y="3449536"/>
            <a:ext cx="735724" cy="535565"/>
          </a:xfrm>
          <a:prstGeom prst="rect">
            <a:avLst/>
          </a:prstGeom>
        </p:spPr>
      </p:pic>
      <p:pic>
        <p:nvPicPr>
          <p:cNvPr id="44" name="图片 43"/>
          <p:cNvPicPr>
            <a:picLocks noChangeAspect="1"/>
          </p:cNvPicPr>
          <p:nvPr/>
        </p:nvPicPr>
        <p:blipFill rotWithShape="1">
          <a:blip r:embed="rId14" cstate="screen">
            <a:extLst>
              <a:ext uri="{28A0092B-C50C-407E-A947-70E740481C1C}">
                <a14:useLocalDpi xmlns:a14="http://schemas.microsoft.com/office/drawing/2010/main"/>
              </a:ext>
            </a:extLst>
          </a:blip>
          <a:srcRect l="-17288"/>
          <a:stretch/>
        </p:blipFill>
        <p:spPr>
          <a:xfrm>
            <a:off x="5894613" y="3449536"/>
            <a:ext cx="756745" cy="546538"/>
          </a:xfrm>
          <a:prstGeom prst="rect">
            <a:avLst/>
          </a:prstGeom>
        </p:spPr>
      </p:pic>
    </p:spTree>
    <p:extLst>
      <p:ext uri="{BB962C8B-B14F-4D97-AF65-F5344CB8AC3E}">
        <p14:creationId xmlns:p14="http://schemas.microsoft.com/office/powerpoint/2010/main" val="1161658613"/>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randombar(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anim calcmode="lin" valueType="num">
                                      <p:cBhvr>
                                        <p:cTn id="13" dur="1000" fill="hold"/>
                                        <p:tgtEl>
                                          <p:spTgt spid="11"/>
                                        </p:tgtEl>
                                        <p:attrNameLst>
                                          <p:attrName>ppt_x</p:attrName>
                                        </p:attrNameLst>
                                      </p:cBhvr>
                                      <p:tavLst>
                                        <p:tav tm="0">
                                          <p:val>
                                            <p:strVal val="#ppt_x"/>
                                          </p:val>
                                        </p:tav>
                                        <p:tav tm="100000">
                                          <p:val>
                                            <p:strVal val="#ppt_x"/>
                                          </p:val>
                                        </p:tav>
                                      </p:tavLst>
                                    </p:anim>
                                    <p:anim calcmode="lin" valueType="num">
                                      <p:cBhvr>
                                        <p:cTn id="14" dur="1000" fill="hold"/>
                                        <p:tgtEl>
                                          <p:spTgt spid="11"/>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1000"/>
                                        <p:tgtEl>
                                          <p:spTgt spid="10"/>
                                        </p:tgtEl>
                                      </p:cBhvr>
                                    </p:animEffect>
                                    <p:anim calcmode="lin" valueType="num">
                                      <p:cBhvr>
                                        <p:cTn id="18" dur="1000" fill="hold"/>
                                        <p:tgtEl>
                                          <p:spTgt spid="10"/>
                                        </p:tgtEl>
                                        <p:attrNameLst>
                                          <p:attrName>ppt_x</p:attrName>
                                        </p:attrNameLst>
                                      </p:cBhvr>
                                      <p:tavLst>
                                        <p:tav tm="0">
                                          <p:val>
                                            <p:strVal val="#ppt_x"/>
                                          </p:val>
                                        </p:tav>
                                        <p:tav tm="100000">
                                          <p:val>
                                            <p:strVal val="#ppt_x"/>
                                          </p:val>
                                        </p:tav>
                                      </p:tavLst>
                                    </p:anim>
                                    <p:anim calcmode="lin" valueType="num">
                                      <p:cBhvr>
                                        <p:cTn id="1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1000"/>
                                        <p:tgtEl>
                                          <p:spTgt spid="8"/>
                                        </p:tgtEl>
                                      </p:cBhvr>
                                    </p:animEffect>
                                    <p:anim calcmode="lin" valueType="num">
                                      <p:cBhvr>
                                        <p:cTn id="25" dur="1000" fill="hold"/>
                                        <p:tgtEl>
                                          <p:spTgt spid="8"/>
                                        </p:tgtEl>
                                        <p:attrNameLst>
                                          <p:attrName>ppt_x</p:attrName>
                                        </p:attrNameLst>
                                      </p:cBhvr>
                                      <p:tavLst>
                                        <p:tav tm="0">
                                          <p:val>
                                            <p:strVal val="#ppt_x"/>
                                          </p:val>
                                        </p:tav>
                                        <p:tav tm="100000">
                                          <p:val>
                                            <p:strVal val="#ppt_x"/>
                                          </p:val>
                                        </p:tav>
                                      </p:tavLst>
                                    </p:anim>
                                    <p:anim calcmode="lin" valueType="num">
                                      <p:cBhvr>
                                        <p:cTn id="2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500"/>
                                        <p:tgtEl>
                                          <p:spTgt spid="5"/>
                                        </p:tgtEl>
                                      </p:cBhvr>
                                    </p:animEffect>
                                  </p:childTnLst>
                                </p:cTn>
                              </p:par>
                            </p:childTnLst>
                          </p:cTn>
                        </p:par>
                      </p:childTnLst>
                    </p:cTn>
                  </p:par>
                  <p:par>
                    <p:cTn id="32" fill="hold">
                      <p:stCondLst>
                        <p:cond delay="indefinite"/>
                      </p:stCondLst>
                      <p:childTnLst>
                        <p:par>
                          <p:cTn id="33" fill="hold">
                            <p:stCondLst>
                              <p:cond delay="0"/>
                            </p:stCondLst>
                            <p:childTnLst>
                              <p:par>
                                <p:cTn id="34" presetID="47" presetClass="entr" presetSubtype="0" fill="hold" nodeType="click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fade">
                                      <p:cBhvr>
                                        <p:cTn id="36" dur="1000"/>
                                        <p:tgtEl>
                                          <p:spTgt spid="19"/>
                                        </p:tgtEl>
                                      </p:cBhvr>
                                    </p:animEffect>
                                    <p:anim calcmode="lin" valueType="num">
                                      <p:cBhvr>
                                        <p:cTn id="37" dur="1000" fill="hold"/>
                                        <p:tgtEl>
                                          <p:spTgt spid="19"/>
                                        </p:tgtEl>
                                        <p:attrNameLst>
                                          <p:attrName>ppt_x</p:attrName>
                                        </p:attrNameLst>
                                      </p:cBhvr>
                                      <p:tavLst>
                                        <p:tav tm="0">
                                          <p:val>
                                            <p:strVal val="#ppt_x"/>
                                          </p:val>
                                        </p:tav>
                                        <p:tav tm="100000">
                                          <p:val>
                                            <p:strVal val="#ppt_x"/>
                                          </p:val>
                                        </p:tav>
                                      </p:tavLst>
                                    </p:anim>
                                    <p:anim calcmode="lin" valueType="num">
                                      <p:cBhvr>
                                        <p:cTn id="38" dur="1000" fill="hold"/>
                                        <p:tgtEl>
                                          <p:spTgt spid="19"/>
                                        </p:tgtEl>
                                        <p:attrNameLst>
                                          <p:attrName>ppt_y</p:attrName>
                                        </p:attrNameLst>
                                      </p:cBhvr>
                                      <p:tavLst>
                                        <p:tav tm="0">
                                          <p:val>
                                            <p:strVal val="#ppt_y-.1"/>
                                          </p:val>
                                        </p:tav>
                                        <p:tav tm="100000">
                                          <p:val>
                                            <p:strVal val="#ppt_y"/>
                                          </p:val>
                                        </p:tav>
                                      </p:tavLst>
                                    </p:anim>
                                  </p:childTnLst>
                                </p:cTn>
                              </p:par>
                              <p:par>
                                <p:cTn id="39" presetID="47" presetClass="entr" presetSubtype="0" fill="hold" grpId="0" nodeType="withEffect">
                                  <p:stCondLst>
                                    <p:cond delay="0"/>
                                  </p:stCondLst>
                                  <p:childTnLst>
                                    <p:set>
                                      <p:cBhvr>
                                        <p:cTn id="40" dur="1" fill="hold">
                                          <p:stCondLst>
                                            <p:cond delay="0"/>
                                          </p:stCondLst>
                                        </p:cTn>
                                        <p:tgtEl>
                                          <p:spTgt spid="21"/>
                                        </p:tgtEl>
                                        <p:attrNameLst>
                                          <p:attrName>style.visibility</p:attrName>
                                        </p:attrNameLst>
                                      </p:cBhvr>
                                      <p:to>
                                        <p:strVal val="visible"/>
                                      </p:to>
                                    </p:set>
                                    <p:animEffect transition="in" filter="fade">
                                      <p:cBhvr>
                                        <p:cTn id="41" dur="1000"/>
                                        <p:tgtEl>
                                          <p:spTgt spid="21"/>
                                        </p:tgtEl>
                                      </p:cBhvr>
                                    </p:animEffect>
                                    <p:anim calcmode="lin" valueType="num">
                                      <p:cBhvr>
                                        <p:cTn id="42" dur="1000" fill="hold"/>
                                        <p:tgtEl>
                                          <p:spTgt spid="21"/>
                                        </p:tgtEl>
                                        <p:attrNameLst>
                                          <p:attrName>ppt_x</p:attrName>
                                        </p:attrNameLst>
                                      </p:cBhvr>
                                      <p:tavLst>
                                        <p:tav tm="0">
                                          <p:val>
                                            <p:strVal val="#ppt_x"/>
                                          </p:val>
                                        </p:tav>
                                        <p:tav tm="100000">
                                          <p:val>
                                            <p:strVal val="#ppt_x"/>
                                          </p:val>
                                        </p:tav>
                                      </p:tavLst>
                                    </p:anim>
                                    <p:anim calcmode="lin" valueType="num">
                                      <p:cBhvr>
                                        <p:cTn id="43"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2" presetClass="entr" presetSubtype="4" fill="hold" nodeType="clickEffect">
                                  <p:stCondLst>
                                    <p:cond delay="0"/>
                                  </p:stCondLst>
                                  <p:childTnLst>
                                    <p:set>
                                      <p:cBhvr>
                                        <p:cTn id="47" dur="1" fill="hold">
                                          <p:stCondLst>
                                            <p:cond delay="0"/>
                                          </p:stCondLst>
                                        </p:cTn>
                                        <p:tgtEl>
                                          <p:spTgt spid="36"/>
                                        </p:tgtEl>
                                        <p:attrNameLst>
                                          <p:attrName>style.visibility</p:attrName>
                                        </p:attrNameLst>
                                      </p:cBhvr>
                                      <p:to>
                                        <p:strVal val="visible"/>
                                      </p:to>
                                    </p:set>
                                    <p:animEffect transition="in" filter="wipe(down)">
                                      <p:cBhvr>
                                        <p:cTn id="48" dur="500"/>
                                        <p:tgtEl>
                                          <p:spTgt spid="36"/>
                                        </p:tgtEl>
                                      </p:cBhvr>
                                    </p:animEffect>
                                  </p:childTnLst>
                                </p:cTn>
                              </p:par>
                              <p:par>
                                <p:cTn id="49" presetID="22" presetClass="entr" presetSubtype="4" fill="hold" nodeType="withEffect">
                                  <p:stCondLst>
                                    <p:cond delay="0"/>
                                  </p:stCondLst>
                                  <p:childTnLst>
                                    <p:set>
                                      <p:cBhvr>
                                        <p:cTn id="50" dur="1" fill="hold">
                                          <p:stCondLst>
                                            <p:cond delay="0"/>
                                          </p:stCondLst>
                                        </p:cTn>
                                        <p:tgtEl>
                                          <p:spTgt spid="30"/>
                                        </p:tgtEl>
                                        <p:attrNameLst>
                                          <p:attrName>style.visibility</p:attrName>
                                        </p:attrNameLst>
                                      </p:cBhvr>
                                      <p:to>
                                        <p:strVal val="visible"/>
                                      </p:to>
                                    </p:set>
                                    <p:animEffect transition="in" filter="wipe(down)">
                                      <p:cBhvr>
                                        <p:cTn id="51" dur="500"/>
                                        <p:tgtEl>
                                          <p:spTgt spid="30"/>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nodeType="clickEffect">
                                  <p:stCondLst>
                                    <p:cond delay="0"/>
                                  </p:stCondLst>
                                  <p:childTnLst>
                                    <p:set>
                                      <p:cBhvr>
                                        <p:cTn id="55" dur="1" fill="hold">
                                          <p:stCondLst>
                                            <p:cond delay="0"/>
                                          </p:stCondLst>
                                        </p:cTn>
                                        <p:tgtEl>
                                          <p:spTgt spid="35"/>
                                        </p:tgtEl>
                                        <p:attrNameLst>
                                          <p:attrName>style.visibility</p:attrName>
                                        </p:attrNameLst>
                                      </p:cBhvr>
                                      <p:to>
                                        <p:strVal val="visible"/>
                                      </p:to>
                                    </p:set>
                                    <p:anim calcmode="lin" valueType="num">
                                      <p:cBhvr>
                                        <p:cTn id="56" dur="500" fill="hold"/>
                                        <p:tgtEl>
                                          <p:spTgt spid="35"/>
                                        </p:tgtEl>
                                        <p:attrNameLst>
                                          <p:attrName>ppt_w</p:attrName>
                                        </p:attrNameLst>
                                      </p:cBhvr>
                                      <p:tavLst>
                                        <p:tav tm="0">
                                          <p:val>
                                            <p:fltVal val="0"/>
                                          </p:val>
                                        </p:tav>
                                        <p:tav tm="100000">
                                          <p:val>
                                            <p:strVal val="#ppt_w"/>
                                          </p:val>
                                        </p:tav>
                                      </p:tavLst>
                                    </p:anim>
                                    <p:anim calcmode="lin" valueType="num">
                                      <p:cBhvr>
                                        <p:cTn id="57" dur="500" fill="hold"/>
                                        <p:tgtEl>
                                          <p:spTgt spid="35"/>
                                        </p:tgtEl>
                                        <p:attrNameLst>
                                          <p:attrName>ppt_h</p:attrName>
                                        </p:attrNameLst>
                                      </p:cBhvr>
                                      <p:tavLst>
                                        <p:tav tm="0">
                                          <p:val>
                                            <p:fltVal val="0"/>
                                          </p:val>
                                        </p:tav>
                                        <p:tav tm="100000">
                                          <p:val>
                                            <p:strVal val="#ppt_h"/>
                                          </p:val>
                                        </p:tav>
                                      </p:tavLst>
                                    </p:anim>
                                    <p:animEffect transition="in" filter="fade">
                                      <p:cBhvr>
                                        <p:cTn id="58" dur="500"/>
                                        <p:tgtEl>
                                          <p:spTgt spid="35"/>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20"/>
                                        </p:tgtEl>
                                        <p:attrNameLst>
                                          <p:attrName>style.visibility</p:attrName>
                                        </p:attrNameLst>
                                      </p:cBhvr>
                                      <p:to>
                                        <p:strVal val="visible"/>
                                      </p:to>
                                    </p:set>
                                    <p:anim calcmode="lin" valueType="num">
                                      <p:cBhvr>
                                        <p:cTn id="61" dur="500" fill="hold"/>
                                        <p:tgtEl>
                                          <p:spTgt spid="20"/>
                                        </p:tgtEl>
                                        <p:attrNameLst>
                                          <p:attrName>ppt_w</p:attrName>
                                        </p:attrNameLst>
                                      </p:cBhvr>
                                      <p:tavLst>
                                        <p:tav tm="0">
                                          <p:val>
                                            <p:fltVal val="0"/>
                                          </p:val>
                                        </p:tav>
                                        <p:tav tm="100000">
                                          <p:val>
                                            <p:strVal val="#ppt_w"/>
                                          </p:val>
                                        </p:tav>
                                      </p:tavLst>
                                    </p:anim>
                                    <p:anim calcmode="lin" valueType="num">
                                      <p:cBhvr>
                                        <p:cTn id="62" dur="500" fill="hold"/>
                                        <p:tgtEl>
                                          <p:spTgt spid="20"/>
                                        </p:tgtEl>
                                        <p:attrNameLst>
                                          <p:attrName>ppt_h</p:attrName>
                                        </p:attrNameLst>
                                      </p:cBhvr>
                                      <p:tavLst>
                                        <p:tav tm="0">
                                          <p:val>
                                            <p:fltVal val="0"/>
                                          </p:val>
                                        </p:tav>
                                        <p:tav tm="100000">
                                          <p:val>
                                            <p:strVal val="#ppt_h"/>
                                          </p:val>
                                        </p:tav>
                                      </p:tavLst>
                                    </p:anim>
                                    <p:animEffect transition="in" filter="fade">
                                      <p:cBhvr>
                                        <p:cTn id="63" dur="500"/>
                                        <p:tgtEl>
                                          <p:spTgt spid="20"/>
                                        </p:tgtEl>
                                      </p:cBhvr>
                                    </p:animEffect>
                                  </p:childTnLst>
                                </p:cTn>
                              </p:par>
                              <p:par>
                                <p:cTn id="64" presetID="53" presetClass="entr" presetSubtype="16" fill="hold" nodeType="withEffect">
                                  <p:stCondLst>
                                    <p:cond delay="0"/>
                                  </p:stCondLst>
                                  <p:childTnLst>
                                    <p:set>
                                      <p:cBhvr>
                                        <p:cTn id="65" dur="1" fill="hold">
                                          <p:stCondLst>
                                            <p:cond delay="0"/>
                                          </p:stCondLst>
                                        </p:cTn>
                                        <p:tgtEl>
                                          <p:spTgt spid="43"/>
                                        </p:tgtEl>
                                        <p:attrNameLst>
                                          <p:attrName>style.visibility</p:attrName>
                                        </p:attrNameLst>
                                      </p:cBhvr>
                                      <p:to>
                                        <p:strVal val="visible"/>
                                      </p:to>
                                    </p:set>
                                    <p:anim calcmode="lin" valueType="num">
                                      <p:cBhvr>
                                        <p:cTn id="66" dur="500" fill="hold"/>
                                        <p:tgtEl>
                                          <p:spTgt spid="43"/>
                                        </p:tgtEl>
                                        <p:attrNameLst>
                                          <p:attrName>ppt_w</p:attrName>
                                        </p:attrNameLst>
                                      </p:cBhvr>
                                      <p:tavLst>
                                        <p:tav tm="0">
                                          <p:val>
                                            <p:fltVal val="0"/>
                                          </p:val>
                                        </p:tav>
                                        <p:tav tm="100000">
                                          <p:val>
                                            <p:strVal val="#ppt_w"/>
                                          </p:val>
                                        </p:tav>
                                      </p:tavLst>
                                    </p:anim>
                                    <p:anim calcmode="lin" valueType="num">
                                      <p:cBhvr>
                                        <p:cTn id="67" dur="500" fill="hold"/>
                                        <p:tgtEl>
                                          <p:spTgt spid="43"/>
                                        </p:tgtEl>
                                        <p:attrNameLst>
                                          <p:attrName>ppt_h</p:attrName>
                                        </p:attrNameLst>
                                      </p:cBhvr>
                                      <p:tavLst>
                                        <p:tav tm="0">
                                          <p:val>
                                            <p:fltVal val="0"/>
                                          </p:val>
                                        </p:tav>
                                        <p:tav tm="100000">
                                          <p:val>
                                            <p:strVal val="#ppt_h"/>
                                          </p:val>
                                        </p:tav>
                                      </p:tavLst>
                                    </p:anim>
                                    <p:animEffect transition="in" filter="fade">
                                      <p:cBhvr>
                                        <p:cTn id="68" dur="500"/>
                                        <p:tgtEl>
                                          <p:spTgt spid="43"/>
                                        </p:tgtEl>
                                      </p:cBhvr>
                                    </p:animEffect>
                                  </p:childTnLst>
                                </p:cTn>
                              </p:par>
                              <p:par>
                                <p:cTn id="69" presetID="53" presetClass="entr" presetSubtype="16" fill="hold" grpId="0" nodeType="withEffect">
                                  <p:stCondLst>
                                    <p:cond delay="0"/>
                                  </p:stCondLst>
                                  <p:childTnLst>
                                    <p:set>
                                      <p:cBhvr>
                                        <p:cTn id="70" dur="1" fill="hold">
                                          <p:stCondLst>
                                            <p:cond delay="0"/>
                                          </p:stCondLst>
                                        </p:cTn>
                                        <p:tgtEl>
                                          <p:spTgt spid="17"/>
                                        </p:tgtEl>
                                        <p:attrNameLst>
                                          <p:attrName>style.visibility</p:attrName>
                                        </p:attrNameLst>
                                      </p:cBhvr>
                                      <p:to>
                                        <p:strVal val="visible"/>
                                      </p:to>
                                    </p:set>
                                    <p:anim calcmode="lin" valueType="num">
                                      <p:cBhvr>
                                        <p:cTn id="71" dur="500" fill="hold"/>
                                        <p:tgtEl>
                                          <p:spTgt spid="17"/>
                                        </p:tgtEl>
                                        <p:attrNameLst>
                                          <p:attrName>ppt_w</p:attrName>
                                        </p:attrNameLst>
                                      </p:cBhvr>
                                      <p:tavLst>
                                        <p:tav tm="0">
                                          <p:val>
                                            <p:fltVal val="0"/>
                                          </p:val>
                                        </p:tav>
                                        <p:tav tm="100000">
                                          <p:val>
                                            <p:strVal val="#ppt_w"/>
                                          </p:val>
                                        </p:tav>
                                      </p:tavLst>
                                    </p:anim>
                                    <p:anim calcmode="lin" valueType="num">
                                      <p:cBhvr>
                                        <p:cTn id="72" dur="500" fill="hold"/>
                                        <p:tgtEl>
                                          <p:spTgt spid="17"/>
                                        </p:tgtEl>
                                        <p:attrNameLst>
                                          <p:attrName>ppt_h</p:attrName>
                                        </p:attrNameLst>
                                      </p:cBhvr>
                                      <p:tavLst>
                                        <p:tav tm="0">
                                          <p:val>
                                            <p:fltVal val="0"/>
                                          </p:val>
                                        </p:tav>
                                        <p:tav tm="100000">
                                          <p:val>
                                            <p:strVal val="#ppt_h"/>
                                          </p:val>
                                        </p:tav>
                                      </p:tavLst>
                                    </p:anim>
                                    <p:animEffect transition="in" filter="fade">
                                      <p:cBhvr>
                                        <p:cTn id="73" dur="500"/>
                                        <p:tgtEl>
                                          <p:spTgt spid="17"/>
                                        </p:tgtEl>
                                      </p:cBhvr>
                                    </p:animEffect>
                                  </p:childTnLst>
                                </p:cTn>
                              </p:par>
                              <p:par>
                                <p:cTn id="74" presetID="53" presetClass="entr" presetSubtype="16" fill="hold" nodeType="withEffect">
                                  <p:stCondLst>
                                    <p:cond delay="0"/>
                                  </p:stCondLst>
                                  <p:childTnLst>
                                    <p:set>
                                      <p:cBhvr>
                                        <p:cTn id="75" dur="1" fill="hold">
                                          <p:stCondLst>
                                            <p:cond delay="0"/>
                                          </p:stCondLst>
                                        </p:cTn>
                                        <p:tgtEl>
                                          <p:spTgt spid="42"/>
                                        </p:tgtEl>
                                        <p:attrNameLst>
                                          <p:attrName>style.visibility</p:attrName>
                                        </p:attrNameLst>
                                      </p:cBhvr>
                                      <p:to>
                                        <p:strVal val="visible"/>
                                      </p:to>
                                    </p:set>
                                    <p:anim calcmode="lin" valueType="num">
                                      <p:cBhvr>
                                        <p:cTn id="76" dur="500" fill="hold"/>
                                        <p:tgtEl>
                                          <p:spTgt spid="42"/>
                                        </p:tgtEl>
                                        <p:attrNameLst>
                                          <p:attrName>ppt_w</p:attrName>
                                        </p:attrNameLst>
                                      </p:cBhvr>
                                      <p:tavLst>
                                        <p:tav tm="0">
                                          <p:val>
                                            <p:fltVal val="0"/>
                                          </p:val>
                                        </p:tav>
                                        <p:tav tm="100000">
                                          <p:val>
                                            <p:strVal val="#ppt_w"/>
                                          </p:val>
                                        </p:tav>
                                      </p:tavLst>
                                    </p:anim>
                                    <p:anim calcmode="lin" valueType="num">
                                      <p:cBhvr>
                                        <p:cTn id="77" dur="500" fill="hold"/>
                                        <p:tgtEl>
                                          <p:spTgt spid="42"/>
                                        </p:tgtEl>
                                        <p:attrNameLst>
                                          <p:attrName>ppt_h</p:attrName>
                                        </p:attrNameLst>
                                      </p:cBhvr>
                                      <p:tavLst>
                                        <p:tav tm="0">
                                          <p:val>
                                            <p:fltVal val="0"/>
                                          </p:val>
                                        </p:tav>
                                        <p:tav tm="100000">
                                          <p:val>
                                            <p:strVal val="#ppt_h"/>
                                          </p:val>
                                        </p:tav>
                                      </p:tavLst>
                                    </p:anim>
                                    <p:animEffect transition="in" filter="fade">
                                      <p:cBhvr>
                                        <p:cTn id="78" dur="500"/>
                                        <p:tgtEl>
                                          <p:spTgt spid="42"/>
                                        </p:tgtEl>
                                      </p:cBhvr>
                                    </p:animEffect>
                                  </p:childTnLst>
                                </p:cTn>
                              </p:par>
                              <p:par>
                                <p:cTn id="79" presetID="53" presetClass="entr" presetSubtype="16" fill="hold" grpId="0" nodeType="withEffect">
                                  <p:stCondLst>
                                    <p:cond delay="0"/>
                                  </p:stCondLst>
                                  <p:childTnLst>
                                    <p:set>
                                      <p:cBhvr>
                                        <p:cTn id="80" dur="1" fill="hold">
                                          <p:stCondLst>
                                            <p:cond delay="0"/>
                                          </p:stCondLst>
                                        </p:cTn>
                                        <p:tgtEl>
                                          <p:spTgt spid="28"/>
                                        </p:tgtEl>
                                        <p:attrNameLst>
                                          <p:attrName>style.visibility</p:attrName>
                                        </p:attrNameLst>
                                      </p:cBhvr>
                                      <p:to>
                                        <p:strVal val="visible"/>
                                      </p:to>
                                    </p:set>
                                    <p:anim calcmode="lin" valueType="num">
                                      <p:cBhvr>
                                        <p:cTn id="81" dur="500" fill="hold"/>
                                        <p:tgtEl>
                                          <p:spTgt spid="28"/>
                                        </p:tgtEl>
                                        <p:attrNameLst>
                                          <p:attrName>ppt_w</p:attrName>
                                        </p:attrNameLst>
                                      </p:cBhvr>
                                      <p:tavLst>
                                        <p:tav tm="0">
                                          <p:val>
                                            <p:fltVal val="0"/>
                                          </p:val>
                                        </p:tav>
                                        <p:tav tm="100000">
                                          <p:val>
                                            <p:strVal val="#ppt_w"/>
                                          </p:val>
                                        </p:tav>
                                      </p:tavLst>
                                    </p:anim>
                                    <p:anim calcmode="lin" valueType="num">
                                      <p:cBhvr>
                                        <p:cTn id="82" dur="500" fill="hold"/>
                                        <p:tgtEl>
                                          <p:spTgt spid="28"/>
                                        </p:tgtEl>
                                        <p:attrNameLst>
                                          <p:attrName>ppt_h</p:attrName>
                                        </p:attrNameLst>
                                      </p:cBhvr>
                                      <p:tavLst>
                                        <p:tav tm="0">
                                          <p:val>
                                            <p:fltVal val="0"/>
                                          </p:val>
                                        </p:tav>
                                        <p:tav tm="100000">
                                          <p:val>
                                            <p:strVal val="#ppt_h"/>
                                          </p:val>
                                        </p:tav>
                                      </p:tavLst>
                                    </p:anim>
                                    <p:animEffect transition="in" filter="fade">
                                      <p:cBhvr>
                                        <p:cTn id="83" dur="500"/>
                                        <p:tgtEl>
                                          <p:spTgt spid="28"/>
                                        </p:tgtEl>
                                      </p:cBhvr>
                                    </p:animEffect>
                                  </p:childTnLst>
                                </p:cTn>
                              </p:par>
                              <p:par>
                                <p:cTn id="84" presetID="53" presetClass="entr" presetSubtype="16" fill="hold" nodeType="withEffect">
                                  <p:stCondLst>
                                    <p:cond delay="0"/>
                                  </p:stCondLst>
                                  <p:childTnLst>
                                    <p:set>
                                      <p:cBhvr>
                                        <p:cTn id="85" dur="1" fill="hold">
                                          <p:stCondLst>
                                            <p:cond delay="0"/>
                                          </p:stCondLst>
                                        </p:cTn>
                                        <p:tgtEl>
                                          <p:spTgt spid="44"/>
                                        </p:tgtEl>
                                        <p:attrNameLst>
                                          <p:attrName>style.visibility</p:attrName>
                                        </p:attrNameLst>
                                      </p:cBhvr>
                                      <p:to>
                                        <p:strVal val="visible"/>
                                      </p:to>
                                    </p:set>
                                    <p:anim calcmode="lin" valueType="num">
                                      <p:cBhvr>
                                        <p:cTn id="86" dur="500" fill="hold"/>
                                        <p:tgtEl>
                                          <p:spTgt spid="44"/>
                                        </p:tgtEl>
                                        <p:attrNameLst>
                                          <p:attrName>ppt_w</p:attrName>
                                        </p:attrNameLst>
                                      </p:cBhvr>
                                      <p:tavLst>
                                        <p:tav tm="0">
                                          <p:val>
                                            <p:fltVal val="0"/>
                                          </p:val>
                                        </p:tav>
                                        <p:tav tm="100000">
                                          <p:val>
                                            <p:strVal val="#ppt_w"/>
                                          </p:val>
                                        </p:tav>
                                      </p:tavLst>
                                    </p:anim>
                                    <p:anim calcmode="lin" valueType="num">
                                      <p:cBhvr>
                                        <p:cTn id="87" dur="500" fill="hold"/>
                                        <p:tgtEl>
                                          <p:spTgt spid="44"/>
                                        </p:tgtEl>
                                        <p:attrNameLst>
                                          <p:attrName>ppt_h</p:attrName>
                                        </p:attrNameLst>
                                      </p:cBhvr>
                                      <p:tavLst>
                                        <p:tav tm="0">
                                          <p:val>
                                            <p:fltVal val="0"/>
                                          </p:val>
                                        </p:tav>
                                        <p:tav tm="100000">
                                          <p:val>
                                            <p:strVal val="#ppt_h"/>
                                          </p:val>
                                        </p:tav>
                                      </p:tavLst>
                                    </p:anim>
                                    <p:animEffect transition="in" filter="fade">
                                      <p:cBhvr>
                                        <p:cTn id="88" dur="500"/>
                                        <p:tgtEl>
                                          <p:spTgt spid="44"/>
                                        </p:tgtEl>
                                      </p:cBhvr>
                                    </p:animEffect>
                                  </p:childTnLst>
                                </p:cTn>
                              </p:par>
                              <p:par>
                                <p:cTn id="89" presetID="53" presetClass="entr" presetSubtype="16" fill="hold" grpId="0" nodeType="withEffect">
                                  <p:stCondLst>
                                    <p:cond delay="0"/>
                                  </p:stCondLst>
                                  <p:childTnLst>
                                    <p:set>
                                      <p:cBhvr>
                                        <p:cTn id="90" dur="1" fill="hold">
                                          <p:stCondLst>
                                            <p:cond delay="0"/>
                                          </p:stCondLst>
                                        </p:cTn>
                                        <p:tgtEl>
                                          <p:spTgt spid="18"/>
                                        </p:tgtEl>
                                        <p:attrNameLst>
                                          <p:attrName>style.visibility</p:attrName>
                                        </p:attrNameLst>
                                      </p:cBhvr>
                                      <p:to>
                                        <p:strVal val="visible"/>
                                      </p:to>
                                    </p:set>
                                    <p:anim calcmode="lin" valueType="num">
                                      <p:cBhvr>
                                        <p:cTn id="91" dur="500" fill="hold"/>
                                        <p:tgtEl>
                                          <p:spTgt spid="18"/>
                                        </p:tgtEl>
                                        <p:attrNameLst>
                                          <p:attrName>ppt_w</p:attrName>
                                        </p:attrNameLst>
                                      </p:cBhvr>
                                      <p:tavLst>
                                        <p:tav tm="0">
                                          <p:val>
                                            <p:fltVal val="0"/>
                                          </p:val>
                                        </p:tav>
                                        <p:tav tm="100000">
                                          <p:val>
                                            <p:strVal val="#ppt_w"/>
                                          </p:val>
                                        </p:tav>
                                      </p:tavLst>
                                    </p:anim>
                                    <p:anim calcmode="lin" valueType="num">
                                      <p:cBhvr>
                                        <p:cTn id="92" dur="500" fill="hold"/>
                                        <p:tgtEl>
                                          <p:spTgt spid="18"/>
                                        </p:tgtEl>
                                        <p:attrNameLst>
                                          <p:attrName>ppt_h</p:attrName>
                                        </p:attrNameLst>
                                      </p:cBhvr>
                                      <p:tavLst>
                                        <p:tav tm="0">
                                          <p:val>
                                            <p:fltVal val="0"/>
                                          </p:val>
                                        </p:tav>
                                        <p:tav tm="100000">
                                          <p:val>
                                            <p:strVal val="#ppt_h"/>
                                          </p:val>
                                        </p:tav>
                                      </p:tavLst>
                                    </p:anim>
                                    <p:animEffect transition="in" filter="fade">
                                      <p:cBhvr>
                                        <p:cTn id="93"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20" grpId="0"/>
      <p:bldP spid="21" grpId="0"/>
      <p:bldP spid="17" grpId="0"/>
      <p:bldP spid="28" grpId="0"/>
      <p:bldP spid="1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椭圆 12"/>
          <p:cNvSpPr/>
          <p:nvPr/>
        </p:nvSpPr>
        <p:spPr>
          <a:xfrm>
            <a:off x="-2815469" y="5740521"/>
            <a:ext cx="17478704" cy="5777063"/>
          </a:xfrm>
          <a:prstGeom prst="ellipse">
            <a:avLst/>
          </a:prstGeom>
          <a:solidFill>
            <a:srgbClr val="C8EAFF">
              <a:alpha val="5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8" name="图片 7"/>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407700" y="492397"/>
            <a:ext cx="1616134" cy="914416"/>
          </a:xfrm>
          <a:prstGeom prst="rect">
            <a:avLst/>
          </a:prstGeom>
        </p:spPr>
      </p:pic>
      <p:pic>
        <p:nvPicPr>
          <p:cNvPr id="10" name="图片 9"/>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3482" y="-47640"/>
            <a:ext cx="1849297" cy="1849297"/>
          </a:xfrm>
          <a:prstGeom prst="rect">
            <a:avLst/>
          </a:prstGeom>
        </p:spPr>
      </p:pic>
      <p:pic>
        <p:nvPicPr>
          <p:cNvPr id="11" name="图片 10"/>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03482" y="1256099"/>
            <a:ext cx="1077595" cy="726750"/>
          </a:xfrm>
          <a:prstGeom prst="rect">
            <a:avLst/>
          </a:prstGeom>
        </p:spPr>
      </p:pic>
      <p:pic>
        <p:nvPicPr>
          <p:cNvPr id="5" name="图片 4"/>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10407700" y="55069"/>
            <a:ext cx="1520261" cy="2150434"/>
          </a:xfrm>
          <a:prstGeom prst="rect">
            <a:avLst/>
          </a:prstGeom>
        </p:spPr>
      </p:pic>
      <p:sp>
        <p:nvSpPr>
          <p:cNvPr id="21" name="标题 1"/>
          <p:cNvSpPr>
            <a:spLocks noGrp="1"/>
          </p:cNvSpPr>
          <p:nvPr/>
        </p:nvSpPr>
        <p:spPr>
          <a:xfrm>
            <a:off x="1952779" y="560844"/>
            <a:ext cx="7942208" cy="1087756"/>
          </a:xfrm>
          <a:prstGeom prst="rect">
            <a:avLst/>
          </a:prstGeom>
          <a:noFill/>
          <a:ln>
            <a:noFill/>
          </a:ln>
        </p:spPr>
        <p:txBody>
          <a:bodyPr vert="horz" wrap="square" lIns="91440" tIns="45720" rIns="91440" bIns="45720" numCol="1" anchor="b" anchorCtr="0" compatLnSpc="1"/>
          <a:lstStyle>
            <a:lvl1pPr algn="ctr" rtl="0" fontAlgn="base">
              <a:spcBef>
                <a:spcPct val="0"/>
              </a:spcBef>
              <a:spcAft>
                <a:spcPct val="0"/>
              </a:spcAft>
              <a:defRPr sz="60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2pPr>
            <a:lvl3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3pPr>
            <a:lvl4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4pPr>
            <a:lvl5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5pPr>
            <a:lvl6pPr marL="4572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6pPr>
            <a:lvl7pPr marL="9144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7pPr>
            <a:lvl8pPr marL="13716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8pPr>
            <a:lvl9pPr marL="18288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9pPr>
          </a:lstStyle>
          <a:p>
            <a:endParaRPr lang="en-US" altLang="zh-CN" sz="8000" b="1" dirty="0" smtClean="0">
              <a:solidFill>
                <a:srgbClr val="FFC000"/>
              </a:solidFill>
              <a:latin typeface="+mn-lt"/>
              <a:ea typeface="+mn-ea"/>
              <a:cs typeface="+mn-ea"/>
              <a:sym typeface="+mn-lt"/>
            </a:endParaRPr>
          </a:p>
          <a:p>
            <a:r>
              <a:rPr lang="zh-CN" altLang="en-US" sz="4400" b="1" dirty="0" smtClean="0">
                <a:solidFill>
                  <a:srgbClr val="FFC000"/>
                </a:solidFill>
                <a:latin typeface="+mn-lt"/>
                <a:ea typeface="+mn-ea"/>
                <a:cs typeface="+mn-ea"/>
                <a:sym typeface="+mn-lt"/>
              </a:rPr>
              <a:t>日 常 行 为 规 范</a:t>
            </a:r>
            <a:endParaRPr lang="zh-CN" altLang="en-US" sz="4400" b="1" dirty="0">
              <a:solidFill>
                <a:srgbClr val="FFC000"/>
              </a:solidFill>
              <a:latin typeface="+mn-lt"/>
              <a:ea typeface="+mn-ea"/>
              <a:cs typeface="+mn-ea"/>
              <a:sym typeface="+mn-lt"/>
            </a:endParaRPr>
          </a:p>
        </p:txBody>
      </p:sp>
      <p:pic>
        <p:nvPicPr>
          <p:cNvPr id="19" name="图片 18"/>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3995951" y="390247"/>
            <a:ext cx="3855864" cy="563314"/>
          </a:xfrm>
          <a:prstGeom prst="rect">
            <a:avLst/>
          </a:prstGeom>
        </p:spPr>
      </p:pic>
      <p:pic>
        <p:nvPicPr>
          <p:cNvPr id="2" name="图片 1"/>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642279" y="5673079"/>
            <a:ext cx="2458273" cy="1169132"/>
          </a:xfrm>
          <a:prstGeom prst="rect">
            <a:avLst/>
          </a:prstGeom>
        </p:spPr>
      </p:pic>
      <p:pic>
        <p:nvPicPr>
          <p:cNvPr id="3" name="图片 2"/>
          <p:cNvPicPr>
            <a:picLocks noChangeAspect="1"/>
          </p:cNvPicPr>
          <p:nvPr/>
        </p:nvPicPr>
        <p:blipFill>
          <a:blip r:embed="rId9">
            <a:extLst>
              <a:ext uri="{28A0092B-C50C-407E-A947-70E740481C1C}">
                <a14:useLocalDpi xmlns:a14="http://schemas.microsoft.com/office/drawing/2010/main"/>
              </a:ext>
            </a:extLst>
          </a:blip>
          <a:stretch>
            <a:fillRect/>
          </a:stretch>
        </p:blipFill>
        <p:spPr>
          <a:xfrm>
            <a:off x="7722587" y="4450442"/>
            <a:ext cx="3063731" cy="3063731"/>
          </a:xfrm>
          <a:prstGeom prst="rect">
            <a:avLst/>
          </a:prstGeom>
        </p:spPr>
      </p:pic>
      <p:sp>
        <p:nvSpPr>
          <p:cNvPr id="12" name="矩形 11"/>
          <p:cNvSpPr/>
          <p:nvPr/>
        </p:nvSpPr>
        <p:spPr>
          <a:xfrm>
            <a:off x="2381299" y="1977575"/>
            <a:ext cx="2859567" cy="1323439"/>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600" dirty="0" smtClean="0">
                <a:solidFill>
                  <a:srgbClr val="83C207"/>
                </a:solidFill>
                <a:cs typeface="+mn-ea"/>
                <a:sym typeface="+mn-lt"/>
              </a:rPr>
              <a:t>坚持</a:t>
            </a:r>
            <a:r>
              <a:rPr lang="zh-CN" altLang="en-US" sz="1600" dirty="0">
                <a:solidFill>
                  <a:srgbClr val="83C207"/>
                </a:solidFill>
                <a:cs typeface="+mn-ea"/>
                <a:sym typeface="+mn-lt"/>
              </a:rPr>
              <a:t>锻炼身体，认真做广播体操和眼保健操，坐、立、行、读书、写字姿势正确。积极参加有益的文体活动</a:t>
            </a:r>
            <a:r>
              <a:rPr lang="zh-CN" altLang="en-US" sz="1600" dirty="0" smtClean="0">
                <a:solidFill>
                  <a:srgbClr val="83C207"/>
                </a:solidFill>
                <a:cs typeface="+mn-ea"/>
                <a:sym typeface="+mn-lt"/>
              </a:rPr>
              <a:t>。</a:t>
            </a:r>
            <a:endParaRPr lang="en-US" altLang="zh-CN" sz="1600" dirty="0" smtClean="0">
              <a:solidFill>
                <a:srgbClr val="83C207"/>
              </a:solidFill>
              <a:cs typeface="+mn-ea"/>
              <a:sym typeface="+mn-lt"/>
            </a:endParaRPr>
          </a:p>
          <a:p>
            <a:endParaRPr lang="zh-CN" altLang="en-US" sz="1600" dirty="0">
              <a:solidFill>
                <a:srgbClr val="83C207"/>
              </a:solidFill>
              <a:cs typeface="+mn-ea"/>
              <a:sym typeface="+mn-lt"/>
            </a:endParaRPr>
          </a:p>
        </p:txBody>
      </p:sp>
      <p:sp>
        <p:nvSpPr>
          <p:cNvPr id="4" name="矩形 3"/>
          <p:cNvSpPr/>
          <p:nvPr/>
        </p:nvSpPr>
        <p:spPr>
          <a:xfrm>
            <a:off x="6656833" y="1972644"/>
            <a:ext cx="3973869" cy="1077218"/>
          </a:xfrm>
          <a:prstGeom prst="rect">
            <a:avLst/>
          </a:prstGeom>
        </p:spPr>
        <p:txBody>
          <a:bodyPr wrap="square">
            <a:spAutoFit/>
          </a:bodyPr>
          <a:lstStyle/>
          <a:p>
            <a:r>
              <a:rPr lang="zh-CN" altLang="en-US" sz="1600" dirty="0" smtClean="0">
                <a:solidFill>
                  <a:srgbClr val="83C207"/>
                </a:solidFill>
                <a:cs typeface="+mn-ea"/>
                <a:sym typeface="+mn-lt"/>
              </a:rPr>
              <a:t>认真</a:t>
            </a:r>
            <a:r>
              <a:rPr lang="zh-CN" altLang="en-US" sz="1600" dirty="0">
                <a:solidFill>
                  <a:srgbClr val="83C207"/>
                </a:solidFill>
                <a:cs typeface="+mn-ea"/>
                <a:sym typeface="+mn-lt"/>
              </a:rPr>
              <a:t>做值日，保持教室、校园整洁。保护环境，爱护花草树木、庄稼和有益动物，不随地吐痰，不乱扔果皮纸屑等废弃物。</a:t>
            </a:r>
            <a:endParaRPr lang="en-US" altLang="zh-CN" sz="1600" dirty="0">
              <a:solidFill>
                <a:srgbClr val="83C207"/>
              </a:solidFill>
              <a:cs typeface="+mn-ea"/>
              <a:sym typeface="+mn-lt"/>
            </a:endParaRPr>
          </a:p>
          <a:p>
            <a:endParaRPr lang="zh-CN" altLang="en-US" sz="1600" dirty="0">
              <a:solidFill>
                <a:srgbClr val="83C207"/>
              </a:solidFill>
              <a:cs typeface="+mn-ea"/>
              <a:sym typeface="+mn-lt"/>
            </a:endParaRPr>
          </a:p>
        </p:txBody>
      </p:sp>
      <p:sp>
        <p:nvSpPr>
          <p:cNvPr id="6" name="矩形 5"/>
          <p:cNvSpPr/>
          <p:nvPr/>
        </p:nvSpPr>
        <p:spPr>
          <a:xfrm>
            <a:off x="2381299" y="3747765"/>
            <a:ext cx="2852149" cy="1077218"/>
          </a:xfrm>
          <a:prstGeom prst="rect">
            <a:avLst/>
          </a:prstGeom>
        </p:spPr>
        <p:txBody>
          <a:bodyPr wrap="square">
            <a:spAutoFit/>
          </a:bodyPr>
          <a:lstStyle/>
          <a:p>
            <a:r>
              <a:rPr lang="zh-CN" altLang="en-US" sz="1600" dirty="0" smtClean="0">
                <a:solidFill>
                  <a:srgbClr val="83C207"/>
                </a:solidFill>
                <a:cs typeface="+mn-ea"/>
                <a:sym typeface="+mn-lt"/>
              </a:rPr>
              <a:t>爱护</a:t>
            </a:r>
            <a:r>
              <a:rPr lang="zh-CN" altLang="en-US" sz="1600" dirty="0">
                <a:solidFill>
                  <a:srgbClr val="83C207"/>
                </a:solidFill>
                <a:cs typeface="+mn-ea"/>
                <a:sym typeface="+mn-lt"/>
              </a:rPr>
              <a:t>公物，不在课桌椅、建筑物和文物古迹上涂抹刻画。损坏公物要赔偿。拾到东西归还失主或交公</a:t>
            </a:r>
            <a:r>
              <a:rPr lang="zh-CN" altLang="en-US" sz="1600" dirty="0" smtClean="0">
                <a:solidFill>
                  <a:srgbClr val="83C207"/>
                </a:solidFill>
                <a:cs typeface="+mn-ea"/>
                <a:sym typeface="+mn-lt"/>
              </a:rPr>
              <a:t>。</a:t>
            </a:r>
            <a:endParaRPr lang="zh-CN" altLang="en-US" sz="1600" dirty="0">
              <a:solidFill>
                <a:srgbClr val="83C207"/>
              </a:solidFill>
              <a:cs typeface="+mn-ea"/>
              <a:sym typeface="+mn-lt"/>
            </a:endParaRPr>
          </a:p>
        </p:txBody>
      </p:sp>
      <p:sp>
        <p:nvSpPr>
          <p:cNvPr id="7" name="矩形 6"/>
          <p:cNvSpPr/>
          <p:nvPr/>
        </p:nvSpPr>
        <p:spPr>
          <a:xfrm>
            <a:off x="6638277" y="3520954"/>
            <a:ext cx="4148041" cy="1323439"/>
          </a:xfrm>
          <a:prstGeom prst="rect">
            <a:avLst/>
          </a:prstGeom>
        </p:spPr>
        <p:txBody>
          <a:bodyPr wrap="square">
            <a:spAutoFit/>
          </a:bodyPr>
          <a:lstStyle/>
          <a:p>
            <a:r>
              <a:rPr lang="zh-CN" altLang="en-US" sz="1600" dirty="0" smtClean="0">
                <a:solidFill>
                  <a:srgbClr val="83C207"/>
                </a:solidFill>
                <a:cs typeface="+mn-ea"/>
                <a:sym typeface="+mn-lt"/>
              </a:rPr>
              <a:t>积极</a:t>
            </a:r>
            <a:r>
              <a:rPr lang="zh-CN" altLang="en-US" sz="1600" dirty="0">
                <a:solidFill>
                  <a:srgbClr val="83C207"/>
                </a:solidFill>
                <a:cs typeface="+mn-ea"/>
                <a:sym typeface="+mn-lt"/>
              </a:rPr>
              <a:t>参加集体活动，认真完成集体交给的任务，少先队员服从队的决议，不做有损集体荣誉的事，集体成员之间相互尊重，学会合作。积极参加学校组织的各种劳动和社会实践活动，多观察，勤动手</a:t>
            </a:r>
            <a:endParaRPr lang="zh-CN" altLang="en-US" sz="1600" dirty="0">
              <a:cs typeface="+mn-ea"/>
              <a:sym typeface="+mn-lt"/>
            </a:endParaRPr>
          </a:p>
        </p:txBody>
      </p:sp>
      <p:sp>
        <p:nvSpPr>
          <p:cNvPr id="15" name="椭圆形标注 14"/>
          <p:cNvSpPr/>
          <p:nvPr/>
        </p:nvSpPr>
        <p:spPr>
          <a:xfrm>
            <a:off x="1554868" y="2011014"/>
            <a:ext cx="795821" cy="628280"/>
          </a:xfrm>
          <a:prstGeom prst="wedgeEllipseCallout">
            <a:avLst>
              <a:gd name="adj1" fmla="val 30331"/>
              <a:gd name="adj2" fmla="val 62584"/>
            </a:avLst>
          </a:prstGeom>
          <a:solidFill>
            <a:srgbClr val="F562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smtClean="0">
                <a:cs typeface="+mn-ea"/>
                <a:sym typeface="+mn-lt"/>
              </a:rPr>
              <a:t>01</a:t>
            </a:r>
            <a:endParaRPr lang="zh-CN" altLang="en-US" sz="2400" b="1" dirty="0">
              <a:cs typeface="+mn-ea"/>
              <a:sym typeface="+mn-lt"/>
            </a:endParaRPr>
          </a:p>
        </p:txBody>
      </p:sp>
      <p:sp>
        <p:nvSpPr>
          <p:cNvPr id="16" name="椭圆形标注 15"/>
          <p:cNvSpPr/>
          <p:nvPr/>
        </p:nvSpPr>
        <p:spPr>
          <a:xfrm>
            <a:off x="1554868" y="3830189"/>
            <a:ext cx="795821" cy="628280"/>
          </a:xfrm>
          <a:prstGeom prst="wedgeEllipseCallout">
            <a:avLst>
              <a:gd name="adj1" fmla="val 30331"/>
              <a:gd name="adj2" fmla="val 62584"/>
            </a:avLst>
          </a:prstGeom>
          <a:solidFill>
            <a:srgbClr val="069B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smtClean="0">
                <a:cs typeface="+mn-ea"/>
                <a:sym typeface="+mn-lt"/>
              </a:rPr>
              <a:t>03</a:t>
            </a:r>
            <a:endParaRPr lang="zh-CN" altLang="en-US" sz="2400" b="1" dirty="0">
              <a:cs typeface="+mn-ea"/>
              <a:sym typeface="+mn-lt"/>
            </a:endParaRPr>
          </a:p>
        </p:txBody>
      </p:sp>
      <p:sp>
        <p:nvSpPr>
          <p:cNvPr id="17" name="椭圆形标注 16"/>
          <p:cNvSpPr/>
          <p:nvPr/>
        </p:nvSpPr>
        <p:spPr>
          <a:xfrm>
            <a:off x="5641513" y="3700844"/>
            <a:ext cx="795821" cy="628280"/>
          </a:xfrm>
          <a:prstGeom prst="wedgeEllipseCallout">
            <a:avLst>
              <a:gd name="adj1" fmla="val 30331"/>
              <a:gd name="adj2" fmla="val 62584"/>
            </a:avLst>
          </a:prstGeom>
          <a:solidFill>
            <a:srgbClr val="FFC2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smtClean="0">
                <a:cs typeface="+mn-ea"/>
                <a:sym typeface="+mn-lt"/>
              </a:rPr>
              <a:t>04</a:t>
            </a:r>
            <a:endParaRPr lang="zh-CN" altLang="en-US" sz="2400" b="1" dirty="0">
              <a:cs typeface="+mn-ea"/>
              <a:sym typeface="+mn-lt"/>
            </a:endParaRPr>
          </a:p>
        </p:txBody>
      </p:sp>
      <p:sp>
        <p:nvSpPr>
          <p:cNvPr id="18" name="椭圆形标注 17"/>
          <p:cNvSpPr/>
          <p:nvPr/>
        </p:nvSpPr>
        <p:spPr>
          <a:xfrm>
            <a:off x="5641513" y="1986827"/>
            <a:ext cx="795821" cy="628280"/>
          </a:xfrm>
          <a:prstGeom prst="wedgeEllipseCallout">
            <a:avLst>
              <a:gd name="adj1" fmla="val 30331"/>
              <a:gd name="adj2" fmla="val 62584"/>
            </a:avLst>
          </a:prstGeom>
          <a:solidFill>
            <a:srgbClr val="83C2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smtClean="0">
                <a:cs typeface="+mn-ea"/>
                <a:sym typeface="+mn-lt"/>
              </a:rPr>
              <a:t>02</a:t>
            </a:r>
            <a:endParaRPr lang="zh-CN" altLang="en-US" sz="2400" b="1" dirty="0">
              <a:cs typeface="+mn-ea"/>
              <a:sym typeface="+mn-lt"/>
            </a:endParaRPr>
          </a:p>
        </p:txBody>
      </p:sp>
    </p:spTree>
    <p:extLst>
      <p:ext uri="{BB962C8B-B14F-4D97-AF65-F5344CB8AC3E}">
        <p14:creationId xmlns:p14="http://schemas.microsoft.com/office/powerpoint/2010/main" val="2727795840"/>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randombar(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p:cTn id="19" dur="500" fill="hold"/>
                                        <p:tgtEl>
                                          <p:spTgt spid="3"/>
                                        </p:tgtEl>
                                        <p:attrNameLst>
                                          <p:attrName>ppt_w</p:attrName>
                                        </p:attrNameLst>
                                      </p:cBhvr>
                                      <p:tavLst>
                                        <p:tav tm="0">
                                          <p:val>
                                            <p:fltVal val="0"/>
                                          </p:val>
                                        </p:tav>
                                        <p:tav tm="100000">
                                          <p:val>
                                            <p:strVal val="#ppt_w"/>
                                          </p:val>
                                        </p:tav>
                                      </p:tavLst>
                                    </p:anim>
                                    <p:anim calcmode="lin" valueType="num">
                                      <p:cBhvr>
                                        <p:cTn id="20" dur="500" fill="hold"/>
                                        <p:tgtEl>
                                          <p:spTgt spid="3"/>
                                        </p:tgtEl>
                                        <p:attrNameLst>
                                          <p:attrName>ppt_h</p:attrName>
                                        </p:attrNameLst>
                                      </p:cBhvr>
                                      <p:tavLst>
                                        <p:tav tm="0">
                                          <p:val>
                                            <p:fltVal val="0"/>
                                          </p:val>
                                        </p:tav>
                                        <p:tav tm="100000">
                                          <p:val>
                                            <p:strVal val="#ppt_h"/>
                                          </p:val>
                                        </p:tav>
                                      </p:tavLst>
                                    </p:anim>
                                    <p:animEffect transition="in" filter="fade">
                                      <p:cBhvr>
                                        <p:cTn id="21" dur="500"/>
                                        <p:tgtEl>
                                          <p:spTgt spid="3"/>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1000"/>
                                        <p:tgtEl>
                                          <p:spTgt spid="11"/>
                                        </p:tgtEl>
                                      </p:cBhvr>
                                    </p:animEffect>
                                    <p:anim calcmode="lin" valueType="num">
                                      <p:cBhvr>
                                        <p:cTn id="27" dur="1000" fill="hold"/>
                                        <p:tgtEl>
                                          <p:spTgt spid="11"/>
                                        </p:tgtEl>
                                        <p:attrNameLst>
                                          <p:attrName>ppt_x</p:attrName>
                                        </p:attrNameLst>
                                      </p:cBhvr>
                                      <p:tavLst>
                                        <p:tav tm="0">
                                          <p:val>
                                            <p:strVal val="#ppt_x"/>
                                          </p:val>
                                        </p:tav>
                                        <p:tav tm="100000">
                                          <p:val>
                                            <p:strVal val="#ppt_x"/>
                                          </p:val>
                                        </p:tav>
                                      </p:tavLst>
                                    </p:anim>
                                    <p:anim calcmode="lin" valueType="num">
                                      <p:cBhvr>
                                        <p:cTn id="28" dur="1000" fill="hold"/>
                                        <p:tgtEl>
                                          <p:spTgt spid="11"/>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fade">
                                      <p:cBhvr>
                                        <p:cTn id="31" dur="1000"/>
                                        <p:tgtEl>
                                          <p:spTgt spid="10"/>
                                        </p:tgtEl>
                                      </p:cBhvr>
                                    </p:animEffect>
                                    <p:anim calcmode="lin" valueType="num">
                                      <p:cBhvr>
                                        <p:cTn id="32" dur="1000" fill="hold"/>
                                        <p:tgtEl>
                                          <p:spTgt spid="10"/>
                                        </p:tgtEl>
                                        <p:attrNameLst>
                                          <p:attrName>ppt_x</p:attrName>
                                        </p:attrNameLst>
                                      </p:cBhvr>
                                      <p:tavLst>
                                        <p:tav tm="0">
                                          <p:val>
                                            <p:strVal val="#ppt_x"/>
                                          </p:val>
                                        </p:tav>
                                        <p:tav tm="100000">
                                          <p:val>
                                            <p:strVal val="#ppt_x"/>
                                          </p:val>
                                        </p:tav>
                                      </p:tavLst>
                                    </p:anim>
                                    <p:anim calcmode="lin" valueType="num">
                                      <p:cBhvr>
                                        <p:cTn id="3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fade">
                                      <p:cBhvr>
                                        <p:cTn id="38" dur="1000"/>
                                        <p:tgtEl>
                                          <p:spTgt spid="8"/>
                                        </p:tgtEl>
                                      </p:cBhvr>
                                    </p:animEffect>
                                    <p:anim calcmode="lin" valueType="num">
                                      <p:cBhvr>
                                        <p:cTn id="39" dur="1000" fill="hold"/>
                                        <p:tgtEl>
                                          <p:spTgt spid="8"/>
                                        </p:tgtEl>
                                        <p:attrNameLst>
                                          <p:attrName>ppt_x</p:attrName>
                                        </p:attrNameLst>
                                      </p:cBhvr>
                                      <p:tavLst>
                                        <p:tav tm="0">
                                          <p:val>
                                            <p:strVal val="#ppt_x"/>
                                          </p:val>
                                        </p:tav>
                                        <p:tav tm="100000">
                                          <p:val>
                                            <p:strVal val="#ppt_x"/>
                                          </p:val>
                                        </p:tav>
                                      </p:tavLst>
                                    </p:anim>
                                    <p:anim calcmode="lin" valueType="num">
                                      <p:cBhvr>
                                        <p:cTn id="4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7" presetClass="entr" presetSubtype="0" fill="hold" nodeType="click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fade">
                                      <p:cBhvr>
                                        <p:cTn id="45" dur="1000"/>
                                        <p:tgtEl>
                                          <p:spTgt spid="19"/>
                                        </p:tgtEl>
                                      </p:cBhvr>
                                    </p:animEffect>
                                    <p:anim calcmode="lin" valueType="num">
                                      <p:cBhvr>
                                        <p:cTn id="46" dur="1000" fill="hold"/>
                                        <p:tgtEl>
                                          <p:spTgt spid="19"/>
                                        </p:tgtEl>
                                        <p:attrNameLst>
                                          <p:attrName>ppt_x</p:attrName>
                                        </p:attrNameLst>
                                      </p:cBhvr>
                                      <p:tavLst>
                                        <p:tav tm="0">
                                          <p:val>
                                            <p:strVal val="#ppt_x"/>
                                          </p:val>
                                        </p:tav>
                                        <p:tav tm="100000">
                                          <p:val>
                                            <p:strVal val="#ppt_x"/>
                                          </p:val>
                                        </p:tav>
                                      </p:tavLst>
                                    </p:anim>
                                    <p:anim calcmode="lin" valueType="num">
                                      <p:cBhvr>
                                        <p:cTn id="47"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5"/>
                                        </p:tgtEl>
                                        <p:attrNameLst>
                                          <p:attrName>style.visibility</p:attrName>
                                        </p:attrNameLst>
                                      </p:cBhvr>
                                      <p:to>
                                        <p:strVal val="visible"/>
                                      </p:to>
                                    </p:set>
                                    <p:animEffect transition="in" filter="fade">
                                      <p:cBhvr>
                                        <p:cTn id="52" dur="500"/>
                                        <p:tgtEl>
                                          <p:spTgt spid="5"/>
                                        </p:tgtEl>
                                      </p:cBhvr>
                                    </p:animEffect>
                                  </p:childTnLst>
                                </p:cTn>
                              </p:par>
                              <p:par>
                                <p:cTn id="53" presetID="47" presetClass="entr" presetSubtype="0" fill="hold" grpId="0" nodeType="withEffect">
                                  <p:stCondLst>
                                    <p:cond delay="0"/>
                                  </p:stCondLst>
                                  <p:childTnLst>
                                    <p:set>
                                      <p:cBhvr>
                                        <p:cTn id="54" dur="1" fill="hold">
                                          <p:stCondLst>
                                            <p:cond delay="0"/>
                                          </p:stCondLst>
                                        </p:cTn>
                                        <p:tgtEl>
                                          <p:spTgt spid="21"/>
                                        </p:tgtEl>
                                        <p:attrNameLst>
                                          <p:attrName>style.visibility</p:attrName>
                                        </p:attrNameLst>
                                      </p:cBhvr>
                                      <p:to>
                                        <p:strVal val="visible"/>
                                      </p:to>
                                    </p:set>
                                    <p:animEffect transition="in" filter="fade">
                                      <p:cBhvr>
                                        <p:cTn id="55" dur="1000"/>
                                        <p:tgtEl>
                                          <p:spTgt spid="21"/>
                                        </p:tgtEl>
                                      </p:cBhvr>
                                    </p:animEffect>
                                    <p:anim calcmode="lin" valueType="num">
                                      <p:cBhvr>
                                        <p:cTn id="56" dur="1000" fill="hold"/>
                                        <p:tgtEl>
                                          <p:spTgt spid="21"/>
                                        </p:tgtEl>
                                        <p:attrNameLst>
                                          <p:attrName>ppt_x</p:attrName>
                                        </p:attrNameLst>
                                      </p:cBhvr>
                                      <p:tavLst>
                                        <p:tav tm="0">
                                          <p:val>
                                            <p:strVal val="#ppt_x"/>
                                          </p:val>
                                        </p:tav>
                                        <p:tav tm="100000">
                                          <p:val>
                                            <p:strVal val="#ppt_x"/>
                                          </p:val>
                                        </p:tav>
                                      </p:tavLst>
                                    </p:anim>
                                    <p:anim calcmode="lin" valueType="num">
                                      <p:cBhvr>
                                        <p:cTn id="57" dur="1000" fill="hold"/>
                                        <p:tgtEl>
                                          <p:spTgt spid="21"/>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15"/>
                                        </p:tgtEl>
                                        <p:attrNameLst>
                                          <p:attrName>style.visibility</p:attrName>
                                        </p:attrNameLst>
                                      </p:cBhvr>
                                      <p:to>
                                        <p:strVal val="visible"/>
                                      </p:to>
                                    </p:set>
                                    <p:animEffect transition="in" filter="fade">
                                      <p:cBhvr>
                                        <p:cTn id="60" dur="1000"/>
                                        <p:tgtEl>
                                          <p:spTgt spid="15"/>
                                        </p:tgtEl>
                                      </p:cBhvr>
                                    </p:animEffect>
                                    <p:anim calcmode="lin" valueType="num">
                                      <p:cBhvr>
                                        <p:cTn id="61" dur="1000" fill="hold"/>
                                        <p:tgtEl>
                                          <p:spTgt spid="15"/>
                                        </p:tgtEl>
                                        <p:attrNameLst>
                                          <p:attrName>ppt_x</p:attrName>
                                        </p:attrNameLst>
                                      </p:cBhvr>
                                      <p:tavLst>
                                        <p:tav tm="0">
                                          <p:val>
                                            <p:strVal val="#ppt_x"/>
                                          </p:val>
                                        </p:tav>
                                        <p:tav tm="100000">
                                          <p:val>
                                            <p:strVal val="#ppt_x"/>
                                          </p:val>
                                        </p:tav>
                                      </p:tavLst>
                                    </p:anim>
                                    <p:anim calcmode="lin" valueType="num">
                                      <p:cBhvr>
                                        <p:cTn id="62" dur="1000" fill="hold"/>
                                        <p:tgtEl>
                                          <p:spTgt spid="15"/>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16"/>
                                        </p:tgtEl>
                                        <p:attrNameLst>
                                          <p:attrName>style.visibility</p:attrName>
                                        </p:attrNameLst>
                                      </p:cBhvr>
                                      <p:to>
                                        <p:strVal val="visible"/>
                                      </p:to>
                                    </p:set>
                                    <p:animEffect transition="in" filter="fade">
                                      <p:cBhvr>
                                        <p:cTn id="65" dur="1000"/>
                                        <p:tgtEl>
                                          <p:spTgt spid="16"/>
                                        </p:tgtEl>
                                      </p:cBhvr>
                                    </p:animEffect>
                                    <p:anim calcmode="lin" valueType="num">
                                      <p:cBhvr>
                                        <p:cTn id="66" dur="1000" fill="hold"/>
                                        <p:tgtEl>
                                          <p:spTgt spid="16"/>
                                        </p:tgtEl>
                                        <p:attrNameLst>
                                          <p:attrName>ppt_x</p:attrName>
                                        </p:attrNameLst>
                                      </p:cBhvr>
                                      <p:tavLst>
                                        <p:tav tm="0">
                                          <p:val>
                                            <p:strVal val="#ppt_x"/>
                                          </p:val>
                                        </p:tav>
                                        <p:tav tm="100000">
                                          <p:val>
                                            <p:strVal val="#ppt_x"/>
                                          </p:val>
                                        </p:tav>
                                      </p:tavLst>
                                    </p:anim>
                                    <p:anim calcmode="lin" valueType="num">
                                      <p:cBhvr>
                                        <p:cTn id="67" dur="1000" fill="hold"/>
                                        <p:tgtEl>
                                          <p:spTgt spid="16"/>
                                        </p:tgtEl>
                                        <p:attrNameLst>
                                          <p:attrName>ppt_y</p:attrName>
                                        </p:attrNameLst>
                                      </p:cBhvr>
                                      <p:tavLst>
                                        <p:tav tm="0">
                                          <p:val>
                                            <p:strVal val="#ppt_y+.1"/>
                                          </p:val>
                                        </p:tav>
                                        <p:tav tm="100000">
                                          <p:val>
                                            <p:strVal val="#ppt_y"/>
                                          </p:val>
                                        </p:tav>
                                      </p:tavLst>
                                    </p:anim>
                                  </p:childTnLst>
                                </p:cTn>
                              </p:par>
                              <p:par>
                                <p:cTn id="68" presetID="42" presetClass="entr" presetSubtype="0" fill="hold" grpId="0" nodeType="withEffect">
                                  <p:stCondLst>
                                    <p:cond delay="0"/>
                                  </p:stCondLst>
                                  <p:childTnLst>
                                    <p:set>
                                      <p:cBhvr>
                                        <p:cTn id="69" dur="1" fill="hold">
                                          <p:stCondLst>
                                            <p:cond delay="0"/>
                                          </p:stCondLst>
                                        </p:cTn>
                                        <p:tgtEl>
                                          <p:spTgt spid="17"/>
                                        </p:tgtEl>
                                        <p:attrNameLst>
                                          <p:attrName>style.visibility</p:attrName>
                                        </p:attrNameLst>
                                      </p:cBhvr>
                                      <p:to>
                                        <p:strVal val="visible"/>
                                      </p:to>
                                    </p:set>
                                    <p:animEffect transition="in" filter="fade">
                                      <p:cBhvr>
                                        <p:cTn id="70" dur="1000"/>
                                        <p:tgtEl>
                                          <p:spTgt spid="17"/>
                                        </p:tgtEl>
                                      </p:cBhvr>
                                    </p:animEffect>
                                    <p:anim calcmode="lin" valueType="num">
                                      <p:cBhvr>
                                        <p:cTn id="71" dur="1000" fill="hold"/>
                                        <p:tgtEl>
                                          <p:spTgt spid="17"/>
                                        </p:tgtEl>
                                        <p:attrNameLst>
                                          <p:attrName>ppt_x</p:attrName>
                                        </p:attrNameLst>
                                      </p:cBhvr>
                                      <p:tavLst>
                                        <p:tav tm="0">
                                          <p:val>
                                            <p:strVal val="#ppt_x"/>
                                          </p:val>
                                        </p:tav>
                                        <p:tav tm="100000">
                                          <p:val>
                                            <p:strVal val="#ppt_x"/>
                                          </p:val>
                                        </p:tav>
                                      </p:tavLst>
                                    </p:anim>
                                    <p:anim calcmode="lin" valueType="num">
                                      <p:cBhvr>
                                        <p:cTn id="72" dur="1000" fill="hold"/>
                                        <p:tgtEl>
                                          <p:spTgt spid="17"/>
                                        </p:tgtEl>
                                        <p:attrNameLst>
                                          <p:attrName>ppt_y</p:attrName>
                                        </p:attrNameLst>
                                      </p:cBhvr>
                                      <p:tavLst>
                                        <p:tav tm="0">
                                          <p:val>
                                            <p:strVal val="#ppt_y+.1"/>
                                          </p:val>
                                        </p:tav>
                                        <p:tav tm="100000">
                                          <p:val>
                                            <p:strVal val="#ppt_y"/>
                                          </p:val>
                                        </p:tav>
                                      </p:tavLst>
                                    </p:anim>
                                  </p:childTnLst>
                                </p:cTn>
                              </p:par>
                              <p:par>
                                <p:cTn id="73" presetID="42" presetClass="entr" presetSubtype="0" fill="hold" grpId="0" nodeType="withEffect">
                                  <p:stCondLst>
                                    <p:cond delay="0"/>
                                  </p:stCondLst>
                                  <p:childTnLst>
                                    <p:set>
                                      <p:cBhvr>
                                        <p:cTn id="74" dur="1" fill="hold">
                                          <p:stCondLst>
                                            <p:cond delay="0"/>
                                          </p:stCondLst>
                                        </p:cTn>
                                        <p:tgtEl>
                                          <p:spTgt spid="18"/>
                                        </p:tgtEl>
                                        <p:attrNameLst>
                                          <p:attrName>style.visibility</p:attrName>
                                        </p:attrNameLst>
                                      </p:cBhvr>
                                      <p:to>
                                        <p:strVal val="visible"/>
                                      </p:to>
                                    </p:set>
                                    <p:animEffect transition="in" filter="fade">
                                      <p:cBhvr>
                                        <p:cTn id="75" dur="1000"/>
                                        <p:tgtEl>
                                          <p:spTgt spid="18"/>
                                        </p:tgtEl>
                                      </p:cBhvr>
                                    </p:animEffect>
                                    <p:anim calcmode="lin" valueType="num">
                                      <p:cBhvr>
                                        <p:cTn id="76" dur="1000" fill="hold"/>
                                        <p:tgtEl>
                                          <p:spTgt spid="18"/>
                                        </p:tgtEl>
                                        <p:attrNameLst>
                                          <p:attrName>ppt_x</p:attrName>
                                        </p:attrNameLst>
                                      </p:cBhvr>
                                      <p:tavLst>
                                        <p:tav tm="0">
                                          <p:val>
                                            <p:strVal val="#ppt_x"/>
                                          </p:val>
                                        </p:tav>
                                        <p:tav tm="100000">
                                          <p:val>
                                            <p:strVal val="#ppt_x"/>
                                          </p:val>
                                        </p:tav>
                                      </p:tavLst>
                                    </p:anim>
                                    <p:anim calcmode="lin" valueType="num">
                                      <p:cBhvr>
                                        <p:cTn id="77"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42" presetClass="entr" presetSubtype="0" fill="hold" grpId="0" nodeType="clickEffect">
                                  <p:stCondLst>
                                    <p:cond delay="0"/>
                                  </p:stCondLst>
                                  <p:childTnLst>
                                    <p:set>
                                      <p:cBhvr>
                                        <p:cTn id="81" dur="1" fill="hold">
                                          <p:stCondLst>
                                            <p:cond delay="0"/>
                                          </p:stCondLst>
                                        </p:cTn>
                                        <p:tgtEl>
                                          <p:spTgt spid="12"/>
                                        </p:tgtEl>
                                        <p:attrNameLst>
                                          <p:attrName>style.visibility</p:attrName>
                                        </p:attrNameLst>
                                      </p:cBhvr>
                                      <p:to>
                                        <p:strVal val="visible"/>
                                      </p:to>
                                    </p:set>
                                    <p:animEffect transition="in" filter="fade">
                                      <p:cBhvr>
                                        <p:cTn id="82" dur="1000"/>
                                        <p:tgtEl>
                                          <p:spTgt spid="12"/>
                                        </p:tgtEl>
                                      </p:cBhvr>
                                    </p:animEffect>
                                    <p:anim calcmode="lin" valueType="num">
                                      <p:cBhvr>
                                        <p:cTn id="83" dur="1000" fill="hold"/>
                                        <p:tgtEl>
                                          <p:spTgt spid="12"/>
                                        </p:tgtEl>
                                        <p:attrNameLst>
                                          <p:attrName>ppt_x</p:attrName>
                                        </p:attrNameLst>
                                      </p:cBhvr>
                                      <p:tavLst>
                                        <p:tav tm="0">
                                          <p:val>
                                            <p:strVal val="#ppt_x"/>
                                          </p:val>
                                        </p:tav>
                                        <p:tav tm="100000">
                                          <p:val>
                                            <p:strVal val="#ppt_x"/>
                                          </p:val>
                                        </p:tav>
                                      </p:tavLst>
                                    </p:anim>
                                    <p:anim calcmode="lin" valueType="num">
                                      <p:cBhvr>
                                        <p:cTn id="84" dur="1000" fill="hold"/>
                                        <p:tgtEl>
                                          <p:spTgt spid="12"/>
                                        </p:tgtEl>
                                        <p:attrNameLst>
                                          <p:attrName>ppt_y</p:attrName>
                                        </p:attrNameLst>
                                      </p:cBhvr>
                                      <p:tavLst>
                                        <p:tav tm="0">
                                          <p:val>
                                            <p:strVal val="#ppt_y+.1"/>
                                          </p:val>
                                        </p:tav>
                                        <p:tav tm="100000">
                                          <p:val>
                                            <p:strVal val="#ppt_y"/>
                                          </p:val>
                                        </p:tav>
                                      </p:tavLst>
                                    </p:anim>
                                  </p:childTnLst>
                                </p:cTn>
                              </p:par>
                              <p:par>
                                <p:cTn id="85" presetID="42" presetClass="entr" presetSubtype="0" fill="hold" grpId="0" nodeType="withEffect">
                                  <p:stCondLst>
                                    <p:cond delay="0"/>
                                  </p:stCondLst>
                                  <p:childTnLst>
                                    <p:set>
                                      <p:cBhvr>
                                        <p:cTn id="86" dur="1" fill="hold">
                                          <p:stCondLst>
                                            <p:cond delay="0"/>
                                          </p:stCondLst>
                                        </p:cTn>
                                        <p:tgtEl>
                                          <p:spTgt spid="6"/>
                                        </p:tgtEl>
                                        <p:attrNameLst>
                                          <p:attrName>style.visibility</p:attrName>
                                        </p:attrNameLst>
                                      </p:cBhvr>
                                      <p:to>
                                        <p:strVal val="visible"/>
                                      </p:to>
                                    </p:set>
                                    <p:animEffect transition="in" filter="fade">
                                      <p:cBhvr>
                                        <p:cTn id="87" dur="1000"/>
                                        <p:tgtEl>
                                          <p:spTgt spid="6"/>
                                        </p:tgtEl>
                                      </p:cBhvr>
                                    </p:animEffect>
                                    <p:anim calcmode="lin" valueType="num">
                                      <p:cBhvr>
                                        <p:cTn id="88" dur="1000" fill="hold"/>
                                        <p:tgtEl>
                                          <p:spTgt spid="6"/>
                                        </p:tgtEl>
                                        <p:attrNameLst>
                                          <p:attrName>ppt_x</p:attrName>
                                        </p:attrNameLst>
                                      </p:cBhvr>
                                      <p:tavLst>
                                        <p:tav tm="0">
                                          <p:val>
                                            <p:strVal val="#ppt_x"/>
                                          </p:val>
                                        </p:tav>
                                        <p:tav tm="100000">
                                          <p:val>
                                            <p:strVal val="#ppt_x"/>
                                          </p:val>
                                        </p:tav>
                                      </p:tavLst>
                                    </p:anim>
                                    <p:anim calcmode="lin" valueType="num">
                                      <p:cBhvr>
                                        <p:cTn id="89" dur="1000" fill="hold"/>
                                        <p:tgtEl>
                                          <p:spTgt spid="6"/>
                                        </p:tgtEl>
                                        <p:attrNameLst>
                                          <p:attrName>ppt_y</p:attrName>
                                        </p:attrNameLst>
                                      </p:cBhvr>
                                      <p:tavLst>
                                        <p:tav tm="0">
                                          <p:val>
                                            <p:strVal val="#ppt_y+.1"/>
                                          </p:val>
                                        </p:tav>
                                        <p:tav tm="100000">
                                          <p:val>
                                            <p:strVal val="#ppt_y"/>
                                          </p:val>
                                        </p:tav>
                                      </p:tavLst>
                                    </p:anim>
                                  </p:childTnLst>
                                </p:cTn>
                              </p:par>
                              <p:par>
                                <p:cTn id="90" presetID="42" presetClass="entr" presetSubtype="0" fill="hold" grpId="0" nodeType="withEffect">
                                  <p:stCondLst>
                                    <p:cond delay="0"/>
                                  </p:stCondLst>
                                  <p:childTnLst>
                                    <p:set>
                                      <p:cBhvr>
                                        <p:cTn id="91" dur="1" fill="hold">
                                          <p:stCondLst>
                                            <p:cond delay="0"/>
                                          </p:stCondLst>
                                        </p:cTn>
                                        <p:tgtEl>
                                          <p:spTgt spid="4"/>
                                        </p:tgtEl>
                                        <p:attrNameLst>
                                          <p:attrName>style.visibility</p:attrName>
                                        </p:attrNameLst>
                                      </p:cBhvr>
                                      <p:to>
                                        <p:strVal val="visible"/>
                                      </p:to>
                                    </p:set>
                                    <p:animEffect transition="in" filter="fade">
                                      <p:cBhvr>
                                        <p:cTn id="92" dur="1000"/>
                                        <p:tgtEl>
                                          <p:spTgt spid="4"/>
                                        </p:tgtEl>
                                      </p:cBhvr>
                                    </p:animEffect>
                                    <p:anim calcmode="lin" valueType="num">
                                      <p:cBhvr>
                                        <p:cTn id="93" dur="1000" fill="hold"/>
                                        <p:tgtEl>
                                          <p:spTgt spid="4"/>
                                        </p:tgtEl>
                                        <p:attrNameLst>
                                          <p:attrName>ppt_x</p:attrName>
                                        </p:attrNameLst>
                                      </p:cBhvr>
                                      <p:tavLst>
                                        <p:tav tm="0">
                                          <p:val>
                                            <p:strVal val="#ppt_x"/>
                                          </p:val>
                                        </p:tav>
                                        <p:tav tm="100000">
                                          <p:val>
                                            <p:strVal val="#ppt_x"/>
                                          </p:val>
                                        </p:tav>
                                      </p:tavLst>
                                    </p:anim>
                                    <p:anim calcmode="lin" valueType="num">
                                      <p:cBhvr>
                                        <p:cTn id="94" dur="1000" fill="hold"/>
                                        <p:tgtEl>
                                          <p:spTgt spid="4"/>
                                        </p:tgtEl>
                                        <p:attrNameLst>
                                          <p:attrName>ppt_y</p:attrName>
                                        </p:attrNameLst>
                                      </p:cBhvr>
                                      <p:tavLst>
                                        <p:tav tm="0">
                                          <p:val>
                                            <p:strVal val="#ppt_y+.1"/>
                                          </p:val>
                                        </p:tav>
                                        <p:tav tm="100000">
                                          <p:val>
                                            <p:strVal val="#ppt_y"/>
                                          </p:val>
                                        </p:tav>
                                      </p:tavLst>
                                    </p:anim>
                                  </p:childTnLst>
                                </p:cTn>
                              </p:par>
                              <p:par>
                                <p:cTn id="95" presetID="42" presetClass="entr" presetSubtype="0" fill="hold" grpId="0" nodeType="withEffect">
                                  <p:stCondLst>
                                    <p:cond delay="0"/>
                                  </p:stCondLst>
                                  <p:childTnLst>
                                    <p:set>
                                      <p:cBhvr>
                                        <p:cTn id="96" dur="1" fill="hold">
                                          <p:stCondLst>
                                            <p:cond delay="0"/>
                                          </p:stCondLst>
                                        </p:cTn>
                                        <p:tgtEl>
                                          <p:spTgt spid="7"/>
                                        </p:tgtEl>
                                        <p:attrNameLst>
                                          <p:attrName>style.visibility</p:attrName>
                                        </p:attrNameLst>
                                      </p:cBhvr>
                                      <p:to>
                                        <p:strVal val="visible"/>
                                      </p:to>
                                    </p:set>
                                    <p:animEffect transition="in" filter="fade">
                                      <p:cBhvr>
                                        <p:cTn id="97" dur="1000"/>
                                        <p:tgtEl>
                                          <p:spTgt spid="7"/>
                                        </p:tgtEl>
                                      </p:cBhvr>
                                    </p:animEffect>
                                    <p:anim calcmode="lin" valueType="num">
                                      <p:cBhvr>
                                        <p:cTn id="98" dur="1000" fill="hold"/>
                                        <p:tgtEl>
                                          <p:spTgt spid="7"/>
                                        </p:tgtEl>
                                        <p:attrNameLst>
                                          <p:attrName>ppt_x</p:attrName>
                                        </p:attrNameLst>
                                      </p:cBhvr>
                                      <p:tavLst>
                                        <p:tav tm="0">
                                          <p:val>
                                            <p:strVal val="#ppt_x"/>
                                          </p:val>
                                        </p:tav>
                                        <p:tav tm="100000">
                                          <p:val>
                                            <p:strVal val="#ppt_x"/>
                                          </p:val>
                                        </p:tav>
                                      </p:tavLst>
                                    </p:anim>
                                    <p:anim calcmode="lin" valueType="num">
                                      <p:cBhvr>
                                        <p:cTn id="9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21" grpId="0"/>
      <p:bldP spid="12" grpId="0"/>
      <p:bldP spid="4" grpId="0"/>
      <p:bldP spid="6" grpId="0"/>
      <p:bldP spid="7" grpId="0"/>
      <p:bldP spid="15" grpId="0" animBg="1"/>
      <p:bldP spid="16" grpId="0" animBg="1"/>
      <p:bldP spid="17" grpId="0" animBg="1"/>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椭圆 6"/>
          <p:cNvSpPr/>
          <p:nvPr/>
        </p:nvSpPr>
        <p:spPr>
          <a:xfrm>
            <a:off x="-792718" y="5718063"/>
            <a:ext cx="14207066" cy="3205655"/>
          </a:xfrm>
          <a:prstGeom prst="ellipse">
            <a:avLst/>
          </a:prstGeom>
          <a:solidFill>
            <a:srgbClr val="D0DE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 name="图片 3"/>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442440" y="3724608"/>
            <a:ext cx="5661115" cy="3417898"/>
          </a:xfrm>
          <a:prstGeom prst="rect">
            <a:avLst/>
          </a:prstGeom>
        </p:spPr>
      </p:pic>
      <p:pic>
        <p:nvPicPr>
          <p:cNvPr id="10" name="图片 9"/>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437246" y="4804576"/>
            <a:ext cx="2839320" cy="2839320"/>
          </a:xfrm>
          <a:prstGeom prst="rect">
            <a:avLst/>
          </a:prstGeom>
        </p:spPr>
      </p:pic>
      <p:pic>
        <p:nvPicPr>
          <p:cNvPr id="11" name="图片 10"/>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9472714" y="5345992"/>
            <a:ext cx="1869971" cy="1869971"/>
          </a:xfrm>
          <a:prstGeom prst="rect">
            <a:avLst/>
          </a:prstGeom>
        </p:spPr>
      </p:pic>
      <p:sp>
        <p:nvSpPr>
          <p:cNvPr id="15" name="Rectangle 3"/>
          <p:cNvSpPr>
            <a:spLocks noGrp="1" noChangeArrowheads="1"/>
          </p:cNvSpPr>
          <p:nvPr/>
        </p:nvSpPr>
        <p:spPr>
          <a:xfrm>
            <a:off x="1626744" y="2135106"/>
            <a:ext cx="9368142" cy="2065835"/>
          </a:xfrm>
          <a:prstGeom prst="rect">
            <a:avLst/>
          </a:prstGeom>
          <a:noFill/>
          <a:ln>
            <a:noFill/>
          </a:ln>
        </p:spPr>
        <p:txBody>
          <a:bodyPr vert="horz" wrap="square" lIns="91440" tIns="45720" rIns="91440" bIns="45720" numCol="1" anchor="t" anchorCtr="0" compatLnSpc="1"/>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200000"/>
              </a:lnSpc>
              <a:buNone/>
            </a:pPr>
            <a:r>
              <a:rPr lang="en-US" altLang="zh-CN" sz="2000" dirty="0">
                <a:solidFill>
                  <a:srgbClr val="9CB92E"/>
                </a:solidFill>
                <a:cs typeface="+mn-ea"/>
                <a:sym typeface="+mn-lt"/>
              </a:rPr>
              <a:t>      </a:t>
            </a:r>
            <a:r>
              <a:rPr lang="zh-CN" altLang="en-US" sz="2000" dirty="0">
                <a:solidFill>
                  <a:srgbClr val="9CB92E"/>
                </a:solidFill>
                <a:cs typeface="+mn-ea"/>
                <a:sym typeface="+mn-lt"/>
              </a:rPr>
              <a:t>暑假生活已经结束了，我们重返校园，又长大了一岁，暑假生活的舒适悠闲已经离我们而去了，我们要尽快调整自己的情绪，投入新的学习之中。</a:t>
            </a:r>
          </a:p>
        </p:txBody>
      </p:sp>
      <p:sp>
        <p:nvSpPr>
          <p:cNvPr id="17" name="椭圆 16"/>
          <p:cNvSpPr/>
          <p:nvPr/>
        </p:nvSpPr>
        <p:spPr>
          <a:xfrm>
            <a:off x="3699536" y="-1853577"/>
            <a:ext cx="4036952" cy="3298241"/>
          </a:xfrm>
          <a:prstGeom prst="ellips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3" name="图片 22"/>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7609" y="-259942"/>
            <a:ext cx="1849297" cy="1849297"/>
          </a:xfrm>
          <a:prstGeom prst="rect">
            <a:avLst/>
          </a:prstGeom>
        </p:spPr>
      </p:pic>
      <p:sp>
        <p:nvSpPr>
          <p:cNvPr id="18" name="Rectangle 3"/>
          <p:cNvSpPr>
            <a:spLocks noGrp="1" noChangeArrowheads="1"/>
          </p:cNvSpPr>
          <p:nvPr/>
        </p:nvSpPr>
        <p:spPr>
          <a:xfrm>
            <a:off x="4969676" y="295757"/>
            <a:ext cx="1796883" cy="616450"/>
          </a:xfrm>
          <a:prstGeom prst="rect">
            <a:avLst/>
          </a:prstGeom>
          <a:noFill/>
          <a:ln>
            <a:noFill/>
          </a:ln>
        </p:spPr>
        <p:txBody>
          <a:bodyPr vert="horz" wrap="square" lIns="91440" tIns="45720" rIns="91440" bIns="45720" numCol="1" anchor="t" anchorCtr="0" compatLnSpc="1"/>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sz="4000" b="1" dirty="0" smtClean="0">
                <a:solidFill>
                  <a:srgbClr val="F9A64A"/>
                </a:solidFill>
                <a:cs typeface="+mn-ea"/>
                <a:sym typeface="+mn-lt"/>
              </a:rPr>
              <a:t>前  言</a:t>
            </a:r>
            <a:endParaRPr lang="zh-CN" altLang="en-US" sz="4000" b="1" dirty="0">
              <a:solidFill>
                <a:srgbClr val="F9A64A"/>
              </a:solidFill>
              <a:cs typeface="+mn-ea"/>
              <a:sym typeface="+mn-lt"/>
            </a:endParaRPr>
          </a:p>
        </p:txBody>
      </p:sp>
      <p:pic>
        <p:nvPicPr>
          <p:cNvPr id="22" name="图片 21"/>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10407700" y="492397"/>
            <a:ext cx="1616134" cy="914416"/>
          </a:xfrm>
          <a:prstGeom prst="rect">
            <a:avLst/>
          </a:prstGeom>
        </p:spPr>
      </p:pic>
      <p:pic>
        <p:nvPicPr>
          <p:cNvPr id="24" name="图片 23"/>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1951679" y="13320"/>
            <a:ext cx="1077595" cy="726750"/>
          </a:xfrm>
          <a:prstGeom prst="rect">
            <a:avLst/>
          </a:prstGeom>
        </p:spPr>
      </p:pic>
      <p:pic>
        <p:nvPicPr>
          <p:cNvPr id="25" name="图片 24"/>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10407700" y="55069"/>
            <a:ext cx="1520261" cy="2150434"/>
          </a:xfrm>
          <a:prstGeom prst="rect">
            <a:avLst/>
          </a:prstGeom>
        </p:spPr>
      </p:pic>
      <p:sp>
        <p:nvSpPr>
          <p:cNvPr id="2" name="文本框 1"/>
          <p:cNvSpPr txBox="1"/>
          <p:nvPr/>
        </p:nvSpPr>
        <p:spPr>
          <a:xfrm>
            <a:off x="2236206" y="1222218"/>
            <a:ext cx="1810693" cy="253916"/>
          </a:xfrm>
          <a:prstGeom prst="rect">
            <a:avLst/>
          </a:prstGeom>
          <a:noFill/>
        </p:spPr>
        <p:txBody>
          <a:bodyPr wrap="square" rtlCol="0">
            <a:spAutoFit/>
          </a:bodyPr>
          <a:lstStyle/>
          <a:p>
            <a:r>
              <a:rPr lang="en-US" altLang="zh-CN" sz="1050" dirty="0">
                <a:solidFill>
                  <a:srgbClr val="F5FDFF"/>
                </a:solidFill>
              </a:rPr>
              <a:t>https://www.ypppt.com/</a:t>
            </a:r>
            <a:endParaRPr lang="zh-CN" altLang="en-US" sz="1050" dirty="0">
              <a:solidFill>
                <a:srgbClr val="F5FDFF"/>
              </a:solidFill>
            </a:endParaRPr>
          </a:p>
        </p:txBody>
      </p:sp>
    </p:spTree>
    <p:extLst>
      <p:ext uri="{BB962C8B-B14F-4D97-AF65-F5344CB8AC3E}">
        <p14:creationId xmlns:p14="http://schemas.microsoft.com/office/powerpoint/2010/main" val="3307154882"/>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1000"/>
                                        <p:tgtEl>
                                          <p:spTgt spid="24"/>
                                        </p:tgtEl>
                                      </p:cBhvr>
                                    </p:animEffect>
                                    <p:anim calcmode="lin" valueType="num">
                                      <p:cBhvr>
                                        <p:cTn id="8" dur="1000" fill="hold"/>
                                        <p:tgtEl>
                                          <p:spTgt spid="24"/>
                                        </p:tgtEl>
                                        <p:attrNameLst>
                                          <p:attrName>ppt_x</p:attrName>
                                        </p:attrNameLst>
                                      </p:cBhvr>
                                      <p:tavLst>
                                        <p:tav tm="0">
                                          <p:val>
                                            <p:strVal val="#ppt_x"/>
                                          </p:val>
                                        </p:tav>
                                        <p:tav tm="100000">
                                          <p:val>
                                            <p:strVal val="#ppt_x"/>
                                          </p:val>
                                        </p:tav>
                                      </p:tavLst>
                                    </p:anim>
                                    <p:anim calcmode="lin" valueType="num">
                                      <p:cBhvr>
                                        <p:cTn id="9" dur="1000" fill="hold"/>
                                        <p:tgtEl>
                                          <p:spTgt spid="24"/>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1000"/>
                                        <p:tgtEl>
                                          <p:spTgt spid="23"/>
                                        </p:tgtEl>
                                      </p:cBhvr>
                                    </p:animEffect>
                                    <p:anim calcmode="lin" valueType="num">
                                      <p:cBhvr>
                                        <p:cTn id="13" dur="1000" fill="hold"/>
                                        <p:tgtEl>
                                          <p:spTgt spid="23"/>
                                        </p:tgtEl>
                                        <p:attrNameLst>
                                          <p:attrName>ppt_x</p:attrName>
                                        </p:attrNameLst>
                                      </p:cBhvr>
                                      <p:tavLst>
                                        <p:tav tm="0">
                                          <p:val>
                                            <p:strVal val="#ppt_x"/>
                                          </p:val>
                                        </p:tav>
                                        <p:tav tm="100000">
                                          <p:val>
                                            <p:strVal val="#ppt_x"/>
                                          </p:val>
                                        </p:tav>
                                      </p:tavLst>
                                    </p:anim>
                                    <p:anim calcmode="lin" valueType="num">
                                      <p:cBhvr>
                                        <p:cTn id="14"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fade">
                                      <p:cBhvr>
                                        <p:cTn id="19" dur="1000"/>
                                        <p:tgtEl>
                                          <p:spTgt spid="22"/>
                                        </p:tgtEl>
                                      </p:cBhvr>
                                    </p:animEffect>
                                    <p:anim calcmode="lin" valueType="num">
                                      <p:cBhvr>
                                        <p:cTn id="20" dur="1000" fill="hold"/>
                                        <p:tgtEl>
                                          <p:spTgt spid="22"/>
                                        </p:tgtEl>
                                        <p:attrNameLst>
                                          <p:attrName>ppt_x</p:attrName>
                                        </p:attrNameLst>
                                      </p:cBhvr>
                                      <p:tavLst>
                                        <p:tav tm="0">
                                          <p:val>
                                            <p:strVal val="#ppt_x"/>
                                          </p:val>
                                        </p:tav>
                                        <p:tav tm="100000">
                                          <p:val>
                                            <p:strVal val="#ppt_x"/>
                                          </p:val>
                                        </p:tav>
                                      </p:tavLst>
                                    </p:anim>
                                    <p:anim calcmode="lin" valueType="num">
                                      <p:cBhvr>
                                        <p:cTn id="21"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25"/>
                                        </p:tgtEl>
                                        <p:attrNameLst>
                                          <p:attrName>style.visibility</p:attrName>
                                        </p:attrNameLst>
                                      </p:cBhvr>
                                      <p:to>
                                        <p:strVal val="visible"/>
                                      </p:to>
                                    </p:set>
                                    <p:animEffect transition="in" filter="fade">
                                      <p:cBhvr>
                                        <p:cTn id="26" dur="500"/>
                                        <p:tgtEl>
                                          <p:spTgt spid="25"/>
                                        </p:tgtEl>
                                      </p:cBhvr>
                                    </p:animEffect>
                                  </p:childTnLst>
                                </p:cTn>
                              </p:par>
                            </p:childTnLst>
                          </p:cTn>
                        </p:par>
                      </p:childTnLst>
                    </p:cTn>
                  </p:par>
                  <p:par>
                    <p:cTn id="27" fill="hold">
                      <p:stCondLst>
                        <p:cond delay="indefinite"/>
                      </p:stCondLst>
                      <p:childTnLst>
                        <p:par>
                          <p:cTn id="28" fill="hold">
                            <p:stCondLst>
                              <p:cond delay="0"/>
                            </p:stCondLst>
                            <p:childTnLst>
                              <p:par>
                                <p:cTn id="29" presetID="47"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fade">
                                      <p:cBhvr>
                                        <p:cTn id="31" dur="1000"/>
                                        <p:tgtEl>
                                          <p:spTgt spid="17"/>
                                        </p:tgtEl>
                                      </p:cBhvr>
                                    </p:animEffect>
                                    <p:anim calcmode="lin" valueType="num">
                                      <p:cBhvr>
                                        <p:cTn id="32" dur="1000" fill="hold"/>
                                        <p:tgtEl>
                                          <p:spTgt spid="17"/>
                                        </p:tgtEl>
                                        <p:attrNameLst>
                                          <p:attrName>ppt_x</p:attrName>
                                        </p:attrNameLst>
                                      </p:cBhvr>
                                      <p:tavLst>
                                        <p:tav tm="0">
                                          <p:val>
                                            <p:strVal val="#ppt_x"/>
                                          </p:val>
                                        </p:tav>
                                        <p:tav tm="100000">
                                          <p:val>
                                            <p:strVal val="#ppt_x"/>
                                          </p:val>
                                        </p:tav>
                                      </p:tavLst>
                                    </p:anim>
                                    <p:anim calcmode="lin" valueType="num">
                                      <p:cBhvr>
                                        <p:cTn id="33" dur="1000" fill="hold"/>
                                        <p:tgtEl>
                                          <p:spTgt spid="17"/>
                                        </p:tgtEl>
                                        <p:attrNameLst>
                                          <p:attrName>ppt_y</p:attrName>
                                        </p:attrNameLst>
                                      </p:cBhvr>
                                      <p:tavLst>
                                        <p:tav tm="0">
                                          <p:val>
                                            <p:strVal val="#ppt_y-.1"/>
                                          </p:val>
                                        </p:tav>
                                        <p:tav tm="100000">
                                          <p:val>
                                            <p:strVal val="#ppt_y"/>
                                          </p:val>
                                        </p:tav>
                                      </p:tavLst>
                                    </p:anim>
                                  </p:childTnLst>
                                </p:cTn>
                              </p:par>
                              <p:par>
                                <p:cTn id="34" presetID="47" presetClass="entr" presetSubtype="0" fill="hold" grpId="0" nodeType="with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randombar(horizontal)">
                                      <p:cBhvr>
                                        <p:cTn id="43" dur="500"/>
                                        <p:tgtEl>
                                          <p:spTgt spid="7"/>
                                        </p:tgtEl>
                                      </p:cBhvr>
                                    </p:animEffect>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10"/>
                                        </p:tgtEl>
                                        <p:attrNameLst>
                                          <p:attrName>style.visibility</p:attrName>
                                        </p:attrNameLst>
                                      </p:cBhvr>
                                      <p:to>
                                        <p:strVal val="visible"/>
                                      </p:to>
                                    </p:set>
                                    <p:animEffect transition="in" filter="fade">
                                      <p:cBhvr>
                                        <p:cTn id="48" dur="1000"/>
                                        <p:tgtEl>
                                          <p:spTgt spid="10"/>
                                        </p:tgtEl>
                                      </p:cBhvr>
                                    </p:animEffect>
                                    <p:anim calcmode="lin" valueType="num">
                                      <p:cBhvr>
                                        <p:cTn id="49" dur="1000" fill="hold"/>
                                        <p:tgtEl>
                                          <p:spTgt spid="10"/>
                                        </p:tgtEl>
                                        <p:attrNameLst>
                                          <p:attrName>ppt_x</p:attrName>
                                        </p:attrNameLst>
                                      </p:cBhvr>
                                      <p:tavLst>
                                        <p:tav tm="0">
                                          <p:val>
                                            <p:strVal val="#ppt_x"/>
                                          </p:val>
                                        </p:tav>
                                        <p:tav tm="100000">
                                          <p:val>
                                            <p:strVal val="#ppt_x"/>
                                          </p:val>
                                        </p:tav>
                                      </p:tavLst>
                                    </p:anim>
                                    <p:anim calcmode="lin" valueType="num">
                                      <p:cBhvr>
                                        <p:cTn id="50" dur="1000" fill="hold"/>
                                        <p:tgtEl>
                                          <p:spTgt spid="10"/>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4"/>
                                        </p:tgtEl>
                                        <p:attrNameLst>
                                          <p:attrName>style.visibility</p:attrName>
                                        </p:attrNameLst>
                                      </p:cBhvr>
                                      <p:to>
                                        <p:strVal val="visible"/>
                                      </p:to>
                                    </p:set>
                                    <p:animEffect transition="in" filter="fade">
                                      <p:cBhvr>
                                        <p:cTn id="53" dur="1000"/>
                                        <p:tgtEl>
                                          <p:spTgt spid="4"/>
                                        </p:tgtEl>
                                      </p:cBhvr>
                                    </p:animEffect>
                                    <p:anim calcmode="lin" valueType="num">
                                      <p:cBhvr>
                                        <p:cTn id="54" dur="1000" fill="hold"/>
                                        <p:tgtEl>
                                          <p:spTgt spid="4"/>
                                        </p:tgtEl>
                                        <p:attrNameLst>
                                          <p:attrName>ppt_x</p:attrName>
                                        </p:attrNameLst>
                                      </p:cBhvr>
                                      <p:tavLst>
                                        <p:tav tm="0">
                                          <p:val>
                                            <p:strVal val="#ppt_x"/>
                                          </p:val>
                                        </p:tav>
                                        <p:tav tm="100000">
                                          <p:val>
                                            <p:strVal val="#ppt_x"/>
                                          </p:val>
                                        </p:tav>
                                      </p:tavLst>
                                    </p:anim>
                                    <p:anim calcmode="lin" valueType="num">
                                      <p:cBhvr>
                                        <p:cTn id="55" dur="1000" fill="hold"/>
                                        <p:tgtEl>
                                          <p:spTgt spid="4"/>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11"/>
                                        </p:tgtEl>
                                        <p:attrNameLst>
                                          <p:attrName>style.visibility</p:attrName>
                                        </p:attrNameLst>
                                      </p:cBhvr>
                                      <p:to>
                                        <p:strVal val="visible"/>
                                      </p:to>
                                    </p:set>
                                    <p:animEffect transition="in" filter="fade">
                                      <p:cBhvr>
                                        <p:cTn id="58" dur="1000"/>
                                        <p:tgtEl>
                                          <p:spTgt spid="11"/>
                                        </p:tgtEl>
                                      </p:cBhvr>
                                    </p:animEffect>
                                    <p:anim calcmode="lin" valueType="num">
                                      <p:cBhvr>
                                        <p:cTn id="59" dur="1000" fill="hold"/>
                                        <p:tgtEl>
                                          <p:spTgt spid="11"/>
                                        </p:tgtEl>
                                        <p:attrNameLst>
                                          <p:attrName>ppt_x</p:attrName>
                                        </p:attrNameLst>
                                      </p:cBhvr>
                                      <p:tavLst>
                                        <p:tav tm="0">
                                          <p:val>
                                            <p:strVal val="#ppt_x"/>
                                          </p:val>
                                        </p:tav>
                                        <p:tav tm="100000">
                                          <p:val>
                                            <p:strVal val="#ppt_x"/>
                                          </p:val>
                                        </p:tav>
                                      </p:tavLst>
                                    </p:anim>
                                    <p:anim calcmode="lin" valueType="num">
                                      <p:cBhvr>
                                        <p:cTn id="6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53" presetClass="entr" presetSubtype="16" fill="hold" grpId="0" nodeType="clickEffect">
                                  <p:stCondLst>
                                    <p:cond delay="0"/>
                                  </p:stCondLst>
                                  <p:childTnLst>
                                    <p:set>
                                      <p:cBhvr>
                                        <p:cTn id="64" dur="1" fill="hold">
                                          <p:stCondLst>
                                            <p:cond delay="0"/>
                                          </p:stCondLst>
                                        </p:cTn>
                                        <p:tgtEl>
                                          <p:spTgt spid="15"/>
                                        </p:tgtEl>
                                        <p:attrNameLst>
                                          <p:attrName>style.visibility</p:attrName>
                                        </p:attrNameLst>
                                      </p:cBhvr>
                                      <p:to>
                                        <p:strVal val="visible"/>
                                      </p:to>
                                    </p:set>
                                    <p:anim calcmode="lin" valueType="num">
                                      <p:cBhvr>
                                        <p:cTn id="65" dur="500" fill="hold"/>
                                        <p:tgtEl>
                                          <p:spTgt spid="15"/>
                                        </p:tgtEl>
                                        <p:attrNameLst>
                                          <p:attrName>ppt_w</p:attrName>
                                        </p:attrNameLst>
                                      </p:cBhvr>
                                      <p:tavLst>
                                        <p:tav tm="0">
                                          <p:val>
                                            <p:fltVal val="0"/>
                                          </p:val>
                                        </p:tav>
                                        <p:tav tm="100000">
                                          <p:val>
                                            <p:strVal val="#ppt_w"/>
                                          </p:val>
                                        </p:tav>
                                      </p:tavLst>
                                    </p:anim>
                                    <p:anim calcmode="lin" valueType="num">
                                      <p:cBhvr>
                                        <p:cTn id="66" dur="500" fill="hold"/>
                                        <p:tgtEl>
                                          <p:spTgt spid="15"/>
                                        </p:tgtEl>
                                        <p:attrNameLst>
                                          <p:attrName>ppt_h</p:attrName>
                                        </p:attrNameLst>
                                      </p:cBhvr>
                                      <p:tavLst>
                                        <p:tav tm="0">
                                          <p:val>
                                            <p:fltVal val="0"/>
                                          </p:val>
                                        </p:tav>
                                        <p:tav tm="100000">
                                          <p:val>
                                            <p:strVal val="#ppt_h"/>
                                          </p:val>
                                        </p:tav>
                                      </p:tavLst>
                                    </p:anim>
                                    <p:animEffect transition="in" filter="fade">
                                      <p:cBhvr>
                                        <p:cTn id="6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5" grpId="0"/>
      <p:bldP spid="17" grpId="0" animBg="1"/>
      <p:bldP spid="1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椭圆 32"/>
          <p:cNvSpPr/>
          <p:nvPr/>
        </p:nvSpPr>
        <p:spPr>
          <a:xfrm>
            <a:off x="3968975" y="2225346"/>
            <a:ext cx="2509461" cy="2399988"/>
          </a:xfrm>
          <a:prstGeom prst="ellipse">
            <a:avLst/>
          </a:prstGeom>
          <a:solidFill>
            <a:srgbClr val="9CB9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4" name="椭圆 33"/>
          <p:cNvSpPr/>
          <p:nvPr/>
        </p:nvSpPr>
        <p:spPr>
          <a:xfrm>
            <a:off x="6739496" y="2218984"/>
            <a:ext cx="2426095" cy="2320259"/>
          </a:xfrm>
          <a:prstGeom prst="ellipse">
            <a:avLst/>
          </a:prstGeom>
          <a:solidFill>
            <a:srgbClr val="F9A6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7" name="椭圆 36"/>
          <p:cNvSpPr/>
          <p:nvPr/>
        </p:nvSpPr>
        <p:spPr>
          <a:xfrm>
            <a:off x="9316398" y="2062864"/>
            <a:ext cx="2319852" cy="2218650"/>
          </a:xfrm>
          <a:prstGeom prst="ellipse">
            <a:avLst/>
          </a:prstGeom>
          <a:solidFill>
            <a:srgbClr val="069B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椭圆 13"/>
          <p:cNvSpPr/>
          <p:nvPr/>
        </p:nvSpPr>
        <p:spPr>
          <a:xfrm>
            <a:off x="1036821" y="2544938"/>
            <a:ext cx="2724199" cy="2605358"/>
          </a:xfrm>
          <a:prstGeom prst="ellipse">
            <a:avLst/>
          </a:prstGeom>
          <a:solidFill>
            <a:srgbClr val="F562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椭圆 12"/>
          <p:cNvSpPr/>
          <p:nvPr/>
        </p:nvSpPr>
        <p:spPr>
          <a:xfrm>
            <a:off x="-2815469" y="5740521"/>
            <a:ext cx="17478704" cy="5777063"/>
          </a:xfrm>
          <a:prstGeom prst="ellipse">
            <a:avLst/>
          </a:prstGeom>
          <a:solidFill>
            <a:srgbClr val="E7EE92">
              <a:alpha val="5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8" name="图片 7"/>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407700" y="492397"/>
            <a:ext cx="1616134" cy="914416"/>
          </a:xfrm>
          <a:prstGeom prst="rect">
            <a:avLst/>
          </a:prstGeom>
        </p:spPr>
      </p:pic>
      <p:pic>
        <p:nvPicPr>
          <p:cNvPr id="10" name="图片 9"/>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3482" y="-47640"/>
            <a:ext cx="1849297" cy="1849297"/>
          </a:xfrm>
          <a:prstGeom prst="rect">
            <a:avLst/>
          </a:prstGeom>
        </p:spPr>
      </p:pic>
      <p:pic>
        <p:nvPicPr>
          <p:cNvPr id="11" name="图片 10"/>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03482" y="1256099"/>
            <a:ext cx="1077595" cy="726750"/>
          </a:xfrm>
          <a:prstGeom prst="rect">
            <a:avLst/>
          </a:prstGeom>
        </p:spPr>
      </p:pic>
      <p:pic>
        <p:nvPicPr>
          <p:cNvPr id="5" name="图片 4"/>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10407700" y="55069"/>
            <a:ext cx="1520261" cy="2150434"/>
          </a:xfrm>
          <a:prstGeom prst="rect">
            <a:avLst/>
          </a:prstGeom>
        </p:spPr>
      </p:pic>
      <p:pic>
        <p:nvPicPr>
          <p:cNvPr id="6" name="图片 5"/>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7791699" y="4415400"/>
            <a:ext cx="3424068" cy="3424068"/>
          </a:xfrm>
          <a:prstGeom prst="rect">
            <a:avLst/>
          </a:prstGeom>
        </p:spPr>
      </p:pic>
      <p:pic>
        <p:nvPicPr>
          <p:cNvPr id="7" name="图片 6"/>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1028130" y="4698833"/>
            <a:ext cx="2472986" cy="2472986"/>
          </a:xfrm>
          <a:prstGeom prst="rect">
            <a:avLst/>
          </a:prstGeom>
        </p:spPr>
      </p:pic>
      <p:sp>
        <p:nvSpPr>
          <p:cNvPr id="21" name="标题 1"/>
          <p:cNvSpPr>
            <a:spLocks noGrp="1"/>
          </p:cNvSpPr>
          <p:nvPr/>
        </p:nvSpPr>
        <p:spPr>
          <a:xfrm>
            <a:off x="1952779" y="560844"/>
            <a:ext cx="7942208" cy="1087756"/>
          </a:xfrm>
          <a:prstGeom prst="rect">
            <a:avLst/>
          </a:prstGeom>
          <a:noFill/>
          <a:ln>
            <a:noFill/>
          </a:ln>
        </p:spPr>
        <p:txBody>
          <a:bodyPr vert="horz" wrap="square" lIns="91440" tIns="45720" rIns="91440" bIns="45720" numCol="1" anchor="b" anchorCtr="0" compatLnSpc="1"/>
          <a:lstStyle>
            <a:lvl1pPr algn="ctr" rtl="0" fontAlgn="base">
              <a:spcBef>
                <a:spcPct val="0"/>
              </a:spcBef>
              <a:spcAft>
                <a:spcPct val="0"/>
              </a:spcAft>
              <a:defRPr sz="60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2pPr>
            <a:lvl3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3pPr>
            <a:lvl4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4pPr>
            <a:lvl5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5pPr>
            <a:lvl6pPr marL="4572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6pPr>
            <a:lvl7pPr marL="9144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7pPr>
            <a:lvl8pPr marL="13716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8pPr>
            <a:lvl9pPr marL="18288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9pPr>
          </a:lstStyle>
          <a:p>
            <a:endParaRPr lang="en-US" altLang="zh-CN" sz="8000" b="1" dirty="0" smtClean="0">
              <a:solidFill>
                <a:srgbClr val="FFC000"/>
              </a:solidFill>
              <a:latin typeface="+mn-lt"/>
              <a:ea typeface="+mn-ea"/>
              <a:cs typeface="+mn-ea"/>
              <a:sym typeface="+mn-lt"/>
            </a:endParaRPr>
          </a:p>
          <a:p>
            <a:r>
              <a:rPr lang="zh-CN" altLang="en-US" sz="4400" b="1" dirty="0" smtClean="0">
                <a:solidFill>
                  <a:srgbClr val="FFC000"/>
                </a:solidFill>
                <a:latin typeface="+mn-lt"/>
                <a:ea typeface="+mn-ea"/>
                <a:cs typeface="+mn-ea"/>
                <a:sym typeface="+mn-lt"/>
              </a:rPr>
              <a:t>日 常 行 为 规 范</a:t>
            </a:r>
            <a:endParaRPr lang="zh-CN" altLang="en-US" sz="4400" b="1" dirty="0">
              <a:solidFill>
                <a:srgbClr val="FFC000"/>
              </a:solidFill>
              <a:latin typeface="+mn-lt"/>
              <a:ea typeface="+mn-ea"/>
              <a:cs typeface="+mn-ea"/>
              <a:sym typeface="+mn-lt"/>
            </a:endParaRPr>
          </a:p>
        </p:txBody>
      </p:sp>
      <p:pic>
        <p:nvPicPr>
          <p:cNvPr id="19" name="图片 18"/>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3995951" y="390247"/>
            <a:ext cx="3855864" cy="563314"/>
          </a:xfrm>
          <a:prstGeom prst="rect">
            <a:avLst/>
          </a:prstGeom>
        </p:spPr>
      </p:pic>
      <p:pic>
        <p:nvPicPr>
          <p:cNvPr id="23" name="图片 22"/>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rot="20468444">
            <a:off x="4713983" y="5059015"/>
            <a:ext cx="2294105" cy="2010387"/>
          </a:xfrm>
          <a:prstGeom prst="rect">
            <a:avLst/>
          </a:prstGeom>
        </p:spPr>
      </p:pic>
      <p:sp>
        <p:nvSpPr>
          <p:cNvPr id="22" name="矩形 21"/>
          <p:cNvSpPr/>
          <p:nvPr/>
        </p:nvSpPr>
        <p:spPr>
          <a:xfrm>
            <a:off x="1604781" y="2973721"/>
            <a:ext cx="1878562" cy="2031325"/>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400" dirty="0" smtClean="0">
                <a:solidFill>
                  <a:schemeClr val="bg1"/>
                </a:solidFill>
                <a:cs typeface="+mn-ea"/>
                <a:sym typeface="+mn-lt"/>
              </a:rPr>
              <a:t>整洁</a:t>
            </a:r>
            <a:r>
              <a:rPr lang="zh-CN" altLang="en-US" sz="1400" dirty="0">
                <a:solidFill>
                  <a:schemeClr val="bg1"/>
                </a:solidFill>
                <a:cs typeface="+mn-ea"/>
                <a:sym typeface="+mn-lt"/>
              </a:rPr>
              <a:t>，经常洗澡，勤剪指甲，勤洗头，早晚刷牙，饭前便后要洗手。自己能做的事自己做，衣物用品摆放整齐，学会收拾房间、洗衣服、洗餐具等家务劳动</a:t>
            </a:r>
            <a:r>
              <a:rPr lang="zh-CN" altLang="en-US" sz="1400" dirty="0" smtClean="0">
                <a:solidFill>
                  <a:schemeClr val="bg1"/>
                </a:solidFill>
                <a:cs typeface="+mn-ea"/>
                <a:sym typeface="+mn-lt"/>
              </a:rPr>
              <a:t>。</a:t>
            </a:r>
            <a:endParaRPr lang="en-US" altLang="zh-CN" sz="1400" dirty="0" smtClean="0">
              <a:solidFill>
                <a:schemeClr val="bg1"/>
              </a:solidFill>
              <a:cs typeface="+mn-ea"/>
              <a:sym typeface="+mn-lt"/>
            </a:endParaRPr>
          </a:p>
          <a:p>
            <a:endParaRPr lang="zh-CN" altLang="en-US" sz="1400" dirty="0">
              <a:solidFill>
                <a:schemeClr val="bg1"/>
              </a:solidFill>
              <a:cs typeface="+mn-ea"/>
              <a:sym typeface="+mn-lt"/>
            </a:endParaRPr>
          </a:p>
        </p:txBody>
      </p:sp>
      <p:pic>
        <p:nvPicPr>
          <p:cNvPr id="2" name="图片 1"/>
          <p:cNvPicPr>
            <a:picLocks noChangeAspect="1"/>
          </p:cNvPicPr>
          <p:nvPr/>
        </p:nvPicPr>
        <p:blipFill>
          <a:blip r:embed="rId11" cstate="screen">
            <a:extLst>
              <a:ext uri="{28A0092B-C50C-407E-A947-70E740481C1C}">
                <a14:useLocalDpi xmlns:a14="http://schemas.microsoft.com/office/drawing/2010/main"/>
              </a:ext>
            </a:extLst>
          </a:blip>
          <a:stretch>
            <a:fillRect/>
          </a:stretch>
        </p:blipFill>
        <p:spPr>
          <a:xfrm>
            <a:off x="704132" y="2969684"/>
            <a:ext cx="882876" cy="1360889"/>
          </a:xfrm>
          <a:prstGeom prst="rect">
            <a:avLst/>
          </a:prstGeom>
        </p:spPr>
      </p:pic>
      <p:sp>
        <p:nvSpPr>
          <p:cNvPr id="3" name="矩形 2"/>
          <p:cNvSpPr/>
          <p:nvPr/>
        </p:nvSpPr>
        <p:spPr>
          <a:xfrm>
            <a:off x="4383247" y="2860728"/>
            <a:ext cx="1863256" cy="1600438"/>
          </a:xfrm>
          <a:prstGeom prst="rect">
            <a:avLst/>
          </a:prstGeom>
        </p:spPr>
        <p:txBody>
          <a:bodyPr wrap="square">
            <a:spAutoFit/>
          </a:bodyPr>
          <a:lstStyle/>
          <a:p>
            <a:r>
              <a:rPr lang="zh-CN" altLang="en-US" sz="1400" dirty="0" smtClean="0">
                <a:solidFill>
                  <a:schemeClr val="bg1"/>
                </a:solidFill>
                <a:cs typeface="+mn-ea"/>
                <a:sym typeface="+mn-lt"/>
              </a:rPr>
              <a:t>按时</a:t>
            </a:r>
            <a:r>
              <a:rPr lang="zh-CN" altLang="en-US" sz="1400" dirty="0">
                <a:solidFill>
                  <a:schemeClr val="bg1"/>
                </a:solidFill>
                <a:cs typeface="+mn-ea"/>
                <a:sym typeface="+mn-lt"/>
              </a:rPr>
              <a:t>上学，不迟到，不早退，不逃学，有病有事要请假，放学后按时回家。参加活动守时，不能参加事先请假。</a:t>
            </a:r>
            <a:endParaRPr lang="en-US" altLang="zh-CN" sz="1400" dirty="0">
              <a:solidFill>
                <a:schemeClr val="bg1"/>
              </a:solidFill>
              <a:cs typeface="+mn-ea"/>
              <a:sym typeface="+mn-lt"/>
            </a:endParaRPr>
          </a:p>
          <a:p>
            <a:endParaRPr lang="zh-CN" altLang="en-US" sz="1400" dirty="0">
              <a:solidFill>
                <a:schemeClr val="bg1"/>
              </a:solidFill>
              <a:cs typeface="+mn-ea"/>
              <a:sym typeface="+mn-lt"/>
            </a:endParaRPr>
          </a:p>
        </p:txBody>
      </p:sp>
      <p:sp>
        <p:nvSpPr>
          <p:cNvPr id="4" name="矩形 3"/>
          <p:cNvSpPr/>
          <p:nvPr/>
        </p:nvSpPr>
        <p:spPr>
          <a:xfrm>
            <a:off x="7001600" y="2670702"/>
            <a:ext cx="1971991" cy="1600438"/>
          </a:xfrm>
          <a:prstGeom prst="rect">
            <a:avLst/>
          </a:prstGeom>
        </p:spPr>
        <p:txBody>
          <a:bodyPr wrap="square">
            <a:spAutoFit/>
          </a:bodyPr>
          <a:lstStyle/>
          <a:p>
            <a:r>
              <a:rPr lang="zh-CN" altLang="en-US" sz="1400" dirty="0" smtClean="0">
                <a:solidFill>
                  <a:schemeClr val="bg1"/>
                </a:solidFill>
                <a:cs typeface="+mn-ea"/>
                <a:sym typeface="+mn-lt"/>
              </a:rPr>
              <a:t>课</a:t>
            </a:r>
            <a:r>
              <a:rPr lang="zh-CN" altLang="en-US" sz="1400" dirty="0">
                <a:solidFill>
                  <a:schemeClr val="bg1"/>
                </a:solidFill>
                <a:cs typeface="+mn-ea"/>
                <a:sym typeface="+mn-lt"/>
              </a:rPr>
              <a:t>前准备好学习用品，上课专心听讲，积极思考，大胆提问，回答问题声音清楚，不随意打断他人发言。课间活动有秩序。</a:t>
            </a:r>
            <a:endParaRPr lang="en-US" altLang="zh-CN" sz="1400" dirty="0">
              <a:solidFill>
                <a:schemeClr val="bg1"/>
              </a:solidFill>
              <a:cs typeface="+mn-ea"/>
              <a:sym typeface="+mn-lt"/>
            </a:endParaRPr>
          </a:p>
          <a:p>
            <a:endParaRPr lang="zh-CN" altLang="en-US" sz="1400" dirty="0">
              <a:solidFill>
                <a:schemeClr val="bg1"/>
              </a:solidFill>
              <a:cs typeface="+mn-ea"/>
              <a:sym typeface="+mn-lt"/>
            </a:endParaRPr>
          </a:p>
        </p:txBody>
      </p:sp>
      <p:sp>
        <p:nvSpPr>
          <p:cNvPr id="9" name="矩形 8"/>
          <p:cNvSpPr/>
          <p:nvPr/>
        </p:nvSpPr>
        <p:spPr>
          <a:xfrm>
            <a:off x="9756574" y="2860728"/>
            <a:ext cx="1716624" cy="954107"/>
          </a:xfrm>
          <a:prstGeom prst="rect">
            <a:avLst/>
          </a:prstGeom>
        </p:spPr>
        <p:txBody>
          <a:bodyPr wrap="square">
            <a:spAutoFit/>
          </a:bodyPr>
          <a:lstStyle/>
          <a:p>
            <a:r>
              <a:rPr lang="zh-CN" altLang="en-US" sz="1400" dirty="0" smtClean="0">
                <a:solidFill>
                  <a:schemeClr val="bg1"/>
                </a:solidFill>
                <a:cs typeface="+mn-ea"/>
                <a:sym typeface="+mn-lt"/>
              </a:rPr>
              <a:t>课</a:t>
            </a:r>
            <a:r>
              <a:rPr lang="zh-CN" altLang="en-US" sz="1400" dirty="0">
                <a:solidFill>
                  <a:schemeClr val="bg1"/>
                </a:solidFill>
                <a:cs typeface="+mn-ea"/>
                <a:sym typeface="+mn-lt"/>
              </a:rPr>
              <a:t>前预习，课后认真复习，按时完成作业，书写工整，卷面整洁。</a:t>
            </a:r>
          </a:p>
        </p:txBody>
      </p:sp>
      <p:pic>
        <p:nvPicPr>
          <p:cNvPr id="15" name="图片 14"/>
          <p:cNvPicPr>
            <a:picLocks noChangeAspect="1"/>
          </p:cNvPicPr>
          <p:nvPr/>
        </p:nvPicPr>
        <p:blipFill>
          <a:blip r:embed="rId12" cstate="screen">
            <a:extLst>
              <a:ext uri="{28A0092B-C50C-407E-A947-70E740481C1C}">
                <a14:useLocalDpi xmlns:a14="http://schemas.microsoft.com/office/drawing/2010/main"/>
              </a:ext>
            </a:extLst>
          </a:blip>
          <a:stretch>
            <a:fillRect/>
          </a:stretch>
        </p:blipFill>
        <p:spPr>
          <a:xfrm>
            <a:off x="4775168" y="1917611"/>
            <a:ext cx="1031159" cy="989913"/>
          </a:xfrm>
          <a:prstGeom prst="rect">
            <a:avLst/>
          </a:prstGeom>
        </p:spPr>
      </p:pic>
      <p:pic>
        <p:nvPicPr>
          <p:cNvPr id="24" name="图片 23"/>
          <p:cNvPicPr>
            <a:picLocks noChangeAspect="1"/>
          </p:cNvPicPr>
          <p:nvPr/>
        </p:nvPicPr>
        <p:blipFill>
          <a:blip r:embed="rId13" cstate="screen">
            <a:extLst>
              <a:ext uri="{28A0092B-C50C-407E-A947-70E740481C1C}">
                <a14:useLocalDpi xmlns:a14="http://schemas.microsoft.com/office/drawing/2010/main"/>
              </a:ext>
            </a:extLst>
          </a:blip>
          <a:stretch>
            <a:fillRect/>
          </a:stretch>
        </p:blipFill>
        <p:spPr>
          <a:xfrm>
            <a:off x="10024186" y="1484521"/>
            <a:ext cx="1055623" cy="1272532"/>
          </a:xfrm>
          <a:prstGeom prst="rect">
            <a:avLst/>
          </a:prstGeom>
        </p:spPr>
      </p:pic>
      <p:pic>
        <p:nvPicPr>
          <p:cNvPr id="25" name="图片 24"/>
          <p:cNvPicPr>
            <a:picLocks noChangeAspect="1"/>
          </p:cNvPicPr>
          <p:nvPr/>
        </p:nvPicPr>
        <p:blipFill>
          <a:blip r:embed="rId14" cstate="screen">
            <a:extLst>
              <a:ext uri="{28A0092B-C50C-407E-A947-70E740481C1C}">
                <a14:useLocalDpi xmlns:a14="http://schemas.microsoft.com/office/drawing/2010/main"/>
              </a:ext>
            </a:extLst>
          </a:blip>
          <a:stretch>
            <a:fillRect/>
          </a:stretch>
        </p:blipFill>
        <p:spPr>
          <a:xfrm>
            <a:off x="7422240" y="3897111"/>
            <a:ext cx="1197429" cy="1243730"/>
          </a:xfrm>
          <a:prstGeom prst="rect">
            <a:avLst/>
          </a:prstGeom>
        </p:spPr>
      </p:pic>
    </p:spTree>
    <p:extLst>
      <p:ext uri="{BB962C8B-B14F-4D97-AF65-F5344CB8AC3E}">
        <p14:creationId xmlns:p14="http://schemas.microsoft.com/office/powerpoint/2010/main" val="3194886557"/>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randombar(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wipe(down)">
                                      <p:cBhvr>
                                        <p:cTn id="24" dur="500"/>
                                        <p:tgtEl>
                                          <p:spTgt spid="23"/>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1000"/>
                                        <p:tgtEl>
                                          <p:spTgt spid="11"/>
                                        </p:tgtEl>
                                      </p:cBhvr>
                                    </p:animEffect>
                                    <p:anim calcmode="lin" valueType="num">
                                      <p:cBhvr>
                                        <p:cTn id="30" dur="1000" fill="hold"/>
                                        <p:tgtEl>
                                          <p:spTgt spid="11"/>
                                        </p:tgtEl>
                                        <p:attrNameLst>
                                          <p:attrName>ppt_x</p:attrName>
                                        </p:attrNameLst>
                                      </p:cBhvr>
                                      <p:tavLst>
                                        <p:tav tm="0">
                                          <p:val>
                                            <p:strVal val="#ppt_x"/>
                                          </p:val>
                                        </p:tav>
                                        <p:tav tm="100000">
                                          <p:val>
                                            <p:strVal val="#ppt_x"/>
                                          </p:val>
                                        </p:tav>
                                      </p:tavLst>
                                    </p:anim>
                                    <p:anim calcmode="lin" valueType="num">
                                      <p:cBhvr>
                                        <p:cTn id="31" dur="1000" fill="hold"/>
                                        <p:tgtEl>
                                          <p:spTgt spid="11"/>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fade">
                                      <p:cBhvr>
                                        <p:cTn id="34" dur="1000"/>
                                        <p:tgtEl>
                                          <p:spTgt spid="10"/>
                                        </p:tgtEl>
                                      </p:cBhvr>
                                    </p:animEffect>
                                    <p:anim calcmode="lin" valueType="num">
                                      <p:cBhvr>
                                        <p:cTn id="35" dur="1000" fill="hold"/>
                                        <p:tgtEl>
                                          <p:spTgt spid="10"/>
                                        </p:tgtEl>
                                        <p:attrNameLst>
                                          <p:attrName>ppt_x</p:attrName>
                                        </p:attrNameLst>
                                      </p:cBhvr>
                                      <p:tavLst>
                                        <p:tav tm="0">
                                          <p:val>
                                            <p:strVal val="#ppt_x"/>
                                          </p:val>
                                        </p:tav>
                                        <p:tav tm="100000">
                                          <p:val>
                                            <p:strVal val="#ppt_x"/>
                                          </p:val>
                                        </p:tav>
                                      </p:tavLst>
                                    </p:anim>
                                    <p:anim calcmode="lin" valueType="num">
                                      <p:cBhvr>
                                        <p:cTn id="3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fade">
                                      <p:cBhvr>
                                        <p:cTn id="41" dur="1000"/>
                                        <p:tgtEl>
                                          <p:spTgt spid="8"/>
                                        </p:tgtEl>
                                      </p:cBhvr>
                                    </p:animEffect>
                                    <p:anim calcmode="lin" valueType="num">
                                      <p:cBhvr>
                                        <p:cTn id="42" dur="1000" fill="hold"/>
                                        <p:tgtEl>
                                          <p:spTgt spid="8"/>
                                        </p:tgtEl>
                                        <p:attrNameLst>
                                          <p:attrName>ppt_x</p:attrName>
                                        </p:attrNameLst>
                                      </p:cBhvr>
                                      <p:tavLst>
                                        <p:tav tm="0">
                                          <p:val>
                                            <p:strVal val="#ppt_x"/>
                                          </p:val>
                                        </p:tav>
                                        <p:tav tm="100000">
                                          <p:val>
                                            <p:strVal val="#ppt_x"/>
                                          </p:val>
                                        </p:tav>
                                      </p:tavLst>
                                    </p:anim>
                                    <p:anim calcmode="lin" valueType="num">
                                      <p:cBhvr>
                                        <p:cTn id="4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5"/>
                                        </p:tgtEl>
                                        <p:attrNameLst>
                                          <p:attrName>style.visibility</p:attrName>
                                        </p:attrNameLst>
                                      </p:cBhvr>
                                      <p:to>
                                        <p:strVal val="visible"/>
                                      </p:to>
                                    </p:set>
                                    <p:animEffect transition="in" filter="fade">
                                      <p:cBhvr>
                                        <p:cTn id="48" dur="500"/>
                                        <p:tgtEl>
                                          <p:spTgt spid="5"/>
                                        </p:tgtEl>
                                      </p:cBhvr>
                                    </p:animEffect>
                                  </p:childTnLst>
                                </p:cTn>
                              </p:par>
                            </p:childTnLst>
                          </p:cTn>
                        </p:par>
                      </p:childTnLst>
                    </p:cTn>
                  </p:par>
                  <p:par>
                    <p:cTn id="49" fill="hold">
                      <p:stCondLst>
                        <p:cond delay="indefinite"/>
                      </p:stCondLst>
                      <p:childTnLst>
                        <p:par>
                          <p:cTn id="50" fill="hold">
                            <p:stCondLst>
                              <p:cond delay="0"/>
                            </p:stCondLst>
                            <p:childTnLst>
                              <p:par>
                                <p:cTn id="51" presetID="47" presetClass="entr" presetSubtype="0" fill="hold" nodeType="clickEffect">
                                  <p:stCondLst>
                                    <p:cond delay="0"/>
                                  </p:stCondLst>
                                  <p:childTnLst>
                                    <p:set>
                                      <p:cBhvr>
                                        <p:cTn id="52" dur="1" fill="hold">
                                          <p:stCondLst>
                                            <p:cond delay="0"/>
                                          </p:stCondLst>
                                        </p:cTn>
                                        <p:tgtEl>
                                          <p:spTgt spid="19"/>
                                        </p:tgtEl>
                                        <p:attrNameLst>
                                          <p:attrName>style.visibility</p:attrName>
                                        </p:attrNameLst>
                                      </p:cBhvr>
                                      <p:to>
                                        <p:strVal val="visible"/>
                                      </p:to>
                                    </p:set>
                                    <p:animEffect transition="in" filter="fade">
                                      <p:cBhvr>
                                        <p:cTn id="53" dur="1000"/>
                                        <p:tgtEl>
                                          <p:spTgt spid="19"/>
                                        </p:tgtEl>
                                      </p:cBhvr>
                                    </p:animEffect>
                                    <p:anim calcmode="lin" valueType="num">
                                      <p:cBhvr>
                                        <p:cTn id="54" dur="1000" fill="hold"/>
                                        <p:tgtEl>
                                          <p:spTgt spid="19"/>
                                        </p:tgtEl>
                                        <p:attrNameLst>
                                          <p:attrName>ppt_x</p:attrName>
                                        </p:attrNameLst>
                                      </p:cBhvr>
                                      <p:tavLst>
                                        <p:tav tm="0">
                                          <p:val>
                                            <p:strVal val="#ppt_x"/>
                                          </p:val>
                                        </p:tav>
                                        <p:tav tm="100000">
                                          <p:val>
                                            <p:strVal val="#ppt_x"/>
                                          </p:val>
                                        </p:tav>
                                      </p:tavLst>
                                    </p:anim>
                                    <p:anim calcmode="lin" valueType="num">
                                      <p:cBhvr>
                                        <p:cTn id="55" dur="1000" fill="hold"/>
                                        <p:tgtEl>
                                          <p:spTgt spid="19"/>
                                        </p:tgtEl>
                                        <p:attrNameLst>
                                          <p:attrName>ppt_y</p:attrName>
                                        </p:attrNameLst>
                                      </p:cBhvr>
                                      <p:tavLst>
                                        <p:tav tm="0">
                                          <p:val>
                                            <p:strVal val="#ppt_y-.1"/>
                                          </p:val>
                                        </p:tav>
                                        <p:tav tm="100000">
                                          <p:val>
                                            <p:strVal val="#ppt_y"/>
                                          </p:val>
                                        </p:tav>
                                      </p:tavLst>
                                    </p:anim>
                                  </p:childTnLst>
                                </p:cTn>
                              </p:par>
                              <p:par>
                                <p:cTn id="56" presetID="47" presetClass="entr" presetSubtype="0" fill="hold" grpId="0" nodeType="withEffect">
                                  <p:stCondLst>
                                    <p:cond delay="0"/>
                                  </p:stCondLst>
                                  <p:childTnLst>
                                    <p:set>
                                      <p:cBhvr>
                                        <p:cTn id="57" dur="1" fill="hold">
                                          <p:stCondLst>
                                            <p:cond delay="0"/>
                                          </p:stCondLst>
                                        </p:cTn>
                                        <p:tgtEl>
                                          <p:spTgt spid="21"/>
                                        </p:tgtEl>
                                        <p:attrNameLst>
                                          <p:attrName>style.visibility</p:attrName>
                                        </p:attrNameLst>
                                      </p:cBhvr>
                                      <p:to>
                                        <p:strVal val="visible"/>
                                      </p:to>
                                    </p:set>
                                    <p:animEffect transition="in" filter="fade">
                                      <p:cBhvr>
                                        <p:cTn id="58" dur="1000"/>
                                        <p:tgtEl>
                                          <p:spTgt spid="21"/>
                                        </p:tgtEl>
                                      </p:cBhvr>
                                    </p:animEffect>
                                    <p:anim calcmode="lin" valueType="num">
                                      <p:cBhvr>
                                        <p:cTn id="59" dur="1000" fill="hold"/>
                                        <p:tgtEl>
                                          <p:spTgt spid="21"/>
                                        </p:tgtEl>
                                        <p:attrNameLst>
                                          <p:attrName>ppt_x</p:attrName>
                                        </p:attrNameLst>
                                      </p:cBhvr>
                                      <p:tavLst>
                                        <p:tav tm="0">
                                          <p:val>
                                            <p:strVal val="#ppt_x"/>
                                          </p:val>
                                        </p:tav>
                                        <p:tav tm="100000">
                                          <p:val>
                                            <p:strVal val="#ppt_x"/>
                                          </p:val>
                                        </p:tav>
                                      </p:tavLst>
                                    </p:anim>
                                    <p:anim calcmode="lin" valueType="num">
                                      <p:cBhvr>
                                        <p:cTn id="60"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53" presetClass="entr" presetSubtype="16" fill="hold" grpId="0" nodeType="clickEffect">
                                  <p:stCondLst>
                                    <p:cond delay="0"/>
                                  </p:stCondLst>
                                  <p:childTnLst>
                                    <p:set>
                                      <p:cBhvr>
                                        <p:cTn id="64" dur="1" fill="hold">
                                          <p:stCondLst>
                                            <p:cond delay="0"/>
                                          </p:stCondLst>
                                        </p:cTn>
                                        <p:tgtEl>
                                          <p:spTgt spid="14"/>
                                        </p:tgtEl>
                                        <p:attrNameLst>
                                          <p:attrName>style.visibility</p:attrName>
                                        </p:attrNameLst>
                                      </p:cBhvr>
                                      <p:to>
                                        <p:strVal val="visible"/>
                                      </p:to>
                                    </p:set>
                                    <p:anim calcmode="lin" valueType="num">
                                      <p:cBhvr>
                                        <p:cTn id="65" dur="500" fill="hold"/>
                                        <p:tgtEl>
                                          <p:spTgt spid="14"/>
                                        </p:tgtEl>
                                        <p:attrNameLst>
                                          <p:attrName>ppt_w</p:attrName>
                                        </p:attrNameLst>
                                      </p:cBhvr>
                                      <p:tavLst>
                                        <p:tav tm="0">
                                          <p:val>
                                            <p:fltVal val="0"/>
                                          </p:val>
                                        </p:tav>
                                        <p:tav tm="100000">
                                          <p:val>
                                            <p:strVal val="#ppt_w"/>
                                          </p:val>
                                        </p:tav>
                                      </p:tavLst>
                                    </p:anim>
                                    <p:anim calcmode="lin" valueType="num">
                                      <p:cBhvr>
                                        <p:cTn id="66" dur="500" fill="hold"/>
                                        <p:tgtEl>
                                          <p:spTgt spid="14"/>
                                        </p:tgtEl>
                                        <p:attrNameLst>
                                          <p:attrName>ppt_h</p:attrName>
                                        </p:attrNameLst>
                                      </p:cBhvr>
                                      <p:tavLst>
                                        <p:tav tm="0">
                                          <p:val>
                                            <p:fltVal val="0"/>
                                          </p:val>
                                        </p:tav>
                                        <p:tav tm="100000">
                                          <p:val>
                                            <p:strVal val="#ppt_h"/>
                                          </p:val>
                                        </p:tav>
                                      </p:tavLst>
                                    </p:anim>
                                    <p:animEffect transition="in" filter="fade">
                                      <p:cBhvr>
                                        <p:cTn id="67" dur="500"/>
                                        <p:tgtEl>
                                          <p:spTgt spid="14"/>
                                        </p:tgtEl>
                                      </p:cBhvr>
                                    </p:animEffect>
                                  </p:childTnLst>
                                </p:cTn>
                              </p:par>
                              <p:par>
                                <p:cTn id="68" presetID="53" presetClass="entr" presetSubtype="16" fill="hold" nodeType="withEffect">
                                  <p:stCondLst>
                                    <p:cond delay="0"/>
                                  </p:stCondLst>
                                  <p:childTnLst>
                                    <p:set>
                                      <p:cBhvr>
                                        <p:cTn id="69" dur="1" fill="hold">
                                          <p:stCondLst>
                                            <p:cond delay="0"/>
                                          </p:stCondLst>
                                        </p:cTn>
                                        <p:tgtEl>
                                          <p:spTgt spid="2"/>
                                        </p:tgtEl>
                                        <p:attrNameLst>
                                          <p:attrName>style.visibility</p:attrName>
                                        </p:attrNameLst>
                                      </p:cBhvr>
                                      <p:to>
                                        <p:strVal val="visible"/>
                                      </p:to>
                                    </p:set>
                                    <p:anim calcmode="lin" valueType="num">
                                      <p:cBhvr>
                                        <p:cTn id="70" dur="500" fill="hold"/>
                                        <p:tgtEl>
                                          <p:spTgt spid="2"/>
                                        </p:tgtEl>
                                        <p:attrNameLst>
                                          <p:attrName>ppt_w</p:attrName>
                                        </p:attrNameLst>
                                      </p:cBhvr>
                                      <p:tavLst>
                                        <p:tav tm="0">
                                          <p:val>
                                            <p:fltVal val="0"/>
                                          </p:val>
                                        </p:tav>
                                        <p:tav tm="100000">
                                          <p:val>
                                            <p:strVal val="#ppt_w"/>
                                          </p:val>
                                        </p:tav>
                                      </p:tavLst>
                                    </p:anim>
                                    <p:anim calcmode="lin" valueType="num">
                                      <p:cBhvr>
                                        <p:cTn id="71" dur="500" fill="hold"/>
                                        <p:tgtEl>
                                          <p:spTgt spid="2"/>
                                        </p:tgtEl>
                                        <p:attrNameLst>
                                          <p:attrName>ppt_h</p:attrName>
                                        </p:attrNameLst>
                                      </p:cBhvr>
                                      <p:tavLst>
                                        <p:tav tm="0">
                                          <p:val>
                                            <p:fltVal val="0"/>
                                          </p:val>
                                        </p:tav>
                                        <p:tav tm="100000">
                                          <p:val>
                                            <p:strVal val="#ppt_h"/>
                                          </p:val>
                                        </p:tav>
                                      </p:tavLst>
                                    </p:anim>
                                    <p:animEffect transition="in" filter="fade">
                                      <p:cBhvr>
                                        <p:cTn id="72" dur="500"/>
                                        <p:tgtEl>
                                          <p:spTgt spid="2"/>
                                        </p:tgtEl>
                                      </p:cBhvr>
                                    </p:animEffect>
                                  </p:childTnLst>
                                </p:cTn>
                              </p:par>
                              <p:par>
                                <p:cTn id="73" presetID="53" presetClass="entr" presetSubtype="16" fill="hold" grpId="0" nodeType="withEffect">
                                  <p:stCondLst>
                                    <p:cond delay="0"/>
                                  </p:stCondLst>
                                  <p:childTnLst>
                                    <p:set>
                                      <p:cBhvr>
                                        <p:cTn id="74" dur="1" fill="hold">
                                          <p:stCondLst>
                                            <p:cond delay="0"/>
                                          </p:stCondLst>
                                        </p:cTn>
                                        <p:tgtEl>
                                          <p:spTgt spid="22"/>
                                        </p:tgtEl>
                                        <p:attrNameLst>
                                          <p:attrName>style.visibility</p:attrName>
                                        </p:attrNameLst>
                                      </p:cBhvr>
                                      <p:to>
                                        <p:strVal val="visible"/>
                                      </p:to>
                                    </p:set>
                                    <p:anim calcmode="lin" valueType="num">
                                      <p:cBhvr>
                                        <p:cTn id="75" dur="500" fill="hold"/>
                                        <p:tgtEl>
                                          <p:spTgt spid="22"/>
                                        </p:tgtEl>
                                        <p:attrNameLst>
                                          <p:attrName>ppt_w</p:attrName>
                                        </p:attrNameLst>
                                      </p:cBhvr>
                                      <p:tavLst>
                                        <p:tav tm="0">
                                          <p:val>
                                            <p:fltVal val="0"/>
                                          </p:val>
                                        </p:tav>
                                        <p:tav tm="100000">
                                          <p:val>
                                            <p:strVal val="#ppt_w"/>
                                          </p:val>
                                        </p:tav>
                                      </p:tavLst>
                                    </p:anim>
                                    <p:anim calcmode="lin" valueType="num">
                                      <p:cBhvr>
                                        <p:cTn id="76" dur="500" fill="hold"/>
                                        <p:tgtEl>
                                          <p:spTgt spid="22"/>
                                        </p:tgtEl>
                                        <p:attrNameLst>
                                          <p:attrName>ppt_h</p:attrName>
                                        </p:attrNameLst>
                                      </p:cBhvr>
                                      <p:tavLst>
                                        <p:tav tm="0">
                                          <p:val>
                                            <p:fltVal val="0"/>
                                          </p:val>
                                        </p:tav>
                                        <p:tav tm="100000">
                                          <p:val>
                                            <p:strVal val="#ppt_h"/>
                                          </p:val>
                                        </p:tav>
                                      </p:tavLst>
                                    </p:anim>
                                    <p:animEffect transition="in" filter="fade">
                                      <p:cBhvr>
                                        <p:cTn id="77" dur="500"/>
                                        <p:tgtEl>
                                          <p:spTgt spid="22"/>
                                        </p:tgtEl>
                                      </p:cBhvr>
                                    </p:animEffect>
                                  </p:childTnLst>
                                </p:cTn>
                              </p:par>
                            </p:childTnLst>
                          </p:cTn>
                        </p:par>
                      </p:childTnLst>
                    </p:cTn>
                  </p:par>
                  <p:par>
                    <p:cTn id="78" fill="hold">
                      <p:stCondLst>
                        <p:cond delay="indefinite"/>
                      </p:stCondLst>
                      <p:childTnLst>
                        <p:par>
                          <p:cTn id="79" fill="hold">
                            <p:stCondLst>
                              <p:cond delay="0"/>
                            </p:stCondLst>
                            <p:childTnLst>
                              <p:par>
                                <p:cTn id="80" presetID="53" presetClass="entr" presetSubtype="16" fill="hold" nodeType="clickEffect">
                                  <p:stCondLst>
                                    <p:cond delay="0"/>
                                  </p:stCondLst>
                                  <p:childTnLst>
                                    <p:set>
                                      <p:cBhvr>
                                        <p:cTn id="81" dur="1" fill="hold">
                                          <p:stCondLst>
                                            <p:cond delay="0"/>
                                          </p:stCondLst>
                                        </p:cTn>
                                        <p:tgtEl>
                                          <p:spTgt spid="15"/>
                                        </p:tgtEl>
                                        <p:attrNameLst>
                                          <p:attrName>style.visibility</p:attrName>
                                        </p:attrNameLst>
                                      </p:cBhvr>
                                      <p:to>
                                        <p:strVal val="visible"/>
                                      </p:to>
                                    </p:set>
                                    <p:anim calcmode="lin" valueType="num">
                                      <p:cBhvr>
                                        <p:cTn id="82" dur="500" fill="hold"/>
                                        <p:tgtEl>
                                          <p:spTgt spid="15"/>
                                        </p:tgtEl>
                                        <p:attrNameLst>
                                          <p:attrName>ppt_w</p:attrName>
                                        </p:attrNameLst>
                                      </p:cBhvr>
                                      <p:tavLst>
                                        <p:tav tm="0">
                                          <p:val>
                                            <p:fltVal val="0"/>
                                          </p:val>
                                        </p:tav>
                                        <p:tav tm="100000">
                                          <p:val>
                                            <p:strVal val="#ppt_w"/>
                                          </p:val>
                                        </p:tav>
                                      </p:tavLst>
                                    </p:anim>
                                    <p:anim calcmode="lin" valueType="num">
                                      <p:cBhvr>
                                        <p:cTn id="83" dur="500" fill="hold"/>
                                        <p:tgtEl>
                                          <p:spTgt spid="15"/>
                                        </p:tgtEl>
                                        <p:attrNameLst>
                                          <p:attrName>ppt_h</p:attrName>
                                        </p:attrNameLst>
                                      </p:cBhvr>
                                      <p:tavLst>
                                        <p:tav tm="0">
                                          <p:val>
                                            <p:fltVal val="0"/>
                                          </p:val>
                                        </p:tav>
                                        <p:tav tm="100000">
                                          <p:val>
                                            <p:strVal val="#ppt_h"/>
                                          </p:val>
                                        </p:tav>
                                      </p:tavLst>
                                    </p:anim>
                                    <p:animEffect transition="in" filter="fade">
                                      <p:cBhvr>
                                        <p:cTn id="84" dur="500"/>
                                        <p:tgtEl>
                                          <p:spTgt spid="15"/>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3"/>
                                        </p:tgtEl>
                                        <p:attrNameLst>
                                          <p:attrName>style.visibility</p:attrName>
                                        </p:attrNameLst>
                                      </p:cBhvr>
                                      <p:to>
                                        <p:strVal val="visible"/>
                                      </p:to>
                                    </p:set>
                                    <p:anim calcmode="lin" valueType="num">
                                      <p:cBhvr>
                                        <p:cTn id="87" dur="500" fill="hold"/>
                                        <p:tgtEl>
                                          <p:spTgt spid="3"/>
                                        </p:tgtEl>
                                        <p:attrNameLst>
                                          <p:attrName>ppt_w</p:attrName>
                                        </p:attrNameLst>
                                      </p:cBhvr>
                                      <p:tavLst>
                                        <p:tav tm="0">
                                          <p:val>
                                            <p:fltVal val="0"/>
                                          </p:val>
                                        </p:tav>
                                        <p:tav tm="100000">
                                          <p:val>
                                            <p:strVal val="#ppt_w"/>
                                          </p:val>
                                        </p:tav>
                                      </p:tavLst>
                                    </p:anim>
                                    <p:anim calcmode="lin" valueType="num">
                                      <p:cBhvr>
                                        <p:cTn id="88" dur="500" fill="hold"/>
                                        <p:tgtEl>
                                          <p:spTgt spid="3"/>
                                        </p:tgtEl>
                                        <p:attrNameLst>
                                          <p:attrName>ppt_h</p:attrName>
                                        </p:attrNameLst>
                                      </p:cBhvr>
                                      <p:tavLst>
                                        <p:tav tm="0">
                                          <p:val>
                                            <p:fltVal val="0"/>
                                          </p:val>
                                        </p:tav>
                                        <p:tav tm="100000">
                                          <p:val>
                                            <p:strVal val="#ppt_h"/>
                                          </p:val>
                                        </p:tav>
                                      </p:tavLst>
                                    </p:anim>
                                    <p:animEffect transition="in" filter="fade">
                                      <p:cBhvr>
                                        <p:cTn id="89" dur="500"/>
                                        <p:tgtEl>
                                          <p:spTgt spid="3"/>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33"/>
                                        </p:tgtEl>
                                        <p:attrNameLst>
                                          <p:attrName>style.visibility</p:attrName>
                                        </p:attrNameLst>
                                      </p:cBhvr>
                                      <p:to>
                                        <p:strVal val="visible"/>
                                      </p:to>
                                    </p:set>
                                    <p:anim calcmode="lin" valueType="num">
                                      <p:cBhvr>
                                        <p:cTn id="92" dur="500" fill="hold"/>
                                        <p:tgtEl>
                                          <p:spTgt spid="33"/>
                                        </p:tgtEl>
                                        <p:attrNameLst>
                                          <p:attrName>ppt_w</p:attrName>
                                        </p:attrNameLst>
                                      </p:cBhvr>
                                      <p:tavLst>
                                        <p:tav tm="0">
                                          <p:val>
                                            <p:fltVal val="0"/>
                                          </p:val>
                                        </p:tav>
                                        <p:tav tm="100000">
                                          <p:val>
                                            <p:strVal val="#ppt_w"/>
                                          </p:val>
                                        </p:tav>
                                      </p:tavLst>
                                    </p:anim>
                                    <p:anim calcmode="lin" valueType="num">
                                      <p:cBhvr>
                                        <p:cTn id="93" dur="500" fill="hold"/>
                                        <p:tgtEl>
                                          <p:spTgt spid="33"/>
                                        </p:tgtEl>
                                        <p:attrNameLst>
                                          <p:attrName>ppt_h</p:attrName>
                                        </p:attrNameLst>
                                      </p:cBhvr>
                                      <p:tavLst>
                                        <p:tav tm="0">
                                          <p:val>
                                            <p:fltVal val="0"/>
                                          </p:val>
                                        </p:tav>
                                        <p:tav tm="100000">
                                          <p:val>
                                            <p:strVal val="#ppt_h"/>
                                          </p:val>
                                        </p:tav>
                                      </p:tavLst>
                                    </p:anim>
                                    <p:animEffect transition="in" filter="fade">
                                      <p:cBhvr>
                                        <p:cTn id="94" dur="500"/>
                                        <p:tgtEl>
                                          <p:spTgt spid="33"/>
                                        </p:tgtEl>
                                      </p:cBhvr>
                                    </p:animEffect>
                                  </p:childTnLst>
                                </p:cTn>
                              </p:par>
                            </p:childTnLst>
                          </p:cTn>
                        </p:par>
                      </p:childTnLst>
                    </p:cTn>
                  </p:par>
                  <p:par>
                    <p:cTn id="95" fill="hold">
                      <p:stCondLst>
                        <p:cond delay="indefinite"/>
                      </p:stCondLst>
                      <p:childTnLst>
                        <p:par>
                          <p:cTn id="96" fill="hold">
                            <p:stCondLst>
                              <p:cond delay="0"/>
                            </p:stCondLst>
                            <p:childTnLst>
                              <p:par>
                                <p:cTn id="97" presetID="53" presetClass="entr" presetSubtype="16" fill="hold" grpId="0" nodeType="clickEffect">
                                  <p:stCondLst>
                                    <p:cond delay="0"/>
                                  </p:stCondLst>
                                  <p:childTnLst>
                                    <p:set>
                                      <p:cBhvr>
                                        <p:cTn id="98" dur="1" fill="hold">
                                          <p:stCondLst>
                                            <p:cond delay="0"/>
                                          </p:stCondLst>
                                        </p:cTn>
                                        <p:tgtEl>
                                          <p:spTgt spid="34"/>
                                        </p:tgtEl>
                                        <p:attrNameLst>
                                          <p:attrName>style.visibility</p:attrName>
                                        </p:attrNameLst>
                                      </p:cBhvr>
                                      <p:to>
                                        <p:strVal val="visible"/>
                                      </p:to>
                                    </p:set>
                                    <p:anim calcmode="lin" valueType="num">
                                      <p:cBhvr>
                                        <p:cTn id="99" dur="500" fill="hold"/>
                                        <p:tgtEl>
                                          <p:spTgt spid="34"/>
                                        </p:tgtEl>
                                        <p:attrNameLst>
                                          <p:attrName>ppt_w</p:attrName>
                                        </p:attrNameLst>
                                      </p:cBhvr>
                                      <p:tavLst>
                                        <p:tav tm="0">
                                          <p:val>
                                            <p:fltVal val="0"/>
                                          </p:val>
                                        </p:tav>
                                        <p:tav tm="100000">
                                          <p:val>
                                            <p:strVal val="#ppt_w"/>
                                          </p:val>
                                        </p:tav>
                                      </p:tavLst>
                                    </p:anim>
                                    <p:anim calcmode="lin" valueType="num">
                                      <p:cBhvr>
                                        <p:cTn id="100" dur="500" fill="hold"/>
                                        <p:tgtEl>
                                          <p:spTgt spid="34"/>
                                        </p:tgtEl>
                                        <p:attrNameLst>
                                          <p:attrName>ppt_h</p:attrName>
                                        </p:attrNameLst>
                                      </p:cBhvr>
                                      <p:tavLst>
                                        <p:tav tm="0">
                                          <p:val>
                                            <p:fltVal val="0"/>
                                          </p:val>
                                        </p:tav>
                                        <p:tav tm="100000">
                                          <p:val>
                                            <p:strVal val="#ppt_h"/>
                                          </p:val>
                                        </p:tav>
                                      </p:tavLst>
                                    </p:anim>
                                    <p:animEffect transition="in" filter="fade">
                                      <p:cBhvr>
                                        <p:cTn id="101" dur="500"/>
                                        <p:tgtEl>
                                          <p:spTgt spid="34"/>
                                        </p:tgtEl>
                                      </p:cBhvr>
                                    </p:animEffect>
                                  </p:childTnLst>
                                </p:cTn>
                              </p:par>
                              <p:par>
                                <p:cTn id="102" presetID="53" presetClass="entr" presetSubtype="16" fill="hold" grpId="0" nodeType="withEffect">
                                  <p:stCondLst>
                                    <p:cond delay="0"/>
                                  </p:stCondLst>
                                  <p:childTnLst>
                                    <p:set>
                                      <p:cBhvr>
                                        <p:cTn id="103" dur="1" fill="hold">
                                          <p:stCondLst>
                                            <p:cond delay="0"/>
                                          </p:stCondLst>
                                        </p:cTn>
                                        <p:tgtEl>
                                          <p:spTgt spid="4"/>
                                        </p:tgtEl>
                                        <p:attrNameLst>
                                          <p:attrName>style.visibility</p:attrName>
                                        </p:attrNameLst>
                                      </p:cBhvr>
                                      <p:to>
                                        <p:strVal val="visible"/>
                                      </p:to>
                                    </p:set>
                                    <p:anim calcmode="lin" valueType="num">
                                      <p:cBhvr>
                                        <p:cTn id="104" dur="500" fill="hold"/>
                                        <p:tgtEl>
                                          <p:spTgt spid="4"/>
                                        </p:tgtEl>
                                        <p:attrNameLst>
                                          <p:attrName>ppt_w</p:attrName>
                                        </p:attrNameLst>
                                      </p:cBhvr>
                                      <p:tavLst>
                                        <p:tav tm="0">
                                          <p:val>
                                            <p:fltVal val="0"/>
                                          </p:val>
                                        </p:tav>
                                        <p:tav tm="100000">
                                          <p:val>
                                            <p:strVal val="#ppt_w"/>
                                          </p:val>
                                        </p:tav>
                                      </p:tavLst>
                                    </p:anim>
                                    <p:anim calcmode="lin" valueType="num">
                                      <p:cBhvr>
                                        <p:cTn id="105" dur="500" fill="hold"/>
                                        <p:tgtEl>
                                          <p:spTgt spid="4"/>
                                        </p:tgtEl>
                                        <p:attrNameLst>
                                          <p:attrName>ppt_h</p:attrName>
                                        </p:attrNameLst>
                                      </p:cBhvr>
                                      <p:tavLst>
                                        <p:tav tm="0">
                                          <p:val>
                                            <p:fltVal val="0"/>
                                          </p:val>
                                        </p:tav>
                                        <p:tav tm="100000">
                                          <p:val>
                                            <p:strVal val="#ppt_h"/>
                                          </p:val>
                                        </p:tav>
                                      </p:tavLst>
                                    </p:anim>
                                    <p:animEffect transition="in" filter="fade">
                                      <p:cBhvr>
                                        <p:cTn id="106" dur="500"/>
                                        <p:tgtEl>
                                          <p:spTgt spid="4"/>
                                        </p:tgtEl>
                                      </p:cBhvr>
                                    </p:animEffect>
                                  </p:childTnLst>
                                </p:cTn>
                              </p:par>
                              <p:par>
                                <p:cTn id="107" presetID="53" presetClass="entr" presetSubtype="16" fill="hold" nodeType="withEffect">
                                  <p:stCondLst>
                                    <p:cond delay="0"/>
                                  </p:stCondLst>
                                  <p:childTnLst>
                                    <p:set>
                                      <p:cBhvr>
                                        <p:cTn id="108" dur="1" fill="hold">
                                          <p:stCondLst>
                                            <p:cond delay="0"/>
                                          </p:stCondLst>
                                        </p:cTn>
                                        <p:tgtEl>
                                          <p:spTgt spid="25"/>
                                        </p:tgtEl>
                                        <p:attrNameLst>
                                          <p:attrName>style.visibility</p:attrName>
                                        </p:attrNameLst>
                                      </p:cBhvr>
                                      <p:to>
                                        <p:strVal val="visible"/>
                                      </p:to>
                                    </p:set>
                                    <p:anim calcmode="lin" valueType="num">
                                      <p:cBhvr>
                                        <p:cTn id="109" dur="500" fill="hold"/>
                                        <p:tgtEl>
                                          <p:spTgt spid="25"/>
                                        </p:tgtEl>
                                        <p:attrNameLst>
                                          <p:attrName>ppt_w</p:attrName>
                                        </p:attrNameLst>
                                      </p:cBhvr>
                                      <p:tavLst>
                                        <p:tav tm="0">
                                          <p:val>
                                            <p:fltVal val="0"/>
                                          </p:val>
                                        </p:tav>
                                        <p:tav tm="100000">
                                          <p:val>
                                            <p:strVal val="#ppt_w"/>
                                          </p:val>
                                        </p:tav>
                                      </p:tavLst>
                                    </p:anim>
                                    <p:anim calcmode="lin" valueType="num">
                                      <p:cBhvr>
                                        <p:cTn id="110" dur="500" fill="hold"/>
                                        <p:tgtEl>
                                          <p:spTgt spid="25"/>
                                        </p:tgtEl>
                                        <p:attrNameLst>
                                          <p:attrName>ppt_h</p:attrName>
                                        </p:attrNameLst>
                                      </p:cBhvr>
                                      <p:tavLst>
                                        <p:tav tm="0">
                                          <p:val>
                                            <p:fltVal val="0"/>
                                          </p:val>
                                        </p:tav>
                                        <p:tav tm="100000">
                                          <p:val>
                                            <p:strVal val="#ppt_h"/>
                                          </p:val>
                                        </p:tav>
                                      </p:tavLst>
                                    </p:anim>
                                    <p:animEffect transition="in" filter="fade">
                                      <p:cBhvr>
                                        <p:cTn id="111" dur="500"/>
                                        <p:tgtEl>
                                          <p:spTgt spid="25"/>
                                        </p:tgtEl>
                                      </p:cBhvr>
                                    </p:animEffect>
                                  </p:childTnLst>
                                </p:cTn>
                              </p:par>
                            </p:childTnLst>
                          </p:cTn>
                        </p:par>
                      </p:childTnLst>
                    </p:cTn>
                  </p:par>
                  <p:par>
                    <p:cTn id="112" fill="hold">
                      <p:stCondLst>
                        <p:cond delay="indefinite"/>
                      </p:stCondLst>
                      <p:childTnLst>
                        <p:par>
                          <p:cTn id="113" fill="hold">
                            <p:stCondLst>
                              <p:cond delay="0"/>
                            </p:stCondLst>
                            <p:childTnLst>
                              <p:par>
                                <p:cTn id="114" presetID="53" presetClass="entr" presetSubtype="16" fill="hold" nodeType="clickEffect">
                                  <p:stCondLst>
                                    <p:cond delay="0"/>
                                  </p:stCondLst>
                                  <p:childTnLst>
                                    <p:set>
                                      <p:cBhvr>
                                        <p:cTn id="115" dur="1" fill="hold">
                                          <p:stCondLst>
                                            <p:cond delay="0"/>
                                          </p:stCondLst>
                                        </p:cTn>
                                        <p:tgtEl>
                                          <p:spTgt spid="24"/>
                                        </p:tgtEl>
                                        <p:attrNameLst>
                                          <p:attrName>style.visibility</p:attrName>
                                        </p:attrNameLst>
                                      </p:cBhvr>
                                      <p:to>
                                        <p:strVal val="visible"/>
                                      </p:to>
                                    </p:set>
                                    <p:anim calcmode="lin" valueType="num">
                                      <p:cBhvr>
                                        <p:cTn id="116" dur="500" fill="hold"/>
                                        <p:tgtEl>
                                          <p:spTgt spid="24"/>
                                        </p:tgtEl>
                                        <p:attrNameLst>
                                          <p:attrName>ppt_w</p:attrName>
                                        </p:attrNameLst>
                                      </p:cBhvr>
                                      <p:tavLst>
                                        <p:tav tm="0">
                                          <p:val>
                                            <p:fltVal val="0"/>
                                          </p:val>
                                        </p:tav>
                                        <p:tav tm="100000">
                                          <p:val>
                                            <p:strVal val="#ppt_w"/>
                                          </p:val>
                                        </p:tav>
                                      </p:tavLst>
                                    </p:anim>
                                    <p:anim calcmode="lin" valueType="num">
                                      <p:cBhvr>
                                        <p:cTn id="117" dur="500" fill="hold"/>
                                        <p:tgtEl>
                                          <p:spTgt spid="24"/>
                                        </p:tgtEl>
                                        <p:attrNameLst>
                                          <p:attrName>ppt_h</p:attrName>
                                        </p:attrNameLst>
                                      </p:cBhvr>
                                      <p:tavLst>
                                        <p:tav tm="0">
                                          <p:val>
                                            <p:fltVal val="0"/>
                                          </p:val>
                                        </p:tav>
                                        <p:tav tm="100000">
                                          <p:val>
                                            <p:strVal val="#ppt_h"/>
                                          </p:val>
                                        </p:tav>
                                      </p:tavLst>
                                    </p:anim>
                                    <p:animEffect transition="in" filter="fade">
                                      <p:cBhvr>
                                        <p:cTn id="118" dur="500"/>
                                        <p:tgtEl>
                                          <p:spTgt spid="24"/>
                                        </p:tgtEl>
                                      </p:cBhvr>
                                    </p:animEffect>
                                  </p:childTnLst>
                                </p:cTn>
                              </p:par>
                              <p:par>
                                <p:cTn id="119" presetID="53" presetClass="entr" presetSubtype="16" fill="hold" grpId="0" nodeType="withEffect">
                                  <p:stCondLst>
                                    <p:cond delay="0"/>
                                  </p:stCondLst>
                                  <p:childTnLst>
                                    <p:set>
                                      <p:cBhvr>
                                        <p:cTn id="120" dur="1" fill="hold">
                                          <p:stCondLst>
                                            <p:cond delay="0"/>
                                          </p:stCondLst>
                                        </p:cTn>
                                        <p:tgtEl>
                                          <p:spTgt spid="9"/>
                                        </p:tgtEl>
                                        <p:attrNameLst>
                                          <p:attrName>style.visibility</p:attrName>
                                        </p:attrNameLst>
                                      </p:cBhvr>
                                      <p:to>
                                        <p:strVal val="visible"/>
                                      </p:to>
                                    </p:set>
                                    <p:anim calcmode="lin" valueType="num">
                                      <p:cBhvr>
                                        <p:cTn id="121" dur="500" fill="hold"/>
                                        <p:tgtEl>
                                          <p:spTgt spid="9"/>
                                        </p:tgtEl>
                                        <p:attrNameLst>
                                          <p:attrName>ppt_w</p:attrName>
                                        </p:attrNameLst>
                                      </p:cBhvr>
                                      <p:tavLst>
                                        <p:tav tm="0">
                                          <p:val>
                                            <p:fltVal val="0"/>
                                          </p:val>
                                        </p:tav>
                                        <p:tav tm="100000">
                                          <p:val>
                                            <p:strVal val="#ppt_w"/>
                                          </p:val>
                                        </p:tav>
                                      </p:tavLst>
                                    </p:anim>
                                    <p:anim calcmode="lin" valueType="num">
                                      <p:cBhvr>
                                        <p:cTn id="122" dur="500" fill="hold"/>
                                        <p:tgtEl>
                                          <p:spTgt spid="9"/>
                                        </p:tgtEl>
                                        <p:attrNameLst>
                                          <p:attrName>ppt_h</p:attrName>
                                        </p:attrNameLst>
                                      </p:cBhvr>
                                      <p:tavLst>
                                        <p:tav tm="0">
                                          <p:val>
                                            <p:fltVal val="0"/>
                                          </p:val>
                                        </p:tav>
                                        <p:tav tm="100000">
                                          <p:val>
                                            <p:strVal val="#ppt_h"/>
                                          </p:val>
                                        </p:tav>
                                      </p:tavLst>
                                    </p:anim>
                                    <p:animEffect transition="in" filter="fade">
                                      <p:cBhvr>
                                        <p:cTn id="123" dur="500"/>
                                        <p:tgtEl>
                                          <p:spTgt spid="9"/>
                                        </p:tgtEl>
                                      </p:cBhvr>
                                    </p:animEffect>
                                  </p:childTnLst>
                                </p:cTn>
                              </p:par>
                              <p:par>
                                <p:cTn id="124" presetID="53" presetClass="entr" presetSubtype="16" fill="hold" grpId="0" nodeType="withEffect">
                                  <p:stCondLst>
                                    <p:cond delay="0"/>
                                  </p:stCondLst>
                                  <p:childTnLst>
                                    <p:set>
                                      <p:cBhvr>
                                        <p:cTn id="125" dur="1" fill="hold">
                                          <p:stCondLst>
                                            <p:cond delay="0"/>
                                          </p:stCondLst>
                                        </p:cTn>
                                        <p:tgtEl>
                                          <p:spTgt spid="37"/>
                                        </p:tgtEl>
                                        <p:attrNameLst>
                                          <p:attrName>style.visibility</p:attrName>
                                        </p:attrNameLst>
                                      </p:cBhvr>
                                      <p:to>
                                        <p:strVal val="visible"/>
                                      </p:to>
                                    </p:set>
                                    <p:anim calcmode="lin" valueType="num">
                                      <p:cBhvr>
                                        <p:cTn id="126" dur="500" fill="hold"/>
                                        <p:tgtEl>
                                          <p:spTgt spid="37"/>
                                        </p:tgtEl>
                                        <p:attrNameLst>
                                          <p:attrName>ppt_w</p:attrName>
                                        </p:attrNameLst>
                                      </p:cBhvr>
                                      <p:tavLst>
                                        <p:tav tm="0">
                                          <p:val>
                                            <p:fltVal val="0"/>
                                          </p:val>
                                        </p:tav>
                                        <p:tav tm="100000">
                                          <p:val>
                                            <p:strVal val="#ppt_w"/>
                                          </p:val>
                                        </p:tav>
                                      </p:tavLst>
                                    </p:anim>
                                    <p:anim calcmode="lin" valueType="num">
                                      <p:cBhvr>
                                        <p:cTn id="127" dur="500" fill="hold"/>
                                        <p:tgtEl>
                                          <p:spTgt spid="37"/>
                                        </p:tgtEl>
                                        <p:attrNameLst>
                                          <p:attrName>ppt_h</p:attrName>
                                        </p:attrNameLst>
                                      </p:cBhvr>
                                      <p:tavLst>
                                        <p:tav tm="0">
                                          <p:val>
                                            <p:fltVal val="0"/>
                                          </p:val>
                                        </p:tav>
                                        <p:tav tm="100000">
                                          <p:val>
                                            <p:strVal val="#ppt_h"/>
                                          </p:val>
                                        </p:tav>
                                      </p:tavLst>
                                    </p:anim>
                                    <p:animEffect transition="in" filter="fade">
                                      <p:cBhvr>
                                        <p:cTn id="128"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34" grpId="0" animBg="1"/>
      <p:bldP spid="37" grpId="0" animBg="1"/>
      <p:bldP spid="14" grpId="0" animBg="1"/>
      <p:bldP spid="13" grpId="0" animBg="1"/>
      <p:bldP spid="21" grpId="0"/>
      <p:bldP spid="22" grpId="0"/>
      <p:bldP spid="3" grpId="0"/>
      <p:bldP spid="4" grpId="0"/>
      <p:bldP spid="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椭圆 12"/>
          <p:cNvSpPr/>
          <p:nvPr/>
        </p:nvSpPr>
        <p:spPr>
          <a:xfrm>
            <a:off x="-2815469" y="5740521"/>
            <a:ext cx="17478704" cy="5777063"/>
          </a:xfrm>
          <a:prstGeom prst="ellipse">
            <a:avLst/>
          </a:prstGeom>
          <a:solidFill>
            <a:srgbClr val="C8EAFF">
              <a:alpha val="5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8" name="图片 7"/>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407700" y="492397"/>
            <a:ext cx="1616134" cy="914416"/>
          </a:xfrm>
          <a:prstGeom prst="rect">
            <a:avLst/>
          </a:prstGeom>
        </p:spPr>
      </p:pic>
      <p:pic>
        <p:nvPicPr>
          <p:cNvPr id="10" name="图片 9"/>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3482" y="-47640"/>
            <a:ext cx="1849297" cy="1849297"/>
          </a:xfrm>
          <a:prstGeom prst="rect">
            <a:avLst/>
          </a:prstGeom>
        </p:spPr>
      </p:pic>
      <p:pic>
        <p:nvPicPr>
          <p:cNvPr id="11" name="图片 10"/>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03482" y="1256099"/>
            <a:ext cx="1077595" cy="726750"/>
          </a:xfrm>
          <a:prstGeom prst="rect">
            <a:avLst/>
          </a:prstGeom>
        </p:spPr>
      </p:pic>
      <p:pic>
        <p:nvPicPr>
          <p:cNvPr id="5" name="图片 4"/>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10407700" y="55069"/>
            <a:ext cx="1520261" cy="2150434"/>
          </a:xfrm>
          <a:prstGeom prst="rect">
            <a:avLst/>
          </a:prstGeom>
        </p:spPr>
      </p:pic>
      <p:sp>
        <p:nvSpPr>
          <p:cNvPr id="21" name="标题 1"/>
          <p:cNvSpPr>
            <a:spLocks noGrp="1"/>
          </p:cNvSpPr>
          <p:nvPr/>
        </p:nvSpPr>
        <p:spPr>
          <a:xfrm>
            <a:off x="1952779" y="560844"/>
            <a:ext cx="7942208" cy="1087756"/>
          </a:xfrm>
          <a:prstGeom prst="rect">
            <a:avLst/>
          </a:prstGeom>
          <a:noFill/>
          <a:ln>
            <a:noFill/>
          </a:ln>
        </p:spPr>
        <p:txBody>
          <a:bodyPr vert="horz" wrap="square" lIns="91440" tIns="45720" rIns="91440" bIns="45720" numCol="1" anchor="b" anchorCtr="0" compatLnSpc="1"/>
          <a:lstStyle>
            <a:lvl1pPr algn="ctr" rtl="0" fontAlgn="base">
              <a:spcBef>
                <a:spcPct val="0"/>
              </a:spcBef>
              <a:spcAft>
                <a:spcPct val="0"/>
              </a:spcAft>
              <a:defRPr sz="60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2pPr>
            <a:lvl3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3pPr>
            <a:lvl4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4pPr>
            <a:lvl5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5pPr>
            <a:lvl6pPr marL="4572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6pPr>
            <a:lvl7pPr marL="9144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7pPr>
            <a:lvl8pPr marL="13716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8pPr>
            <a:lvl9pPr marL="18288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9pPr>
          </a:lstStyle>
          <a:p>
            <a:endParaRPr lang="en-US" altLang="zh-CN" sz="8000" b="1" dirty="0" smtClean="0">
              <a:solidFill>
                <a:srgbClr val="FFC000"/>
              </a:solidFill>
              <a:latin typeface="+mn-lt"/>
              <a:ea typeface="+mn-ea"/>
              <a:cs typeface="+mn-ea"/>
              <a:sym typeface="+mn-lt"/>
            </a:endParaRPr>
          </a:p>
          <a:p>
            <a:r>
              <a:rPr lang="zh-CN" altLang="en-US" sz="4400" b="1" dirty="0" smtClean="0">
                <a:solidFill>
                  <a:srgbClr val="FFC000"/>
                </a:solidFill>
                <a:latin typeface="+mn-lt"/>
                <a:ea typeface="+mn-ea"/>
                <a:cs typeface="+mn-ea"/>
                <a:sym typeface="+mn-lt"/>
              </a:rPr>
              <a:t>日 常 行 为 规 范</a:t>
            </a:r>
            <a:endParaRPr lang="zh-CN" altLang="en-US" sz="4400" b="1" dirty="0">
              <a:solidFill>
                <a:srgbClr val="FFC000"/>
              </a:solidFill>
              <a:latin typeface="+mn-lt"/>
              <a:ea typeface="+mn-ea"/>
              <a:cs typeface="+mn-ea"/>
              <a:sym typeface="+mn-lt"/>
            </a:endParaRPr>
          </a:p>
        </p:txBody>
      </p:sp>
      <p:pic>
        <p:nvPicPr>
          <p:cNvPr id="19" name="图片 18"/>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3995951" y="390247"/>
            <a:ext cx="3855864" cy="563314"/>
          </a:xfrm>
          <a:prstGeom prst="rect">
            <a:avLst/>
          </a:prstGeom>
        </p:spPr>
      </p:pic>
      <p:pic>
        <p:nvPicPr>
          <p:cNvPr id="2" name="图片 1"/>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1387397" y="5685485"/>
            <a:ext cx="2458273" cy="1169132"/>
          </a:xfrm>
          <a:prstGeom prst="rect">
            <a:avLst/>
          </a:prstGeom>
        </p:spPr>
      </p:pic>
      <p:pic>
        <p:nvPicPr>
          <p:cNvPr id="3" name="图片 2"/>
          <p:cNvPicPr>
            <a:picLocks noChangeAspect="1"/>
          </p:cNvPicPr>
          <p:nvPr/>
        </p:nvPicPr>
        <p:blipFill>
          <a:blip r:embed="rId9">
            <a:extLst>
              <a:ext uri="{28A0092B-C50C-407E-A947-70E740481C1C}">
                <a14:useLocalDpi xmlns:a14="http://schemas.microsoft.com/office/drawing/2010/main"/>
              </a:ext>
            </a:extLst>
          </a:blip>
          <a:stretch>
            <a:fillRect/>
          </a:stretch>
        </p:blipFill>
        <p:spPr>
          <a:xfrm>
            <a:off x="7722587" y="4450442"/>
            <a:ext cx="3063731" cy="3063731"/>
          </a:xfrm>
          <a:prstGeom prst="rect">
            <a:avLst/>
          </a:prstGeom>
        </p:spPr>
      </p:pic>
      <p:sp>
        <p:nvSpPr>
          <p:cNvPr id="24" name="矩形 23"/>
          <p:cNvSpPr/>
          <p:nvPr/>
        </p:nvSpPr>
        <p:spPr>
          <a:xfrm>
            <a:off x="1772889" y="1844141"/>
            <a:ext cx="9204463" cy="3416320"/>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en-US" altLang="zh-CN" sz="1600" dirty="0" smtClean="0">
                <a:solidFill>
                  <a:srgbClr val="9CB92E"/>
                </a:solidFill>
                <a:cs typeface="+mn-ea"/>
                <a:sym typeface="+mn-lt"/>
              </a:rPr>
              <a:t>5</a:t>
            </a:r>
            <a:r>
              <a:rPr lang="zh-CN" altLang="en-US" sz="1600" dirty="0">
                <a:solidFill>
                  <a:srgbClr val="9CB92E"/>
                </a:solidFill>
                <a:cs typeface="+mn-ea"/>
                <a:sym typeface="+mn-lt"/>
              </a:rPr>
              <a:t>、待人有礼貌，说话文明，讲普通话，会用礼貌用语。不骂人，不打架。到他人房间先敲门，经允许再进入，不随意翻动别人的物品，不打扰别人的工作、学习和休息</a:t>
            </a:r>
            <a:r>
              <a:rPr lang="zh-CN" altLang="en-US" sz="1600" dirty="0" smtClean="0">
                <a:solidFill>
                  <a:srgbClr val="9CB92E"/>
                </a:solidFill>
                <a:cs typeface="+mn-ea"/>
                <a:sym typeface="+mn-lt"/>
              </a:rPr>
              <a:t>。</a:t>
            </a:r>
            <a:endParaRPr lang="en-US" altLang="zh-CN" sz="1600" dirty="0" smtClean="0">
              <a:solidFill>
                <a:srgbClr val="9CB92E"/>
              </a:solidFill>
              <a:cs typeface="+mn-ea"/>
              <a:sym typeface="+mn-lt"/>
            </a:endParaRPr>
          </a:p>
          <a:p>
            <a:pPr>
              <a:lnSpc>
                <a:spcPct val="150000"/>
              </a:lnSpc>
            </a:pPr>
            <a:endParaRPr lang="zh-CN" altLang="en-US" sz="1600" dirty="0">
              <a:solidFill>
                <a:srgbClr val="9CB92E"/>
              </a:solidFill>
              <a:cs typeface="+mn-ea"/>
              <a:sym typeface="+mn-lt"/>
            </a:endParaRPr>
          </a:p>
          <a:p>
            <a:pPr>
              <a:lnSpc>
                <a:spcPct val="150000"/>
              </a:lnSpc>
            </a:pPr>
            <a:r>
              <a:rPr lang="en-US" altLang="zh-CN" sz="1600" dirty="0">
                <a:solidFill>
                  <a:srgbClr val="9CB92E"/>
                </a:solidFill>
                <a:cs typeface="+mn-ea"/>
                <a:sym typeface="+mn-lt"/>
              </a:rPr>
              <a:t>6</a:t>
            </a:r>
            <a:r>
              <a:rPr lang="zh-CN" altLang="en-US" sz="1600" dirty="0">
                <a:solidFill>
                  <a:srgbClr val="9CB92E"/>
                </a:solidFill>
                <a:cs typeface="+mn-ea"/>
                <a:sym typeface="+mn-lt"/>
              </a:rPr>
              <a:t>、诚实守信，不说谎话，知错就改，不随意拿别人的东西，借东西及时归还，答应别人的事努力做到，做不到时表示歉意。考试不作弊</a:t>
            </a:r>
            <a:r>
              <a:rPr lang="zh-CN" altLang="en-US" sz="1600" dirty="0" smtClean="0">
                <a:solidFill>
                  <a:srgbClr val="9CB92E"/>
                </a:solidFill>
                <a:cs typeface="+mn-ea"/>
                <a:sym typeface="+mn-lt"/>
              </a:rPr>
              <a:t>。</a:t>
            </a:r>
            <a:endParaRPr lang="en-US" altLang="zh-CN" sz="1600" dirty="0" smtClean="0">
              <a:solidFill>
                <a:srgbClr val="9CB92E"/>
              </a:solidFill>
              <a:cs typeface="+mn-ea"/>
              <a:sym typeface="+mn-lt"/>
            </a:endParaRPr>
          </a:p>
          <a:p>
            <a:pPr>
              <a:lnSpc>
                <a:spcPct val="150000"/>
              </a:lnSpc>
            </a:pPr>
            <a:endParaRPr lang="zh-CN" altLang="en-US" sz="1600" dirty="0">
              <a:solidFill>
                <a:srgbClr val="9CB92E"/>
              </a:solidFill>
              <a:cs typeface="+mn-ea"/>
              <a:sym typeface="+mn-lt"/>
            </a:endParaRPr>
          </a:p>
          <a:p>
            <a:pPr>
              <a:lnSpc>
                <a:spcPct val="150000"/>
              </a:lnSpc>
            </a:pPr>
            <a:r>
              <a:rPr lang="en-US" altLang="zh-CN" sz="1600" dirty="0">
                <a:solidFill>
                  <a:srgbClr val="9CB92E"/>
                </a:solidFill>
                <a:cs typeface="+mn-ea"/>
                <a:sym typeface="+mn-lt"/>
              </a:rPr>
              <a:t>7</a:t>
            </a:r>
            <a:r>
              <a:rPr lang="zh-CN" altLang="en-US" sz="1600" dirty="0">
                <a:solidFill>
                  <a:srgbClr val="9CB92E"/>
                </a:solidFill>
                <a:cs typeface="+mn-ea"/>
                <a:sym typeface="+mn-lt"/>
              </a:rPr>
              <a:t>、虚心学习别人的长处和优点，不嫉妒别人。遇到挫折和失败不灰心，不气馁，遇到困难努力克服</a:t>
            </a:r>
            <a:r>
              <a:rPr lang="zh-CN" altLang="en-US" sz="1600" dirty="0" smtClean="0">
                <a:solidFill>
                  <a:srgbClr val="9CB92E"/>
                </a:solidFill>
                <a:cs typeface="+mn-ea"/>
                <a:sym typeface="+mn-lt"/>
              </a:rPr>
              <a:t>。</a:t>
            </a:r>
            <a:endParaRPr lang="en-US" altLang="zh-CN" sz="1600" dirty="0" smtClean="0">
              <a:solidFill>
                <a:srgbClr val="9CB92E"/>
              </a:solidFill>
              <a:cs typeface="+mn-ea"/>
              <a:sym typeface="+mn-lt"/>
            </a:endParaRPr>
          </a:p>
          <a:p>
            <a:pPr>
              <a:lnSpc>
                <a:spcPct val="150000"/>
              </a:lnSpc>
            </a:pPr>
            <a:endParaRPr lang="zh-CN" altLang="en-US" sz="1600" dirty="0">
              <a:solidFill>
                <a:srgbClr val="9CB92E"/>
              </a:solidFill>
              <a:cs typeface="+mn-ea"/>
              <a:sym typeface="+mn-lt"/>
            </a:endParaRPr>
          </a:p>
          <a:p>
            <a:pPr>
              <a:lnSpc>
                <a:spcPct val="150000"/>
              </a:lnSpc>
            </a:pPr>
            <a:r>
              <a:rPr lang="en-US" altLang="zh-CN" sz="1600" dirty="0">
                <a:solidFill>
                  <a:srgbClr val="9CB92E"/>
                </a:solidFill>
                <a:cs typeface="+mn-ea"/>
                <a:sym typeface="+mn-lt"/>
              </a:rPr>
              <a:t>8</a:t>
            </a:r>
            <a:r>
              <a:rPr lang="zh-CN" altLang="en-US" sz="1600" dirty="0">
                <a:solidFill>
                  <a:srgbClr val="9CB92E"/>
                </a:solidFill>
                <a:cs typeface="+mn-ea"/>
                <a:sym typeface="+mn-lt"/>
              </a:rPr>
              <a:t>、爱惜粮食和学习、生活用品。节约水电，不比吃穿，不乱花钱</a:t>
            </a:r>
            <a:r>
              <a:rPr lang="zh-CN" altLang="en-US" sz="1600" dirty="0" smtClean="0">
                <a:solidFill>
                  <a:srgbClr val="9CB92E"/>
                </a:solidFill>
                <a:cs typeface="+mn-ea"/>
                <a:sym typeface="+mn-lt"/>
              </a:rPr>
              <a:t>。</a:t>
            </a:r>
            <a:endParaRPr lang="zh-CN" altLang="en-US" sz="1600" dirty="0">
              <a:solidFill>
                <a:srgbClr val="9CB92E"/>
              </a:solidFill>
              <a:cs typeface="+mn-ea"/>
              <a:sym typeface="+mn-lt"/>
            </a:endParaRPr>
          </a:p>
        </p:txBody>
      </p:sp>
      <p:cxnSp>
        <p:nvCxnSpPr>
          <p:cNvPr id="25" name="直接连接符 24"/>
          <p:cNvCxnSpPr/>
          <p:nvPr/>
        </p:nvCxnSpPr>
        <p:spPr>
          <a:xfrm>
            <a:off x="1714364" y="2779450"/>
            <a:ext cx="8597463" cy="0"/>
          </a:xfrm>
          <a:prstGeom prst="line">
            <a:avLst/>
          </a:prstGeom>
          <a:ln>
            <a:solidFill>
              <a:srgbClr val="FF850A"/>
            </a:solidFill>
            <a:prstDash val="dash"/>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1714364" y="3893546"/>
            <a:ext cx="8597463" cy="0"/>
          </a:xfrm>
          <a:prstGeom prst="line">
            <a:avLst/>
          </a:prstGeom>
          <a:ln>
            <a:solidFill>
              <a:srgbClr val="83C207"/>
            </a:solidFill>
            <a:prstDash val="dash"/>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1714364" y="4686586"/>
            <a:ext cx="8597463" cy="0"/>
          </a:xfrm>
          <a:prstGeom prst="line">
            <a:avLst/>
          </a:prstGeom>
          <a:ln>
            <a:solidFill>
              <a:srgbClr val="FFC208"/>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6794144"/>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randombar(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p:cTn id="19" dur="500" fill="hold"/>
                                        <p:tgtEl>
                                          <p:spTgt spid="3"/>
                                        </p:tgtEl>
                                        <p:attrNameLst>
                                          <p:attrName>ppt_w</p:attrName>
                                        </p:attrNameLst>
                                      </p:cBhvr>
                                      <p:tavLst>
                                        <p:tav tm="0">
                                          <p:val>
                                            <p:fltVal val="0"/>
                                          </p:val>
                                        </p:tav>
                                        <p:tav tm="100000">
                                          <p:val>
                                            <p:strVal val="#ppt_w"/>
                                          </p:val>
                                        </p:tav>
                                      </p:tavLst>
                                    </p:anim>
                                    <p:anim calcmode="lin" valueType="num">
                                      <p:cBhvr>
                                        <p:cTn id="20" dur="500" fill="hold"/>
                                        <p:tgtEl>
                                          <p:spTgt spid="3"/>
                                        </p:tgtEl>
                                        <p:attrNameLst>
                                          <p:attrName>ppt_h</p:attrName>
                                        </p:attrNameLst>
                                      </p:cBhvr>
                                      <p:tavLst>
                                        <p:tav tm="0">
                                          <p:val>
                                            <p:fltVal val="0"/>
                                          </p:val>
                                        </p:tav>
                                        <p:tav tm="100000">
                                          <p:val>
                                            <p:strVal val="#ppt_h"/>
                                          </p:val>
                                        </p:tav>
                                      </p:tavLst>
                                    </p:anim>
                                    <p:animEffect transition="in" filter="fade">
                                      <p:cBhvr>
                                        <p:cTn id="21" dur="500"/>
                                        <p:tgtEl>
                                          <p:spTgt spid="3"/>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1000"/>
                                        <p:tgtEl>
                                          <p:spTgt spid="11"/>
                                        </p:tgtEl>
                                      </p:cBhvr>
                                    </p:animEffect>
                                    <p:anim calcmode="lin" valueType="num">
                                      <p:cBhvr>
                                        <p:cTn id="27" dur="1000" fill="hold"/>
                                        <p:tgtEl>
                                          <p:spTgt spid="11"/>
                                        </p:tgtEl>
                                        <p:attrNameLst>
                                          <p:attrName>ppt_x</p:attrName>
                                        </p:attrNameLst>
                                      </p:cBhvr>
                                      <p:tavLst>
                                        <p:tav tm="0">
                                          <p:val>
                                            <p:strVal val="#ppt_x"/>
                                          </p:val>
                                        </p:tav>
                                        <p:tav tm="100000">
                                          <p:val>
                                            <p:strVal val="#ppt_x"/>
                                          </p:val>
                                        </p:tav>
                                      </p:tavLst>
                                    </p:anim>
                                    <p:anim calcmode="lin" valueType="num">
                                      <p:cBhvr>
                                        <p:cTn id="28" dur="1000" fill="hold"/>
                                        <p:tgtEl>
                                          <p:spTgt spid="11"/>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fade">
                                      <p:cBhvr>
                                        <p:cTn id="31" dur="1000"/>
                                        <p:tgtEl>
                                          <p:spTgt spid="10"/>
                                        </p:tgtEl>
                                      </p:cBhvr>
                                    </p:animEffect>
                                    <p:anim calcmode="lin" valueType="num">
                                      <p:cBhvr>
                                        <p:cTn id="32" dur="1000" fill="hold"/>
                                        <p:tgtEl>
                                          <p:spTgt spid="10"/>
                                        </p:tgtEl>
                                        <p:attrNameLst>
                                          <p:attrName>ppt_x</p:attrName>
                                        </p:attrNameLst>
                                      </p:cBhvr>
                                      <p:tavLst>
                                        <p:tav tm="0">
                                          <p:val>
                                            <p:strVal val="#ppt_x"/>
                                          </p:val>
                                        </p:tav>
                                        <p:tav tm="100000">
                                          <p:val>
                                            <p:strVal val="#ppt_x"/>
                                          </p:val>
                                        </p:tav>
                                      </p:tavLst>
                                    </p:anim>
                                    <p:anim calcmode="lin" valueType="num">
                                      <p:cBhvr>
                                        <p:cTn id="3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fade">
                                      <p:cBhvr>
                                        <p:cTn id="38" dur="1000"/>
                                        <p:tgtEl>
                                          <p:spTgt spid="8"/>
                                        </p:tgtEl>
                                      </p:cBhvr>
                                    </p:animEffect>
                                    <p:anim calcmode="lin" valueType="num">
                                      <p:cBhvr>
                                        <p:cTn id="39" dur="1000" fill="hold"/>
                                        <p:tgtEl>
                                          <p:spTgt spid="8"/>
                                        </p:tgtEl>
                                        <p:attrNameLst>
                                          <p:attrName>ppt_x</p:attrName>
                                        </p:attrNameLst>
                                      </p:cBhvr>
                                      <p:tavLst>
                                        <p:tav tm="0">
                                          <p:val>
                                            <p:strVal val="#ppt_x"/>
                                          </p:val>
                                        </p:tav>
                                        <p:tav tm="100000">
                                          <p:val>
                                            <p:strVal val="#ppt_x"/>
                                          </p:val>
                                        </p:tav>
                                      </p:tavLst>
                                    </p:anim>
                                    <p:anim calcmode="lin" valueType="num">
                                      <p:cBhvr>
                                        <p:cTn id="4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7" presetClass="entr" presetSubtype="0" fill="hold" nodeType="click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fade">
                                      <p:cBhvr>
                                        <p:cTn id="45" dur="1000"/>
                                        <p:tgtEl>
                                          <p:spTgt spid="19"/>
                                        </p:tgtEl>
                                      </p:cBhvr>
                                    </p:animEffect>
                                    <p:anim calcmode="lin" valueType="num">
                                      <p:cBhvr>
                                        <p:cTn id="46" dur="1000" fill="hold"/>
                                        <p:tgtEl>
                                          <p:spTgt spid="19"/>
                                        </p:tgtEl>
                                        <p:attrNameLst>
                                          <p:attrName>ppt_x</p:attrName>
                                        </p:attrNameLst>
                                      </p:cBhvr>
                                      <p:tavLst>
                                        <p:tav tm="0">
                                          <p:val>
                                            <p:strVal val="#ppt_x"/>
                                          </p:val>
                                        </p:tav>
                                        <p:tav tm="100000">
                                          <p:val>
                                            <p:strVal val="#ppt_x"/>
                                          </p:val>
                                        </p:tav>
                                      </p:tavLst>
                                    </p:anim>
                                    <p:anim calcmode="lin" valueType="num">
                                      <p:cBhvr>
                                        <p:cTn id="47" dur="1000" fill="hold"/>
                                        <p:tgtEl>
                                          <p:spTgt spid="19"/>
                                        </p:tgtEl>
                                        <p:attrNameLst>
                                          <p:attrName>ppt_y</p:attrName>
                                        </p:attrNameLst>
                                      </p:cBhvr>
                                      <p:tavLst>
                                        <p:tav tm="0">
                                          <p:val>
                                            <p:strVal val="#ppt_y-.1"/>
                                          </p:val>
                                        </p:tav>
                                        <p:tav tm="100000">
                                          <p:val>
                                            <p:strVal val="#ppt_y"/>
                                          </p:val>
                                        </p:tav>
                                      </p:tavLst>
                                    </p:anim>
                                  </p:childTnLst>
                                </p:cTn>
                              </p:par>
                              <p:par>
                                <p:cTn id="48" presetID="47" presetClass="entr" presetSubtype="0" fill="hold" grpId="0" nodeType="withEffect">
                                  <p:stCondLst>
                                    <p:cond delay="0"/>
                                  </p:stCondLst>
                                  <p:childTnLst>
                                    <p:set>
                                      <p:cBhvr>
                                        <p:cTn id="49" dur="1" fill="hold">
                                          <p:stCondLst>
                                            <p:cond delay="0"/>
                                          </p:stCondLst>
                                        </p:cTn>
                                        <p:tgtEl>
                                          <p:spTgt spid="21"/>
                                        </p:tgtEl>
                                        <p:attrNameLst>
                                          <p:attrName>style.visibility</p:attrName>
                                        </p:attrNameLst>
                                      </p:cBhvr>
                                      <p:to>
                                        <p:strVal val="visible"/>
                                      </p:to>
                                    </p:set>
                                    <p:animEffect transition="in" filter="fade">
                                      <p:cBhvr>
                                        <p:cTn id="50" dur="1000"/>
                                        <p:tgtEl>
                                          <p:spTgt spid="21"/>
                                        </p:tgtEl>
                                      </p:cBhvr>
                                    </p:animEffect>
                                    <p:anim calcmode="lin" valueType="num">
                                      <p:cBhvr>
                                        <p:cTn id="51" dur="1000" fill="hold"/>
                                        <p:tgtEl>
                                          <p:spTgt spid="21"/>
                                        </p:tgtEl>
                                        <p:attrNameLst>
                                          <p:attrName>ppt_x</p:attrName>
                                        </p:attrNameLst>
                                      </p:cBhvr>
                                      <p:tavLst>
                                        <p:tav tm="0">
                                          <p:val>
                                            <p:strVal val="#ppt_x"/>
                                          </p:val>
                                        </p:tav>
                                        <p:tav tm="100000">
                                          <p:val>
                                            <p:strVal val="#ppt_x"/>
                                          </p:val>
                                        </p:tav>
                                      </p:tavLst>
                                    </p:anim>
                                    <p:anim calcmode="lin" valueType="num">
                                      <p:cBhvr>
                                        <p:cTn id="52"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fade">
                                      <p:cBhvr>
                                        <p:cTn id="5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2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图片 2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407700" y="492397"/>
            <a:ext cx="1616134" cy="914416"/>
          </a:xfrm>
          <a:prstGeom prst="rect">
            <a:avLst/>
          </a:prstGeom>
        </p:spPr>
      </p:pic>
      <p:sp>
        <p:nvSpPr>
          <p:cNvPr id="6" name="椭圆 5"/>
          <p:cNvSpPr/>
          <p:nvPr/>
        </p:nvSpPr>
        <p:spPr>
          <a:xfrm>
            <a:off x="-981904" y="4963802"/>
            <a:ext cx="14207066" cy="3205655"/>
          </a:xfrm>
          <a:prstGeom prst="ellipse">
            <a:avLst/>
          </a:prstGeom>
          <a:solidFill>
            <a:srgbClr val="D0DE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矩形 6"/>
          <p:cNvSpPr/>
          <p:nvPr/>
        </p:nvSpPr>
        <p:spPr>
          <a:xfrm>
            <a:off x="0" y="5843752"/>
            <a:ext cx="12192000" cy="1392620"/>
          </a:xfrm>
          <a:prstGeom prst="rect">
            <a:avLst/>
          </a:prstGeom>
          <a:solidFill>
            <a:srgbClr val="9CB9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9" name="图片 8"/>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3647817" y="2603032"/>
            <a:ext cx="5243356" cy="4633340"/>
          </a:xfrm>
          <a:prstGeom prst="rect">
            <a:avLst/>
          </a:prstGeom>
        </p:spPr>
      </p:pic>
      <p:pic>
        <p:nvPicPr>
          <p:cNvPr id="11" name="图片 10"/>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05675" y="3964449"/>
            <a:ext cx="3546576" cy="3546576"/>
          </a:xfrm>
          <a:prstGeom prst="rect">
            <a:avLst/>
          </a:prstGeom>
        </p:spPr>
      </p:pic>
      <p:pic>
        <p:nvPicPr>
          <p:cNvPr id="13" name="图片 12"/>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8804085" y="4473087"/>
            <a:ext cx="2602997" cy="2602997"/>
          </a:xfrm>
          <a:prstGeom prst="rect">
            <a:avLst/>
          </a:prstGeom>
        </p:spPr>
      </p:pic>
      <p:pic>
        <p:nvPicPr>
          <p:cNvPr id="14" name="图片 13"/>
          <p:cNvPicPr>
            <a:picLocks noChangeAspect="1"/>
          </p:cNvPicPr>
          <p:nvPr/>
        </p:nvPicPr>
        <p:blipFill>
          <a:blip r:embed="rId7">
            <a:extLst>
              <a:ext uri="{28A0092B-C50C-407E-A947-70E740481C1C}">
                <a14:useLocalDpi xmlns:a14="http://schemas.microsoft.com/office/drawing/2010/main"/>
              </a:ext>
            </a:extLst>
          </a:blip>
          <a:stretch>
            <a:fillRect/>
          </a:stretch>
        </p:blipFill>
        <p:spPr>
          <a:xfrm>
            <a:off x="9486588" y="321033"/>
            <a:ext cx="1723810" cy="1257143"/>
          </a:xfrm>
          <a:prstGeom prst="rect">
            <a:avLst/>
          </a:prstGeom>
        </p:spPr>
      </p:pic>
      <p:pic>
        <p:nvPicPr>
          <p:cNvPr id="16" name="图片 15"/>
          <p:cNvPicPr>
            <a:picLocks noChangeAspect="1"/>
          </p:cNvPicPr>
          <p:nvPr/>
        </p:nvPicPr>
        <p:blipFill>
          <a:blip r:embed="rId8">
            <a:extLst>
              <a:ext uri="{28A0092B-C50C-407E-A947-70E740481C1C}">
                <a14:useLocalDpi xmlns:a14="http://schemas.microsoft.com/office/drawing/2010/main"/>
              </a:ext>
            </a:extLst>
          </a:blip>
          <a:stretch>
            <a:fillRect/>
          </a:stretch>
        </p:blipFill>
        <p:spPr>
          <a:xfrm>
            <a:off x="405675" y="246011"/>
            <a:ext cx="1980534" cy="1980534"/>
          </a:xfrm>
          <a:prstGeom prst="rect">
            <a:avLst/>
          </a:prstGeom>
        </p:spPr>
      </p:pic>
      <p:pic>
        <p:nvPicPr>
          <p:cNvPr id="17" name="图片 16"/>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771701" y="572235"/>
            <a:ext cx="1077595" cy="726750"/>
          </a:xfrm>
          <a:prstGeom prst="rect">
            <a:avLst/>
          </a:prstGeom>
        </p:spPr>
      </p:pic>
      <p:sp>
        <p:nvSpPr>
          <p:cNvPr id="25" name="标题 1"/>
          <p:cNvSpPr>
            <a:spLocks noGrp="1"/>
          </p:cNvSpPr>
          <p:nvPr/>
        </p:nvSpPr>
        <p:spPr>
          <a:xfrm>
            <a:off x="2124896" y="1791016"/>
            <a:ext cx="7942208" cy="1087756"/>
          </a:xfrm>
          <a:prstGeom prst="rect">
            <a:avLst/>
          </a:prstGeom>
          <a:noFill/>
          <a:ln>
            <a:noFill/>
          </a:ln>
        </p:spPr>
        <p:txBody>
          <a:bodyPr vert="horz" wrap="square" lIns="91440" tIns="45720" rIns="91440" bIns="45720" numCol="1" anchor="b" anchorCtr="0" compatLnSpc="1"/>
          <a:lstStyle>
            <a:lvl1pPr algn="ctr" rtl="0" fontAlgn="base">
              <a:spcBef>
                <a:spcPct val="0"/>
              </a:spcBef>
              <a:spcAft>
                <a:spcPct val="0"/>
              </a:spcAft>
              <a:defRPr sz="60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2pPr>
            <a:lvl3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3pPr>
            <a:lvl4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4pPr>
            <a:lvl5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5pPr>
            <a:lvl6pPr marL="4572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6pPr>
            <a:lvl7pPr marL="9144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7pPr>
            <a:lvl8pPr marL="13716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8pPr>
            <a:lvl9pPr marL="18288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9pPr>
          </a:lstStyle>
          <a:p>
            <a:r>
              <a:rPr lang="zh-CN" altLang="en-US" sz="9600" b="1" dirty="0" smtClean="0">
                <a:solidFill>
                  <a:srgbClr val="9CB92D"/>
                </a:solidFill>
                <a:latin typeface="+mn-lt"/>
                <a:ea typeface="+mn-ea"/>
                <a:cs typeface="+mn-ea"/>
                <a:sym typeface="+mn-lt"/>
              </a:rPr>
              <a:t>小 </a:t>
            </a:r>
            <a:r>
              <a:rPr lang="zh-CN" altLang="en-US" sz="9600" b="1" dirty="0" smtClean="0">
                <a:solidFill>
                  <a:srgbClr val="FFC000"/>
                </a:solidFill>
                <a:latin typeface="+mn-lt"/>
                <a:ea typeface="+mn-ea"/>
                <a:cs typeface="+mn-ea"/>
                <a:sym typeface="+mn-lt"/>
              </a:rPr>
              <a:t>学</a:t>
            </a:r>
            <a:r>
              <a:rPr lang="zh-CN" altLang="en-US" sz="9600" b="1" dirty="0" smtClean="0">
                <a:solidFill>
                  <a:srgbClr val="9CB92D"/>
                </a:solidFill>
                <a:latin typeface="+mn-lt"/>
                <a:ea typeface="+mn-ea"/>
                <a:cs typeface="+mn-ea"/>
                <a:sym typeface="+mn-lt"/>
              </a:rPr>
              <a:t> </a:t>
            </a:r>
            <a:r>
              <a:rPr lang="zh-CN" altLang="en-US" sz="9600" b="1" dirty="0" smtClean="0">
                <a:solidFill>
                  <a:srgbClr val="F9A64A"/>
                </a:solidFill>
                <a:latin typeface="+mn-lt"/>
                <a:ea typeface="+mn-ea"/>
                <a:cs typeface="+mn-ea"/>
                <a:sym typeface="+mn-lt"/>
              </a:rPr>
              <a:t>生</a:t>
            </a:r>
            <a:r>
              <a:rPr lang="zh-CN" altLang="en-US" sz="9600" b="1" dirty="0" smtClean="0">
                <a:solidFill>
                  <a:srgbClr val="D0DE27"/>
                </a:solidFill>
                <a:latin typeface="+mn-lt"/>
                <a:ea typeface="+mn-ea"/>
                <a:cs typeface="+mn-ea"/>
                <a:sym typeface="+mn-lt"/>
              </a:rPr>
              <a:t> </a:t>
            </a:r>
            <a:endParaRPr lang="en-US" altLang="zh-CN" sz="9600" b="1" dirty="0" smtClean="0">
              <a:solidFill>
                <a:srgbClr val="D0DE27"/>
              </a:solidFill>
              <a:latin typeface="+mn-lt"/>
              <a:ea typeface="+mn-ea"/>
              <a:cs typeface="+mn-ea"/>
              <a:sym typeface="+mn-lt"/>
            </a:endParaRPr>
          </a:p>
          <a:p>
            <a:r>
              <a:rPr lang="zh-CN" altLang="en-US" sz="5400" b="1" dirty="0" smtClean="0">
                <a:solidFill>
                  <a:srgbClr val="83C207"/>
                </a:solidFill>
                <a:latin typeface="+mn-lt"/>
                <a:ea typeface="+mn-ea"/>
                <a:cs typeface="+mn-ea"/>
                <a:sym typeface="+mn-lt"/>
              </a:rPr>
              <a:t>日 常 行 为 规 范</a:t>
            </a:r>
            <a:endParaRPr lang="zh-CN" altLang="en-US" sz="5400" b="1" dirty="0">
              <a:solidFill>
                <a:srgbClr val="83C207"/>
              </a:solidFill>
              <a:latin typeface="+mn-lt"/>
              <a:ea typeface="+mn-ea"/>
              <a:cs typeface="+mn-ea"/>
              <a:sym typeface="+mn-lt"/>
            </a:endParaRPr>
          </a:p>
        </p:txBody>
      </p:sp>
      <p:sp>
        <p:nvSpPr>
          <p:cNvPr id="18" name="椭圆 17"/>
          <p:cNvSpPr/>
          <p:nvPr/>
        </p:nvSpPr>
        <p:spPr>
          <a:xfrm>
            <a:off x="2565947" y="3011982"/>
            <a:ext cx="654202" cy="654202"/>
          </a:xfrm>
          <a:prstGeom prst="ellipse">
            <a:avLst/>
          </a:prstGeom>
          <a:solidFill>
            <a:srgbClr val="D0DE27"/>
          </a:solidFill>
          <a:ln w="571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solidFill>
                  <a:srgbClr val="069B88"/>
                </a:solidFill>
                <a:cs typeface="+mn-ea"/>
                <a:sym typeface="+mn-lt"/>
              </a:rPr>
              <a:t>好</a:t>
            </a:r>
          </a:p>
        </p:txBody>
      </p:sp>
      <p:sp>
        <p:nvSpPr>
          <p:cNvPr id="27" name="椭圆 26"/>
          <p:cNvSpPr/>
          <p:nvPr/>
        </p:nvSpPr>
        <p:spPr>
          <a:xfrm>
            <a:off x="3358976" y="3022597"/>
            <a:ext cx="654202" cy="654202"/>
          </a:xfrm>
          <a:prstGeom prst="ellipse">
            <a:avLst/>
          </a:prstGeom>
          <a:solidFill>
            <a:srgbClr val="D0DE27"/>
          </a:solidFill>
          <a:ln w="571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solidFill>
                  <a:srgbClr val="069B88"/>
                </a:solidFill>
                <a:cs typeface="+mn-ea"/>
                <a:sym typeface="+mn-lt"/>
              </a:rPr>
              <a:t>好</a:t>
            </a:r>
            <a:endParaRPr lang="zh-CN" altLang="en-US" b="1" dirty="0">
              <a:solidFill>
                <a:srgbClr val="069B88"/>
              </a:solidFill>
              <a:cs typeface="+mn-ea"/>
              <a:sym typeface="+mn-lt"/>
            </a:endParaRPr>
          </a:p>
        </p:txBody>
      </p:sp>
      <p:sp>
        <p:nvSpPr>
          <p:cNvPr id="28" name="椭圆 27"/>
          <p:cNvSpPr/>
          <p:nvPr/>
        </p:nvSpPr>
        <p:spPr>
          <a:xfrm>
            <a:off x="4139200" y="3022597"/>
            <a:ext cx="654202" cy="654202"/>
          </a:xfrm>
          <a:prstGeom prst="ellipse">
            <a:avLst/>
          </a:prstGeom>
          <a:solidFill>
            <a:srgbClr val="D0DE27"/>
          </a:solidFill>
          <a:ln w="571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solidFill>
                  <a:srgbClr val="069B88"/>
                </a:solidFill>
                <a:cs typeface="+mn-ea"/>
                <a:sym typeface="+mn-lt"/>
              </a:rPr>
              <a:t>学</a:t>
            </a:r>
            <a:endParaRPr lang="zh-CN" altLang="en-US" b="1" dirty="0">
              <a:solidFill>
                <a:srgbClr val="069B88"/>
              </a:solidFill>
              <a:cs typeface="+mn-ea"/>
              <a:sym typeface="+mn-lt"/>
            </a:endParaRPr>
          </a:p>
        </p:txBody>
      </p:sp>
      <p:sp>
        <p:nvSpPr>
          <p:cNvPr id="29" name="椭圆 28"/>
          <p:cNvSpPr/>
          <p:nvPr/>
        </p:nvSpPr>
        <p:spPr>
          <a:xfrm>
            <a:off x="4959006" y="3022597"/>
            <a:ext cx="654202" cy="654202"/>
          </a:xfrm>
          <a:prstGeom prst="ellipse">
            <a:avLst/>
          </a:prstGeom>
          <a:solidFill>
            <a:srgbClr val="D0DE27"/>
          </a:solidFill>
          <a:ln w="571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solidFill>
                  <a:srgbClr val="069B88"/>
                </a:solidFill>
                <a:cs typeface="+mn-ea"/>
                <a:sym typeface="+mn-lt"/>
              </a:rPr>
              <a:t>习</a:t>
            </a:r>
            <a:endParaRPr lang="zh-CN" altLang="en-US" b="1" dirty="0">
              <a:solidFill>
                <a:srgbClr val="069B88"/>
              </a:solidFill>
              <a:cs typeface="+mn-ea"/>
              <a:sym typeface="+mn-lt"/>
            </a:endParaRPr>
          </a:p>
        </p:txBody>
      </p:sp>
      <p:sp>
        <p:nvSpPr>
          <p:cNvPr id="30" name="椭圆 29"/>
          <p:cNvSpPr/>
          <p:nvPr/>
        </p:nvSpPr>
        <p:spPr>
          <a:xfrm>
            <a:off x="7075952" y="3022597"/>
            <a:ext cx="654202" cy="654202"/>
          </a:xfrm>
          <a:prstGeom prst="ellipse">
            <a:avLst/>
          </a:prstGeom>
          <a:solidFill>
            <a:srgbClr val="D0DE27"/>
          </a:solidFill>
          <a:ln w="571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solidFill>
                  <a:srgbClr val="069B88"/>
                </a:solidFill>
                <a:cs typeface="+mn-ea"/>
                <a:sym typeface="+mn-lt"/>
              </a:rPr>
              <a:t>天</a:t>
            </a:r>
            <a:endParaRPr lang="zh-CN" altLang="en-US" b="1" dirty="0">
              <a:solidFill>
                <a:srgbClr val="069B88"/>
              </a:solidFill>
              <a:cs typeface="+mn-ea"/>
              <a:sym typeface="+mn-lt"/>
            </a:endParaRPr>
          </a:p>
        </p:txBody>
      </p:sp>
      <p:sp>
        <p:nvSpPr>
          <p:cNvPr id="31" name="椭圆 30"/>
          <p:cNvSpPr/>
          <p:nvPr/>
        </p:nvSpPr>
        <p:spPr>
          <a:xfrm>
            <a:off x="7895758" y="3022597"/>
            <a:ext cx="654202" cy="654202"/>
          </a:xfrm>
          <a:prstGeom prst="ellipse">
            <a:avLst/>
          </a:prstGeom>
          <a:solidFill>
            <a:srgbClr val="D0DE27"/>
          </a:solidFill>
          <a:ln w="571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solidFill>
                  <a:srgbClr val="069B88"/>
                </a:solidFill>
                <a:cs typeface="+mn-ea"/>
                <a:sym typeface="+mn-lt"/>
              </a:rPr>
              <a:t>天</a:t>
            </a:r>
            <a:endParaRPr lang="zh-CN" altLang="en-US" b="1" dirty="0">
              <a:solidFill>
                <a:srgbClr val="069B88"/>
              </a:solidFill>
              <a:cs typeface="+mn-ea"/>
              <a:sym typeface="+mn-lt"/>
            </a:endParaRPr>
          </a:p>
        </p:txBody>
      </p:sp>
      <p:sp>
        <p:nvSpPr>
          <p:cNvPr id="32" name="椭圆 31"/>
          <p:cNvSpPr/>
          <p:nvPr/>
        </p:nvSpPr>
        <p:spPr>
          <a:xfrm>
            <a:off x="8669499" y="3022597"/>
            <a:ext cx="654202" cy="654202"/>
          </a:xfrm>
          <a:prstGeom prst="ellipse">
            <a:avLst/>
          </a:prstGeom>
          <a:solidFill>
            <a:srgbClr val="D0DE27"/>
          </a:solidFill>
          <a:ln w="571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solidFill>
                  <a:srgbClr val="069B88"/>
                </a:solidFill>
                <a:cs typeface="+mn-ea"/>
                <a:sym typeface="+mn-lt"/>
              </a:rPr>
              <a:t>向</a:t>
            </a:r>
            <a:endParaRPr lang="zh-CN" altLang="en-US" b="1" dirty="0">
              <a:solidFill>
                <a:srgbClr val="069B88"/>
              </a:solidFill>
              <a:cs typeface="+mn-ea"/>
              <a:sym typeface="+mn-lt"/>
            </a:endParaRPr>
          </a:p>
        </p:txBody>
      </p:sp>
      <p:sp>
        <p:nvSpPr>
          <p:cNvPr id="33" name="椭圆 32"/>
          <p:cNvSpPr/>
          <p:nvPr/>
        </p:nvSpPr>
        <p:spPr>
          <a:xfrm>
            <a:off x="9451381" y="3022597"/>
            <a:ext cx="654202" cy="654202"/>
          </a:xfrm>
          <a:prstGeom prst="ellipse">
            <a:avLst/>
          </a:prstGeom>
          <a:solidFill>
            <a:srgbClr val="D0DE27"/>
          </a:solidFill>
          <a:ln w="571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solidFill>
                  <a:srgbClr val="069B88"/>
                </a:solidFill>
                <a:cs typeface="+mn-ea"/>
                <a:sym typeface="+mn-lt"/>
              </a:rPr>
              <a:t>上</a:t>
            </a:r>
            <a:endParaRPr lang="zh-CN" altLang="en-US" b="1" dirty="0">
              <a:solidFill>
                <a:srgbClr val="069B88"/>
              </a:solidFill>
              <a:cs typeface="+mn-ea"/>
              <a:sym typeface="+mn-lt"/>
            </a:endParaRPr>
          </a:p>
        </p:txBody>
      </p:sp>
    </p:spTree>
    <p:extLst>
      <p:ext uri="{BB962C8B-B14F-4D97-AF65-F5344CB8AC3E}">
        <p14:creationId xmlns:p14="http://schemas.microsoft.com/office/powerpoint/2010/main" val="140606125"/>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anim calcmode="lin" valueType="num">
                                      <p:cBhvr>
                                        <p:cTn id="8" dur="1000" fill="hold"/>
                                        <p:tgtEl>
                                          <p:spTgt spid="17"/>
                                        </p:tgtEl>
                                        <p:attrNameLst>
                                          <p:attrName>ppt_x</p:attrName>
                                        </p:attrNameLst>
                                      </p:cBhvr>
                                      <p:tavLst>
                                        <p:tav tm="0">
                                          <p:val>
                                            <p:strVal val="#ppt_x"/>
                                          </p:val>
                                        </p:tav>
                                        <p:tav tm="100000">
                                          <p:val>
                                            <p:strVal val="#ppt_x"/>
                                          </p:val>
                                        </p:tav>
                                      </p:tavLst>
                                    </p:anim>
                                    <p:anim calcmode="lin" valueType="num">
                                      <p:cBhvr>
                                        <p:cTn id="9" dur="1000" fill="hold"/>
                                        <p:tgtEl>
                                          <p:spTgt spid="17"/>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1000"/>
                                        <p:tgtEl>
                                          <p:spTgt spid="16"/>
                                        </p:tgtEl>
                                      </p:cBhvr>
                                    </p:animEffect>
                                    <p:anim calcmode="lin" valueType="num">
                                      <p:cBhvr>
                                        <p:cTn id="13" dur="1000" fill="hold"/>
                                        <p:tgtEl>
                                          <p:spTgt spid="16"/>
                                        </p:tgtEl>
                                        <p:attrNameLst>
                                          <p:attrName>ppt_x</p:attrName>
                                        </p:attrNameLst>
                                      </p:cBhvr>
                                      <p:tavLst>
                                        <p:tav tm="0">
                                          <p:val>
                                            <p:strVal val="#ppt_x"/>
                                          </p:val>
                                        </p:tav>
                                        <p:tav tm="100000">
                                          <p:val>
                                            <p:strVal val="#ppt_x"/>
                                          </p:val>
                                        </p:tav>
                                      </p:tavLst>
                                    </p:anim>
                                    <p:anim calcmode="lin" valueType="num">
                                      <p:cBhvr>
                                        <p:cTn id="14"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3000" fill="hold"/>
                                        <p:tgtEl>
                                          <p:spTgt spid="14"/>
                                        </p:tgtEl>
                                        <p:attrNameLst>
                                          <p:attrName>ppt_x</p:attrName>
                                        </p:attrNameLst>
                                      </p:cBhvr>
                                      <p:tavLst>
                                        <p:tav tm="0">
                                          <p:val>
                                            <p:strVal val="1+#ppt_w/2"/>
                                          </p:val>
                                        </p:tav>
                                        <p:tav tm="100000">
                                          <p:val>
                                            <p:strVal val="#ppt_x"/>
                                          </p:val>
                                        </p:tav>
                                      </p:tavLst>
                                    </p:anim>
                                    <p:anim calcmode="lin" valueType="num">
                                      <p:cBhvr additive="base">
                                        <p:cTn id="20" dur="3000" fill="hold"/>
                                        <p:tgtEl>
                                          <p:spTgt spid="14"/>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fade">
                                      <p:cBhvr>
                                        <p:cTn id="25" dur="1000"/>
                                        <p:tgtEl>
                                          <p:spTgt spid="22"/>
                                        </p:tgtEl>
                                      </p:cBhvr>
                                    </p:animEffect>
                                    <p:anim calcmode="lin" valueType="num">
                                      <p:cBhvr>
                                        <p:cTn id="26" dur="1000" fill="hold"/>
                                        <p:tgtEl>
                                          <p:spTgt spid="22"/>
                                        </p:tgtEl>
                                        <p:attrNameLst>
                                          <p:attrName>ppt_x</p:attrName>
                                        </p:attrNameLst>
                                      </p:cBhvr>
                                      <p:tavLst>
                                        <p:tav tm="0">
                                          <p:val>
                                            <p:strVal val="#ppt_x"/>
                                          </p:val>
                                        </p:tav>
                                        <p:tav tm="100000">
                                          <p:val>
                                            <p:strVal val="#ppt_x"/>
                                          </p:val>
                                        </p:tav>
                                      </p:tavLst>
                                    </p:anim>
                                    <p:anim calcmode="lin" valueType="num">
                                      <p:cBhvr>
                                        <p:cTn id="27"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randombar(horizontal)">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fade">
                                      <p:cBhvr>
                                        <p:cTn id="37" dur="1000"/>
                                        <p:tgtEl>
                                          <p:spTgt spid="7"/>
                                        </p:tgtEl>
                                      </p:cBhvr>
                                    </p:animEffect>
                                    <p:anim calcmode="lin" valueType="num">
                                      <p:cBhvr>
                                        <p:cTn id="38" dur="1000" fill="hold"/>
                                        <p:tgtEl>
                                          <p:spTgt spid="7"/>
                                        </p:tgtEl>
                                        <p:attrNameLst>
                                          <p:attrName>ppt_x</p:attrName>
                                        </p:attrNameLst>
                                      </p:cBhvr>
                                      <p:tavLst>
                                        <p:tav tm="0">
                                          <p:val>
                                            <p:strVal val="#ppt_x"/>
                                          </p:val>
                                        </p:tav>
                                        <p:tav tm="100000">
                                          <p:val>
                                            <p:strVal val="#ppt_x"/>
                                          </p:val>
                                        </p:tav>
                                      </p:tavLst>
                                    </p:anim>
                                    <p:anim calcmode="lin" valueType="num">
                                      <p:cBhvr>
                                        <p:cTn id="39" dur="1000" fill="hold"/>
                                        <p:tgtEl>
                                          <p:spTgt spid="7"/>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1000"/>
                                        <p:tgtEl>
                                          <p:spTgt spid="9"/>
                                        </p:tgtEl>
                                      </p:cBhvr>
                                    </p:animEffect>
                                    <p:anim calcmode="lin" valueType="num">
                                      <p:cBhvr>
                                        <p:cTn id="43" dur="1000" fill="hold"/>
                                        <p:tgtEl>
                                          <p:spTgt spid="9"/>
                                        </p:tgtEl>
                                        <p:attrNameLst>
                                          <p:attrName>ppt_x</p:attrName>
                                        </p:attrNameLst>
                                      </p:cBhvr>
                                      <p:tavLst>
                                        <p:tav tm="0">
                                          <p:val>
                                            <p:strVal val="#ppt_x"/>
                                          </p:val>
                                        </p:tav>
                                        <p:tav tm="100000">
                                          <p:val>
                                            <p:strVal val="#ppt_x"/>
                                          </p:val>
                                        </p:tav>
                                      </p:tavLst>
                                    </p:anim>
                                    <p:anim calcmode="lin" valueType="num">
                                      <p:cBhvr>
                                        <p:cTn id="4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fade">
                                      <p:cBhvr>
                                        <p:cTn id="49" dur="500"/>
                                        <p:tgtEl>
                                          <p:spTgt spid="11"/>
                                        </p:tgtEl>
                                      </p:cBhvr>
                                    </p:animEffect>
                                  </p:childTnLst>
                                </p:cTn>
                              </p:par>
                              <p:par>
                                <p:cTn id="50" presetID="10" presetClass="entr" presetSubtype="0" fill="hold" nodeType="with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500"/>
                                        <p:tgtEl>
                                          <p:spTgt spid="13"/>
                                        </p:tgtEl>
                                      </p:cBhvr>
                                    </p:animEffect>
                                  </p:childTnLst>
                                </p:cTn>
                              </p:par>
                            </p:childTnLst>
                          </p:cTn>
                        </p:par>
                      </p:childTnLst>
                    </p:cTn>
                  </p:par>
                  <p:par>
                    <p:cTn id="53" fill="hold">
                      <p:stCondLst>
                        <p:cond delay="indefinite"/>
                      </p:stCondLst>
                      <p:childTnLst>
                        <p:par>
                          <p:cTn id="54" fill="hold">
                            <p:stCondLst>
                              <p:cond delay="0"/>
                            </p:stCondLst>
                            <p:childTnLst>
                              <p:par>
                                <p:cTn id="55" presetID="53" presetClass="entr" presetSubtype="16" fill="hold" grpId="0" nodeType="clickEffect">
                                  <p:stCondLst>
                                    <p:cond delay="0"/>
                                  </p:stCondLst>
                                  <p:childTnLst>
                                    <p:set>
                                      <p:cBhvr>
                                        <p:cTn id="56" dur="1" fill="hold">
                                          <p:stCondLst>
                                            <p:cond delay="0"/>
                                          </p:stCondLst>
                                        </p:cTn>
                                        <p:tgtEl>
                                          <p:spTgt spid="25"/>
                                        </p:tgtEl>
                                        <p:attrNameLst>
                                          <p:attrName>style.visibility</p:attrName>
                                        </p:attrNameLst>
                                      </p:cBhvr>
                                      <p:to>
                                        <p:strVal val="visible"/>
                                      </p:to>
                                    </p:set>
                                    <p:anim calcmode="lin" valueType="num">
                                      <p:cBhvr>
                                        <p:cTn id="57" dur="500" fill="hold"/>
                                        <p:tgtEl>
                                          <p:spTgt spid="25"/>
                                        </p:tgtEl>
                                        <p:attrNameLst>
                                          <p:attrName>ppt_w</p:attrName>
                                        </p:attrNameLst>
                                      </p:cBhvr>
                                      <p:tavLst>
                                        <p:tav tm="0">
                                          <p:val>
                                            <p:fltVal val="0"/>
                                          </p:val>
                                        </p:tav>
                                        <p:tav tm="100000">
                                          <p:val>
                                            <p:strVal val="#ppt_w"/>
                                          </p:val>
                                        </p:tav>
                                      </p:tavLst>
                                    </p:anim>
                                    <p:anim calcmode="lin" valueType="num">
                                      <p:cBhvr>
                                        <p:cTn id="58" dur="500" fill="hold"/>
                                        <p:tgtEl>
                                          <p:spTgt spid="25"/>
                                        </p:tgtEl>
                                        <p:attrNameLst>
                                          <p:attrName>ppt_h</p:attrName>
                                        </p:attrNameLst>
                                      </p:cBhvr>
                                      <p:tavLst>
                                        <p:tav tm="0">
                                          <p:val>
                                            <p:fltVal val="0"/>
                                          </p:val>
                                        </p:tav>
                                        <p:tav tm="100000">
                                          <p:val>
                                            <p:strVal val="#ppt_h"/>
                                          </p:val>
                                        </p:tav>
                                      </p:tavLst>
                                    </p:anim>
                                    <p:animEffect transition="in" filter="fade">
                                      <p:cBhvr>
                                        <p:cTn id="59" dur="500"/>
                                        <p:tgtEl>
                                          <p:spTgt spid="25"/>
                                        </p:tgtEl>
                                      </p:cBhvr>
                                    </p:animEffect>
                                  </p:childTnLst>
                                </p:cTn>
                              </p:par>
                            </p:childTnLst>
                          </p:cTn>
                        </p:par>
                      </p:childTnLst>
                    </p:cTn>
                  </p:par>
                  <p:par>
                    <p:cTn id="60" fill="hold">
                      <p:stCondLst>
                        <p:cond delay="indefinite"/>
                      </p:stCondLst>
                      <p:childTnLst>
                        <p:par>
                          <p:cTn id="61" fill="hold">
                            <p:stCondLst>
                              <p:cond delay="0"/>
                            </p:stCondLst>
                            <p:childTnLst>
                              <p:par>
                                <p:cTn id="62" presetID="31" presetClass="entr" presetSubtype="0" fill="hold" grpId="0" nodeType="clickEffect">
                                  <p:stCondLst>
                                    <p:cond delay="0"/>
                                  </p:stCondLst>
                                  <p:childTnLst>
                                    <p:set>
                                      <p:cBhvr>
                                        <p:cTn id="63" dur="1" fill="hold">
                                          <p:stCondLst>
                                            <p:cond delay="0"/>
                                          </p:stCondLst>
                                        </p:cTn>
                                        <p:tgtEl>
                                          <p:spTgt spid="30"/>
                                        </p:tgtEl>
                                        <p:attrNameLst>
                                          <p:attrName>style.visibility</p:attrName>
                                        </p:attrNameLst>
                                      </p:cBhvr>
                                      <p:to>
                                        <p:strVal val="visible"/>
                                      </p:to>
                                    </p:set>
                                    <p:anim calcmode="lin" valueType="num">
                                      <p:cBhvr>
                                        <p:cTn id="64" dur="1000" fill="hold"/>
                                        <p:tgtEl>
                                          <p:spTgt spid="30"/>
                                        </p:tgtEl>
                                        <p:attrNameLst>
                                          <p:attrName>ppt_w</p:attrName>
                                        </p:attrNameLst>
                                      </p:cBhvr>
                                      <p:tavLst>
                                        <p:tav tm="0">
                                          <p:val>
                                            <p:fltVal val="0"/>
                                          </p:val>
                                        </p:tav>
                                        <p:tav tm="100000">
                                          <p:val>
                                            <p:strVal val="#ppt_w"/>
                                          </p:val>
                                        </p:tav>
                                      </p:tavLst>
                                    </p:anim>
                                    <p:anim calcmode="lin" valueType="num">
                                      <p:cBhvr>
                                        <p:cTn id="65" dur="1000" fill="hold"/>
                                        <p:tgtEl>
                                          <p:spTgt spid="30"/>
                                        </p:tgtEl>
                                        <p:attrNameLst>
                                          <p:attrName>ppt_h</p:attrName>
                                        </p:attrNameLst>
                                      </p:cBhvr>
                                      <p:tavLst>
                                        <p:tav tm="0">
                                          <p:val>
                                            <p:fltVal val="0"/>
                                          </p:val>
                                        </p:tav>
                                        <p:tav tm="100000">
                                          <p:val>
                                            <p:strVal val="#ppt_h"/>
                                          </p:val>
                                        </p:tav>
                                      </p:tavLst>
                                    </p:anim>
                                    <p:anim calcmode="lin" valueType="num">
                                      <p:cBhvr>
                                        <p:cTn id="66" dur="1000" fill="hold"/>
                                        <p:tgtEl>
                                          <p:spTgt spid="30"/>
                                        </p:tgtEl>
                                        <p:attrNameLst>
                                          <p:attrName>style.rotation</p:attrName>
                                        </p:attrNameLst>
                                      </p:cBhvr>
                                      <p:tavLst>
                                        <p:tav tm="0">
                                          <p:val>
                                            <p:fltVal val="90"/>
                                          </p:val>
                                        </p:tav>
                                        <p:tav tm="100000">
                                          <p:val>
                                            <p:fltVal val="0"/>
                                          </p:val>
                                        </p:tav>
                                      </p:tavLst>
                                    </p:anim>
                                    <p:animEffect transition="in" filter="fade">
                                      <p:cBhvr>
                                        <p:cTn id="67" dur="1000"/>
                                        <p:tgtEl>
                                          <p:spTgt spid="30"/>
                                        </p:tgtEl>
                                      </p:cBhvr>
                                    </p:animEffect>
                                  </p:childTnLst>
                                </p:cTn>
                              </p:par>
                              <p:par>
                                <p:cTn id="68" presetID="31" presetClass="entr" presetSubtype="0" fill="hold" grpId="0" nodeType="withEffect">
                                  <p:stCondLst>
                                    <p:cond delay="0"/>
                                  </p:stCondLst>
                                  <p:childTnLst>
                                    <p:set>
                                      <p:cBhvr>
                                        <p:cTn id="69" dur="1" fill="hold">
                                          <p:stCondLst>
                                            <p:cond delay="0"/>
                                          </p:stCondLst>
                                        </p:cTn>
                                        <p:tgtEl>
                                          <p:spTgt spid="31"/>
                                        </p:tgtEl>
                                        <p:attrNameLst>
                                          <p:attrName>style.visibility</p:attrName>
                                        </p:attrNameLst>
                                      </p:cBhvr>
                                      <p:to>
                                        <p:strVal val="visible"/>
                                      </p:to>
                                    </p:set>
                                    <p:anim calcmode="lin" valueType="num">
                                      <p:cBhvr>
                                        <p:cTn id="70" dur="1000" fill="hold"/>
                                        <p:tgtEl>
                                          <p:spTgt spid="31"/>
                                        </p:tgtEl>
                                        <p:attrNameLst>
                                          <p:attrName>ppt_w</p:attrName>
                                        </p:attrNameLst>
                                      </p:cBhvr>
                                      <p:tavLst>
                                        <p:tav tm="0">
                                          <p:val>
                                            <p:fltVal val="0"/>
                                          </p:val>
                                        </p:tav>
                                        <p:tav tm="100000">
                                          <p:val>
                                            <p:strVal val="#ppt_w"/>
                                          </p:val>
                                        </p:tav>
                                      </p:tavLst>
                                    </p:anim>
                                    <p:anim calcmode="lin" valueType="num">
                                      <p:cBhvr>
                                        <p:cTn id="71" dur="1000" fill="hold"/>
                                        <p:tgtEl>
                                          <p:spTgt spid="31"/>
                                        </p:tgtEl>
                                        <p:attrNameLst>
                                          <p:attrName>ppt_h</p:attrName>
                                        </p:attrNameLst>
                                      </p:cBhvr>
                                      <p:tavLst>
                                        <p:tav tm="0">
                                          <p:val>
                                            <p:fltVal val="0"/>
                                          </p:val>
                                        </p:tav>
                                        <p:tav tm="100000">
                                          <p:val>
                                            <p:strVal val="#ppt_h"/>
                                          </p:val>
                                        </p:tav>
                                      </p:tavLst>
                                    </p:anim>
                                    <p:anim calcmode="lin" valueType="num">
                                      <p:cBhvr>
                                        <p:cTn id="72" dur="1000" fill="hold"/>
                                        <p:tgtEl>
                                          <p:spTgt spid="31"/>
                                        </p:tgtEl>
                                        <p:attrNameLst>
                                          <p:attrName>style.rotation</p:attrName>
                                        </p:attrNameLst>
                                      </p:cBhvr>
                                      <p:tavLst>
                                        <p:tav tm="0">
                                          <p:val>
                                            <p:fltVal val="90"/>
                                          </p:val>
                                        </p:tav>
                                        <p:tav tm="100000">
                                          <p:val>
                                            <p:fltVal val="0"/>
                                          </p:val>
                                        </p:tav>
                                      </p:tavLst>
                                    </p:anim>
                                    <p:animEffect transition="in" filter="fade">
                                      <p:cBhvr>
                                        <p:cTn id="73" dur="1000"/>
                                        <p:tgtEl>
                                          <p:spTgt spid="31"/>
                                        </p:tgtEl>
                                      </p:cBhvr>
                                    </p:animEffect>
                                  </p:childTnLst>
                                </p:cTn>
                              </p:par>
                              <p:par>
                                <p:cTn id="74" presetID="31" presetClass="entr" presetSubtype="0" fill="hold" grpId="0" nodeType="withEffect">
                                  <p:stCondLst>
                                    <p:cond delay="0"/>
                                  </p:stCondLst>
                                  <p:childTnLst>
                                    <p:set>
                                      <p:cBhvr>
                                        <p:cTn id="75" dur="1" fill="hold">
                                          <p:stCondLst>
                                            <p:cond delay="0"/>
                                          </p:stCondLst>
                                        </p:cTn>
                                        <p:tgtEl>
                                          <p:spTgt spid="32"/>
                                        </p:tgtEl>
                                        <p:attrNameLst>
                                          <p:attrName>style.visibility</p:attrName>
                                        </p:attrNameLst>
                                      </p:cBhvr>
                                      <p:to>
                                        <p:strVal val="visible"/>
                                      </p:to>
                                    </p:set>
                                    <p:anim calcmode="lin" valueType="num">
                                      <p:cBhvr>
                                        <p:cTn id="76" dur="1000" fill="hold"/>
                                        <p:tgtEl>
                                          <p:spTgt spid="32"/>
                                        </p:tgtEl>
                                        <p:attrNameLst>
                                          <p:attrName>ppt_w</p:attrName>
                                        </p:attrNameLst>
                                      </p:cBhvr>
                                      <p:tavLst>
                                        <p:tav tm="0">
                                          <p:val>
                                            <p:fltVal val="0"/>
                                          </p:val>
                                        </p:tav>
                                        <p:tav tm="100000">
                                          <p:val>
                                            <p:strVal val="#ppt_w"/>
                                          </p:val>
                                        </p:tav>
                                      </p:tavLst>
                                    </p:anim>
                                    <p:anim calcmode="lin" valueType="num">
                                      <p:cBhvr>
                                        <p:cTn id="77" dur="1000" fill="hold"/>
                                        <p:tgtEl>
                                          <p:spTgt spid="32"/>
                                        </p:tgtEl>
                                        <p:attrNameLst>
                                          <p:attrName>ppt_h</p:attrName>
                                        </p:attrNameLst>
                                      </p:cBhvr>
                                      <p:tavLst>
                                        <p:tav tm="0">
                                          <p:val>
                                            <p:fltVal val="0"/>
                                          </p:val>
                                        </p:tav>
                                        <p:tav tm="100000">
                                          <p:val>
                                            <p:strVal val="#ppt_h"/>
                                          </p:val>
                                        </p:tav>
                                      </p:tavLst>
                                    </p:anim>
                                    <p:anim calcmode="lin" valueType="num">
                                      <p:cBhvr>
                                        <p:cTn id="78" dur="1000" fill="hold"/>
                                        <p:tgtEl>
                                          <p:spTgt spid="32"/>
                                        </p:tgtEl>
                                        <p:attrNameLst>
                                          <p:attrName>style.rotation</p:attrName>
                                        </p:attrNameLst>
                                      </p:cBhvr>
                                      <p:tavLst>
                                        <p:tav tm="0">
                                          <p:val>
                                            <p:fltVal val="90"/>
                                          </p:val>
                                        </p:tav>
                                        <p:tav tm="100000">
                                          <p:val>
                                            <p:fltVal val="0"/>
                                          </p:val>
                                        </p:tav>
                                      </p:tavLst>
                                    </p:anim>
                                    <p:animEffect transition="in" filter="fade">
                                      <p:cBhvr>
                                        <p:cTn id="79" dur="1000"/>
                                        <p:tgtEl>
                                          <p:spTgt spid="32"/>
                                        </p:tgtEl>
                                      </p:cBhvr>
                                    </p:animEffect>
                                  </p:childTnLst>
                                </p:cTn>
                              </p:par>
                              <p:par>
                                <p:cTn id="80" presetID="31" presetClass="entr" presetSubtype="0" fill="hold" grpId="0" nodeType="withEffect">
                                  <p:stCondLst>
                                    <p:cond delay="0"/>
                                  </p:stCondLst>
                                  <p:childTnLst>
                                    <p:set>
                                      <p:cBhvr>
                                        <p:cTn id="81" dur="1" fill="hold">
                                          <p:stCondLst>
                                            <p:cond delay="0"/>
                                          </p:stCondLst>
                                        </p:cTn>
                                        <p:tgtEl>
                                          <p:spTgt spid="33"/>
                                        </p:tgtEl>
                                        <p:attrNameLst>
                                          <p:attrName>style.visibility</p:attrName>
                                        </p:attrNameLst>
                                      </p:cBhvr>
                                      <p:to>
                                        <p:strVal val="visible"/>
                                      </p:to>
                                    </p:set>
                                    <p:anim calcmode="lin" valueType="num">
                                      <p:cBhvr>
                                        <p:cTn id="82" dur="1000" fill="hold"/>
                                        <p:tgtEl>
                                          <p:spTgt spid="33"/>
                                        </p:tgtEl>
                                        <p:attrNameLst>
                                          <p:attrName>ppt_w</p:attrName>
                                        </p:attrNameLst>
                                      </p:cBhvr>
                                      <p:tavLst>
                                        <p:tav tm="0">
                                          <p:val>
                                            <p:fltVal val="0"/>
                                          </p:val>
                                        </p:tav>
                                        <p:tav tm="100000">
                                          <p:val>
                                            <p:strVal val="#ppt_w"/>
                                          </p:val>
                                        </p:tav>
                                      </p:tavLst>
                                    </p:anim>
                                    <p:anim calcmode="lin" valueType="num">
                                      <p:cBhvr>
                                        <p:cTn id="83" dur="1000" fill="hold"/>
                                        <p:tgtEl>
                                          <p:spTgt spid="33"/>
                                        </p:tgtEl>
                                        <p:attrNameLst>
                                          <p:attrName>ppt_h</p:attrName>
                                        </p:attrNameLst>
                                      </p:cBhvr>
                                      <p:tavLst>
                                        <p:tav tm="0">
                                          <p:val>
                                            <p:fltVal val="0"/>
                                          </p:val>
                                        </p:tav>
                                        <p:tav tm="100000">
                                          <p:val>
                                            <p:strVal val="#ppt_h"/>
                                          </p:val>
                                        </p:tav>
                                      </p:tavLst>
                                    </p:anim>
                                    <p:anim calcmode="lin" valueType="num">
                                      <p:cBhvr>
                                        <p:cTn id="84" dur="1000" fill="hold"/>
                                        <p:tgtEl>
                                          <p:spTgt spid="33"/>
                                        </p:tgtEl>
                                        <p:attrNameLst>
                                          <p:attrName>style.rotation</p:attrName>
                                        </p:attrNameLst>
                                      </p:cBhvr>
                                      <p:tavLst>
                                        <p:tav tm="0">
                                          <p:val>
                                            <p:fltVal val="90"/>
                                          </p:val>
                                        </p:tav>
                                        <p:tav tm="100000">
                                          <p:val>
                                            <p:fltVal val="0"/>
                                          </p:val>
                                        </p:tav>
                                      </p:tavLst>
                                    </p:anim>
                                    <p:animEffect transition="in" filter="fade">
                                      <p:cBhvr>
                                        <p:cTn id="85" dur="1000"/>
                                        <p:tgtEl>
                                          <p:spTgt spid="33"/>
                                        </p:tgtEl>
                                      </p:cBhvr>
                                    </p:animEffect>
                                  </p:childTnLst>
                                </p:cTn>
                              </p:par>
                              <p:par>
                                <p:cTn id="86" presetID="31" presetClass="entr" presetSubtype="0" fill="hold" grpId="0" nodeType="withEffect">
                                  <p:stCondLst>
                                    <p:cond delay="0"/>
                                  </p:stCondLst>
                                  <p:childTnLst>
                                    <p:set>
                                      <p:cBhvr>
                                        <p:cTn id="87" dur="1" fill="hold">
                                          <p:stCondLst>
                                            <p:cond delay="0"/>
                                          </p:stCondLst>
                                        </p:cTn>
                                        <p:tgtEl>
                                          <p:spTgt spid="29"/>
                                        </p:tgtEl>
                                        <p:attrNameLst>
                                          <p:attrName>style.visibility</p:attrName>
                                        </p:attrNameLst>
                                      </p:cBhvr>
                                      <p:to>
                                        <p:strVal val="visible"/>
                                      </p:to>
                                    </p:set>
                                    <p:anim calcmode="lin" valueType="num">
                                      <p:cBhvr>
                                        <p:cTn id="88" dur="1000" fill="hold"/>
                                        <p:tgtEl>
                                          <p:spTgt spid="29"/>
                                        </p:tgtEl>
                                        <p:attrNameLst>
                                          <p:attrName>ppt_w</p:attrName>
                                        </p:attrNameLst>
                                      </p:cBhvr>
                                      <p:tavLst>
                                        <p:tav tm="0">
                                          <p:val>
                                            <p:fltVal val="0"/>
                                          </p:val>
                                        </p:tav>
                                        <p:tav tm="100000">
                                          <p:val>
                                            <p:strVal val="#ppt_w"/>
                                          </p:val>
                                        </p:tav>
                                      </p:tavLst>
                                    </p:anim>
                                    <p:anim calcmode="lin" valueType="num">
                                      <p:cBhvr>
                                        <p:cTn id="89" dur="1000" fill="hold"/>
                                        <p:tgtEl>
                                          <p:spTgt spid="29"/>
                                        </p:tgtEl>
                                        <p:attrNameLst>
                                          <p:attrName>ppt_h</p:attrName>
                                        </p:attrNameLst>
                                      </p:cBhvr>
                                      <p:tavLst>
                                        <p:tav tm="0">
                                          <p:val>
                                            <p:fltVal val="0"/>
                                          </p:val>
                                        </p:tav>
                                        <p:tav tm="100000">
                                          <p:val>
                                            <p:strVal val="#ppt_h"/>
                                          </p:val>
                                        </p:tav>
                                      </p:tavLst>
                                    </p:anim>
                                    <p:anim calcmode="lin" valueType="num">
                                      <p:cBhvr>
                                        <p:cTn id="90" dur="1000" fill="hold"/>
                                        <p:tgtEl>
                                          <p:spTgt spid="29"/>
                                        </p:tgtEl>
                                        <p:attrNameLst>
                                          <p:attrName>style.rotation</p:attrName>
                                        </p:attrNameLst>
                                      </p:cBhvr>
                                      <p:tavLst>
                                        <p:tav tm="0">
                                          <p:val>
                                            <p:fltVal val="90"/>
                                          </p:val>
                                        </p:tav>
                                        <p:tav tm="100000">
                                          <p:val>
                                            <p:fltVal val="0"/>
                                          </p:val>
                                        </p:tav>
                                      </p:tavLst>
                                    </p:anim>
                                    <p:animEffect transition="in" filter="fade">
                                      <p:cBhvr>
                                        <p:cTn id="91" dur="1000"/>
                                        <p:tgtEl>
                                          <p:spTgt spid="29"/>
                                        </p:tgtEl>
                                      </p:cBhvr>
                                    </p:animEffect>
                                  </p:childTnLst>
                                </p:cTn>
                              </p:par>
                              <p:par>
                                <p:cTn id="92" presetID="31" presetClass="entr" presetSubtype="0" fill="hold" grpId="0" nodeType="withEffect">
                                  <p:stCondLst>
                                    <p:cond delay="0"/>
                                  </p:stCondLst>
                                  <p:childTnLst>
                                    <p:set>
                                      <p:cBhvr>
                                        <p:cTn id="93" dur="1" fill="hold">
                                          <p:stCondLst>
                                            <p:cond delay="0"/>
                                          </p:stCondLst>
                                        </p:cTn>
                                        <p:tgtEl>
                                          <p:spTgt spid="28"/>
                                        </p:tgtEl>
                                        <p:attrNameLst>
                                          <p:attrName>style.visibility</p:attrName>
                                        </p:attrNameLst>
                                      </p:cBhvr>
                                      <p:to>
                                        <p:strVal val="visible"/>
                                      </p:to>
                                    </p:set>
                                    <p:anim calcmode="lin" valueType="num">
                                      <p:cBhvr>
                                        <p:cTn id="94" dur="1000" fill="hold"/>
                                        <p:tgtEl>
                                          <p:spTgt spid="28"/>
                                        </p:tgtEl>
                                        <p:attrNameLst>
                                          <p:attrName>ppt_w</p:attrName>
                                        </p:attrNameLst>
                                      </p:cBhvr>
                                      <p:tavLst>
                                        <p:tav tm="0">
                                          <p:val>
                                            <p:fltVal val="0"/>
                                          </p:val>
                                        </p:tav>
                                        <p:tav tm="100000">
                                          <p:val>
                                            <p:strVal val="#ppt_w"/>
                                          </p:val>
                                        </p:tav>
                                      </p:tavLst>
                                    </p:anim>
                                    <p:anim calcmode="lin" valueType="num">
                                      <p:cBhvr>
                                        <p:cTn id="95" dur="1000" fill="hold"/>
                                        <p:tgtEl>
                                          <p:spTgt spid="28"/>
                                        </p:tgtEl>
                                        <p:attrNameLst>
                                          <p:attrName>ppt_h</p:attrName>
                                        </p:attrNameLst>
                                      </p:cBhvr>
                                      <p:tavLst>
                                        <p:tav tm="0">
                                          <p:val>
                                            <p:fltVal val="0"/>
                                          </p:val>
                                        </p:tav>
                                        <p:tav tm="100000">
                                          <p:val>
                                            <p:strVal val="#ppt_h"/>
                                          </p:val>
                                        </p:tav>
                                      </p:tavLst>
                                    </p:anim>
                                    <p:anim calcmode="lin" valueType="num">
                                      <p:cBhvr>
                                        <p:cTn id="96" dur="1000" fill="hold"/>
                                        <p:tgtEl>
                                          <p:spTgt spid="28"/>
                                        </p:tgtEl>
                                        <p:attrNameLst>
                                          <p:attrName>style.rotation</p:attrName>
                                        </p:attrNameLst>
                                      </p:cBhvr>
                                      <p:tavLst>
                                        <p:tav tm="0">
                                          <p:val>
                                            <p:fltVal val="90"/>
                                          </p:val>
                                        </p:tav>
                                        <p:tav tm="100000">
                                          <p:val>
                                            <p:fltVal val="0"/>
                                          </p:val>
                                        </p:tav>
                                      </p:tavLst>
                                    </p:anim>
                                    <p:animEffect transition="in" filter="fade">
                                      <p:cBhvr>
                                        <p:cTn id="97" dur="1000"/>
                                        <p:tgtEl>
                                          <p:spTgt spid="28"/>
                                        </p:tgtEl>
                                      </p:cBhvr>
                                    </p:animEffect>
                                  </p:childTnLst>
                                </p:cTn>
                              </p:par>
                              <p:par>
                                <p:cTn id="98" presetID="31" presetClass="entr" presetSubtype="0" fill="hold" grpId="0" nodeType="withEffect">
                                  <p:stCondLst>
                                    <p:cond delay="0"/>
                                  </p:stCondLst>
                                  <p:childTnLst>
                                    <p:set>
                                      <p:cBhvr>
                                        <p:cTn id="99" dur="1" fill="hold">
                                          <p:stCondLst>
                                            <p:cond delay="0"/>
                                          </p:stCondLst>
                                        </p:cTn>
                                        <p:tgtEl>
                                          <p:spTgt spid="27"/>
                                        </p:tgtEl>
                                        <p:attrNameLst>
                                          <p:attrName>style.visibility</p:attrName>
                                        </p:attrNameLst>
                                      </p:cBhvr>
                                      <p:to>
                                        <p:strVal val="visible"/>
                                      </p:to>
                                    </p:set>
                                    <p:anim calcmode="lin" valueType="num">
                                      <p:cBhvr>
                                        <p:cTn id="100" dur="1000" fill="hold"/>
                                        <p:tgtEl>
                                          <p:spTgt spid="27"/>
                                        </p:tgtEl>
                                        <p:attrNameLst>
                                          <p:attrName>ppt_w</p:attrName>
                                        </p:attrNameLst>
                                      </p:cBhvr>
                                      <p:tavLst>
                                        <p:tav tm="0">
                                          <p:val>
                                            <p:fltVal val="0"/>
                                          </p:val>
                                        </p:tav>
                                        <p:tav tm="100000">
                                          <p:val>
                                            <p:strVal val="#ppt_w"/>
                                          </p:val>
                                        </p:tav>
                                      </p:tavLst>
                                    </p:anim>
                                    <p:anim calcmode="lin" valueType="num">
                                      <p:cBhvr>
                                        <p:cTn id="101" dur="1000" fill="hold"/>
                                        <p:tgtEl>
                                          <p:spTgt spid="27"/>
                                        </p:tgtEl>
                                        <p:attrNameLst>
                                          <p:attrName>ppt_h</p:attrName>
                                        </p:attrNameLst>
                                      </p:cBhvr>
                                      <p:tavLst>
                                        <p:tav tm="0">
                                          <p:val>
                                            <p:fltVal val="0"/>
                                          </p:val>
                                        </p:tav>
                                        <p:tav tm="100000">
                                          <p:val>
                                            <p:strVal val="#ppt_h"/>
                                          </p:val>
                                        </p:tav>
                                      </p:tavLst>
                                    </p:anim>
                                    <p:anim calcmode="lin" valueType="num">
                                      <p:cBhvr>
                                        <p:cTn id="102" dur="1000" fill="hold"/>
                                        <p:tgtEl>
                                          <p:spTgt spid="27"/>
                                        </p:tgtEl>
                                        <p:attrNameLst>
                                          <p:attrName>style.rotation</p:attrName>
                                        </p:attrNameLst>
                                      </p:cBhvr>
                                      <p:tavLst>
                                        <p:tav tm="0">
                                          <p:val>
                                            <p:fltVal val="90"/>
                                          </p:val>
                                        </p:tav>
                                        <p:tav tm="100000">
                                          <p:val>
                                            <p:fltVal val="0"/>
                                          </p:val>
                                        </p:tav>
                                      </p:tavLst>
                                    </p:anim>
                                    <p:animEffect transition="in" filter="fade">
                                      <p:cBhvr>
                                        <p:cTn id="103" dur="1000"/>
                                        <p:tgtEl>
                                          <p:spTgt spid="27"/>
                                        </p:tgtEl>
                                      </p:cBhvr>
                                    </p:animEffect>
                                  </p:childTnLst>
                                </p:cTn>
                              </p:par>
                              <p:par>
                                <p:cTn id="104" presetID="31" presetClass="entr" presetSubtype="0" fill="hold" grpId="0" nodeType="withEffect">
                                  <p:stCondLst>
                                    <p:cond delay="0"/>
                                  </p:stCondLst>
                                  <p:childTnLst>
                                    <p:set>
                                      <p:cBhvr>
                                        <p:cTn id="105" dur="1" fill="hold">
                                          <p:stCondLst>
                                            <p:cond delay="0"/>
                                          </p:stCondLst>
                                        </p:cTn>
                                        <p:tgtEl>
                                          <p:spTgt spid="18"/>
                                        </p:tgtEl>
                                        <p:attrNameLst>
                                          <p:attrName>style.visibility</p:attrName>
                                        </p:attrNameLst>
                                      </p:cBhvr>
                                      <p:to>
                                        <p:strVal val="visible"/>
                                      </p:to>
                                    </p:set>
                                    <p:anim calcmode="lin" valueType="num">
                                      <p:cBhvr>
                                        <p:cTn id="106" dur="1000" fill="hold"/>
                                        <p:tgtEl>
                                          <p:spTgt spid="18"/>
                                        </p:tgtEl>
                                        <p:attrNameLst>
                                          <p:attrName>ppt_w</p:attrName>
                                        </p:attrNameLst>
                                      </p:cBhvr>
                                      <p:tavLst>
                                        <p:tav tm="0">
                                          <p:val>
                                            <p:fltVal val="0"/>
                                          </p:val>
                                        </p:tav>
                                        <p:tav tm="100000">
                                          <p:val>
                                            <p:strVal val="#ppt_w"/>
                                          </p:val>
                                        </p:tav>
                                      </p:tavLst>
                                    </p:anim>
                                    <p:anim calcmode="lin" valueType="num">
                                      <p:cBhvr>
                                        <p:cTn id="107" dur="1000" fill="hold"/>
                                        <p:tgtEl>
                                          <p:spTgt spid="18"/>
                                        </p:tgtEl>
                                        <p:attrNameLst>
                                          <p:attrName>ppt_h</p:attrName>
                                        </p:attrNameLst>
                                      </p:cBhvr>
                                      <p:tavLst>
                                        <p:tav tm="0">
                                          <p:val>
                                            <p:fltVal val="0"/>
                                          </p:val>
                                        </p:tav>
                                        <p:tav tm="100000">
                                          <p:val>
                                            <p:strVal val="#ppt_h"/>
                                          </p:val>
                                        </p:tav>
                                      </p:tavLst>
                                    </p:anim>
                                    <p:anim calcmode="lin" valueType="num">
                                      <p:cBhvr>
                                        <p:cTn id="108" dur="1000" fill="hold"/>
                                        <p:tgtEl>
                                          <p:spTgt spid="18"/>
                                        </p:tgtEl>
                                        <p:attrNameLst>
                                          <p:attrName>style.rotation</p:attrName>
                                        </p:attrNameLst>
                                      </p:cBhvr>
                                      <p:tavLst>
                                        <p:tav tm="0">
                                          <p:val>
                                            <p:fltVal val="90"/>
                                          </p:val>
                                        </p:tav>
                                        <p:tav tm="100000">
                                          <p:val>
                                            <p:fltVal val="0"/>
                                          </p:val>
                                        </p:tav>
                                      </p:tavLst>
                                    </p:anim>
                                    <p:animEffect transition="in" filter="fade">
                                      <p:cBhvr>
                                        <p:cTn id="109"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25" grpId="0"/>
      <p:bldP spid="18" grpId="0" animBg="1"/>
      <p:bldP spid="27" grpId="0" animBg="1"/>
      <p:bldP spid="28" grpId="0" animBg="1"/>
      <p:bldP spid="29" grpId="0" animBg="1"/>
      <p:bldP spid="30" grpId="0" animBg="1"/>
      <p:bldP spid="31" grpId="0" animBg="1"/>
      <p:bldP spid="32" grpId="0" animBg="1"/>
      <p:bldP spid="3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defTabSz="914400">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defTabSz="914400">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defTabSz="914400">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defTabSz="914400">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defTabSz="914400">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defTabSz="914400">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defTabSz="914400">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8910128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椭圆 6"/>
          <p:cNvSpPr/>
          <p:nvPr/>
        </p:nvSpPr>
        <p:spPr>
          <a:xfrm>
            <a:off x="-792718" y="5718063"/>
            <a:ext cx="14207066" cy="3205655"/>
          </a:xfrm>
          <a:prstGeom prst="ellipse">
            <a:avLst/>
          </a:prstGeom>
          <a:solidFill>
            <a:srgbClr val="D0DE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 name="图片 3"/>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7305463" y="3566007"/>
            <a:ext cx="4887364" cy="2950746"/>
          </a:xfrm>
          <a:prstGeom prst="rect">
            <a:avLst/>
          </a:prstGeom>
        </p:spPr>
      </p:pic>
      <p:pic>
        <p:nvPicPr>
          <p:cNvPr id="10" name="图片 9"/>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3937450" y="4763911"/>
            <a:ext cx="2839320" cy="2839320"/>
          </a:xfrm>
          <a:prstGeom prst="rect">
            <a:avLst/>
          </a:prstGeom>
        </p:spPr>
      </p:pic>
      <p:pic>
        <p:nvPicPr>
          <p:cNvPr id="11" name="图片 10"/>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8992008" y="5533564"/>
            <a:ext cx="1869971" cy="1869971"/>
          </a:xfrm>
          <a:prstGeom prst="rect">
            <a:avLst/>
          </a:prstGeom>
        </p:spPr>
      </p:pic>
      <p:sp>
        <p:nvSpPr>
          <p:cNvPr id="17" name="椭圆 16"/>
          <p:cNvSpPr/>
          <p:nvPr/>
        </p:nvSpPr>
        <p:spPr>
          <a:xfrm>
            <a:off x="-2001172" y="-724266"/>
            <a:ext cx="4036952" cy="3298241"/>
          </a:xfrm>
          <a:prstGeom prst="ellips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3" name="图片 22"/>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183922" y="254338"/>
            <a:ext cx="1849297" cy="1849297"/>
          </a:xfrm>
          <a:prstGeom prst="rect">
            <a:avLst/>
          </a:prstGeom>
        </p:spPr>
      </p:pic>
      <p:sp>
        <p:nvSpPr>
          <p:cNvPr id="18" name="Rectangle 3"/>
          <p:cNvSpPr>
            <a:spLocks noGrp="1" noChangeArrowheads="1"/>
          </p:cNvSpPr>
          <p:nvPr/>
        </p:nvSpPr>
        <p:spPr>
          <a:xfrm>
            <a:off x="181361" y="678419"/>
            <a:ext cx="1496670" cy="616450"/>
          </a:xfrm>
          <a:prstGeom prst="rect">
            <a:avLst/>
          </a:prstGeom>
          <a:noFill/>
          <a:ln>
            <a:noFill/>
          </a:ln>
        </p:spPr>
        <p:txBody>
          <a:bodyPr vert="horz" wrap="square" lIns="91440" tIns="45720" rIns="91440" bIns="45720" numCol="1" anchor="t" anchorCtr="0" compatLnSpc="1"/>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sz="4000" b="1" dirty="0" smtClean="0">
                <a:solidFill>
                  <a:srgbClr val="F9A64A"/>
                </a:solidFill>
                <a:cs typeface="+mn-ea"/>
                <a:sym typeface="+mn-lt"/>
              </a:rPr>
              <a:t>目 录</a:t>
            </a:r>
            <a:endParaRPr lang="zh-CN" altLang="en-US" sz="4000" b="1" dirty="0">
              <a:solidFill>
                <a:srgbClr val="F9A64A"/>
              </a:solidFill>
              <a:cs typeface="+mn-ea"/>
              <a:sym typeface="+mn-lt"/>
            </a:endParaRPr>
          </a:p>
        </p:txBody>
      </p:sp>
      <p:pic>
        <p:nvPicPr>
          <p:cNvPr id="22" name="图片 21"/>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10407700" y="492397"/>
            <a:ext cx="1616134" cy="914416"/>
          </a:xfrm>
          <a:prstGeom prst="rect">
            <a:avLst/>
          </a:prstGeom>
        </p:spPr>
      </p:pic>
      <p:pic>
        <p:nvPicPr>
          <p:cNvPr id="24" name="图片 23"/>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1994724" y="313424"/>
            <a:ext cx="1077595" cy="726750"/>
          </a:xfrm>
          <a:prstGeom prst="rect">
            <a:avLst/>
          </a:prstGeom>
        </p:spPr>
      </p:pic>
      <p:pic>
        <p:nvPicPr>
          <p:cNvPr id="25" name="图片 24"/>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10407700" y="55069"/>
            <a:ext cx="1520261" cy="2150434"/>
          </a:xfrm>
          <a:prstGeom prst="rect">
            <a:avLst/>
          </a:prstGeom>
        </p:spPr>
      </p:pic>
      <p:sp>
        <p:nvSpPr>
          <p:cNvPr id="2" name="椭圆形标注 1"/>
          <p:cNvSpPr/>
          <p:nvPr/>
        </p:nvSpPr>
        <p:spPr>
          <a:xfrm>
            <a:off x="3937450" y="1407958"/>
            <a:ext cx="798786" cy="630621"/>
          </a:xfrm>
          <a:prstGeom prst="wedgeEllipseCallout">
            <a:avLst>
              <a:gd name="adj1" fmla="val 52423"/>
              <a:gd name="adj2" fmla="val 43117"/>
            </a:avLst>
          </a:prstGeom>
          <a:solidFill>
            <a:srgbClr val="9CB9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smtClean="0">
                <a:cs typeface="+mn-ea"/>
                <a:sym typeface="+mn-lt"/>
              </a:rPr>
              <a:t>01</a:t>
            </a:r>
            <a:endParaRPr lang="zh-CN" altLang="en-US" sz="2400" b="1" dirty="0">
              <a:cs typeface="+mn-ea"/>
              <a:sym typeface="+mn-lt"/>
            </a:endParaRPr>
          </a:p>
        </p:txBody>
      </p:sp>
      <p:sp>
        <p:nvSpPr>
          <p:cNvPr id="14" name="椭圆形标注 13"/>
          <p:cNvSpPr/>
          <p:nvPr/>
        </p:nvSpPr>
        <p:spPr>
          <a:xfrm>
            <a:off x="3937450" y="2341933"/>
            <a:ext cx="798786" cy="630621"/>
          </a:xfrm>
          <a:prstGeom prst="wedgeEllipseCallout">
            <a:avLst>
              <a:gd name="adj1" fmla="val 52423"/>
              <a:gd name="adj2" fmla="val 43117"/>
            </a:avLst>
          </a:prstGeom>
          <a:solidFill>
            <a:srgbClr val="F9A6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smtClean="0">
                <a:cs typeface="+mn-ea"/>
                <a:sym typeface="+mn-lt"/>
              </a:rPr>
              <a:t>02</a:t>
            </a:r>
            <a:endParaRPr lang="zh-CN" altLang="en-US" sz="2400" b="1" dirty="0">
              <a:cs typeface="+mn-ea"/>
              <a:sym typeface="+mn-lt"/>
            </a:endParaRPr>
          </a:p>
        </p:txBody>
      </p:sp>
      <p:sp>
        <p:nvSpPr>
          <p:cNvPr id="16" name="椭圆形标注 15"/>
          <p:cNvSpPr/>
          <p:nvPr/>
        </p:nvSpPr>
        <p:spPr>
          <a:xfrm>
            <a:off x="3938520" y="3304352"/>
            <a:ext cx="798786" cy="630621"/>
          </a:xfrm>
          <a:prstGeom prst="wedgeEllipseCallout">
            <a:avLst>
              <a:gd name="adj1" fmla="val 52423"/>
              <a:gd name="adj2" fmla="val 43117"/>
            </a:avLst>
          </a:prstGeom>
          <a:solidFill>
            <a:srgbClr val="F562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smtClean="0">
                <a:cs typeface="+mn-ea"/>
                <a:sym typeface="+mn-lt"/>
              </a:rPr>
              <a:t>03</a:t>
            </a:r>
            <a:endParaRPr lang="zh-CN" altLang="en-US" sz="2400" b="1" dirty="0">
              <a:cs typeface="+mn-ea"/>
              <a:sym typeface="+mn-lt"/>
            </a:endParaRPr>
          </a:p>
        </p:txBody>
      </p:sp>
      <p:sp>
        <p:nvSpPr>
          <p:cNvPr id="19" name="内容占位符 2"/>
          <p:cNvSpPr>
            <a:spLocks noGrp="1"/>
          </p:cNvSpPr>
          <p:nvPr/>
        </p:nvSpPr>
        <p:spPr>
          <a:xfrm>
            <a:off x="4842391" y="1545975"/>
            <a:ext cx="3500421" cy="533262"/>
          </a:xfrm>
          <a:prstGeom prst="rect">
            <a:avLst/>
          </a:prstGeom>
          <a:noFill/>
          <a:ln>
            <a:noFill/>
          </a:ln>
        </p:spPr>
        <p:txBody>
          <a:bodyPr vert="horz" wrap="square" lIns="91440" tIns="45720" rIns="91440" bIns="45720" numCol="1" anchor="t" anchorCtr="0" compatLnSpc="1"/>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sz="2800" dirty="0" smtClean="0">
                <a:solidFill>
                  <a:srgbClr val="9CB92E"/>
                </a:solidFill>
                <a:cs typeface="+mn-ea"/>
                <a:sym typeface="+mn-lt"/>
              </a:rPr>
              <a:t>小学生常规教育</a:t>
            </a:r>
            <a:endParaRPr lang="en-US" altLang="zh-CN" sz="2800" dirty="0" smtClean="0">
              <a:solidFill>
                <a:srgbClr val="9CB92E"/>
              </a:solidFill>
              <a:cs typeface="+mn-ea"/>
              <a:sym typeface="+mn-lt"/>
            </a:endParaRPr>
          </a:p>
        </p:txBody>
      </p:sp>
      <p:sp>
        <p:nvSpPr>
          <p:cNvPr id="3" name="矩形 2"/>
          <p:cNvSpPr/>
          <p:nvPr/>
        </p:nvSpPr>
        <p:spPr>
          <a:xfrm>
            <a:off x="4885436" y="2523554"/>
            <a:ext cx="2986655" cy="523220"/>
          </a:xfrm>
          <a:prstGeom prst="rect">
            <a:avLst/>
          </a:prstGeom>
        </p:spPr>
        <p:txBody>
          <a:bodyPr wrap="square">
            <a:spAutoFit/>
          </a:bodyPr>
          <a:lstStyle/>
          <a:p>
            <a:r>
              <a:rPr lang="zh-CN" altLang="en-US" sz="2800" dirty="0">
                <a:solidFill>
                  <a:srgbClr val="F9A64A"/>
                </a:solidFill>
                <a:cs typeface="+mn-ea"/>
                <a:sym typeface="+mn-lt"/>
              </a:rPr>
              <a:t>小学生</a:t>
            </a:r>
            <a:r>
              <a:rPr lang="zh-CN" altLang="en-US" sz="2800" dirty="0" smtClean="0">
                <a:solidFill>
                  <a:srgbClr val="F9A64A"/>
                </a:solidFill>
                <a:cs typeface="+mn-ea"/>
                <a:sym typeface="+mn-lt"/>
              </a:rPr>
              <a:t>守则</a:t>
            </a:r>
            <a:endParaRPr lang="en-US" altLang="zh-CN" sz="2800" dirty="0">
              <a:solidFill>
                <a:srgbClr val="F9A64A"/>
              </a:solidFill>
              <a:cs typeface="+mn-ea"/>
              <a:sym typeface="+mn-lt"/>
            </a:endParaRPr>
          </a:p>
        </p:txBody>
      </p:sp>
      <p:sp>
        <p:nvSpPr>
          <p:cNvPr id="5" name="矩形 4"/>
          <p:cNvSpPr/>
          <p:nvPr/>
        </p:nvSpPr>
        <p:spPr>
          <a:xfrm>
            <a:off x="4926492" y="3485478"/>
            <a:ext cx="3416320" cy="523220"/>
          </a:xfrm>
          <a:prstGeom prst="rect">
            <a:avLst/>
          </a:prstGeom>
        </p:spPr>
        <p:txBody>
          <a:bodyPr wrap="none">
            <a:spAutoFit/>
          </a:bodyPr>
          <a:lstStyle/>
          <a:p>
            <a:r>
              <a:rPr lang="zh-CN" altLang="en-US" sz="2800" dirty="0">
                <a:solidFill>
                  <a:srgbClr val="F56224"/>
                </a:solidFill>
                <a:cs typeface="+mn-ea"/>
                <a:sym typeface="+mn-lt"/>
              </a:rPr>
              <a:t>小学生日常行为规范</a:t>
            </a:r>
          </a:p>
        </p:txBody>
      </p:sp>
      <p:pic>
        <p:nvPicPr>
          <p:cNvPr id="6" name="图片 5"/>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rot="20065283">
            <a:off x="712838" y="5225737"/>
            <a:ext cx="2364481" cy="2072059"/>
          </a:xfrm>
          <a:prstGeom prst="rect">
            <a:avLst/>
          </a:prstGeom>
        </p:spPr>
      </p:pic>
    </p:spTree>
    <p:extLst>
      <p:ext uri="{BB962C8B-B14F-4D97-AF65-F5344CB8AC3E}">
        <p14:creationId xmlns:p14="http://schemas.microsoft.com/office/powerpoint/2010/main" val="2980193134"/>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500" fill="hold"/>
                                        <p:tgtEl>
                                          <p:spTgt spid="17"/>
                                        </p:tgtEl>
                                        <p:attrNameLst>
                                          <p:attrName>ppt_w</p:attrName>
                                        </p:attrNameLst>
                                      </p:cBhvr>
                                      <p:tavLst>
                                        <p:tav tm="0">
                                          <p:val>
                                            <p:fltVal val="0"/>
                                          </p:val>
                                        </p:tav>
                                        <p:tav tm="100000">
                                          <p:val>
                                            <p:strVal val="#ppt_w"/>
                                          </p:val>
                                        </p:tav>
                                      </p:tavLst>
                                    </p:anim>
                                    <p:anim calcmode="lin" valueType="num">
                                      <p:cBhvr>
                                        <p:cTn id="8" dur="500" fill="hold"/>
                                        <p:tgtEl>
                                          <p:spTgt spid="17"/>
                                        </p:tgtEl>
                                        <p:attrNameLst>
                                          <p:attrName>ppt_h</p:attrName>
                                        </p:attrNameLst>
                                      </p:cBhvr>
                                      <p:tavLst>
                                        <p:tav tm="0">
                                          <p:val>
                                            <p:fltVal val="0"/>
                                          </p:val>
                                        </p:tav>
                                        <p:tav tm="100000">
                                          <p:val>
                                            <p:strVal val="#ppt_h"/>
                                          </p:val>
                                        </p:tav>
                                      </p:tavLst>
                                    </p:anim>
                                    <p:animEffect transition="in" filter="fade">
                                      <p:cBhvr>
                                        <p:cTn id="9" dur="500"/>
                                        <p:tgtEl>
                                          <p:spTgt spid="17"/>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4"/>
                                        </p:tgtEl>
                                        <p:attrNameLst>
                                          <p:attrName>style.visibility</p:attrName>
                                        </p:attrNameLst>
                                      </p:cBhvr>
                                      <p:to>
                                        <p:strVal val="visible"/>
                                      </p:to>
                                    </p:set>
                                    <p:animEffect transition="in" filter="fade">
                                      <p:cBhvr>
                                        <p:cTn id="14" dur="1000"/>
                                        <p:tgtEl>
                                          <p:spTgt spid="24"/>
                                        </p:tgtEl>
                                      </p:cBhvr>
                                    </p:animEffect>
                                    <p:anim calcmode="lin" valueType="num">
                                      <p:cBhvr>
                                        <p:cTn id="15" dur="1000" fill="hold"/>
                                        <p:tgtEl>
                                          <p:spTgt spid="24"/>
                                        </p:tgtEl>
                                        <p:attrNameLst>
                                          <p:attrName>ppt_x</p:attrName>
                                        </p:attrNameLst>
                                      </p:cBhvr>
                                      <p:tavLst>
                                        <p:tav tm="0">
                                          <p:val>
                                            <p:strVal val="#ppt_x"/>
                                          </p:val>
                                        </p:tav>
                                        <p:tav tm="100000">
                                          <p:val>
                                            <p:strVal val="#ppt_x"/>
                                          </p:val>
                                        </p:tav>
                                      </p:tavLst>
                                    </p:anim>
                                    <p:anim calcmode="lin" valueType="num">
                                      <p:cBhvr>
                                        <p:cTn id="16"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fade">
                                      <p:cBhvr>
                                        <p:cTn id="21" dur="500"/>
                                        <p:tgtEl>
                                          <p:spTgt spid="18"/>
                                        </p:tgtEl>
                                      </p:cBhvr>
                                    </p:animEffect>
                                  </p:childTnLst>
                                </p:cTn>
                              </p:par>
                              <p:par>
                                <p:cTn id="22" presetID="42" presetClass="entr" presetSubtype="0" fill="hold" nodeType="with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fade">
                                      <p:cBhvr>
                                        <p:cTn id="24" dur="1000"/>
                                        <p:tgtEl>
                                          <p:spTgt spid="23"/>
                                        </p:tgtEl>
                                      </p:cBhvr>
                                    </p:animEffect>
                                    <p:anim calcmode="lin" valueType="num">
                                      <p:cBhvr>
                                        <p:cTn id="25" dur="1000" fill="hold"/>
                                        <p:tgtEl>
                                          <p:spTgt spid="23"/>
                                        </p:tgtEl>
                                        <p:attrNameLst>
                                          <p:attrName>ppt_x</p:attrName>
                                        </p:attrNameLst>
                                      </p:cBhvr>
                                      <p:tavLst>
                                        <p:tav tm="0">
                                          <p:val>
                                            <p:strVal val="#ppt_x"/>
                                          </p:val>
                                        </p:tav>
                                        <p:tav tm="100000">
                                          <p:val>
                                            <p:strVal val="#ppt_x"/>
                                          </p:val>
                                        </p:tav>
                                      </p:tavLst>
                                    </p:anim>
                                    <p:anim calcmode="lin" valueType="num">
                                      <p:cBhvr>
                                        <p:cTn id="26"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fade">
                                      <p:cBhvr>
                                        <p:cTn id="31" dur="1000"/>
                                        <p:tgtEl>
                                          <p:spTgt spid="22"/>
                                        </p:tgtEl>
                                      </p:cBhvr>
                                    </p:animEffect>
                                    <p:anim calcmode="lin" valueType="num">
                                      <p:cBhvr>
                                        <p:cTn id="32" dur="1000" fill="hold"/>
                                        <p:tgtEl>
                                          <p:spTgt spid="22"/>
                                        </p:tgtEl>
                                        <p:attrNameLst>
                                          <p:attrName>ppt_x</p:attrName>
                                        </p:attrNameLst>
                                      </p:cBhvr>
                                      <p:tavLst>
                                        <p:tav tm="0">
                                          <p:val>
                                            <p:strVal val="#ppt_x"/>
                                          </p:val>
                                        </p:tav>
                                        <p:tav tm="100000">
                                          <p:val>
                                            <p:strVal val="#ppt_x"/>
                                          </p:val>
                                        </p:tav>
                                      </p:tavLst>
                                    </p:anim>
                                    <p:anim calcmode="lin" valueType="num">
                                      <p:cBhvr>
                                        <p:cTn id="33"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grpId="0" nodeType="click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randombar(horizontal)">
                                      <p:cBhvr>
                                        <p:cTn id="38" dur="500"/>
                                        <p:tgtEl>
                                          <p:spTgt spid="7"/>
                                        </p:tgtEl>
                                      </p:cBhvr>
                                    </p:animEffect>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fade">
                                      <p:cBhvr>
                                        <p:cTn id="43" dur="1000"/>
                                        <p:tgtEl>
                                          <p:spTgt spid="6"/>
                                        </p:tgtEl>
                                      </p:cBhvr>
                                    </p:animEffect>
                                    <p:anim calcmode="lin" valueType="num">
                                      <p:cBhvr>
                                        <p:cTn id="44" dur="1000" fill="hold"/>
                                        <p:tgtEl>
                                          <p:spTgt spid="6"/>
                                        </p:tgtEl>
                                        <p:attrNameLst>
                                          <p:attrName>ppt_x</p:attrName>
                                        </p:attrNameLst>
                                      </p:cBhvr>
                                      <p:tavLst>
                                        <p:tav tm="0">
                                          <p:val>
                                            <p:strVal val="#ppt_x"/>
                                          </p:val>
                                        </p:tav>
                                        <p:tav tm="100000">
                                          <p:val>
                                            <p:strVal val="#ppt_x"/>
                                          </p:val>
                                        </p:tav>
                                      </p:tavLst>
                                    </p:anim>
                                    <p:anim calcmode="lin" valueType="num">
                                      <p:cBhvr>
                                        <p:cTn id="4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nodeType="clickEffect">
                                  <p:stCondLst>
                                    <p:cond delay="0"/>
                                  </p:stCondLst>
                                  <p:childTnLst>
                                    <p:set>
                                      <p:cBhvr>
                                        <p:cTn id="49" dur="1" fill="hold">
                                          <p:stCondLst>
                                            <p:cond delay="0"/>
                                          </p:stCondLst>
                                        </p:cTn>
                                        <p:tgtEl>
                                          <p:spTgt spid="10"/>
                                        </p:tgtEl>
                                        <p:attrNameLst>
                                          <p:attrName>style.visibility</p:attrName>
                                        </p:attrNameLst>
                                      </p:cBhvr>
                                      <p:to>
                                        <p:strVal val="visible"/>
                                      </p:to>
                                    </p:set>
                                    <p:animEffect transition="in" filter="wipe(down)">
                                      <p:cBhvr>
                                        <p:cTn id="50" dur="500"/>
                                        <p:tgtEl>
                                          <p:spTgt spid="10"/>
                                        </p:tgtEl>
                                      </p:cBhvr>
                                    </p:animEffect>
                                  </p:childTnLst>
                                </p:cTn>
                              </p:par>
                              <p:par>
                                <p:cTn id="51" presetID="22" presetClass="entr" presetSubtype="4" fill="hold" nodeType="withEffect">
                                  <p:stCondLst>
                                    <p:cond delay="0"/>
                                  </p:stCondLst>
                                  <p:childTnLst>
                                    <p:set>
                                      <p:cBhvr>
                                        <p:cTn id="52" dur="1" fill="hold">
                                          <p:stCondLst>
                                            <p:cond delay="0"/>
                                          </p:stCondLst>
                                        </p:cTn>
                                        <p:tgtEl>
                                          <p:spTgt spid="11"/>
                                        </p:tgtEl>
                                        <p:attrNameLst>
                                          <p:attrName>style.visibility</p:attrName>
                                        </p:attrNameLst>
                                      </p:cBhvr>
                                      <p:to>
                                        <p:strVal val="visible"/>
                                      </p:to>
                                    </p:set>
                                    <p:animEffect transition="in" filter="wipe(down)">
                                      <p:cBhvr>
                                        <p:cTn id="53" dur="500"/>
                                        <p:tgtEl>
                                          <p:spTgt spid="11"/>
                                        </p:tgtEl>
                                      </p:cBhvr>
                                    </p:animEffect>
                                  </p:childTnLst>
                                </p:cTn>
                              </p:par>
                              <p:par>
                                <p:cTn id="54" presetID="42" presetClass="entr" presetSubtype="0" fill="hold" nodeType="withEffect">
                                  <p:stCondLst>
                                    <p:cond delay="0"/>
                                  </p:stCondLst>
                                  <p:childTnLst>
                                    <p:set>
                                      <p:cBhvr>
                                        <p:cTn id="55" dur="1" fill="hold">
                                          <p:stCondLst>
                                            <p:cond delay="0"/>
                                          </p:stCondLst>
                                        </p:cTn>
                                        <p:tgtEl>
                                          <p:spTgt spid="4"/>
                                        </p:tgtEl>
                                        <p:attrNameLst>
                                          <p:attrName>style.visibility</p:attrName>
                                        </p:attrNameLst>
                                      </p:cBhvr>
                                      <p:to>
                                        <p:strVal val="visible"/>
                                      </p:to>
                                    </p:set>
                                    <p:animEffect transition="in" filter="fade">
                                      <p:cBhvr>
                                        <p:cTn id="56" dur="1000"/>
                                        <p:tgtEl>
                                          <p:spTgt spid="4"/>
                                        </p:tgtEl>
                                      </p:cBhvr>
                                    </p:animEffect>
                                    <p:anim calcmode="lin" valueType="num">
                                      <p:cBhvr>
                                        <p:cTn id="57" dur="1000" fill="hold"/>
                                        <p:tgtEl>
                                          <p:spTgt spid="4"/>
                                        </p:tgtEl>
                                        <p:attrNameLst>
                                          <p:attrName>ppt_x</p:attrName>
                                        </p:attrNameLst>
                                      </p:cBhvr>
                                      <p:tavLst>
                                        <p:tav tm="0">
                                          <p:val>
                                            <p:strVal val="#ppt_x"/>
                                          </p:val>
                                        </p:tav>
                                        <p:tav tm="100000">
                                          <p:val>
                                            <p:strVal val="#ppt_x"/>
                                          </p:val>
                                        </p:tav>
                                      </p:tavLst>
                                    </p:anim>
                                    <p:anim calcmode="lin" valueType="num">
                                      <p:cBhvr>
                                        <p:cTn id="58"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nodeType="click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fade">
                                      <p:cBhvr>
                                        <p:cTn id="63" dur="500"/>
                                        <p:tgtEl>
                                          <p:spTgt spid="25"/>
                                        </p:tgtEl>
                                      </p:cBhvr>
                                    </p:animEffect>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grpId="0" nodeType="clickEffect">
                                  <p:stCondLst>
                                    <p:cond delay="0"/>
                                  </p:stCondLst>
                                  <p:childTnLst>
                                    <p:set>
                                      <p:cBhvr>
                                        <p:cTn id="67" dur="1" fill="hold">
                                          <p:stCondLst>
                                            <p:cond delay="0"/>
                                          </p:stCondLst>
                                        </p:cTn>
                                        <p:tgtEl>
                                          <p:spTgt spid="19"/>
                                        </p:tgtEl>
                                        <p:attrNameLst>
                                          <p:attrName>style.visibility</p:attrName>
                                        </p:attrNameLst>
                                      </p:cBhvr>
                                      <p:to>
                                        <p:strVal val="visible"/>
                                      </p:to>
                                    </p:set>
                                    <p:animEffect transition="in" filter="fade">
                                      <p:cBhvr>
                                        <p:cTn id="68" dur="1000"/>
                                        <p:tgtEl>
                                          <p:spTgt spid="19"/>
                                        </p:tgtEl>
                                      </p:cBhvr>
                                    </p:animEffect>
                                    <p:anim calcmode="lin" valueType="num">
                                      <p:cBhvr>
                                        <p:cTn id="69" dur="1000" fill="hold"/>
                                        <p:tgtEl>
                                          <p:spTgt spid="19"/>
                                        </p:tgtEl>
                                        <p:attrNameLst>
                                          <p:attrName>ppt_x</p:attrName>
                                        </p:attrNameLst>
                                      </p:cBhvr>
                                      <p:tavLst>
                                        <p:tav tm="0">
                                          <p:val>
                                            <p:strVal val="#ppt_x"/>
                                          </p:val>
                                        </p:tav>
                                        <p:tav tm="100000">
                                          <p:val>
                                            <p:strVal val="#ppt_x"/>
                                          </p:val>
                                        </p:tav>
                                      </p:tavLst>
                                    </p:anim>
                                    <p:anim calcmode="lin" valueType="num">
                                      <p:cBhvr>
                                        <p:cTn id="70" dur="1000" fill="hold"/>
                                        <p:tgtEl>
                                          <p:spTgt spid="19"/>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2"/>
                                        </p:tgtEl>
                                        <p:attrNameLst>
                                          <p:attrName>style.visibility</p:attrName>
                                        </p:attrNameLst>
                                      </p:cBhvr>
                                      <p:to>
                                        <p:strVal val="visible"/>
                                      </p:to>
                                    </p:set>
                                    <p:animEffect transition="in" filter="fade">
                                      <p:cBhvr>
                                        <p:cTn id="73" dur="1000"/>
                                        <p:tgtEl>
                                          <p:spTgt spid="2"/>
                                        </p:tgtEl>
                                      </p:cBhvr>
                                    </p:animEffect>
                                    <p:anim calcmode="lin" valueType="num">
                                      <p:cBhvr>
                                        <p:cTn id="74" dur="1000" fill="hold"/>
                                        <p:tgtEl>
                                          <p:spTgt spid="2"/>
                                        </p:tgtEl>
                                        <p:attrNameLst>
                                          <p:attrName>ppt_x</p:attrName>
                                        </p:attrNameLst>
                                      </p:cBhvr>
                                      <p:tavLst>
                                        <p:tav tm="0">
                                          <p:val>
                                            <p:strVal val="#ppt_x"/>
                                          </p:val>
                                        </p:tav>
                                        <p:tav tm="100000">
                                          <p:val>
                                            <p:strVal val="#ppt_x"/>
                                          </p:val>
                                        </p:tav>
                                      </p:tavLst>
                                    </p:anim>
                                    <p:anim calcmode="lin" valueType="num">
                                      <p:cBhvr>
                                        <p:cTn id="75" dur="1000" fill="hold"/>
                                        <p:tgtEl>
                                          <p:spTgt spid="2"/>
                                        </p:tgtEl>
                                        <p:attrNameLst>
                                          <p:attrName>ppt_y</p:attrName>
                                        </p:attrNameLst>
                                      </p:cBhvr>
                                      <p:tavLst>
                                        <p:tav tm="0">
                                          <p:val>
                                            <p:strVal val="#ppt_y+.1"/>
                                          </p:val>
                                        </p:tav>
                                        <p:tav tm="100000">
                                          <p:val>
                                            <p:strVal val="#ppt_y"/>
                                          </p:val>
                                        </p:tav>
                                      </p:tavLst>
                                    </p:anim>
                                  </p:childTnLst>
                                </p:cTn>
                              </p:par>
                              <p:par>
                                <p:cTn id="76" presetID="42" presetClass="entr" presetSubtype="0" fill="hold" grpId="0" nodeType="withEffect">
                                  <p:stCondLst>
                                    <p:cond delay="0"/>
                                  </p:stCondLst>
                                  <p:childTnLst>
                                    <p:set>
                                      <p:cBhvr>
                                        <p:cTn id="77" dur="1" fill="hold">
                                          <p:stCondLst>
                                            <p:cond delay="0"/>
                                          </p:stCondLst>
                                        </p:cTn>
                                        <p:tgtEl>
                                          <p:spTgt spid="14"/>
                                        </p:tgtEl>
                                        <p:attrNameLst>
                                          <p:attrName>style.visibility</p:attrName>
                                        </p:attrNameLst>
                                      </p:cBhvr>
                                      <p:to>
                                        <p:strVal val="visible"/>
                                      </p:to>
                                    </p:set>
                                    <p:animEffect transition="in" filter="fade">
                                      <p:cBhvr>
                                        <p:cTn id="78" dur="1000"/>
                                        <p:tgtEl>
                                          <p:spTgt spid="14"/>
                                        </p:tgtEl>
                                      </p:cBhvr>
                                    </p:animEffect>
                                    <p:anim calcmode="lin" valueType="num">
                                      <p:cBhvr>
                                        <p:cTn id="79" dur="1000" fill="hold"/>
                                        <p:tgtEl>
                                          <p:spTgt spid="14"/>
                                        </p:tgtEl>
                                        <p:attrNameLst>
                                          <p:attrName>ppt_x</p:attrName>
                                        </p:attrNameLst>
                                      </p:cBhvr>
                                      <p:tavLst>
                                        <p:tav tm="0">
                                          <p:val>
                                            <p:strVal val="#ppt_x"/>
                                          </p:val>
                                        </p:tav>
                                        <p:tav tm="100000">
                                          <p:val>
                                            <p:strVal val="#ppt_x"/>
                                          </p:val>
                                        </p:tav>
                                      </p:tavLst>
                                    </p:anim>
                                    <p:anim calcmode="lin" valueType="num">
                                      <p:cBhvr>
                                        <p:cTn id="80" dur="1000" fill="hold"/>
                                        <p:tgtEl>
                                          <p:spTgt spid="14"/>
                                        </p:tgtEl>
                                        <p:attrNameLst>
                                          <p:attrName>ppt_y</p:attrName>
                                        </p:attrNameLst>
                                      </p:cBhvr>
                                      <p:tavLst>
                                        <p:tav tm="0">
                                          <p:val>
                                            <p:strVal val="#ppt_y+.1"/>
                                          </p:val>
                                        </p:tav>
                                        <p:tav tm="100000">
                                          <p:val>
                                            <p:strVal val="#ppt_y"/>
                                          </p:val>
                                        </p:tav>
                                      </p:tavLst>
                                    </p:anim>
                                  </p:childTnLst>
                                </p:cTn>
                              </p:par>
                              <p:par>
                                <p:cTn id="81" presetID="42" presetClass="entr" presetSubtype="0" fill="hold" grpId="0" nodeType="withEffect">
                                  <p:stCondLst>
                                    <p:cond delay="0"/>
                                  </p:stCondLst>
                                  <p:childTnLst>
                                    <p:set>
                                      <p:cBhvr>
                                        <p:cTn id="82" dur="1" fill="hold">
                                          <p:stCondLst>
                                            <p:cond delay="0"/>
                                          </p:stCondLst>
                                        </p:cTn>
                                        <p:tgtEl>
                                          <p:spTgt spid="3"/>
                                        </p:tgtEl>
                                        <p:attrNameLst>
                                          <p:attrName>style.visibility</p:attrName>
                                        </p:attrNameLst>
                                      </p:cBhvr>
                                      <p:to>
                                        <p:strVal val="visible"/>
                                      </p:to>
                                    </p:set>
                                    <p:animEffect transition="in" filter="fade">
                                      <p:cBhvr>
                                        <p:cTn id="83" dur="1000"/>
                                        <p:tgtEl>
                                          <p:spTgt spid="3"/>
                                        </p:tgtEl>
                                      </p:cBhvr>
                                    </p:animEffect>
                                    <p:anim calcmode="lin" valueType="num">
                                      <p:cBhvr>
                                        <p:cTn id="84" dur="1000" fill="hold"/>
                                        <p:tgtEl>
                                          <p:spTgt spid="3"/>
                                        </p:tgtEl>
                                        <p:attrNameLst>
                                          <p:attrName>ppt_x</p:attrName>
                                        </p:attrNameLst>
                                      </p:cBhvr>
                                      <p:tavLst>
                                        <p:tav tm="0">
                                          <p:val>
                                            <p:strVal val="#ppt_x"/>
                                          </p:val>
                                        </p:tav>
                                        <p:tav tm="100000">
                                          <p:val>
                                            <p:strVal val="#ppt_x"/>
                                          </p:val>
                                        </p:tav>
                                      </p:tavLst>
                                    </p:anim>
                                    <p:anim calcmode="lin" valueType="num">
                                      <p:cBhvr>
                                        <p:cTn id="85" dur="1000" fill="hold"/>
                                        <p:tgtEl>
                                          <p:spTgt spid="3"/>
                                        </p:tgtEl>
                                        <p:attrNameLst>
                                          <p:attrName>ppt_y</p:attrName>
                                        </p:attrNameLst>
                                      </p:cBhvr>
                                      <p:tavLst>
                                        <p:tav tm="0">
                                          <p:val>
                                            <p:strVal val="#ppt_y+.1"/>
                                          </p:val>
                                        </p:tav>
                                        <p:tav tm="100000">
                                          <p:val>
                                            <p:strVal val="#ppt_y"/>
                                          </p:val>
                                        </p:tav>
                                      </p:tavLst>
                                    </p:anim>
                                  </p:childTnLst>
                                </p:cTn>
                              </p:par>
                              <p:par>
                                <p:cTn id="86" presetID="42" presetClass="entr" presetSubtype="0" fill="hold" grpId="0" nodeType="withEffect">
                                  <p:stCondLst>
                                    <p:cond delay="0"/>
                                  </p:stCondLst>
                                  <p:childTnLst>
                                    <p:set>
                                      <p:cBhvr>
                                        <p:cTn id="87" dur="1" fill="hold">
                                          <p:stCondLst>
                                            <p:cond delay="0"/>
                                          </p:stCondLst>
                                        </p:cTn>
                                        <p:tgtEl>
                                          <p:spTgt spid="16"/>
                                        </p:tgtEl>
                                        <p:attrNameLst>
                                          <p:attrName>style.visibility</p:attrName>
                                        </p:attrNameLst>
                                      </p:cBhvr>
                                      <p:to>
                                        <p:strVal val="visible"/>
                                      </p:to>
                                    </p:set>
                                    <p:animEffect transition="in" filter="fade">
                                      <p:cBhvr>
                                        <p:cTn id="88" dur="1000"/>
                                        <p:tgtEl>
                                          <p:spTgt spid="16"/>
                                        </p:tgtEl>
                                      </p:cBhvr>
                                    </p:animEffect>
                                    <p:anim calcmode="lin" valueType="num">
                                      <p:cBhvr>
                                        <p:cTn id="89" dur="1000" fill="hold"/>
                                        <p:tgtEl>
                                          <p:spTgt spid="16"/>
                                        </p:tgtEl>
                                        <p:attrNameLst>
                                          <p:attrName>ppt_x</p:attrName>
                                        </p:attrNameLst>
                                      </p:cBhvr>
                                      <p:tavLst>
                                        <p:tav tm="0">
                                          <p:val>
                                            <p:strVal val="#ppt_x"/>
                                          </p:val>
                                        </p:tav>
                                        <p:tav tm="100000">
                                          <p:val>
                                            <p:strVal val="#ppt_x"/>
                                          </p:val>
                                        </p:tav>
                                      </p:tavLst>
                                    </p:anim>
                                    <p:anim calcmode="lin" valueType="num">
                                      <p:cBhvr>
                                        <p:cTn id="90" dur="1000" fill="hold"/>
                                        <p:tgtEl>
                                          <p:spTgt spid="16"/>
                                        </p:tgtEl>
                                        <p:attrNameLst>
                                          <p:attrName>ppt_y</p:attrName>
                                        </p:attrNameLst>
                                      </p:cBhvr>
                                      <p:tavLst>
                                        <p:tav tm="0">
                                          <p:val>
                                            <p:strVal val="#ppt_y+.1"/>
                                          </p:val>
                                        </p:tav>
                                        <p:tav tm="100000">
                                          <p:val>
                                            <p:strVal val="#ppt_y"/>
                                          </p:val>
                                        </p:tav>
                                      </p:tavLst>
                                    </p:anim>
                                  </p:childTnLst>
                                </p:cTn>
                              </p:par>
                              <p:par>
                                <p:cTn id="91" presetID="42" presetClass="entr" presetSubtype="0" fill="hold" grpId="0" nodeType="withEffect">
                                  <p:stCondLst>
                                    <p:cond delay="0"/>
                                  </p:stCondLst>
                                  <p:childTnLst>
                                    <p:set>
                                      <p:cBhvr>
                                        <p:cTn id="92" dur="1" fill="hold">
                                          <p:stCondLst>
                                            <p:cond delay="0"/>
                                          </p:stCondLst>
                                        </p:cTn>
                                        <p:tgtEl>
                                          <p:spTgt spid="5"/>
                                        </p:tgtEl>
                                        <p:attrNameLst>
                                          <p:attrName>style.visibility</p:attrName>
                                        </p:attrNameLst>
                                      </p:cBhvr>
                                      <p:to>
                                        <p:strVal val="visible"/>
                                      </p:to>
                                    </p:set>
                                    <p:animEffect transition="in" filter="fade">
                                      <p:cBhvr>
                                        <p:cTn id="93" dur="1000"/>
                                        <p:tgtEl>
                                          <p:spTgt spid="5"/>
                                        </p:tgtEl>
                                      </p:cBhvr>
                                    </p:animEffect>
                                    <p:anim calcmode="lin" valueType="num">
                                      <p:cBhvr>
                                        <p:cTn id="94" dur="1000" fill="hold"/>
                                        <p:tgtEl>
                                          <p:spTgt spid="5"/>
                                        </p:tgtEl>
                                        <p:attrNameLst>
                                          <p:attrName>ppt_x</p:attrName>
                                        </p:attrNameLst>
                                      </p:cBhvr>
                                      <p:tavLst>
                                        <p:tav tm="0">
                                          <p:val>
                                            <p:strVal val="#ppt_x"/>
                                          </p:val>
                                        </p:tav>
                                        <p:tav tm="100000">
                                          <p:val>
                                            <p:strVal val="#ppt_x"/>
                                          </p:val>
                                        </p:tav>
                                      </p:tavLst>
                                    </p:anim>
                                    <p:anim calcmode="lin" valueType="num">
                                      <p:cBhvr>
                                        <p:cTn id="9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7" grpId="0" animBg="1"/>
      <p:bldP spid="18" grpId="0"/>
      <p:bldP spid="2" grpId="0" animBg="1"/>
      <p:bldP spid="14" grpId="0" animBg="1"/>
      <p:bldP spid="16" grpId="0" animBg="1"/>
      <p:bldP spid="19" grpId="0"/>
      <p:bldP spid="3"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椭圆 6"/>
          <p:cNvSpPr/>
          <p:nvPr/>
        </p:nvSpPr>
        <p:spPr>
          <a:xfrm>
            <a:off x="-792718" y="5718063"/>
            <a:ext cx="14207066" cy="3205655"/>
          </a:xfrm>
          <a:prstGeom prst="ellipse">
            <a:avLst/>
          </a:prstGeom>
          <a:solidFill>
            <a:srgbClr val="D0DE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 name="图片 3"/>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7305463" y="3566007"/>
            <a:ext cx="4887364" cy="2950746"/>
          </a:xfrm>
          <a:prstGeom prst="rect">
            <a:avLst/>
          </a:prstGeom>
        </p:spPr>
      </p:pic>
      <p:pic>
        <p:nvPicPr>
          <p:cNvPr id="10" name="图片 9"/>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3937450" y="4763911"/>
            <a:ext cx="2839320" cy="2839320"/>
          </a:xfrm>
          <a:prstGeom prst="rect">
            <a:avLst/>
          </a:prstGeom>
        </p:spPr>
      </p:pic>
      <p:pic>
        <p:nvPicPr>
          <p:cNvPr id="11" name="图片 10"/>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8992008" y="5533564"/>
            <a:ext cx="1869971" cy="1869971"/>
          </a:xfrm>
          <a:prstGeom prst="rect">
            <a:avLst/>
          </a:prstGeom>
        </p:spPr>
      </p:pic>
      <p:pic>
        <p:nvPicPr>
          <p:cNvPr id="23" name="图片 22"/>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298377" y="205637"/>
            <a:ext cx="1849297" cy="1849297"/>
          </a:xfrm>
          <a:prstGeom prst="rect">
            <a:avLst/>
          </a:prstGeom>
        </p:spPr>
      </p:pic>
      <p:pic>
        <p:nvPicPr>
          <p:cNvPr id="22" name="图片 21"/>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10407700" y="492397"/>
            <a:ext cx="1616134" cy="914416"/>
          </a:xfrm>
          <a:prstGeom prst="rect">
            <a:avLst/>
          </a:prstGeom>
        </p:spPr>
      </p:pic>
      <p:pic>
        <p:nvPicPr>
          <p:cNvPr id="24" name="图片 23"/>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817483" y="492397"/>
            <a:ext cx="1077595" cy="726750"/>
          </a:xfrm>
          <a:prstGeom prst="rect">
            <a:avLst/>
          </a:prstGeom>
        </p:spPr>
      </p:pic>
      <p:pic>
        <p:nvPicPr>
          <p:cNvPr id="25" name="图片 24"/>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10407700" y="55069"/>
            <a:ext cx="1520261" cy="2150434"/>
          </a:xfrm>
          <a:prstGeom prst="rect">
            <a:avLst/>
          </a:prstGeom>
        </p:spPr>
      </p:pic>
      <p:sp>
        <p:nvSpPr>
          <p:cNvPr id="2" name="椭圆形标注 1"/>
          <p:cNvSpPr/>
          <p:nvPr/>
        </p:nvSpPr>
        <p:spPr>
          <a:xfrm>
            <a:off x="4890716" y="1381437"/>
            <a:ext cx="1094208" cy="863849"/>
          </a:xfrm>
          <a:prstGeom prst="wedgeEllipseCallout">
            <a:avLst>
              <a:gd name="adj1" fmla="val 30331"/>
              <a:gd name="adj2" fmla="val 62584"/>
            </a:avLst>
          </a:prstGeom>
          <a:solidFill>
            <a:srgbClr val="9CB9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smtClean="0">
                <a:cs typeface="+mn-ea"/>
                <a:sym typeface="+mn-lt"/>
              </a:rPr>
              <a:t>01</a:t>
            </a:r>
            <a:endParaRPr lang="zh-CN" altLang="en-US" sz="2400" b="1" dirty="0">
              <a:cs typeface="+mn-ea"/>
              <a:sym typeface="+mn-lt"/>
            </a:endParaRPr>
          </a:p>
        </p:txBody>
      </p:sp>
      <p:sp>
        <p:nvSpPr>
          <p:cNvPr id="19" name="内容占位符 2"/>
          <p:cNvSpPr>
            <a:spLocks noGrp="1"/>
          </p:cNvSpPr>
          <p:nvPr/>
        </p:nvSpPr>
        <p:spPr>
          <a:xfrm>
            <a:off x="3408757" y="2763398"/>
            <a:ext cx="6086375" cy="533262"/>
          </a:xfrm>
          <a:prstGeom prst="rect">
            <a:avLst/>
          </a:prstGeom>
          <a:noFill/>
          <a:ln>
            <a:noFill/>
          </a:ln>
        </p:spPr>
        <p:txBody>
          <a:bodyPr vert="horz" wrap="square" lIns="91440" tIns="45720" rIns="91440" bIns="45720" numCol="1" anchor="t" anchorCtr="0" compatLnSpc="1"/>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sz="5400" dirty="0" smtClean="0">
                <a:solidFill>
                  <a:srgbClr val="9CB92E"/>
                </a:solidFill>
                <a:cs typeface="+mn-ea"/>
                <a:sym typeface="+mn-lt"/>
              </a:rPr>
              <a:t>小学生常规教育</a:t>
            </a:r>
            <a:endParaRPr lang="en-US" altLang="zh-CN" sz="5400" dirty="0" smtClean="0">
              <a:solidFill>
                <a:srgbClr val="9CB92E"/>
              </a:solidFill>
              <a:cs typeface="+mn-ea"/>
              <a:sym typeface="+mn-lt"/>
            </a:endParaRPr>
          </a:p>
        </p:txBody>
      </p:sp>
      <p:pic>
        <p:nvPicPr>
          <p:cNvPr id="6" name="图片 5"/>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rot="20065283">
            <a:off x="712838" y="5225737"/>
            <a:ext cx="2364481" cy="2072059"/>
          </a:xfrm>
          <a:prstGeom prst="rect">
            <a:avLst/>
          </a:prstGeom>
        </p:spPr>
      </p:pic>
    </p:spTree>
    <p:extLst>
      <p:ext uri="{BB962C8B-B14F-4D97-AF65-F5344CB8AC3E}">
        <p14:creationId xmlns:p14="http://schemas.microsoft.com/office/powerpoint/2010/main" val="456074068"/>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1000"/>
                                        <p:tgtEl>
                                          <p:spTgt spid="24"/>
                                        </p:tgtEl>
                                      </p:cBhvr>
                                    </p:animEffect>
                                    <p:anim calcmode="lin" valueType="num">
                                      <p:cBhvr>
                                        <p:cTn id="8" dur="1000" fill="hold"/>
                                        <p:tgtEl>
                                          <p:spTgt spid="24"/>
                                        </p:tgtEl>
                                        <p:attrNameLst>
                                          <p:attrName>ppt_x</p:attrName>
                                        </p:attrNameLst>
                                      </p:cBhvr>
                                      <p:tavLst>
                                        <p:tav tm="0">
                                          <p:val>
                                            <p:strVal val="#ppt_x"/>
                                          </p:val>
                                        </p:tav>
                                        <p:tav tm="100000">
                                          <p:val>
                                            <p:strVal val="#ppt_x"/>
                                          </p:val>
                                        </p:tav>
                                      </p:tavLst>
                                    </p:anim>
                                    <p:anim calcmode="lin" valueType="num">
                                      <p:cBhvr>
                                        <p:cTn id="9" dur="1000" fill="hold"/>
                                        <p:tgtEl>
                                          <p:spTgt spid="24"/>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1000"/>
                                        <p:tgtEl>
                                          <p:spTgt spid="23"/>
                                        </p:tgtEl>
                                      </p:cBhvr>
                                    </p:animEffect>
                                    <p:anim calcmode="lin" valueType="num">
                                      <p:cBhvr>
                                        <p:cTn id="13" dur="1000" fill="hold"/>
                                        <p:tgtEl>
                                          <p:spTgt spid="23"/>
                                        </p:tgtEl>
                                        <p:attrNameLst>
                                          <p:attrName>ppt_x</p:attrName>
                                        </p:attrNameLst>
                                      </p:cBhvr>
                                      <p:tavLst>
                                        <p:tav tm="0">
                                          <p:val>
                                            <p:strVal val="#ppt_x"/>
                                          </p:val>
                                        </p:tav>
                                        <p:tav tm="100000">
                                          <p:val>
                                            <p:strVal val="#ppt_x"/>
                                          </p:val>
                                        </p:tav>
                                      </p:tavLst>
                                    </p:anim>
                                    <p:anim calcmode="lin" valueType="num">
                                      <p:cBhvr>
                                        <p:cTn id="14"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fade">
                                      <p:cBhvr>
                                        <p:cTn id="19" dur="1000"/>
                                        <p:tgtEl>
                                          <p:spTgt spid="22"/>
                                        </p:tgtEl>
                                      </p:cBhvr>
                                    </p:animEffect>
                                    <p:anim calcmode="lin" valueType="num">
                                      <p:cBhvr>
                                        <p:cTn id="20" dur="1000" fill="hold"/>
                                        <p:tgtEl>
                                          <p:spTgt spid="22"/>
                                        </p:tgtEl>
                                        <p:attrNameLst>
                                          <p:attrName>ppt_x</p:attrName>
                                        </p:attrNameLst>
                                      </p:cBhvr>
                                      <p:tavLst>
                                        <p:tav tm="0">
                                          <p:val>
                                            <p:strVal val="#ppt_x"/>
                                          </p:val>
                                        </p:tav>
                                        <p:tav tm="100000">
                                          <p:val>
                                            <p:strVal val="#ppt_x"/>
                                          </p:val>
                                        </p:tav>
                                      </p:tavLst>
                                    </p:anim>
                                    <p:anim calcmode="lin" valueType="num">
                                      <p:cBhvr>
                                        <p:cTn id="21"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randombar(horizontal)">
                                      <p:cBhvr>
                                        <p:cTn id="26" dur="5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1000"/>
                                        <p:tgtEl>
                                          <p:spTgt spid="6"/>
                                        </p:tgtEl>
                                      </p:cBhvr>
                                    </p:animEffect>
                                    <p:anim calcmode="lin" valueType="num">
                                      <p:cBhvr>
                                        <p:cTn id="32" dur="1000" fill="hold"/>
                                        <p:tgtEl>
                                          <p:spTgt spid="6"/>
                                        </p:tgtEl>
                                        <p:attrNameLst>
                                          <p:attrName>ppt_x</p:attrName>
                                        </p:attrNameLst>
                                      </p:cBhvr>
                                      <p:tavLst>
                                        <p:tav tm="0">
                                          <p:val>
                                            <p:strVal val="#ppt_x"/>
                                          </p:val>
                                        </p:tav>
                                        <p:tav tm="100000">
                                          <p:val>
                                            <p:strVal val="#ppt_x"/>
                                          </p:val>
                                        </p:tav>
                                      </p:tavLst>
                                    </p:anim>
                                    <p:anim calcmode="lin" valueType="num">
                                      <p:cBhvr>
                                        <p:cTn id="3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nodeType="click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wipe(down)">
                                      <p:cBhvr>
                                        <p:cTn id="38" dur="500"/>
                                        <p:tgtEl>
                                          <p:spTgt spid="10"/>
                                        </p:tgtEl>
                                      </p:cBhvr>
                                    </p:animEffect>
                                  </p:childTnLst>
                                </p:cTn>
                              </p:par>
                              <p:par>
                                <p:cTn id="39" presetID="22" presetClass="entr" presetSubtype="4" fill="hold" nodeType="with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wipe(down)">
                                      <p:cBhvr>
                                        <p:cTn id="41" dur="500"/>
                                        <p:tgtEl>
                                          <p:spTgt spid="11"/>
                                        </p:tgtEl>
                                      </p:cBhvr>
                                    </p:animEffect>
                                  </p:childTnLst>
                                </p:cTn>
                              </p:par>
                              <p:par>
                                <p:cTn id="42" presetID="42" presetClass="entr" presetSubtype="0" fill="hold" nodeType="withEffect">
                                  <p:stCondLst>
                                    <p:cond delay="0"/>
                                  </p:stCondLst>
                                  <p:childTnLst>
                                    <p:set>
                                      <p:cBhvr>
                                        <p:cTn id="43" dur="1" fill="hold">
                                          <p:stCondLst>
                                            <p:cond delay="0"/>
                                          </p:stCondLst>
                                        </p:cTn>
                                        <p:tgtEl>
                                          <p:spTgt spid="4"/>
                                        </p:tgtEl>
                                        <p:attrNameLst>
                                          <p:attrName>style.visibility</p:attrName>
                                        </p:attrNameLst>
                                      </p:cBhvr>
                                      <p:to>
                                        <p:strVal val="visible"/>
                                      </p:to>
                                    </p:set>
                                    <p:animEffect transition="in" filter="fade">
                                      <p:cBhvr>
                                        <p:cTn id="44" dur="1000"/>
                                        <p:tgtEl>
                                          <p:spTgt spid="4"/>
                                        </p:tgtEl>
                                      </p:cBhvr>
                                    </p:animEffect>
                                    <p:anim calcmode="lin" valueType="num">
                                      <p:cBhvr>
                                        <p:cTn id="45" dur="1000" fill="hold"/>
                                        <p:tgtEl>
                                          <p:spTgt spid="4"/>
                                        </p:tgtEl>
                                        <p:attrNameLst>
                                          <p:attrName>ppt_x</p:attrName>
                                        </p:attrNameLst>
                                      </p:cBhvr>
                                      <p:tavLst>
                                        <p:tav tm="0">
                                          <p:val>
                                            <p:strVal val="#ppt_x"/>
                                          </p:val>
                                        </p:tav>
                                        <p:tav tm="100000">
                                          <p:val>
                                            <p:strVal val="#ppt_x"/>
                                          </p:val>
                                        </p:tav>
                                      </p:tavLst>
                                    </p:anim>
                                    <p:anim calcmode="lin" valueType="num">
                                      <p:cBhvr>
                                        <p:cTn id="4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fade">
                                      <p:cBhvr>
                                        <p:cTn id="51" dur="500"/>
                                        <p:tgtEl>
                                          <p:spTgt spid="25"/>
                                        </p:tgtEl>
                                      </p:cBhvr>
                                    </p:animEffect>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9"/>
                                        </p:tgtEl>
                                        <p:attrNameLst>
                                          <p:attrName>style.visibility</p:attrName>
                                        </p:attrNameLst>
                                      </p:cBhvr>
                                      <p:to>
                                        <p:strVal val="visible"/>
                                      </p:to>
                                    </p:set>
                                    <p:animEffect transition="in" filter="fade">
                                      <p:cBhvr>
                                        <p:cTn id="56" dur="1000"/>
                                        <p:tgtEl>
                                          <p:spTgt spid="19"/>
                                        </p:tgtEl>
                                      </p:cBhvr>
                                    </p:animEffect>
                                    <p:anim calcmode="lin" valueType="num">
                                      <p:cBhvr>
                                        <p:cTn id="57" dur="1000" fill="hold"/>
                                        <p:tgtEl>
                                          <p:spTgt spid="19"/>
                                        </p:tgtEl>
                                        <p:attrNameLst>
                                          <p:attrName>ppt_x</p:attrName>
                                        </p:attrNameLst>
                                      </p:cBhvr>
                                      <p:tavLst>
                                        <p:tav tm="0">
                                          <p:val>
                                            <p:strVal val="#ppt_x"/>
                                          </p:val>
                                        </p:tav>
                                        <p:tav tm="100000">
                                          <p:val>
                                            <p:strVal val="#ppt_x"/>
                                          </p:val>
                                        </p:tav>
                                      </p:tavLst>
                                    </p:anim>
                                    <p:anim calcmode="lin" valueType="num">
                                      <p:cBhvr>
                                        <p:cTn id="58" dur="1000" fill="hold"/>
                                        <p:tgtEl>
                                          <p:spTgt spid="19"/>
                                        </p:tgtEl>
                                        <p:attrNameLst>
                                          <p:attrName>ppt_y</p:attrName>
                                        </p:attrNameLst>
                                      </p:cBhvr>
                                      <p:tavLst>
                                        <p:tav tm="0">
                                          <p:val>
                                            <p:strVal val="#ppt_y+.1"/>
                                          </p:val>
                                        </p:tav>
                                        <p:tav tm="100000">
                                          <p:val>
                                            <p:strVal val="#ppt_y"/>
                                          </p:val>
                                        </p:tav>
                                      </p:tavLst>
                                    </p:anim>
                                  </p:childTnLst>
                                </p:cTn>
                              </p:par>
                              <p:par>
                                <p:cTn id="59" presetID="42" presetClass="entr" presetSubtype="0" fill="hold" grpId="0" nodeType="withEffect">
                                  <p:stCondLst>
                                    <p:cond delay="0"/>
                                  </p:stCondLst>
                                  <p:childTnLst>
                                    <p:set>
                                      <p:cBhvr>
                                        <p:cTn id="60" dur="1" fill="hold">
                                          <p:stCondLst>
                                            <p:cond delay="0"/>
                                          </p:stCondLst>
                                        </p:cTn>
                                        <p:tgtEl>
                                          <p:spTgt spid="2"/>
                                        </p:tgtEl>
                                        <p:attrNameLst>
                                          <p:attrName>style.visibility</p:attrName>
                                        </p:attrNameLst>
                                      </p:cBhvr>
                                      <p:to>
                                        <p:strVal val="visible"/>
                                      </p:to>
                                    </p:set>
                                    <p:animEffect transition="in" filter="fade">
                                      <p:cBhvr>
                                        <p:cTn id="61" dur="1000"/>
                                        <p:tgtEl>
                                          <p:spTgt spid="2"/>
                                        </p:tgtEl>
                                      </p:cBhvr>
                                    </p:animEffect>
                                    <p:anim calcmode="lin" valueType="num">
                                      <p:cBhvr>
                                        <p:cTn id="62" dur="1000" fill="hold"/>
                                        <p:tgtEl>
                                          <p:spTgt spid="2"/>
                                        </p:tgtEl>
                                        <p:attrNameLst>
                                          <p:attrName>ppt_x</p:attrName>
                                        </p:attrNameLst>
                                      </p:cBhvr>
                                      <p:tavLst>
                                        <p:tav tm="0">
                                          <p:val>
                                            <p:strVal val="#ppt_x"/>
                                          </p:val>
                                        </p:tav>
                                        <p:tav tm="100000">
                                          <p:val>
                                            <p:strVal val="#ppt_x"/>
                                          </p:val>
                                        </p:tav>
                                      </p:tavLst>
                                    </p:anim>
                                    <p:anim calcmode="lin" valueType="num">
                                      <p:cBhvr>
                                        <p:cTn id="6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animBg="1"/>
      <p:bldP spid="1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椭圆 12"/>
          <p:cNvSpPr/>
          <p:nvPr/>
        </p:nvSpPr>
        <p:spPr>
          <a:xfrm>
            <a:off x="-2815469" y="5740521"/>
            <a:ext cx="17478704" cy="5777063"/>
          </a:xfrm>
          <a:prstGeom prst="ellipse">
            <a:avLst/>
          </a:prstGeom>
          <a:solidFill>
            <a:schemeClr val="accent3">
              <a:lumMod val="40000"/>
              <a:lumOff val="60000"/>
              <a:alpha val="5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8" name="图片 7"/>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407700" y="492397"/>
            <a:ext cx="1616134" cy="914416"/>
          </a:xfrm>
          <a:prstGeom prst="rect">
            <a:avLst/>
          </a:prstGeom>
        </p:spPr>
      </p:pic>
      <p:pic>
        <p:nvPicPr>
          <p:cNvPr id="10" name="图片 9"/>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227897" y="61489"/>
            <a:ext cx="1849297" cy="1849297"/>
          </a:xfrm>
          <a:prstGeom prst="rect">
            <a:avLst/>
          </a:prstGeom>
        </p:spPr>
      </p:pic>
      <p:pic>
        <p:nvPicPr>
          <p:cNvPr id="11" name="图片 10"/>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271648" y="308529"/>
            <a:ext cx="1077595" cy="726750"/>
          </a:xfrm>
          <a:prstGeom prst="rect">
            <a:avLst/>
          </a:prstGeom>
        </p:spPr>
      </p:pic>
      <p:pic>
        <p:nvPicPr>
          <p:cNvPr id="5" name="图片 4"/>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10407700" y="55069"/>
            <a:ext cx="1520261" cy="2150434"/>
          </a:xfrm>
          <a:prstGeom prst="rect">
            <a:avLst/>
          </a:prstGeom>
        </p:spPr>
      </p:pic>
      <p:sp>
        <p:nvSpPr>
          <p:cNvPr id="21" name="标题 1"/>
          <p:cNvSpPr>
            <a:spLocks noGrp="1"/>
          </p:cNvSpPr>
          <p:nvPr/>
        </p:nvSpPr>
        <p:spPr>
          <a:xfrm>
            <a:off x="1952779" y="560844"/>
            <a:ext cx="7942208" cy="1087756"/>
          </a:xfrm>
          <a:prstGeom prst="rect">
            <a:avLst/>
          </a:prstGeom>
          <a:noFill/>
          <a:ln>
            <a:noFill/>
          </a:ln>
        </p:spPr>
        <p:txBody>
          <a:bodyPr vert="horz" wrap="square" lIns="91440" tIns="45720" rIns="91440" bIns="45720" numCol="1" anchor="b" anchorCtr="0" compatLnSpc="1"/>
          <a:lstStyle>
            <a:lvl1pPr algn="ctr" rtl="0" fontAlgn="base">
              <a:spcBef>
                <a:spcPct val="0"/>
              </a:spcBef>
              <a:spcAft>
                <a:spcPct val="0"/>
              </a:spcAft>
              <a:defRPr sz="60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2pPr>
            <a:lvl3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3pPr>
            <a:lvl4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4pPr>
            <a:lvl5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5pPr>
            <a:lvl6pPr marL="4572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6pPr>
            <a:lvl7pPr marL="9144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7pPr>
            <a:lvl8pPr marL="13716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8pPr>
            <a:lvl9pPr marL="18288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9pPr>
          </a:lstStyle>
          <a:p>
            <a:endParaRPr lang="en-US" altLang="zh-CN" sz="8000" b="1" dirty="0" smtClean="0">
              <a:solidFill>
                <a:srgbClr val="FFC000"/>
              </a:solidFill>
              <a:latin typeface="+mn-lt"/>
              <a:ea typeface="+mn-ea"/>
              <a:cs typeface="+mn-ea"/>
              <a:sym typeface="+mn-lt"/>
            </a:endParaRPr>
          </a:p>
          <a:p>
            <a:r>
              <a:rPr lang="zh-CN" altLang="en-US" sz="4400" b="1" dirty="0" smtClean="0">
                <a:solidFill>
                  <a:srgbClr val="FFC000"/>
                </a:solidFill>
                <a:latin typeface="+mn-lt"/>
                <a:ea typeface="+mn-ea"/>
                <a:cs typeface="+mn-ea"/>
                <a:sym typeface="+mn-lt"/>
              </a:rPr>
              <a:t>品 常 行 为 规 范</a:t>
            </a:r>
            <a:endParaRPr lang="zh-CN" altLang="en-US" sz="4400" b="1" dirty="0">
              <a:solidFill>
                <a:srgbClr val="FFC000"/>
              </a:solidFill>
              <a:latin typeface="+mn-lt"/>
              <a:ea typeface="+mn-ea"/>
              <a:cs typeface="+mn-ea"/>
              <a:sym typeface="+mn-lt"/>
            </a:endParaRPr>
          </a:p>
        </p:txBody>
      </p:sp>
      <p:pic>
        <p:nvPicPr>
          <p:cNvPr id="19" name="图片 18"/>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3995951" y="390247"/>
            <a:ext cx="3855864" cy="563314"/>
          </a:xfrm>
          <a:prstGeom prst="rect">
            <a:avLst/>
          </a:prstGeom>
        </p:spPr>
      </p:pic>
      <p:pic>
        <p:nvPicPr>
          <p:cNvPr id="23" name="图片 22"/>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rot="20468444">
            <a:off x="8035251" y="4916468"/>
            <a:ext cx="2294105" cy="2010387"/>
          </a:xfrm>
          <a:prstGeom prst="rect">
            <a:avLst/>
          </a:prstGeom>
        </p:spPr>
      </p:pic>
      <p:sp>
        <p:nvSpPr>
          <p:cNvPr id="46" name="Rectangle 3"/>
          <p:cNvSpPr>
            <a:spLocks noGrp="1" noChangeArrowheads="1"/>
          </p:cNvSpPr>
          <p:nvPr/>
        </p:nvSpPr>
        <p:spPr>
          <a:xfrm>
            <a:off x="1952779" y="1623862"/>
            <a:ext cx="10437688" cy="3234781"/>
          </a:xfrm>
          <a:prstGeom prst="rect">
            <a:avLst/>
          </a:prstGeom>
          <a:noFill/>
          <a:ln>
            <a:noFill/>
          </a:ln>
        </p:spPr>
        <p:txBody>
          <a:bodyPr vert="horz" wrap="square" lIns="91440" tIns="45720" rIns="91440" bIns="45720" numCol="1" anchor="t" anchorCtr="0" compatLnSpc="1"/>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200000"/>
              </a:lnSpc>
              <a:buNone/>
            </a:pPr>
            <a:r>
              <a:rPr lang="en-US" altLang="zh-CN" sz="1400" dirty="0">
                <a:solidFill>
                  <a:srgbClr val="83C207"/>
                </a:solidFill>
                <a:cs typeface="+mn-ea"/>
                <a:sym typeface="+mn-lt"/>
              </a:rPr>
              <a:t>1</a:t>
            </a:r>
            <a:r>
              <a:rPr lang="zh-CN" altLang="en-US" sz="1400" dirty="0">
                <a:solidFill>
                  <a:srgbClr val="83C207"/>
                </a:solidFill>
                <a:cs typeface="+mn-ea"/>
                <a:sym typeface="+mn-lt"/>
              </a:rPr>
              <a:t>．进校门要做到衣冠整洁、端庄，并佩戴红领巾，校卡</a:t>
            </a:r>
            <a:r>
              <a:rPr lang="en-US" altLang="zh-CN" sz="1400" dirty="0">
                <a:solidFill>
                  <a:srgbClr val="83C207"/>
                </a:solidFill>
                <a:cs typeface="+mn-ea"/>
                <a:sym typeface="+mn-lt"/>
              </a:rPr>
              <a:t>.</a:t>
            </a:r>
          </a:p>
          <a:p>
            <a:pPr marL="0" indent="0">
              <a:lnSpc>
                <a:spcPct val="200000"/>
              </a:lnSpc>
              <a:buNone/>
            </a:pPr>
            <a:r>
              <a:rPr lang="en-US" altLang="zh-CN" sz="1400" dirty="0">
                <a:solidFill>
                  <a:srgbClr val="83C207"/>
                </a:solidFill>
                <a:cs typeface="+mn-ea"/>
                <a:sym typeface="+mn-lt"/>
              </a:rPr>
              <a:t>2</a:t>
            </a:r>
            <a:r>
              <a:rPr lang="zh-CN" altLang="en-US" sz="1400" dirty="0">
                <a:solidFill>
                  <a:srgbClr val="83C207"/>
                </a:solidFill>
                <a:cs typeface="+mn-ea"/>
                <a:sym typeface="+mn-lt"/>
              </a:rPr>
              <a:t>．对老师和同学讲文明礼貌，不讲粗话，脏话，不起叫绰号，不讲离间话和骗话，不骂人、打人、不倚强欺弱、倚大欺小</a:t>
            </a:r>
            <a:r>
              <a:rPr lang="zh-CN" altLang="en-US" sz="1400" dirty="0" smtClean="0">
                <a:solidFill>
                  <a:srgbClr val="83C207"/>
                </a:solidFill>
                <a:cs typeface="+mn-ea"/>
                <a:sym typeface="+mn-lt"/>
              </a:rPr>
              <a:t>。</a:t>
            </a:r>
            <a:endParaRPr lang="en-US" altLang="zh-CN" sz="1400" dirty="0" smtClean="0">
              <a:solidFill>
                <a:srgbClr val="83C207"/>
              </a:solidFill>
              <a:cs typeface="+mn-ea"/>
              <a:sym typeface="+mn-lt"/>
            </a:endParaRPr>
          </a:p>
          <a:p>
            <a:pPr marL="0" indent="0">
              <a:lnSpc>
                <a:spcPct val="200000"/>
              </a:lnSpc>
              <a:buNone/>
            </a:pPr>
            <a:r>
              <a:rPr lang="en-US" altLang="zh-CN" sz="1400" dirty="0" smtClean="0">
                <a:solidFill>
                  <a:srgbClr val="83C207"/>
                </a:solidFill>
                <a:cs typeface="+mn-ea"/>
                <a:sym typeface="+mn-lt"/>
              </a:rPr>
              <a:t>3</a:t>
            </a:r>
            <a:r>
              <a:rPr lang="zh-CN" altLang="en-US" sz="1400" dirty="0">
                <a:solidFill>
                  <a:srgbClr val="83C207"/>
                </a:solidFill>
                <a:cs typeface="+mn-ea"/>
                <a:sym typeface="+mn-lt"/>
              </a:rPr>
              <a:t>．课内外都遵守学校的纪律和各项规章制度，课间、午间不追逐，不打闹，学校来客不随尾，不围观</a:t>
            </a:r>
            <a:r>
              <a:rPr lang="zh-CN" altLang="en-US" sz="1400" dirty="0" smtClean="0">
                <a:solidFill>
                  <a:srgbClr val="83C207"/>
                </a:solidFill>
                <a:cs typeface="+mn-ea"/>
                <a:sym typeface="+mn-lt"/>
              </a:rPr>
              <a:t>。</a:t>
            </a:r>
            <a:endParaRPr lang="en-US" altLang="zh-CN" sz="1400" dirty="0" smtClean="0">
              <a:solidFill>
                <a:srgbClr val="83C207"/>
              </a:solidFill>
              <a:cs typeface="+mn-ea"/>
              <a:sym typeface="+mn-lt"/>
            </a:endParaRPr>
          </a:p>
          <a:p>
            <a:pPr marL="0" indent="0">
              <a:lnSpc>
                <a:spcPct val="200000"/>
              </a:lnSpc>
              <a:buNone/>
            </a:pPr>
            <a:r>
              <a:rPr lang="en-US" altLang="zh-CN" sz="1400" dirty="0" smtClean="0">
                <a:solidFill>
                  <a:srgbClr val="83C207"/>
                </a:solidFill>
                <a:cs typeface="+mn-ea"/>
                <a:sym typeface="+mn-lt"/>
              </a:rPr>
              <a:t>4</a:t>
            </a:r>
            <a:r>
              <a:rPr lang="zh-CN" altLang="en-US" sz="1400" dirty="0" smtClean="0">
                <a:solidFill>
                  <a:srgbClr val="83C207"/>
                </a:solidFill>
                <a:cs typeface="+mn-ea"/>
                <a:sym typeface="+mn-lt"/>
              </a:rPr>
              <a:t>．进办公室要报告，经老师同意方可进入；</a:t>
            </a:r>
          </a:p>
          <a:p>
            <a:pPr marL="0" indent="0">
              <a:lnSpc>
                <a:spcPct val="200000"/>
              </a:lnSpc>
              <a:buNone/>
            </a:pPr>
            <a:r>
              <a:rPr lang="en-US" altLang="zh-CN" sz="1400" dirty="0" smtClean="0">
                <a:solidFill>
                  <a:srgbClr val="83C207"/>
                </a:solidFill>
                <a:cs typeface="+mn-ea"/>
                <a:sym typeface="+mn-lt"/>
              </a:rPr>
              <a:t>5</a:t>
            </a:r>
            <a:r>
              <a:rPr lang="zh-CN" altLang="en-US" sz="1400" dirty="0" smtClean="0">
                <a:solidFill>
                  <a:srgbClr val="83C207"/>
                </a:solidFill>
                <a:cs typeface="+mn-ea"/>
                <a:sym typeface="+mn-lt"/>
              </a:rPr>
              <a:t>．爱护公物财物，爱护花草树木，做到不乱涂墙壁、桌、凳等，不坐桌子，不践踏花坛，不攀摘花木</a:t>
            </a:r>
            <a:r>
              <a:rPr lang="en-US" altLang="zh-CN" sz="1400" dirty="0" smtClean="0">
                <a:solidFill>
                  <a:srgbClr val="83C207"/>
                </a:solidFill>
                <a:cs typeface="+mn-ea"/>
                <a:sym typeface="+mn-lt"/>
              </a:rPr>
              <a:t>.</a:t>
            </a:r>
          </a:p>
          <a:p>
            <a:pPr marL="0" indent="0">
              <a:lnSpc>
                <a:spcPct val="200000"/>
              </a:lnSpc>
              <a:buNone/>
            </a:pPr>
            <a:r>
              <a:rPr lang="en-US" altLang="zh-CN" sz="1400" dirty="0" smtClean="0">
                <a:solidFill>
                  <a:srgbClr val="83C207"/>
                </a:solidFill>
                <a:cs typeface="+mn-ea"/>
                <a:sym typeface="+mn-lt"/>
              </a:rPr>
              <a:t>6</a:t>
            </a:r>
            <a:r>
              <a:rPr lang="zh-CN" altLang="en-US" sz="1400" dirty="0" smtClean="0">
                <a:solidFill>
                  <a:srgbClr val="83C207"/>
                </a:solidFill>
                <a:cs typeface="+mn-ea"/>
                <a:sym typeface="+mn-lt"/>
              </a:rPr>
              <a:t>．养成良好的卫生习惯，班内自觉做好值日生工作，经常保持教室及学校公共场所的清洁卫生。</a:t>
            </a:r>
            <a:endParaRPr lang="en-US" altLang="zh-CN" sz="1400" dirty="0" smtClean="0">
              <a:solidFill>
                <a:srgbClr val="83C207"/>
              </a:solidFill>
              <a:cs typeface="+mn-ea"/>
              <a:sym typeface="+mn-lt"/>
            </a:endParaRPr>
          </a:p>
          <a:p>
            <a:pPr marL="0" indent="0">
              <a:lnSpc>
                <a:spcPct val="200000"/>
              </a:lnSpc>
              <a:buNone/>
            </a:pPr>
            <a:endParaRPr lang="zh-CN" altLang="en-US" sz="1400" dirty="0">
              <a:solidFill>
                <a:srgbClr val="83C207"/>
              </a:solidFill>
              <a:cs typeface="+mn-ea"/>
              <a:sym typeface="+mn-lt"/>
            </a:endParaRPr>
          </a:p>
        </p:txBody>
      </p:sp>
      <p:pic>
        <p:nvPicPr>
          <p:cNvPr id="37" name="图片 36"/>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701552" y="4286568"/>
            <a:ext cx="2519060" cy="2455651"/>
          </a:xfrm>
          <a:prstGeom prst="rect">
            <a:avLst/>
          </a:prstGeom>
        </p:spPr>
      </p:pic>
    </p:spTree>
    <p:extLst>
      <p:ext uri="{BB962C8B-B14F-4D97-AF65-F5344CB8AC3E}">
        <p14:creationId xmlns:p14="http://schemas.microsoft.com/office/powerpoint/2010/main" val="1082960894"/>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randombar(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anim calcmode="lin" valueType="num">
                                      <p:cBhvr>
                                        <p:cTn id="13" dur="1000" fill="hold"/>
                                        <p:tgtEl>
                                          <p:spTgt spid="11"/>
                                        </p:tgtEl>
                                        <p:attrNameLst>
                                          <p:attrName>ppt_x</p:attrName>
                                        </p:attrNameLst>
                                      </p:cBhvr>
                                      <p:tavLst>
                                        <p:tav tm="0">
                                          <p:val>
                                            <p:strVal val="#ppt_x"/>
                                          </p:val>
                                        </p:tav>
                                        <p:tav tm="100000">
                                          <p:val>
                                            <p:strVal val="#ppt_x"/>
                                          </p:val>
                                        </p:tav>
                                      </p:tavLst>
                                    </p:anim>
                                    <p:anim calcmode="lin" valueType="num">
                                      <p:cBhvr>
                                        <p:cTn id="14" dur="1000" fill="hold"/>
                                        <p:tgtEl>
                                          <p:spTgt spid="11"/>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1000"/>
                                        <p:tgtEl>
                                          <p:spTgt spid="10"/>
                                        </p:tgtEl>
                                      </p:cBhvr>
                                    </p:animEffect>
                                    <p:anim calcmode="lin" valueType="num">
                                      <p:cBhvr>
                                        <p:cTn id="18" dur="1000" fill="hold"/>
                                        <p:tgtEl>
                                          <p:spTgt spid="10"/>
                                        </p:tgtEl>
                                        <p:attrNameLst>
                                          <p:attrName>ppt_x</p:attrName>
                                        </p:attrNameLst>
                                      </p:cBhvr>
                                      <p:tavLst>
                                        <p:tav tm="0">
                                          <p:val>
                                            <p:strVal val="#ppt_x"/>
                                          </p:val>
                                        </p:tav>
                                        <p:tav tm="100000">
                                          <p:val>
                                            <p:strVal val="#ppt_x"/>
                                          </p:val>
                                        </p:tav>
                                      </p:tavLst>
                                    </p:anim>
                                    <p:anim calcmode="lin" valueType="num">
                                      <p:cBhvr>
                                        <p:cTn id="1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1000"/>
                                        <p:tgtEl>
                                          <p:spTgt spid="8"/>
                                        </p:tgtEl>
                                      </p:cBhvr>
                                    </p:animEffect>
                                    <p:anim calcmode="lin" valueType="num">
                                      <p:cBhvr>
                                        <p:cTn id="25" dur="1000" fill="hold"/>
                                        <p:tgtEl>
                                          <p:spTgt spid="8"/>
                                        </p:tgtEl>
                                        <p:attrNameLst>
                                          <p:attrName>ppt_x</p:attrName>
                                        </p:attrNameLst>
                                      </p:cBhvr>
                                      <p:tavLst>
                                        <p:tav tm="0">
                                          <p:val>
                                            <p:strVal val="#ppt_x"/>
                                          </p:val>
                                        </p:tav>
                                        <p:tav tm="100000">
                                          <p:val>
                                            <p:strVal val="#ppt_x"/>
                                          </p:val>
                                        </p:tav>
                                      </p:tavLst>
                                    </p:anim>
                                    <p:anim calcmode="lin" valueType="num">
                                      <p:cBhvr>
                                        <p:cTn id="2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fade">
                                      <p:cBhvr>
                                        <p:cTn id="31" dur="1000"/>
                                        <p:tgtEl>
                                          <p:spTgt spid="37"/>
                                        </p:tgtEl>
                                      </p:cBhvr>
                                    </p:animEffect>
                                    <p:anim calcmode="lin" valueType="num">
                                      <p:cBhvr>
                                        <p:cTn id="32" dur="1000" fill="hold"/>
                                        <p:tgtEl>
                                          <p:spTgt spid="37"/>
                                        </p:tgtEl>
                                        <p:attrNameLst>
                                          <p:attrName>ppt_x</p:attrName>
                                        </p:attrNameLst>
                                      </p:cBhvr>
                                      <p:tavLst>
                                        <p:tav tm="0">
                                          <p:val>
                                            <p:strVal val="#ppt_x"/>
                                          </p:val>
                                        </p:tav>
                                        <p:tav tm="100000">
                                          <p:val>
                                            <p:strVal val="#ppt_x"/>
                                          </p:val>
                                        </p:tav>
                                      </p:tavLst>
                                    </p:anim>
                                    <p:anim calcmode="lin" valueType="num">
                                      <p:cBhvr>
                                        <p:cTn id="33" dur="1000" fill="hold"/>
                                        <p:tgtEl>
                                          <p:spTgt spid="37"/>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23"/>
                                        </p:tgtEl>
                                        <p:attrNameLst>
                                          <p:attrName>style.visibility</p:attrName>
                                        </p:attrNameLst>
                                      </p:cBhvr>
                                      <p:to>
                                        <p:strVal val="visible"/>
                                      </p:to>
                                    </p:set>
                                    <p:animEffect transition="in" filter="fade">
                                      <p:cBhvr>
                                        <p:cTn id="36" dur="1000"/>
                                        <p:tgtEl>
                                          <p:spTgt spid="23"/>
                                        </p:tgtEl>
                                      </p:cBhvr>
                                    </p:animEffect>
                                    <p:anim calcmode="lin" valueType="num">
                                      <p:cBhvr>
                                        <p:cTn id="37" dur="1000" fill="hold"/>
                                        <p:tgtEl>
                                          <p:spTgt spid="23"/>
                                        </p:tgtEl>
                                        <p:attrNameLst>
                                          <p:attrName>ppt_x</p:attrName>
                                        </p:attrNameLst>
                                      </p:cBhvr>
                                      <p:tavLst>
                                        <p:tav tm="0">
                                          <p:val>
                                            <p:strVal val="#ppt_x"/>
                                          </p:val>
                                        </p:tav>
                                        <p:tav tm="100000">
                                          <p:val>
                                            <p:strVal val="#ppt_x"/>
                                          </p:val>
                                        </p:tav>
                                      </p:tavLst>
                                    </p:anim>
                                    <p:anim calcmode="lin" valueType="num">
                                      <p:cBhvr>
                                        <p:cTn id="38"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5"/>
                                        </p:tgtEl>
                                        <p:attrNameLst>
                                          <p:attrName>style.visibility</p:attrName>
                                        </p:attrNameLst>
                                      </p:cBhvr>
                                      <p:to>
                                        <p:strVal val="visible"/>
                                      </p:to>
                                    </p:set>
                                    <p:animEffect transition="in" filter="fade">
                                      <p:cBhvr>
                                        <p:cTn id="43" dur="500"/>
                                        <p:tgtEl>
                                          <p:spTgt spid="5"/>
                                        </p:tgtEl>
                                      </p:cBhvr>
                                    </p:animEffect>
                                  </p:childTnLst>
                                </p:cTn>
                              </p:par>
                            </p:childTnLst>
                          </p:cTn>
                        </p:par>
                      </p:childTnLst>
                    </p:cTn>
                  </p:par>
                  <p:par>
                    <p:cTn id="44" fill="hold">
                      <p:stCondLst>
                        <p:cond delay="indefinite"/>
                      </p:stCondLst>
                      <p:childTnLst>
                        <p:par>
                          <p:cTn id="45" fill="hold">
                            <p:stCondLst>
                              <p:cond delay="0"/>
                            </p:stCondLst>
                            <p:childTnLst>
                              <p:par>
                                <p:cTn id="46" presetID="47" presetClass="entr" presetSubtype="0" fill="hold" grpId="0" nodeType="clickEffect">
                                  <p:stCondLst>
                                    <p:cond delay="0"/>
                                  </p:stCondLst>
                                  <p:childTnLst>
                                    <p:set>
                                      <p:cBhvr>
                                        <p:cTn id="47" dur="1" fill="hold">
                                          <p:stCondLst>
                                            <p:cond delay="0"/>
                                          </p:stCondLst>
                                        </p:cTn>
                                        <p:tgtEl>
                                          <p:spTgt spid="21"/>
                                        </p:tgtEl>
                                        <p:attrNameLst>
                                          <p:attrName>style.visibility</p:attrName>
                                        </p:attrNameLst>
                                      </p:cBhvr>
                                      <p:to>
                                        <p:strVal val="visible"/>
                                      </p:to>
                                    </p:set>
                                    <p:animEffect transition="in" filter="fade">
                                      <p:cBhvr>
                                        <p:cTn id="48" dur="1000"/>
                                        <p:tgtEl>
                                          <p:spTgt spid="21"/>
                                        </p:tgtEl>
                                      </p:cBhvr>
                                    </p:animEffect>
                                    <p:anim calcmode="lin" valueType="num">
                                      <p:cBhvr>
                                        <p:cTn id="49" dur="1000" fill="hold"/>
                                        <p:tgtEl>
                                          <p:spTgt spid="21"/>
                                        </p:tgtEl>
                                        <p:attrNameLst>
                                          <p:attrName>ppt_x</p:attrName>
                                        </p:attrNameLst>
                                      </p:cBhvr>
                                      <p:tavLst>
                                        <p:tav tm="0">
                                          <p:val>
                                            <p:strVal val="#ppt_x"/>
                                          </p:val>
                                        </p:tav>
                                        <p:tav tm="100000">
                                          <p:val>
                                            <p:strVal val="#ppt_x"/>
                                          </p:val>
                                        </p:tav>
                                      </p:tavLst>
                                    </p:anim>
                                    <p:anim calcmode="lin" valueType="num">
                                      <p:cBhvr>
                                        <p:cTn id="50" dur="1000" fill="hold"/>
                                        <p:tgtEl>
                                          <p:spTgt spid="21"/>
                                        </p:tgtEl>
                                        <p:attrNameLst>
                                          <p:attrName>ppt_y</p:attrName>
                                        </p:attrNameLst>
                                      </p:cBhvr>
                                      <p:tavLst>
                                        <p:tav tm="0">
                                          <p:val>
                                            <p:strVal val="#ppt_y-.1"/>
                                          </p:val>
                                        </p:tav>
                                        <p:tav tm="100000">
                                          <p:val>
                                            <p:strVal val="#ppt_y"/>
                                          </p:val>
                                        </p:tav>
                                      </p:tavLst>
                                    </p:anim>
                                  </p:childTnLst>
                                </p:cTn>
                              </p:par>
                              <p:par>
                                <p:cTn id="51" presetID="47" presetClass="entr" presetSubtype="0" fill="hold" nodeType="withEffect">
                                  <p:stCondLst>
                                    <p:cond delay="0"/>
                                  </p:stCondLst>
                                  <p:childTnLst>
                                    <p:set>
                                      <p:cBhvr>
                                        <p:cTn id="52" dur="1" fill="hold">
                                          <p:stCondLst>
                                            <p:cond delay="0"/>
                                          </p:stCondLst>
                                        </p:cTn>
                                        <p:tgtEl>
                                          <p:spTgt spid="19"/>
                                        </p:tgtEl>
                                        <p:attrNameLst>
                                          <p:attrName>style.visibility</p:attrName>
                                        </p:attrNameLst>
                                      </p:cBhvr>
                                      <p:to>
                                        <p:strVal val="visible"/>
                                      </p:to>
                                    </p:set>
                                    <p:animEffect transition="in" filter="fade">
                                      <p:cBhvr>
                                        <p:cTn id="53" dur="1000"/>
                                        <p:tgtEl>
                                          <p:spTgt spid="19"/>
                                        </p:tgtEl>
                                      </p:cBhvr>
                                    </p:animEffect>
                                    <p:anim calcmode="lin" valueType="num">
                                      <p:cBhvr>
                                        <p:cTn id="54" dur="1000" fill="hold"/>
                                        <p:tgtEl>
                                          <p:spTgt spid="19"/>
                                        </p:tgtEl>
                                        <p:attrNameLst>
                                          <p:attrName>ppt_x</p:attrName>
                                        </p:attrNameLst>
                                      </p:cBhvr>
                                      <p:tavLst>
                                        <p:tav tm="0">
                                          <p:val>
                                            <p:strVal val="#ppt_x"/>
                                          </p:val>
                                        </p:tav>
                                        <p:tav tm="100000">
                                          <p:val>
                                            <p:strVal val="#ppt_x"/>
                                          </p:val>
                                        </p:tav>
                                      </p:tavLst>
                                    </p:anim>
                                    <p:anim calcmode="lin" valueType="num">
                                      <p:cBhvr>
                                        <p:cTn id="55"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2" presetClass="entr" presetSubtype="1" fill="hold" grpId="0" nodeType="clickEffect">
                                  <p:stCondLst>
                                    <p:cond delay="0"/>
                                  </p:stCondLst>
                                  <p:childTnLst>
                                    <p:set>
                                      <p:cBhvr>
                                        <p:cTn id="59" dur="1" fill="hold">
                                          <p:stCondLst>
                                            <p:cond delay="0"/>
                                          </p:stCondLst>
                                        </p:cTn>
                                        <p:tgtEl>
                                          <p:spTgt spid="46"/>
                                        </p:tgtEl>
                                        <p:attrNameLst>
                                          <p:attrName>style.visibility</p:attrName>
                                        </p:attrNameLst>
                                      </p:cBhvr>
                                      <p:to>
                                        <p:strVal val="visible"/>
                                      </p:to>
                                    </p:set>
                                    <p:animEffect transition="in" filter="wipe(up)">
                                      <p:cBhvr>
                                        <p:cTn id="60"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21" grpId="0"/>
      <p:bldP spid="4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椭圆 15"/>
          <p:cNvSpPr/>
          <p:nvPr/>
        </p:nvSpPr>
        <p:spPr>
          <a:xfrm>
            <a:off x="-2358506" y="5737485"/>
            <a:ext cx="17478704" cy="5222178"/>
          </a:xfrm>
          <a:prstGeom prst="ellipse">
            <a:avLst/>
          </a:prstGeom>
          <a:solidFill>
            <a:srgbClr val="C8EAFF">
              <a:alpha val="5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8" name="图片 7"/>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407700" y="492397"/>
            <a:ext cx="1616134" cy="914416"/>
          </a:xfrm>
          <a:prstGeom prst="rect">
            <a:avLst/>
          </a:prstGeom>
        </p:spPr>
      </p:pic>
      <p:pic>
        <p:nvPicPr>
          <p:cNvPr id="10" name="图片 9"/>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74857" y="110630"/>
            <a:ext cx="1849297" cy="1849297"/>
          </a:xfrm>
          <a:prstGeom prst="rect">
            <a:avLst/>
          </a:prstGeom>
        </p:spPr>
      </p:pic>
      <p:pic>
        <p:nvPicPr>
          <p:cNvPr id="11" name="图片 10"/>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229606" y="308529"/>
            <a:ext cx="1077595" cy="726750"/>
          </a:xfrm>
          <a:prstGeom prst="rect">
            <a:avLst/>
          </a:prstGeom>
        </p:spPr>
      </p:pic>
      <p:pic>
        <p:nvPicPr>
          <p:cNvPr id="5" name="图片 4"/>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10407700" y="55069"/>
            <a:ext cx="1520261" cy="2150434"/>
          </a:xfrm>
          <a:prstGeom prst="rect">
            <a:avLst/>
          </a:prstGeom>
        </p:spPr>
      </p:pic>
      <p:sp>
        <p:nvSpPr>
          <p:cNvPr id="21" name="标题 1"/>
          <p:cNvSpPr>
            <a:spLocks noGrp="1"/>
          </p:cNvSpPr>
          <p:nvPr/>
        </p:nvSpPr>
        <p:spPr>
          <a:xfrm>
            <a:off x="1952779" y="560844"/>
            <a:ext cx="7942208" cy="1087756"/>
          </a:xfrm>
          <a:prstGeom prst="rect">
            <a:avLst/>
          </a:prstGeom>
          <a:noFill/>
          <a:ln>
            <a:noFill/>
          </a:ln>
        </p:spPr>
        <p:txBody>
          <a:bodyPr vert="horz" wrap="square" lIns="91440" tIns="45720" rIns="91440" bIns="45720" numCol="1" anchor="b" anchorCtr="0" compatLnSpc="1"/>
          <a:lstStyle>
            <a:lvl1pPr algn="ctr" rtl="0" fontAlgn="base">
              <a:spcBef>
                <a:spcPct val="0"/>
              </a:spcBef>
              <a:spcAft>
                <a:spcPct val="0"/>
              </a:spcAft>
              <a:defRPr sz="60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2pPr>
            <a:lvl3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3pPr>
            <a:lvl4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4pPr>
            <a:lvl5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5pPr>
            <a:lvl6pPr marL="4572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6pPr>
            <a:lvl7pPr marL="9144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7pPr>
            <a:lvl8pPr marL="13716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8pPr>
            <a:lvl9pPr marL="18288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9pPr>
          </a:lstStyle>
          <a:p>
            <a:endParaRPr lang="en-US" altLang="zh-CN" sz="8000" b="1" dirty="0" smtClean="0">
              <a:solidFill>
                <a:srgbClr val="FFC000"/>
              </a:solidFill>
              <a:latin typeface="+mn-lt"/>
              <a:ea typeface="+mn-ea"/>
              <a:cs typeface="+mn-ea"/>
              <a:sym typeface="+mn-lt"/>
            </a:endParaRPr>
          </a:p>
          <a:p>
            <a:r>
              <a:rPr lang="zh-CN" altLang="en-US" sz="4400" b="1" dirty="0" smtClean="0">
                <a:solidFill>
                  <a:srgbClr val="FFC000"/>
                </a:solidFill>
                <a:latin typeface="+mn-lt"/>
                <a:ea typeface="+mn-ea"/>
                <a:cs typeface="+mn-ea"/>
                <a:sym typeface="+mn-lt"/>
              </a:rPr>
              <a:t>课 堂 行 为 规 范</a:t>
            </a:r>
            <a:endParaRPr lang="zh-CN" altLang="en-US" sz="4400" b="1" dirty="0">
              <a:solidFill>
                <a:srgbClr val="FFC000"/>
              </a:solidFill>
              <a:latin typeface="+mn-lt"/>
              <a:ea typeface="+mn-ea"/>
              <a:cs typeface="+mn-ea"/>
              <a:sym typeface="+mn-lt"/>
            </a:endParaRPr>
          </a:p>
        </p:txBody>
      </p:sp>
      <p:pic>
        <p:nvPicPr>
          <p:cNvPr id="19" name="图片 18"/>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3995951" y="390247"/>
            <a:ext cx="3855864" cy="563314"/>
          </a:xfrm>
          <a:prstGeom prst="rect">
            <a:avLst/>
          </a:prstGeom>
        </p:spPr>
      </p:pic>
      <p:sp>
        <p:nvSpPr>
          <p:cNvPr id="14" name="Rectangle 3"/>
          <p:cNvSpPr>
            <a:spLocks noGrp="1" noChangeArrowheads="1"/>
          </p:cNvSpPr>
          <p:nvPr/>
        </p:nvSpPr>
        <p:spPr>
          <a:xfrm>
            <a:off x="2121090" y="1852191"/>
            <a:ext cx="8519511" cy="3273968"/>
          </a:xfrm>
          <a:prstGeom prst="rect">
            <a:avLst/>
          </a:prstGeom>
          <a:noFill/>
          <a:ln>
            <a:noFill/>
          </a:ln>
        </p:spPr>
        <p:txBody>
          <a:bodyPr vert="horz" wrap="square" lIns="91440" tIns="45720" rIns="91440" bIns="45720" numCol="1" anchor="t" anchorCtr="0" compatLnSpc="1"/>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en-US" altLang="zh-CN" sz="1400" dirty="0">
                <a:solidFill>
                  <a:srgbClr val="83C207"/>
                </a:solidFill>
                <a:cs typeface="+mn-ea"/>
                <a:sym typeface="+mn-lt"/>
              </a:rPr>
              <a:t>1</a:t>
            </a:r>
            <a:r>
              <a:rPr lang="zh-CN" altLang="en-US" sz="1400" dirty="0">
                <a:solidFill>
                  <a:srgbClr val="83C207"/>
                </a:solidFill>
                <a:cs typeface="+mn-ea"/>
                <a:sym typeface="+mn-lt"/>
              </a:rPr>
              <a:t>．听到音乐声迅速进教室，头正坐直，静候老师上课。</a:t>
            </a:r>
          </a:p>
          <a:p>
            <a:pPr marL="0" indent="0">
              <a:lnSpc>
                <a:spcPct val="150000"/>
              </a:lnSpc>
              <a:buNone/>
            </a:pPr>
            <a:r>
              <a:rPr lang="en-US" altLang="zh-CN" sz="1400" dirty="0">
                <a:solidFill>
                  <a:srgbClr val="83C207"/>
                </a:solidFill>
                <a:cs typeface="+mn-ea"/>
                <a:sym typeface="+mn-lt"/>
              </a:rPr>
              <a:t>2</a:t>
            </a:r>
            <a:r>
              <a:rPr lang="zh-CN" altLang="en-US" sz="1400" dirty="0">
                <a:solidFill>
                  <a:srgbClr val="83C207"/>
                </a:solidFill>
                <a:cs typeface="+mn-ea"/>
                <a:sym typeface="+mn-lt"/>
              </a:rPr>
              <a:t>．教师示意“上课”，班长喊“起立”；”同学们齐呼“老师好！”教师答：“同学们好！请坐！”学生即坐下。因故迟到者，呼“报告”经过老师同意后进教室。</a:t>
            </a:r>
          </a:p>
          <a:p>
            <a:pPr marL="0" indent="0">
              <a:lnSpc>
                <a:spcPct val="150000"/>
              </a:lnSpc>
              <a:buNone/>
            </a:pPr>
            <a:r>
              <a:rPr lang="en-US" altLang="zh-CN" sz="1400" dirty="0">
                <a:solidFill>
                  <a:srgbClr val="83C207"/>
                </a:solidFill>
                <a:cs typeface="+mn-ea"/>
                <a:sym typeface="+mn-lt"/>
              </a:rPr>
              <a:t>3</a:t>
            </a:r>
            <a:r>
              <a:rPr lang="zh-CN" altLang="en-US" sz="1400" dirty="0">
                <a:solidFill>
                  <a:srgbClr val="83C207"/>
                </a:solidFill>
                <a:cs typeface="+mn-ea"/>
                <a:sym typeface="+mn-lt"/>
              </a:rPr>
              <a:t>．要发言先举右手，得到许可后才起立发言，发言声音要响亮，注意礼貌。</a:t>
            </a:r>
          </a:p>
          <a:p>
            <a:pPr marL="0" indent="0">
              <a:lnSpc>
                <a:spcPct val="150000"/>
              </a:lnSpc>
              <a:buNone/>
            </a:pPr>
            <a:r>
              <a:rPr lang="en-US" altLang="zh-CN" sz="1400" dirty="0">
                <a:solidFill>
                  <a:srgbClr val="83C207"/>
                </a:solidFill>
                <a:cs typeface="+mn-ea"/>
                <a:sym typeface="+mn-lt"/>
              </a:rPr>
              <a:t>4</a:t>
            </a:r>
            <a:r>
              <a:rPr lang="zh-CN" altLang="en-US" sz="1400" dirty="0">
                <a:solidFill>
                  <a:srgbClr val="83C207"/>
                </a:solidFill>
                <a:cs typeface="+mn-ea"/>
                <a:sym typeface="+mn-lt"/>
              </a:rPr>
              <a:t>．爱护教具、文具、学具，不乱丢乱放。</a:t>
            </a:r>
          </a:p>
          <a:p>
            <a:pPr marL="0" indent="0">
              <a:lnSpc>
                <a:spcPct val="150000"/>
              </a:lnSpc>
              <a:buNone/>
            </a:pPr>
            <a:r>
              <a:rPr lang="en-US" altLang="zh-CN" sz="1400" dirty="0">
                <a:solidFill>
                  <a:srgbClr val="83C207"/>
                </a:solidFill>
                <a:cs typeface="+mn-ea"/>
                <a:sym typeface="+mn-lt"/>
              </a:rPr>
              <a:t>5</a:t>
            </a:r>
            <a:r>
              <a:rPr lang="zh-CN" altLang="en-US" sz="1400" dirty="0">
                <a:solidFill>
                  <a:srgbClr val="83C207"/>
                </a:solidFill>
                <a:cs typeface="+mn-ea"/>
                <a:sym typeface="+mn-lt"/>
              </a:rPr>
              <a:t>．听到下课音乐后，教师宣布“下课”，班长呼“起立”，教师呼“同学们再见！”同学们齐呼 “老师再见！”学生方可出教室。</a:t>
            </a:r>
          </a:p>
          <a:p>
            <a:pPr marL="0" indent="0">
              <a:lnSpc>
                <a:spcPct val="150000"/>
              </a:lnSpc>
              <a:buNone/>
            </a:pPr>
            <a:r>
              <a:rPr lang="en-US" altLang="zh-CN" sz="1400" dirty="0">
                <a:solidFill>
                  <a:srgbClr val="83C207"/>
                </a:solidFill>
                <a:cs typeface="+mn-ea"/>
                <a:sym typeface="+mn-lt"/>
              </a:rPr>
              <a:t>6</a:t>
            </a:r>
            <a:r>
              <a:rPr lang="zh-CN" altLang="en-US" sz="1400" dirty="0">
                <a:solidFill>
                  <a:srgbClr val="83C207"/>
                </a:solidFill>
                <a:cs typeface="+mn-ea"/>
                <a:sym typeface="+mn-lt"/>
              </a:rPr>
              <a:t>．上课时要遵守课堂纪律，积极主动地学习，听课要专心，发言要积极，课堂练习要仔细工整。</a:t>
            </a:r>
          </a:p>
        </p:txBody>
      </p:sp>
      <p:pic>
        <p:nvPicPr>
          <p:cNvPr id="2" name="图片 1"/>
          <p:cNvPicPr>
            <a:picLocks noChangeAspect="1"/>
          </p:cNvPicPr>
          <p:nvPr/>
        </p:nvPicPr>
        <p:blipFill rotWithShape="1">
          <a:blip r:embed="rId8" cstate="screen">
            <a:extLst>
              <a:ext uri="{28A0092B-C50C-407E-A947-70E740481C1C}">
                <a14:useLocalDpi xmlns:a14="http://schemas.microsoft.com/office/drawing/2010/main"/>
              </a:ext>
            </a:extLst>
          </a:blip>
          <a:srcRect/>
          <a:stretch/>
        </p:blipFill>
        <p:spPr>
          <a:xfrm>
            <a:off x="4941886" y="4863654"/>
            <a:ext cx="2481386" cy="1931284"/>
          </a:xfrm>
          <a:prstGeom prst="rect">
            <a:avLst/>
          </a:prstGeom>
        </p:spPr>
      </p:pic>
      <p:pic>
        <p:nvPicPr>
          <p:cNvPr id="15" name="图片 14"/>
          <p:cNvPicPr>
            <a:picLocks noChangeAspect="1"/>
          </p:cNvPicPr>
          <p:nvPr/>
        </p:nvPicPr>
        <p:blipFill rotWithShape="1">
          <a:blip r:embed="rId9" cstate="screen">
            <a:extLst>
              <a:ext uri="{28A0092B-C50C-407E-A947-70E740481C1C}">
                <a14:useLocalDpi xmlns:a14="http://schemas.microsoft.com/office/drawing/2010/main"/>
              </a:ext>
            </a:extLst>
          </a:blip>
          <a:srcRect b="-8739"/>
          <a:stretch/>
        </p:blipFill>
        <p:spPr>
          <a:xfrm>
            <a:off x="8029798" y="4812884"/>
            <a:ext cx="2445261" cy="2047616"/>
          </a:xfrm>
          <a:prstGeom prst="rect">
            <a:avLst/>
          </a:prstGeom>
        </p:spPr>
      </p:pic>
      <p:pic>
        <p:nvPicPr>
          <p:cNvPr id="17" name="图片 16"/>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1387397" y="5685485"/>
            <a:ext cx="2458273" cy="1169132"/>
          </a:xfrm>
          <a:prstGeom prst="rect">
            <a:avLst/>
          </a:prstGeom>
        </p:spPr>
      </p:pic>
      <p:sp>
        <p:nvSpPr>
          <p:cNvPr id="3" name="燕尾形 2"/>
          <p:cNvSpPr/>
          <p:nvPr/>
        </p:nvSpPr>
        <p:spPr>
          <a:xfrm>
            <a:off x="1817325" y="1903616"/>
            <a:ext cx="206829" cy="250372"/>
          </a:xfrm>
          <a:prstGeom prst="chevron">
            <a:avLst/>
          </a:prstGeom>
          <a:solidFill>
            <a:srgbClr val="F562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18" name="燕尾形 17"/>
          <p:cNvSpPr/>
          <p:nvPr/>
        </p:nvSpPr>
        <p:spPr>
          <a:xfrm>
            <a:off x="1817325" y="2334971"/>
            <a:ext cx="206829" cy="250372"/>
          </a:xfrm>
          <a:prstGeom prst="chevron">
            <a:avLst/>
          </a:prstGeom>
          <a:solidFill>
            <a:srgbClr val="069B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20" name="燕尾形 19"/>
          <p:cNvSpPr/>
          <p:nvPr/>
        </p:nvSpPr>
        <p:spPr>
          <a:xfrm>
            <a:off x="1817325" y="2948299"/>
            <a:ext cx="206829" cy="250372"/>
          </a:xfrm>
          <a:prstGeom prst="chevron">
            <a:avLst/>
          </a:prstGeom>
          <a:solidFill>
            <a:srgbClr val="FFC2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22" name="燕尾形 21"/>
          <p:cNvSpPr/>
          <p:nvPr/>
        </p:nvSpPr>
        <p:spPr>
          <a:xfrm>
            <a:off x="1817325" y="3363989"/>
            <a:ext cx="206829" cy="250372"/>
          </a:xfrm>
          <a:prstGeom prst="chevron">
            <a:avLst/>
          </a:prstGeom>
          <a:solidFill>
            <a:srgbClr val="83C2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23" name="燕尾形 22"/>
          <p:cNvSpPr/>
          <p:nvPr/>
        </p:nvSpPr>
        <p:spPr>
          <a:xfrm>
            <a:off x="1817325" y="3702348"/>
            <a:ext cx="206829" cy="250372"/>
          </a:xfrm>
          <a:prstGeom prst="chevron">
            <a:avLst/>
          </a:prstGeom>
          <a:solidFill>
            <a:srgbClr val="F562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24" name="燕尾形 23"/>
          <p:cNvSpPr/>
          <p:nvPr/>
        </p:nvSpPr>
        <p:spPr>
          <a:xfrm>
            <a:off x="1817325" y="4362205"/>
            <a:ext cx="206829" cy="250372"/>
          </a:xfrm>
          <a:prstGeom prst="chevron">
            <a:avLst/>
          </a:prstGeom>
          <a:solidFill>
            <a:srgbClr val="069B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Tree>
    <p:extLst>
      <p:ext uri="{BB962C8B-B14F-4D97-AF65-F5344CB8AC3E}">
        <p14:creationId xmlns:p14="http://schemas.microsoft.com/office/powerpoint/2010/main" val="3644836426"/>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grpId="0" nodeType="click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randombar(horizontal)">
                                      <p:cBhvr>
                                        <p:cTn id="26" dur="500"/>
                                        <p:tgtEl>
                                          <p:spTgt spid="16"/>
                                        </p:tgtEl>
                                      </p:cBhvr>
                                    </p:animEffec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fade">
                                      <p:cBhvr>
                                        <p:cTn id="31" dur="1000"/>
                                        <p:tgtEl>
                                          <p:spTgt spid="17"/>
                                        </p:tgtEl>
                                      </p:cBhvr>
                                    </p:animEffect>
                                    <p:anim calcmode="lin" valueType="num">
                                      <p:cBhvr>
                                        <p:cTn id="32" dur="1000" fill="hold"/>
                                        <p:tgtEl>
                                          <p:spTgt spid="17"/>
                                        </p:tgtEl>
                                        <p:attrNameLst>
                                          <p:attrName>ppt_x</p:attrName>
                                        </p:attrNameLst>
                                      </p:cBhvr>
                                      <p:tavLst>
                                        <p:tav tm="0">
                                          <p:val>
                                            <p:strVal val="#ppt_x"/>
                                          </p:val>
                                        </p:tav>
                                        <p:tav tm="100000">
                                          <p:val>
                                            <p:strVal val="#ppt_x"/>
                                          </p:val>
                                        </p:tav>
                                      </p:tavLst>
                                    </p:anim>
                                    <p:anim calcmode="lin" valueType="num">
                                      <p:cBhvr>
                                        <p:cTn id="3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2"/>
                                        </p:tgtEl>
                                        <p:attrNameLst>
                                          <p:attrName>style.visibility</p:attrName>
                                        </p:attrNameLst>
                                      </p:cBhvr>
                                      <p:to>
                                        <p:strVal val="visible"/>
                                      </p:to>
                                    </p:set>
                                    <p:animEffect transition="in" filter="fade">
                                      <p:cBhvr>
                                        <p:cTn id="38" dur="1000"/>
                                        <p:tgtEl>
                                          <p:spTgt spid="2"/>
                                        </p:tgtEl>
                                      </p:cBhvr>
                                    </p:animEffect>
                                    <p:anim calcmode="lin" valueType="num">
                                      <p:cBhvr>
                                        <p:cTn id="39" dur="1000" fill="hold"/>
                                        <p:tgtEl>
                                          <p:spTgt spid="2"/>
                                        </p:tgtEl>
                                        <p:attrNameLst>
                                          <p:attrName>ppt_x</p:attrName>
                                        </p:attrNameLst>
                                      </p:cBhvr>
                                      <p:tavLst>
                                        <p:tav tm="0">
                                          <p:val>
                                            <p:strVal val="#ppt_x"/>
                                          </p:val>
                                        </p:tav>
                                        <p:tav tm="100000">
                                          <p:val>
                                            <p:strVal val="#ppt_x"/>
                                          </p:val>
                                        </p:tav>
                                      </p:tavLst>
                                    </p:anim>
                                    <p:anim calcmode="lin" valueType="num">
                                      <p:cBhvr>
                                        <p:cTn id="40" dur="1000" fill="hold"/>
                                        <p:tgtEl>
                                          <p:spTgt spid="2"/>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fade">
                                      <p:cBhvr>
                                        <p:cTn id="43" dur="1000"/>
                                        <p:tgtEl>
                                          <p:spTgt spid="15"/>
                                        </p:tgtEl>
                                      </p:cBhvr>
                                    </p:animEffect>
                                    <p:anim calcmode="lin" valueType="num">
                                      <p:cBhvr>
                                        <p:cTn id="44" dur="1000" fill="hold"/>
                                        <p:tgtEl>
                                          <p:spTgt spid="15"/>
                                        </p:tgtEl>
                                        <p:attrNameLst>
                                          <p:attrName>ppt_x</p:attrName>
                                        </p:attrNameLst>
                                      </p:cBhvr>
                                      <p:tavLst>
                                        <p:tav tm="0">
                                          <p:val>
                                            <p:strVal val="#ppt_x"/>
                                          </p:val>
                                        </p:tav>
                                        <p:tav tm="100000">
                                          <p:val>
                                            <p:strVal val="#ppt_x"/>
                                          </p:val>
                                        </p:tav>
                                      </p:tavLst>
                                    </p:anim>
                                    <p:anim calcmode="lin" valueType="num">
                                      <p:cBhvr>
                                        <p:cTn id="45"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5"/>
                                        </p:tgtEl>
                                        <p:attrNameLst>
                                          <p:attrName>style.visibility</p:attrName>
                                        </p:attrNameLst>
                                      </p:cBhvr>
                                      <p:to>
                                        <p:strVal val="visible"/>
                                      </p:to>
                                    </p:set>
                                    <p:animEffect transition="in" filter="fade">
                                      <p:cBhvr>
                                        <p:cTn id="50" dur="500"/>
                                        <p:tgtEl>
                                          <p:spTgt spid="5"/>
                                        </p:tgtEl>
                                      </p:cBhvr>
                                    </p:animEffect>
                                  </p:childTnLst>
                                </p:cTn>
                              </p:par>
                            </p:childTnLst>
                          </p:cTn>
                        </p:par>
                      </p:childTnLst>
                    </p:cTn>
                  </p:par>
                  <p:par>
                    <p:cTn id="51" fill="hold">
                      <p:stCondLst>
                        <p:cond delay="indefinite"/>
                      </p:stCondLst>
                      <p:childTnLst>
                        <p:par>
                          <p:cTn id="52" fill="hold">
                            <p:stCondLst>
                              <p:cond delay="0"/>
                            </p:stCondLst>
                            <p:childTnLst>
                              <p:par>
                                <p:cTn id="53" presetID="47" presetClass="entr" presetSubtype="0" fill="hold" nodeType="click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fade">
                                      <p:cBhvr>
                                        <p:cTn id="55" dur="1000"/>
                                        <p:tgtEl>
                                          <p:spTgt spid="19"/>
                                        </p:tgtEl>
                                      </p:cBhvr>
                                    </p:animEffect>
                                    <p:anim calcmode="lin" valueType="num">
                                      <p:cBhvr>
                                        <p:cTn id="56" dur="1000" fill="hold"/>
                                        <p:tgtEl>
                                          <p:spTgt spid="19"/>
                                        </p:tgtEl>
                                        <p:attrNameLst>
                                          <p:attrName>ppt_x</p:attrName>
                                        </p:attrNameLst>
                                      </p:cBhvr>
                                      <p:tavLst>
                                        <p:tav tm="0">
                                          <p:val>
                                            <p:strVal val="#ppt_x"/>
                                          </p:val>
                                        </p:tav>
                                        <p:tav tm="100000">
                                          <p:val>
                                            <p:strVal val="#ppt_x"/>
                                          </p:val>
                                        </p:tav>
                                      </p:tavLst>
                                    </p:anim>
                                    <p:anim calcmode="lin" valueType="num">
                                      <p:cBhvr>
                                        <p:cTn id="57" dur="1000" fill="hold"/>
                                        <p:tgtEl>
                                          <p:spTgt spid="19"/>
                                        </p:tgtEl>
                                        <p:attrNameLst>
                                          <p:attrName>ppt_y</p:attrName>
                                        </p:attrNameLst>
                                      </p:cBhvr>
                                      <p:tavLst>
                                        <p:tav tm="0">
                                          <p:val>
                                            <p:strVal val="#ppt_y-.1"/>
                                          </p:val>
                                        </p:tav>
                                        <p:tav tm="100000">
                                          <p:val>
                                            <p:strVal val="#ppt_y"/>
                                          </p:val>
                                        </p:tav>
                                      </p:tavLst>
                                    </p:anim>
                                  </p:childTnLst>
                                </p:cTn>
                              </p:par>
                              <p:par>
                                <p:cTn id="58" presetID="47" presetClass="entr" presetSubtype="0" fill="hold" grpId="0" nodeType="withEffect">
                                  <p:stCondLst>
                                    <p:cond delay="0"/>
                                  </p:stCondLst>
                                  <p:childTnLst>
                                    <p:set>
                                      <p:cBhvr>
                                        <p:cTn id="59" dur="1" fill="hold">
                                          <p:stCondLst>
                                            <p:cond delay="0"/>
                                          </p:stCondLst>
                                        </p:cTn>
                                        <p:tgtEl>
                                          <p:spTgt spid="21"/>
                                        </p:tgtEl>
                                        <p:attrNameLst>
                                          <p:attrName>style.visibility</p:attrName>
                                        </p:attrNameLst>
                                      </p:cBhvr>
                                      <p:to>
                                        <p:strVal val="visible"/>
                                      </p:to>
                                    </p:set>
                                    <p:animEffect transition="in" filter="fade">
                                      <p:cBhvr>
                                        <p:cTn id="60" dur="1000"/>
                                        <p:tgtEl>
                                          <p:spTgt spid="21"/>
                                        </p:tgtEl>
                                      </p:cBhvr>
                                    </p:animEffect>
                                    <p:anim calcmode="lin" valueType="num">
                                      <p:cBhvr>
                                        <p:cTn id="61" dur="1000" fill="hold"/>
                                        <p:tgtEl>
                                          <p:spTgt spid="21"/>
                                        </p:tgtEl>
                                        <p:attrNameLst>
                                          <p:attrName>ppt_x</p:attrName>
                                        </p:attrNameLst>
                                      </p:cBhvr>
                                      <p:tavLst>
                                        <p:tav tm="0">
                                          <p:val>
                                            <p:strVal val="#ppt_x"/>
                                          </p:val>
                                        </p:tav>
                                        <p:tav tm="100000">
                                          <p:val>
                                            <p:strVal val="#ppt_x"/>
                                          </p:val>
                                        </p:tav>
                                      </p:tavLst>
                                    </p:anim>
                                    <p:anim calcmode="lin" valueType="num">
                                      <p:cBhvr>
                                        <p:cTn id="62"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53" presetClass="entr" presetSubtype="16" fill="hold" grpId="0" nodeType="clickEffect">
                                  <p:stCondLst>
                                    <p:cond delay="0"/>
                                  </p:stCondLst>
                                  <p:childTnLst>
                                    <p:set>
                                      <p:cBhvr>
                                        <p:cTn id="66" dur="1" fill="hold">
                                          <p:stCondLst>
                                            <p:cond delay="0"/>
                                          </p:stCondLst>
                                        </p:cTn>
                                        <p:tgtEl>
                                          <p:spTgt spid="3"/>
                                        </p:tgtEl>
                                        <p:attrNameLst>
                                          <p:attrName>style.visibility</p:attrName>
                                        </p:attrNameLst>
                                      </p:cBhvr>
                                      <p:to>
                                        <p:strVal val="visible"/>
                                      </p:to>
                                    </p:set>
                                    <p:anim calcmode="lin" valueType="num">
                                      <p:cBhvr>
                                        <p:cTn id="67" dur="500" fill="hold"/>
                                        <p:tgtEl>
                                          <p:spTgt spid="3"/>
                                        </p:tgtEl>
                                        <p:attrNameLst>
                                          <p:attrName>ppt_w</p:attrName>
                                        </p:attrNameLst>
                                      </p:cBhvr>
                                      <p:tavLst>
                                        <p:tav tm="0">
                                          <p:val>
                                            <p:fltVal val="0"/>
                                          </p:val>
                                        </p:tav>
                                        <p:tav tm="100000">
                                          <p:val>
                                            <p:strVal val="#ppt_w"/>
                                          </p:val>
                                        </p:tav>
                                      </p:tavLst>
                                    </p:anim>
                                    <p:anim calcmode="lin" valueType="num">
                                      <p:cBhvr>
                                        <p:cTn id="68" dur="500" fill="hold"/>
                                        <p:tgtEl>
                                          <p:spTgt spid="3"/>
                                        </p:tgtEl>
                                        <p:attrNameLst>
                                          <p:attrName>ppt_h</p:attrName>
                                        </p:attrNameLst>
                                      </p:cBhvr>
                                      <p:tavLst>
                                        <p:tav tm="0">
                                          <p:val>
                                            <p:fltVal val="0"/>
                                          </p:val>
                                        </p:tav>
                                        <p:tav tm="100000">
                                          <p:val>
                                            <p:strVal val="#ppt_h"/>
                                          </p:val>
                                        </p:tav>
                                      </p:tavLst>
                                    </p:anim>
                                    <p:animEffect transition="in" filter="fade">
                                      <p:cBhvr>
                                        <p:cTn id="69" dur="500"/>
                                        <p:tgtEl>
                                          <p:spTgt spid="3"/>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18"/>
                                        </p:tgtEl>
                                        <p:attrNameLst>
                                          <p:attrName>style.visibility</p:attrName>
                                        </p:attrNameLst>
                                      </p:cBhvr>
                                      <p:to>
                                        <p:strVal val="visible"/>
                                      </p:to>
                                    </p:set>
                                    <p:anim calcmode="lin" valueType="num">
                                      <p:cBhvr>
                                        <p:cTn id="72" dur="500" fill="hold"/>
                                        <p:tgtEl>
                                          <p:spTgt spid="18"/>
                                        </p:tgtEl>
                                        <p:attrNameLst>
                                          <p:attrName>ppt_w</p:attrName>
                                        </p:attrNameLst>
                                      </p:cBhvr>
                                      <p:tavLst>
                                        <p:tav tm="0">
                                          <p:val>
                                            <p:fltVal val="0"/>
                                          </p:val>
                                        </p:tav>
                                        <p:tav tm="100000">
                                          <p:val>
                                            <p:strVal val="#ppt_w"/>
                                          </p:val>
                                        </p:tav>
                                      </p:tavLst>
                                    </p:anim>
                                    <p:anim calcmode="lin" valueType="num">
                                      <p:cBhvr>
                                        <p:cTn id="73" dur="500" fill="hold"/>
                                        <p:tgtEl>
                                          <p:spTgt spid="18"/>
                                        </p:tgtEl>
                                        <p:attrNameLst>
                                          <p:attrName>ppt_h</p:attrName>
                                        </p:attrNameLst>
                                      </p:cBhvr>
                                      <p:tavLst>
                                        <p:tav tm="0">
                                          <p:val>
                                            <p:fltVal val="0"/>
                                          </p:val>
                                        </p:tav>
                                        <p:tav tm="100000">
                                          <p:val>
                                            <p:strVal val="#ppt_h"/>
                                          </p:val>
                                        </p:tav>
                                      </p:tavLst>
                                    </p:anim>
                                    <p:animEffect transition="in" filter="fade">
                                      <p:cBhvr>
                                        <p:cTn id="74" dur="500"/>
                                        <p:tgtEl>
                                          <p:spTgt spid="18"/>
                                        </p:tgtEl>
                                      </p:cBhvr>
                                    </p:animEffect>
                                  </p:childTnLst>
                                </p:cTn>
                              </p:par>
                              <p:par>
                                <p:cTn id="75" presetID="53" presetClass="entr" presetSubtype="16" fill="hold" grpId="0" nodeType="withEffect">
                                  <p:stCondLst>
                                    <p:cond delay="0"/>
                                  </p:stCondLst>
                                  <p:childTnLst>
                                    <p:set>
                                      <p:cBhvr>
                                        <p:cTn id="76" dur="1" fill="hold">
                                          <p:stCondLst>
                                            <p:cond delay="0"/>
                                          </p:stCondLst>
                                        </p:cTn>
                                        <p:tgtEl>
                                          <p:spTgt spid="20"/>
                                        </p:tgtEl>
                                        <p:attrNameLst>
                                          <p:attrName>style.visibility</p:attrName>
                                        </p:attrNameLst>
                                      </p:cBhvr>
                                      <p:to>
                                        <p:strVal val="visible"/>
                                      </p:to>
                                    </p:set>
                                    <p:anim calcmode="lin" valueType="num">
                                      <p:cBhvr>
                                        <p:cTn id="77" dur="500" fill="hold"/>
                                        <p:tgtEl>
                                          <p:spTgt spid="20"/>
                                        </p:tgtEl>
                                        <p:attrNameLst>
                                          <p:attrName>ppt_w</p:attrName>
                                        </p:attrNameLst>
                                      </p:cBhvr>
                                      <p:tavLst>
                                        <p:tav tm="0">
                                          <p:val>
                                            <p:fltVal val="0"/>
                                          </p:val>
                                        </p:tav>
                                        <p:tav tm="100000">
                                          <p:val>
                                            <p:strVal val="#ppt_w"/>
                                          </p:val>
                                        </p:tav>
                                      </p:tavLst>
                                    </p:anim>
                                    <p:anim calcmode="lin" valueType="num">
                                      <p:cBhvr>
                                        <p:cTn id="78" dur="500" fill="hold"/>
                                        <p:tgtEl>
                                          <p:spTgt spid="20"/>
                                        </p:tgtEl>
                                        <p:attrNameLst>
                                          <p:attrName>ppt_h</p:attrName>
                                        </p:attrNameLst>
                                      </p:cBhvr>
                                      <p:tavLst>
                                        <p:tav tm="0">
                                          <p:val>
                                            <p:fltVal val="0"/>
                                          </p:val>
                                        </p:tav>
                                        <p:tav tm="100000">
                                          <p:val>
                                            <p:strVal val="#ppt_h"/>
                                          </p:val>
                                        </p:tav>
                                      </p:tavLst>
                                    </p:anim>
                                    <p:animEffect transition="in" filter="fade">
                                      <p:cBhvr>
                                        <p:cTn id="79" dur="500"/>
                                        <p:tgtEl>
                                          <p:spTgt spid="20"/>
                                        </p:tgtEl>
                                      </p:cBhvr>
                                    </p:animEffect>
                                  </p:childTnLst>
                                </p:cTn>
                              </p:par>
                              <p:par>
                                <p:cTn id="80" presetID="53" presetClass="entr" presetSubtype="16" fill="hold" grpId="0" nodeType="withEffect">
                                  <p:stCondLst>
                                    <p:cond delay="0"/>
                                  </p:stCondLst>
                                  <p:childTnLst>
                                    <p:set>
                                      <p:cBhvr>
                                        <p:cTn id="81" dur="1" fill="hold">
                                          <p:stCondLst>
                                            <p:cond delay="0"/>
                                          </p:stCondLst>
                                        </p:cTn>
                                        <p:tgtEl>
                                          <p:spTgt spid="22"/>
                                        </p:tgtEl>
                                        <p:attrNameLst>
                                          <p:attrName>style.visibility</p:attrName>
                                        </p:attrNameLst>
                                      </p:cBhvr>
                                      <p:to>
                                        <p:strVal val="visible"/>
                                      </p:to>
                                    </p:set>
                                    <p:anim calcmode="lin" valueType="num">
                                      <p:cBhvr>
                                        <p:cTn id="82" dur="500" fill="hold"/>
                                        <p:tgtEl>
                                          <p:spTgt spid="22"/>
                                        </p:tgtEl>
                                        <p:attrNameLst>
                                          <p:attrName>ppt_w</p:attrName>
                                        </p:attrNameLst>
                                      </p:cBhvr>
                                      <p:tavLst>
                                        <p:tav tm="0">
                                          <p:val>
                                            <p:fltVal val="0"/>
                                          </p:val>
                                        </p:tav>
                                        <p:tav tm="100000">
                                          <p:val>
                                            <p:strVal val="#ppt_w"/>
                                          </p:val>
                                        </p:tav>
                                      </p:tavLst>
                                    </p:anim>
                                    <p:anim calcmode="lin" valueType="num">
                                      <p:cBhvr>
                                        <p:cTn id="83" dur="500" fill="hold"/>
                                        <p:tgtEl>
                                          <p:spTgt spid="22"/>
                                        </p:tgtEl>
                                        <p:attrNameLst>
                                          <p:attrName>ppt_h</p:attrName>
                                        </p:attrNameLst>
                                      </p:cBhvr>
                                      <p:tavLst>
                                        <p:tav tm="0">
                                          <p:val>
                                            <p:fltVal val="0"/>
                                          </p:val>
                                        </p:tav>
                                        <p:tav tm="100000">
                                          <p:val>
                                            <p:strVal val="#ppt_h"/>
                                          </p:val>
                                        </p:tav>
                                      </p:tavLst>
                                    </p:anim>
                                    <p:animEffect transition="in" filter="fade">
                                      <p:cBhvr>
                                        <p:cTn id="84" dur="500"/>
                                        <p:tgtEl>
                                          <p:spTgt spid="22"/>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23"/>
                                        </p:tgtEl>
                                        <p:attrNameLst>
                                          <p:attrName>style.visibility</p:attrName>
                                        </p:attrNameLst>
                                      </p:cBhvr>
                                      <p:to>
                                        <p:strVal val="visible"/>
                                      </p:to>
                                    </p:set>
                                    <p:anim calcmode="lin" valueType="num">
                                      <p:cBhvr>
                                        <p:cTn id="87" dur="500" fill="hold"/>
                                        <p:tgtEl>
                                          <p:spTgt spid="23"/>
                                        </p:tgtEl>
                                        <p:attrNameLst>
                                          <p:attrName>ppt_w</p:attrName>
                                        </p:attrNameLst>
                                      </p:cBhvr>
                                      <p:tavLst>
                                        <p:tav tm="0">
                                          <p:val>
                                            <p:fltVal val="0"/>
                                          </p:val>
                                        </p:tav>
                                        <p:tav tm="100000">
                                          <p:val>
                                            <p:strVal val="#ppt_w"/>
                                          </p:val>
                                        </p:tav>
                                      </p:tavLst>
                                    </p:anim>
                                    <p:anim calcmode="lin" valueType="num">
                                      <p:cBhvr>
                                        <p:cTn id="88" dur="500" fill="hold"/>
                                        <p:tgtEl>
                                          <p:spTgt spid="23"/>
                                        </p:tgtEl>
                                        <p:attrNameLst>
                                          <p:attrName>ppt_h</p:attrName>
                                        </p:attrNameLst>
                                      </p:cBhvr>
                                      <p:tavLst>
                                        <p:tav tm="0">
                                          <p:val>
                                            <p:fltVal val="0"/>
                                          </p:val>
                                        </p:tav>
                                        <p:tav tm="100000">
                                          <p:val>
                                            <p:strVal val="#ppt_h"/>
                                          </p:val>
                                        </p:tav>
                                      </p:tavLst>
                                    </p:anim>
                                    <p:animEffect transition="in" filter="fade">
                                      <p:cBhvr>
                                        <p:cTn id="89" dur="500"/>
                                        <p:tgtEl>
                                          <p:spTgt spid="23"/>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24"/>
                                        </p:tgtEl>
                                        <p:attrNameLst>
                                          <p:attrName>style.visibility</p:attrName>
                                        </p:attrNameLst>
                                      </p:cBhvr>
                                      <p:to>
                                        <p:strVal val="visible"/>
                                      </p:to>
                                    </p:set>
                                    <p:anim calcmode="lin" valueType="num">
                                      <p:cBhvr>
                                        <p:cTn id="92" dur="500" fill="hold"/>
                                        <p:tgtEl>
                                          <p:spTgt spid="24"/>
                                        </p:tgtEl>
                                        <p:attrNameLst>
                                          <p:attrName>ppt_w</p:attrName>
                                        </p:attrNameLst>
                                      </p:cBhvr>
                                      <p:tavLst>
                                        <p:tav tm="0">
                                          <p:val>
                                            <p:fltVal val="0"/>
                                          </p:val>
                                        </p:tav>
                                        <p:tav tm="100000">
                                          <p:val>
                                            <p:strVal val="#ppt_w"/>
                                          </p:val>
                                        </p:tav>
                                      </p:tavLst>
                                    </p:anim>
                                    <p:anim calcmode="lin" valueType="num">
                                      <p:cBhvr>
                                        <p:cTn id="93" dur="500" fill="hold"/>
                                        <p:tgtEl>
                                          <p:spTgt spid="24"/>
                                        </p:tgtEl>
                                        <p:attrNameLst>
                                          <p:attrName>ppt_h</p:attrName>
                                        </p:attrNameLst>
                                      </p:cBhvr>
                                      <p:tavLst>
                                        <p:tav tm="0">
                                          <p:val>
                                            <p:fltVal val="0"/>
                                          </p:val>
                                        </p:tav>
                                        <p:tav tm="100000">
                                          <p:val>
                                            <p:strVal val="#ppt_h"/>
                                          </p:val>
                                        </p:tav>
                                      </p:tavLst>
                                    </p:anim>
                                    <p:animEffect transition="in" filter="fade">
                                      <p:cBhvr>
                                        <p:cTn id="94" dur="500"/>
                                        <p:tgtEl>
                                          <p:spTgt spid="24"/>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1" fill="hold" grpId="0" nodeType="clickEffect">
                                  <p:stCondLst>
                                    <p:cond delay="0"/>
                                  </p:stCondLst>
                                  <p:childTnLst>
                                    <p:set>
                                      <p:cBhvr>
                                        <p:cTn id="98" dur="1" fill="hold">
                                          <p:stCondLst>
                                            <p:cond delay="0"/>
                                          </p:stCondLst>
                                        </p:cTn>
                                        <p:tgtEl>
                                          <p:spTgt spid="14"/>
                                        </p:tgtEl>
                                        <p:attrNameLst>
                                          <p:attrName>style.visibility</p:attrName>
                                        </p:attrNameLst>
                                      </p:cBhvr>
                                      <p:to>
                                        <p:strVal val="visible"/>
                                      </p:to>
                                    </p:set>
                                    <p:animEffect transition="in" filter="wipe(up)">
                                      <p:cBhvr>
                                        <p:cTn id="9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1" grpId="0"/>
      <p:bldP spid="14" grpId="0"/>
      <p:bldP spid="3" grpId="0" animBg="1"/>
      <p:bldP spid="18" grpId="0" animBg="1"/>
      <p:bldP spid="20" grpId="0" animBg="1"/>
      <p:bldP spid="22" grpId="0" animBg="1"/>
      <p:bldP spid="23" grpId="0" animBg="1"/>
      <p:bldP spid="2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椭圆 12"/>
          <p:cNvSpPr/>
          <p:nvPr/>
        </p:nvSpPr>
        <p:spPr>
          <a:xfrm>
            <a:off x="-2815469" y="5740521"/>
            <a:ext cx="17478704" cy="5777063"/>
          </a:xfrm>
          <a:prstGeom prst="ellipse">
            <a:avLst/>
          </a:prstGeom>
          <a:solidFill>
            <a:schemeClr val="accent3">
              <a:lumMod val="40000"/>
              <a:lumOff val="60000"/>
              <a:alpha val="5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8" name="图片 7"/>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407700" y="492397"/>
            <a:ext cx="1616134" cy="914416"/>
          </a:xfrm>
          <a:prstGeom prst="rect">
            <a:avLst/>
          </a:prstGeom>
        </p:spPr>
      </p:pic>
      <p:pic>
        <p:nvPicPr>
          <p:cNvPr id="10" name="图片 9"/>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3482" y="110630"/>
            <a:ext cx="1849297" cy="1849297"/>
          </a:xfrm>
          <a:prstGeom prst="rect">
            <a:avLst/>
          </a:prstGeom>
        </p:spPr>
      </p:pic>
      <p:pic>
        <p:nvPicPr>
          <p:cNvPr id="11" name="图片 10"/>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348063" y="308529"/>
            <a:ext cx="1077595" cy="726750"/>
          </a:xfrm>
          <a:prstGeom prst="rect">
            <a:avLst/>
          </a:prstGeom>
        </p:spPr>
      </p:pic>
      <p:pic>
        <p:nvPicPr>
          <p:cNvPr id="5" name="图片 4"/>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10407700" y="55069"/>
            <a:ext cx="1520261" cy="2150434"/>
          </a:xfrm>
          <a:prstGeom prst="rect">
            <a:avLst/>
          </a:prstGeom>
        </p:spPr>
      </p:pic>
      <p:sp>
        <p:nvSpPr>
          <p:cNvPr id="21" name="标题 1"/>
          <p:cNvSpPr>
            <a:spLocks noGrp="1"/>
          </p:cNvSpPr>
          <p:nvPr/>
        </p:nvSpPr>
        <p:spPr>
          <a:xfrm>
            <a:off x="1952779" y="560844"/>
            <a:ext cx="7942208" cy="1087756"/>
          </a:xfrm>
          <a:prstGeom prst="rect">
            <a:avLst/>
          </a:prstGeom>
          <a:noFill/>
          <a:ln>
            <a:noFill/>
          </a:ln>
        </p:spPr>
        <p:txBody>
          <a:bodyPr vert="horz" wrap="square" lIns="91440" tIns="45720" rIns="91440" bIns="45720" numCol="1" anchor="b" anchorCtr="0" compatLnSpc="1"/>
          <a:lstStyle>
            <a:lvl1pPr algn="ctr" rtl="0" fontAlgn="base">
              <a:spcBef>
                <a:spcPct val="0"/>
              </a:spcBef>
              <a:spcAft>
                <a:spcPct val="0"/>
              </a:spcAft>
              <a:defRPr sz="60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2pPr>
            <a:lvl3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3pPr>
            <a:lvl4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4pPr>
            <a:lvl5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5pPr>
            <a:lvl6pPr marL="4572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6pPr>
            <a:lvl7pPr marL="9144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7pPr>
            <a:lvl8pPr marL="13716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8pPr>
            <a:lvl9pPr marL="18288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9pPr>
          </a:lstStyle>
          <a:p>
            <a:endParaRPr lang="en-US" altLang="zh-CN" sz="8000" b="1" dirty="0" smtClean="0">
              <a:solidFill>
                <a:srgbClr val="FFC000"/>
              </a:solidFill>
              <a:latin typeface="+mn-lt"/>
              <a:ea typeface="+mn-ea"/>
              <a:cs typeface="+mn-ea"/>
              <a:sym typeface="+mn-lt"/>
            </a:endParaRPr>
          </a:p>
          <a:p>
            <a:r>
              <a:rPr lang="zh-CN" altLang="en-US" sz="4400" b="1" dirty="0" smtClean="0">
                <a:solidFill>
                  <a:srgbClr val="FFC000"/>
                </a:solidFill>
                <a:latin typeface="+mn-lt"/>
                <a:ea typeface="+mn-ea"/>
                <a:cs typeface="+mn-ea"/>
                <a:sym typeface="+mn-lt"/>
              </a:rPr>
              <a:t>家 庭 作 业 规 范</a:t>
            </a:r>
            <a:endParaRPr lang="zh-CN" altLang="en-US" sz="4400" b="1" dirty="0">
              <a:solidFill>
                <a:srgbClr val="FFC000"/>
              </a:solidFill>
              <a:latin typeface="+mn-lt"/>
              <a:ea typeface="+mn-ea"/>
              <a:cs typeface="+mn-ea"/>
              <a:sym typeface="+mn-lt"/>
            </a:endParaRPr>
          </a:p>
        </p:txBody>
      </p:sp>
      <p:pic>
        <p:nvPicPr>
          <p:cNvPr id="19" name="图片 18"/>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3995951" y="390247"/>
            <a:ext cx="3855864" cy="563314"/>
          </a:xfrm>
          <a:prstGeom prst="rect">
            <a:avLst/>
          </a:prstGeom>
        </p:spPr>
      </p:pic>
      <p:pic>
        <p:nvPicPr>
          <p:cNvPr id="23" name="图片 22"/>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rot="20468444">
            <a:off x="8545860" y="4910709"/>
            <a:ext cx="2294105" cy="2010387"/>
          </a:xfrm>
          <a:prstGeom prst="rect">
            <a:avLst/>
          </a:prstGeom>
        </p:spPr>
      </p:pic>
      <p:sp>
        <p:nvSpPr>
          <p:cNvPr id="15" name="Rectangle 3"/>
          <p:cNvSpPr>
            <a:spLocks noGrp="1" noChangeArrowheads="1"/>
          </p:cNvSpPr>
          <p:nvPr/>
        </p:nvSpPr>
        <p:spPr>
          <a:xfrm>
            <a:off x="3966109" y="2376100"/>
            <a:ext cx="7589521" cy="703991"/>
          </a:xfrm>
          <a:prstGeom prst="rect">
            <a:avLst/>
          </a:prstGeom>
          <a:noFill/>
          <a:ln>
            <a:noFill/>
          </a:ln>
        </p:spPr>
        <p:txBody>
          <a:bodyPr vert="horz" wrap="square" lIns="91440" tIns="45720" rIns="91440" bIns="45720" numCol="1" anchor="t" anchorCtr="0" compatLnSpc="1"/>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sz="1600" dirty="0" smtClean="0">
                <a:solidFill>
                  <a:srgbClr val="83C207"/>
                </a:solidFill>
                <a:cs typeface="+mn-ea"/>
                <a:sym typeface="+mn-lt"/>
              </a:rPr>
              <a:t>认真、按时、</a:t>
            </a:r>
            <a:r>
              <a:rPr lang="zh-CN" altLang="en-US" sz="1600" dirty="0">
                <a:solidFill>
                  <a:srgbClr val="83C207"/>
                </a:solidFill>
                <a:cs typeface="+mn-ea"/>
                <a:sym typeface="+mn-lt"/>
              </a:rPr>
              <a:t>独立完成各科作业，写字要注意姿势，书写端正</a:t>
            </a:r>
            <a:r>
              <a:rPr lang="zh-CN" altLang="en-US" sz="1600" dirty="0" smtClean="0">
                <a:solidFill>
                  <a:srgbClr val="83C207"/>
                </a:solidFill>
                <a:cs typeface="+mn-ea"/>
                <a:sym typeface="+mn-lt"/>
              </a:rPr>
              <a:t>。</a:t>
            </a:r>
            <a:endParaRPr lang="en-US" altLang="zh-CN" sz="1600" dirty="0" smtClean="0">
              <a:solidFill>
                <a:srgbClr val="83C207"/>
              </a:solidFill>
              <a:cs typeface="+mn-ea"/>
              <a:sym typeface="+mn-lt"/>
            </a:endParaRPr>
          </a:p>
        </p:txBody>
      </p:sp>
      <p:pic>
        <p:nvPicPr>
          <p:cNvPr id="2" name="图片 1"/>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751975" y="3761155"/>
            <a:ext cx="2172933" cy="2926217"/>
          </a:xfrm>
          <a:prstGeom prst="rect">
            <a:avLst/>
          </a:prstGeom>
        </p:spPr>
      </p:pic>
      <p:pic>
        <p:nvPicPr>
          <p:cNvPr id="4" name="图片 3"/>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flipH="1">
            <a:off x="5935244" y="4907100"/>
            <a:ext cx="2157729" cy="2108302"/>
          </a:xfrm>
          <a:prstGeom prst="rect">
            <a:avLst/>
          </a:prstGeom>
        </p:spPr>
      </p:pic>
      <p:sp>
        <p:nvSpPr>
          <p:cNvPr id="24" name="椭圆形标注 23"/>
          <p:cNvSpPr/>
          <p:nvPr/>
        </p:nvSpPr>
        <p:spPr>
          <a:xfrm>
            <a:off x="2924908" y="2192136"/>
            <a:ext cx="798786" cy="630621"/>
          </a:xfrm>
          <a:prstGeom prst="wedgeEllipseCallout">
            <a:avLst>
              <a:gd name="adj1" fmla="val 52423"/>
              <a:gd name="adj2" fmla="val 43117"/>
            </a:avLst>
          </a:prstGeom>
          <a:solidFill>
            <a:srgbClr val="9CB9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smtClean="0">
                <a:cs typeface="+mn-ea"/>
                <a:sym typeface="+mn-lt"/>
              </a:rPr>
              <a:t>01</a:t>
            </a:r>
            <a:endParaRPr lang="zh-CN" altLang="en-US" sz="2400" b="1" dirty="0">
              <a:cs typeface="+mn-ea"/>
              <a:sym typeface="+mn-lt"/>
            </a:endParaRPr>
          </a:p>
        </p:txBody>
      </p:sp>
      <p:sp>
        <p:nvSpPr>
          <p:cNvPr id="25" name="椭圆形标注 24"/>
          <p:cNvSpPr/>
          <p:nvPr/>
        </p:nvSpPr>
        <p:spPr>
          <a:xfrm>
            <a:off x="2924908" y="3126111"/>
            <a:ext cx="798786" cy="630621"/>
          </a:xfrm>
          <a:prstGeom prst="wedgeEllipseCallout">
            <a:avLst>
              <a:gd name="adj1" fmla="val 52423"/>
              <a:gd name="adj2" fmla="val 43117"/>
            </a:avLst>
          </a:prstGeom>
          <a:solidFill>
            <a:srgbClr val="F9A6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smtClean="0">
                <a:cs typeface="+mn-ea"/>
                <a:sym typeface="+mn-lt"/>
              </a:rPr>
              <a:t>02</a:t>
            </a:r>
            <a:endParaRPr lang="zh-CN" altLang="en-US" sz="2400" b="1" dirty="0">
              <a:cs typeface="+mn-ea"/>
              <a:sym typeface="+mn-lt"/>
            </a:endParaRPr>
          </a:p>
        </p:txBody>
      </p:sp>
      <p:sp>
        <p:nvSpPr>
          <p:cNvPr id="26" name="椭圆形标注 25"/>
          <p:cNvSpPr/>
          <p:nvPr/>
        </p:nvSpPr>
        <p:spPr>
          <a:xfrm>
            <a:off x="2925978" y="4088530"/>
            <a:ext cx="798786" cy="630621"/>
          </a:xfrm>
          <a:prstGeom prst="wedgeEllipseCallout">
            <a:avLst>
              <a:gd name="adj1" fmla="val 52423"/>
              <a:gd name="adj2" fmla="val 43117"/>
            </a:avLst>
          </a:prstGeom>
          <a:solidFill>
            <a:srgbClr val="F562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smtClean="0">
                <a:cs typeface="+mn-ea"/>
                <a:sym typeface="+mn-lt"/>
              </a:rPr>
              <a:t>03</a:t>
            </a:r>
            <a:endParaRPr lang="zh-CN" altLang="en-US" sz="2400" b="1" dirty="0">
              <a:cs typeface="+mn-ea"/>
              <a:sym typeface="+mn-lt"/>
            </a:endParaRPr>
          </a:p>
        </p:txBody>
      </p:sp>
      <p:sp>
        <p:nvSpPr>
          <p:cNvPr id="9" name="矩形 8"/>
          <p:cNvSpPr/>
          <p:nvPr/>
        </p:nvSpPr>
        <p:spPr>
          <a:xfrm>
            <a:off x="3966109" y="3324243"/>
            <a:ext cx="6096000" cy="338554"/>
          </a:xfrm>
          <a:prstGeom prst="rect">
            <a:avLst/>
          </a:prstGeom>
        </p:spPr>
        <p:txBody>
          <a:bodyPr>
            <a:spAutoFit/>
          </a:bodyPr>
          <a:lstStyle/>
          <a:p>
            <a:r>
              <a:rPr lang="zh-CN" altLang="en-US" sz="1600" dirty="0">
                <a:solidFill>
                  <a:srgbClr val="83C207"/>
                </a:solidFill>
                <a:cs typeface="+mn-ea"/>
                <a:sym typeface="+mn-lt"/>
              </a:rPr>
              <a:t>作业有错及时订正，不拖拉，家庭作业要在第二天晨读前交给组长</a:t>
            </a:r>
            <a:r>
              <a:rPr lang="zh-CN" altLang="en-US" sz="1600" dirty="0" smtClean="0">
                <a:solidFill>
                  <a:srgbClr val="83C207"/>
                </a:solidFill>
                <a:cs typeface="+mn-ea"/>
                <a:sym typeface="+mn-lt"/>
              </a:rPr>
              <a:t>。</a:t>
            </a:r>
            <a:endParaRPr lang="zh-CN" altLang="en-US" sz="1600" dirty="0">
              <a:solidFill>
                <a:srgbClr val="83C207"/>
              </a:solidFill>
              <a:cs typeface="+mn-ea"/>
              <a:sym typeface="+mn-lt"/>
            </a:endParaRPr>
          </a:p>
        </p:txBody>
      </p:sp>
      <p:sp>
        <p:nvSpPr>
          <p:cNvPr id="12" name="矩形 11"/>
          <p:cNvSpPr/>
          <p:nvPr/>
        </p:nvSpPr>
        <p:spPr>
          <a:xfrm>
            <a:off x="4033448" y="3985114"/>
            <a:ext cx="5519460" cy="695190"/>
          </a:xfrm>
          <a:prstGeom prst="rect">
            <a:avLst/>
          </a:prstGeom>
        </p:spPr>
        <p:txBody>
          <a:bodyPr wrap="none">
            <a:spAutoFit/>
          </a:bodyPr>
          <a:lstStyle/>
          <a:p>
            <a:pPr>
              <a:lnSpc>
                <a:spcPct val="300000"/>
              </a:lnSpc>
            </a:pPr>
            <a:r>
              <a:rPr lang="zh-CN" altLang="en-US" sz="1600" dirty="0">
                <a:solidFill>
                  <a:srgbClr val="83C207"/>
                </a:solidFill>
                <a:cs typeface="+mn-ea"/>
                <a:sym typeface="+mn-lt"/>
              </a:rPr>
              <a:t>一、二年级用铅笔做作业，认真学写钢笔，力求清楚端正。</a:t>
            </a:r>
          </a:p>
        </p:txBody>
      </p:sp>
    </p:spTree>
    <p:extLst>
      <p:ext uri="{BB962C8B-B14F-4D97-AF65-F5344CB8AC3E}">
        <p14:creationId xmlns:p14="http://schemas.microsoft.com/office/powerpoint/2010/main" val="2705645637"/>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randombar(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anim calcmode="lin" valueType="num">
                                      <p:cBhvr>
                                        <p:cTn id="13" dur="1000" fill="hold"/>
                                        <p:tgtEl>
                                          <p:spTgt spid="11"/>
                                        </p:tgtEl>
                                        <p:attrNameLst>
                                          <p:attrName>ppt_x</p:attrName>
                                        </p:attrNameLst>
                                      </p:cBhvr>
                                      <p:tavLst>
                                        <p:tav tm="0">
                                          <p:val>
                                            <p:strVal val="#ppt_x"/>
                                          </p:val>
                                        </p:tav>
                                        <p:tav tm="100000">
                                          <p:val>
                                            <p:strVal val="#ppt_x"/>
                                          </p:val>
                                        </p:tav>
                                      </p:tavLst>
                                    </p:anim>
                                    <p:anim calcmode="lin" valueType="num">
                                      <p:cBhvr>
                                        <p:cTn id="14" dur="1000" fill="hold"/>
                                        <p:tgtEl>
                                          <p:spTgt spid="11"/>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1000"/>
                                        <p:tgtEl>
                                          <p:spTgt spid="10"/>
                                        </p:tgtEl>
                                      </p:cBhvr>
                                    </p:animEffect>
                                    <p:anim calcmode="lin" valueType="num">
                                      <p:cBhvr>
                                        <p:cTn id="18" dur="1000" fill="hold"/>
                                        <p:tgtEl>
                                          <p:spTgt spid="10"/>
                                        </p:tgtEl>
                                        <p:attrNameLst>
                                          <p:attrName>ppt_x</p:attrName>
                                        </p:attrNameLst>
                                      </p:cBhvr>
                                      <p:tavLst>
                                        <p:tav tm="0">
                                          <p:val>
                                            <p:strVal val="#ppt_x"/>
                                          </p:val>
                                        </p:tav>
                                        <p:tav tm="100000">
                                          <p:val>
                                            <p:strVal val="#ppt_x"/>
                                          </p:val>
                                        </p:tav>
                                      </p:tavLst>
                                    </p:anim>
                                    <p:anim calcmode="lin" valueType="num">
                                      <p:cBhvr>
                                        <p:cTn id="1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1000"/>
                                        <p:tgtEl>
                                          <p:spTgt spid="8"/>
                                        </p:tgtEl>
                                      </p:cBhvr>
                                    </p:animEffect>
                                    <p:anim calcmode="lin" valueType="num">
                                      <p:cBhvr>
                                        <p:cTn id="25" dur="1000" fill="hold"/>
                                        <p:tgtEl>
                                          <p:spTgt spid="8"/>
                                        </p:tgtEl>
                                        <p:attrNameLst>
                                          <p:attrName>ppt_x</p:attrName>
                                        </p:attrNameLst>
                                      </p:cBhvr>
                                      <p:tavLst>
                                        <p:tav tm="0">
                                          <p:val>
                                            <p:strVal val="#ppt_x"/>
                                          </p:val>
                                        </p:tav>
                                        <p:tav tm="100000">
                                          <p:val>
                                            <p:strVal val="#ppt_x"/>
                                          </p:val>
                                        </p:tav>
                                      </p:tavLst>
                                    </p:anim>
                                    <p:anim calcmode="lin" valueType="num">
                                      <p:cBhvr>
                                        <p:cTn id="2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fade">
                                      <p:cBhvr>
                                        <p:cTn id="36" dur="1000"/>
                                        <p:tgtEl>
                                          <p:spTgt spid="4"/>
                                        </p:tgtEl>
                                      </p:cBhvr>
                                    </p:animEffect>
                                    <p:anim calcmode="lin" valueType="num">
                                      <p:cBhvr>
                                        <p:cTn id="37" dur="1000" fill="hold"/>
                                        <p:tgtEl>
                                          <p:spTgt spid="4"/>
                                        </p:tgtEl>
                                        <p:attrNameLst>
                                          <p:attrName>ppt_x</p:attrName>
                                        </p:attrNameLst>
                                      </p:cBhvr>
                                      <p:tavLst>
                                        <p:tav tm="0">
                                          <p:val>
                                            <p:strVal val="#ppt_x"/>
                                          </p:val>
                                        </p:tav>
                                        <p:tav tm="100000">
                                          <p:val>
                                            <p:strVal val="#ppt_x"/>
                                          </p:val>
                                        </p:tav>
                                      </p:tavLst>
                                    </p:anim>
                                    <p:anim calcmode="lin" valueType="num">
                                      <p:cBhvr>
                                        <p:cTn id="38" dur="1000" fill="hold"/>
                                        <p:tgtEl>
                                          <p:spTgt spid="4"/>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23"/>
                                        </p:tgtEl>
                                        <p:attrNameLst>
                                          <p:attrName>style.visibility</p:attrName>
                                        </p:attrNameLst>
                                      </p:cBhvr>
                                      <p:to>
                                        <p:strVal val="visible"/>
                                      </p:to>
                                    </p:set>
                                    <p:animEffect transition="in" filter="fade">
                                      <p:cBhvr>
                                        <p:cTn id="41" dur="1000"/>
                                        <p:tgtEl>
                                          <p:spTgt spid="23"/>
                                        </p:tgtEl>
                                      </p:cBhvr>
                                    </p:animEffect>
                                    <p:anim calcmode="lin" valueType="num">
                                      <p:cBhvr>
                                        <p:cTn id="42" dur="1000" fill="hold"/>
                                        <p:tgtEl>
                                          <p:spTgt spid="23"/>
                                        </p:tgtEl>
                                        <p:attrNameLst>
                                          <p:attrName>ppt_x</p:attrName>
                                        </p:attrNameLst>
                                      </p:cBhvr>
                                      <p:tavLst>
                                        <p:tav tm="0">
                                          <p:val>
                                            <p:strVal val="#ppt_x"/>
                                          </p:val>
                                        </p:tav>
                                        <p:tav tm="100000">
                                          <p:val>
                                            <p:strVal val="#ppt_x"/>
                                          </p:val>
                                        </p:tav>
                                      </p:tavLst>
                                    </p:anim>
                                    <p:anim calcmode="lin" valueType="num">
                                      <p:cBhvr>
                                        <p:cTn id="43"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5"/>
                                        </p:tgtEl>
                                        <p:attrNameLst>
                                          <p:attrName>style.visibility</p:attrName>
                                        </p:attrNameLst>
                                      </p:cBhvr>
                                      <p:to>
                                        <p:strVal val="visible"/>
                                      </p:to>
                                    </p:set>
                                    <p:animEffect transition="in" filter="fade">
                                      <p:cBhvr>
                                        <p:cTn id="48" dur="500"/>
                                        <p:tgtEl>
                                          <p:spTgt spid="5"/>
                                        </p:tgtEl>
                                      </p:cBhvr>
                                    </p:animEffect>
                                  </p:childTnLst>
                                </p:cTn>
                              </p:par>
                            </p:childTnLst>
                          </p:cTn>
                        </p:par>
                      </p:childTnLst>
                    </p:cTn>
                  </p:par>
                  <p:par>
                    <p:cTn id="49" fill="hold">
                      <p:stCondLst>
                        <p:cond delay="indefinite"/>
                      </p:stCondLst>
                      <p:childTnLst>
                        <p:par>
                          <p:cTn id="50" fill="hold">
                            <p:stCondLst>
                              <p:cond delay="0"/>
                            </p:stCondLst>
                            <p:childTnLst>
                              <p:par>
                                <p:cTn id="51" presetID="47" presetClass="entr" presetSubtype="0" fill="hold" grpId="0" nodeType="clickEffect">
                                  <p:stCondLst>
                                    <p:cond delay="0"/>
                                  </p:stCondLst>
                                  <p:childTnLst>
                                    <p:set>
                                      <p:cBhvr>
                                        <p:cTn id="52" dur="1" fill="hold">
                                          <p:stCondLst>
                                            <p:cond delay="0"/>
                                          </p:stCondLst>
                                        </p:cTn>
                                        <p:tgtEl>
                                          <p:spTgt spid="21"/>
                                        </p:tgtEl>
                                        <p:attrNameLst>
                                          <p:attrName>style.visibility</p:attrName>
                                        </p:attrNameLst>
                                      </p:cBhvr>
                                      <p:to>
                                        <p:strVal val="visible"/>
                                      </p:to>
                                    </p:set>
                                    <p:animEffect transition="in" filter="fade">
                                      <p:cBhvr>
                                        <p:cTn id="53" dur="1000"/>
                                        <p:tgtEl>
                                          <p:spTgt spid="21"/>
                                        </p:tgtEl>
                                      </p:cBhvr>
                                    </p:animEffect>
                                    <p:anim calcmode="lin" valueType="num">
                                      <p:cBhvr>
                                        <p:cTn id="54" dur="1000" fill="hold"/>
                                        <p:tgtEl>
                                          <p:spTgt spid="21"/>
                                        </p:tgtEl>
                                        <p:attrNameLst>
                                          <p:attrName>ppt_x</p:attrName>
                                        </p:attrNameLst>
                                      </p:cBhvr>
                                      <p:tavLst>
                                        <p:tav tm="0">
                                          <p:val>
                                            <p:strVal val="#ppt_x"/>
                                          </p:val>
                                        </p:tav>
                                        <p:tav tm="100000">
                                          <p:val>
                                            <p:strVal val="#ppt_x"/>
                                          </p:val>
                                        </p:tav>
                                      </p:tavLst>
                                    </p:anim>
                                    <p:anim calcmode="lin" valueType="num">
                                      <p:cBhvr>
                                        <p:cTn id="55" dur="1000" fill="hold"/>
                                        <p:tgtEl>
                                          <p:spTgt spid="21"/>
                                        </p:tgtEl>
                                        <p:attrNameLst>
                                          <p:attrName>ppt_y</p:attrName>
                                        </p:attrNameLst>
                                      </p:cBhvr>
                                      <p:tavLst>
                                        <p:tav tm="0">
                                          <p:val>
                                            <p:strVal val="#ppt_y-.1"/>
                                          </p:val>
                                        </p:tav>
                                        <p:tav tm="100000">
                                          <p:val>
                                            <p:strVal val="#ppt_y"/>
                                          </p:val>
                                        </p:tav>
                                      </p:tavLst>
                                    </p:anim>
                                  </p:childTnLst>
                                </p:cTn>
                              </p:par>
                              <p:par>
                                <p:cTn id="56" presetID="47" presetClass="entr" presetSubtype="0" fill="hold" nodeType="withEffect">
                                  <p:stCondLst>
                                    <p:cond delay="0"/>
                                  </p:stCondLst>
                                  <p:childTnLst>
                                    <p:set>
                                      <p:cBhvr>
                                        <p:cTn id="57" dur="1" fill="hold">
                                          <p:stCondLst>
                                            <p:cond delay="0"/>
                                          </p:stCondLst>
                                        </p:cTn>
                                        <p:tgtEl>
                                          <p:spTgt spid="19"/>
                                        </p:tgtEl>
                                        <p:attrNameLst>
                                          <p:attrName>style.visibility</p:attrName>
                                        </p:attrNameLst>
                                      </p:cBhvr>
                                      <p:to>
                                        <p:strVal val="visible"/>
                                      </p:to>
                                    </p:set>
                                    <p:animEffect transition="in" filter="fade">
                                      <p:cBhvr>
                                        <p:cTn id="58" dur="1000"/>
                                        <p:tgtEl>
                                          <p:spTgt spid="19"/>
                                        </p:tgtEl>
                                      </p:cBhvr>
                                    </p:animEffect>
                                    <p:anim calcmode="lin" valueType="num">
                                      <p:cBhvr>
                                        <p:cTn id="59" dur="1000" fill="hold"/>
                                        <p:tgtEl>
                                          <p:spTgt spid="19"/>
                                        </p:tgtEl>
                                        <p:attrNameLst>
                                          <p:attrName>ppt_x</p:attrName>
                                        </p:attrNameLst>
                                      </p:cBhvr>
                                      <p:tavLst>
                                        <p:tav tm="0">
                                          <p:val>
                                            <p:strVal val="#ppt_x"/>
                                          </p:val>
                                        </p:tav>
                                        <p:tav tm="100000">
                                          <p:val>
                                            <p:strVal val="#ppt_x"/>
                                          </p:val>
                                        </p:tav>
                                      </p:tavLst>
                                    </p:anim>
                                    <p:anim calcmode="lin" valueType="num">
                                      <p:cBhvr>
                                        <p:cTn id="60" dur="1000" fill="hold"/>
                                        <p:tgtEl>
                                          <p:spTgt spid="19"/>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24"/>
                                        </p:tgtEl>
                                        <p:attrNameLst>
                                          <p:attrName>style.visibility</p:attrName>
                                        </p:attrNameLst>
                                      </p:cBhvr>
                                      <p:to>
                                        <p:strVal val="visible"/>
                                      </p:to>
                                    </p:set>
                                    <p:animEffect transition="in" filter="fade">
                                      <p:cBhvr>
                                        <p:cTn id="63" dur="1000"/>
                                        <p:tgtEl>
                                          <p:spTgt spid="24"/>
                                        </p:tgtEl>
                                      </p:cBhvr>
                                    </p:animEffect>
                                    <p:anim calcmode="lin" valueType="num">
                                      <p:cBhvr>
                                        <p:cTn id="64" dur="1000" fill="hold"/>
                                        <p:tgtEl>
                                          <p:spTgt spid="24"/>
                                        </p:tgtEl>
                                        <p:attrNameLst>
                                          <p:attrName>ppt_x</p:attrName>
                                        </p:attrNameLst>
                                      </p:cBhvr>
                                      <p:tavLst>
                                        <p:tav tm="0">
                                          <p:val>
                                            <p:strVal val="#ppt_x"/>
                                          </p:val>
                                        </p:tav>
                                        <p:tav tm="100000">
                                          <p:val>
                                            <p:strVal val="#ppt_x"/>
                                          </p:val>
                                        </p:tav>
                                      </p:tavLst>
                                    </p:anim>
                                    <p:anim calcmode="lin" valueType="num">
                                      <p:cBhvr>
                                        <p:cTn id="65" dur="1000" fill="hold"/>
                                        <p:tgtEl>
                                          <p:spTgt spid="24"/>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25"/>
                                        </p:tgtEl>
                                        <p:attrNameLst>
                                          <p:attrName>style.visibility</p:attrName>
                                        </p:attrNameLst>
                                      </p:cBhvr>
                                      <p:to>
                                        <p:strVal val="visible"/>
                                      </p:to>
                                    </p:set>
                                    <p:animEffect transition="in" filter="fade">
                                      <p:cBhvr>
                                        <p:cTn id="68" dur="1000"/>
                                        <p:tgtEl>
                                          <p:spTgt spid="25"/>
                                        </p:tgtEl>
                                      </p:cBhvr>
                                    </p:animEffect>
                                    <p:anim calcmode="lin" valueType="num">
                                      <p:cBhvr>
                                        <p:cTn id="69" dur="1000" fill="hold"/>
                                        <p:tgtEl>
                                          <p:spTgt spid="25"/>
                                        </p:tgtEl>
                                        <p:attrNameLst>
                                          <p:attrName>ppt_x</p:attrName>
                                        </p:attrNameLst>
                                      </p:cBhvr>
                                      <p:tavLst>
                                        <p:tav tm="0">
                                          <p:val>
                                            <p:strVal val="#ppt_x"/>
                                          </p:val>
                                        </p:tav>
                                        <p:tav tm="100000">
                                          <p:val>
                                            <p:strVal val="#ppt_x"/>
                                          </p:val>
                                        </p:tav>
                                      </p:tavLst>
                                    </p:anim>
                                    <p:anim calcmode="lin" valueType="num">
                                      <p:cBhvr>
                                        <p:cTn id="70" dur="1000" fill="hold"/>
                                        <p:tgtEl>
                                          <p:spTgt spid="25"/>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26"/>
                                        </p:tgtEl>
                                        <p:attrNameLst>
                                          <p:attrName>style.visibility</p:attrName>
                                        </p:attrNameLst>
                                      </p:cBhvr>
                                      <p:to>
                                        <p:strVal val="visible"/>
                                      </p:to>
                                    </p:set>
                                    <p:animEffect transition="in" filter="fade">
                                      <p:cBhvr>
                                        <p:cTn id="73" dur="1000"/>
                                        <p:tgtEl>
                                          <p:spTgt spid="26"/>
                                        </p:tgtEl>
                                      </p:cBhvr>
                                    </p:animEffect>
                                    <p:anim calcmode="lin" valueType="num">
                                      <p:cBhvr>
                                        <p:cTn id="74" dur="1000" fill="hold"/>
                                        <p:tgtEl>
                                          <p:spTgt spid="26"/>
                                        </p:tgtEl>
                                        <p:attrNameLst>
                                          <p:attrName>ppt_x</p:attrName>
                                        </p:attrNameLst>
                                      </p:cBhvr>
                                      <p:tavLst>
                                        <p:tav tm="0">
                                          <p:val>
                                            <p:strVal val="#ppt_x"/>
                                          </p:val>
                                        </p:tav>
                                        <p:tav tm="100000">
                                          <p:val>
                                            <p:strVal val="#ppt_x"/>
                                          </p:val>
                                        </p:tav>
                                      </p:tavLst>
                                    </p:anim>
                                    <p:anim calcmode="lin" valueType="num">
                                      <p:cBhvr>
                                        <p:cTn id="75" dur="1000" fill="hold"/>
                                        <p:tgtEl>
                                          <p:spTgt spid="26"/>
                                        </p:tgtEl>
                                        <p:attrNameLst>
                                          <p:attrName>ppt_y</p:attrName>
                                        </p:attrNameLst>
                                      </p:cBhvr>
                                      <p:tavLst>
                                        <p:tav tm="0">
                                          <p:val>
                                            <p:strVal val="#ppt_y+.1"/>
                                          </p:val>
                                        </p:tav>
                                        <p:tav tm="100000">
                                          <p:val>
                                            <p:strVal val="#ppt_y"/>
                                          </p:val>
                                        </p:tav>
                                      </p:tavLst>
                                    </p:anim>
                                  </p:childTnLst>
                                </p:cTn>
                              </p:par>
                              <p:par>
                                <p:cTn id="76" presetID="53" presetClass="entr" presetSubtype="16" fill="hold" grpId="0" nodeType="withEffect">
                                  <p:stCondLst>
                                    <p:cond delay="0"/>
                                  </p:stCondLst>
                                  <p:childTnLst>
                                    <p:set>
                                      <p:cBhvr>
                                        <p:cTn id="77" dur="1" fill="hold">
                                          <p:stCondLst>
                                            <p:cond delay="0"/>
                                          </p:stCondLst>
                                        </p:cTn>
                                        <p:tgtEl>
                                          <p:spTgt spid="15"/>
                                        </p:tgtEl>
                                        <p:attrNameLst>
                                          <p:attrName>style.visibility</p:attrName>
                                        </p:attrNameLst>
                                      </p:cBhvr>
                                      <p:to>
                                        <p:strVal val="visible"/>
                                      </p:to>
                                    </p:set>
                                    <p:anim calcmode="lin" valueType="num">
                                      <p:cBhvr>
                                        <p:cTn id="78" dur="500" fill="hold"/>
                                        <p:tgtEl>
                                          <p:spTgt spid="15"/>
                                        </p:tgtEl>
                                        <p:attrNameLst>
                                          <p:attrName>ppt_w</p:attrName>
                                        </p:attrNameLst>
                                      </p:cBhvr>
                                      <p:tavLst>
                                        <p:tav tm="0">
                                          <p:val>
                                            <p:fltVal val="0"/>
                                          </p:val>
                                        </p:tav>
                                        <p:tav tm="100000">
                                          <p:val>
                                            <p:strVal val="#ppt_w"/>
                                          </p:val>
                                        </p:tav>
                                      </p:tavLst>
                                    </p:anim>
                                    <p:anim calcmode="lin" valueType="num">
                                      <p:cBhvr>
                                        <p:cTn id="79" dur="500" fill="hold"/>
                                        <p:tgtEl>
                                          <p:spTgt spid="15"/>
                                        </p:tgtEl>
                                        <p:attrNameLst>
                                          <p:attrName>ppt_h</p:attrName>
                                        </p:attrNameLst>
                                      </p:cBhvr>
                                      <p:tavLst>
                                        <p:tav tm="0">
                                          <p:val>
                                            <p:fltVal val="0"/>
                                          </p:val>
                                        </p:tav>
                                        <p:tav tm="100000">
                                          <p:val>
                                            <p:strVal val="#ppt_h"/>
                                          </p:val>
                                        </p:tav>
                                      </p:tavLst>
                                    </p:anim>
                                    <p:animEffect transition="in" filter="fade">
                                      <p:cBhvr>
                                        <p:cTn id="80" dur="500"/>
                                        <p:tgtEl>
                                          <p:spTgt spid="15"/>
                                        </p:tgtEl>
                                      </p:cBhvr>
                                    </p:animEffect>
                                  </p:childTnLst>
                                </p:cTn>
                              </p:par>
                              <p:par>
                                <p:cTn id="81" presetID="53" presetClass="entr" presetSubtype="16" fill="hold" grpId="0" nodeType="withEffect">
                                  <p:stCondLst>
                                    <p:cond delay="0"/>
                                  </p:stCondLst>
                                  <p:childTnLst>
                                    <p:set>
                                      <p:cBhvr>
                                        <p:cTn id="82" dur="1" fill="hold">
                                          <p:stCondLst>
                                            <p:cond delay="0"/>
                                          </p:stCondLst>
                                        </p:cTn>
                                        <p:tgtEl>
                                          <p:spTgt spid="9"/>
                                        </p:tgtEl>
                                        <p:attrNameLst>
                                          <p:attrName>style.visibility</p:attrName>
                                        </p:attrNameLst>
                                      </p:cBhvr>
                                      <p:to>
                                        <p:strVal val="visible"/>
                                      </p:to>
                                    </p:set>
                                    <p:anim calcmode="lin" valueType="num">
                                      <p:cBhvr>
                                        <p:cTn id="83" dur="500" fill="hold"/>
                                        <p:tgtEl>
                                          <p:spTgt spid="9"/>
                                        </p:tgtEl>
                                        <p:attrNameLst>
                                          <p:attrName>ppt_w</p:attrName>
                                        </p:attrNameLst>
                                      </p:cBhvr>
                                      <p:tavLst>
                                        <p:tav tm="0">
                                          <p:val>
                                            <p:fltVal val="0"/>
                                          </p:val>
                                        </p:tav>
                                        <p:tav tm="100000">
                                          <p:val>
                                            <p:strVal val="#ppt_w"/>
                                          </p:val>
                                        </p:tav>
                                      </p:tavLst>
                                    </p:anim>
                                    <p:anim calcmode="lin" valueType="num">
                                      <p:cBhvr>
                                        <p:cTn id="84" dur="500" fill="hold"/>
                                        <p:tgtEl>
                                          <p:spTgt spid="9"/>
                                        </p:tgtEl>
                                        <p:attrNameLst>
                                          <p:attrName>ppt_h</p:attrName>
                                        </p:attrNameLst>
                                      </p:cBhvr>
                                      <p:tavLst>
                                        <p:tav tm="0">
                                          <p:val>
                                            <p:fltVal val="0"/>
                                          </p:val>
                                        </p:tav>
                                        <p:tav tm="100000">
                                          <p:val>
                                            <p:strVal val="#ppt_h"/>
                                          </p:val>
                                        </p:tav>
                                      </p:tavLst>
                                    </p:anim>
                                    <p:animEffect transition="in" filter="fade">
                                      <p:cBhvr>
                                        <p:cTn id="85" dur="500"/>
                                        <p:tgtEl>
                                          <p:spTgt spid="9"/>
                                        </p:tgtEl>
                                      </p:cBhvr>
                                    </p:animEffect>
                                  </p:childTnLst>
                                </p:cTn>
                              </p:par>
                              <p:par>
                                <p:cTn id="86" presetID="53" presetClass="entr" presetSubtype="16" fill="hold" grpId="0" nodeType="withEffect">
                                  <p:stCondLst>
                                    <p:cond delay="0"/>
                                  </p:stCondLst>
                                  <p:childTnLst>
                                    <p:set>
                                      <p:cBhvr>
                                        <p:cTn id="87" dur="1" fill="hold">
                                          <p:stCondLst>
                                            <p:cond delay="0"/>
                                          </p:stCondLst>
                                        </p:cTn>
                                        <p:tgtEl>
                                          <p:spTgt spid="12"/>
                                        </p:tgtEl>
                                        <p:attrNameLst>
                                          <p:attrName>style.visibility</p:attrName>
                                        </p:attrNameLst>
                                      </p:cBhvr>
                                      <p:to>
                                        <p:strVal val="visible"/>
                                      </p:to>
                                    </p:set>
                                    <p:anim calcmode="lin" valueType="num">
                                      <p:cBhvr>
                                        <p:cTn id="88" dur="500" fill="hold"/>
                                        <p:tgtEl>
                                          <p:spTgt spid="12"/>
                                        </p:tgtEl>
                                        <p:attrNameLst>
                                          <p:attrName>ppt_w</p:attrName>
                                        </p:attrNameLst>
                                      </p:cBhvr>
                                      <p:tavLst>
                                        <p:tav tm="0">
                                          <p:val>
                                            <p:fltVal val="0"/>
                                          </p:val>
                                        </p:tav>
                                        <p:tav tm="100000">
                                          <p:val>
                                            <p:strVal val="#ppt_w"/>
                                          </p:val>
                                        </p:tav>
                                      </p:tavLst>
                                    </p:anim>
                                    <p:anim calcmode="lin" valueType="num">
                                      <p:cBhvr>
                                        <p:cTn id="89" dur="500" fill="hold"/>
                                        <p:tgtEl>
                                          <p:spTgt spid="12"/>
                                        </p:tgtEl>
                                        <p:attrNameLst>
                                          <p:attrName>ppt_h</p:attrName>
                                        </p:attrNameLst>
                                      </p:cBhvr>
                                      <p:tavLst>
                                        <p:tav tm="0">
                                          <p:val>
                                            <p:fltVal val="0"/>
                                          </p:val>
                                        </p:tav>
                                        <p:tav tm="100000">
                                          <p:val>
                                            <p:strVal val="#ppt_h"/>
                                          </p:val>
                                        </p:tav>
                                      </p:tavLst>
                                    </p:anim>
                                    <p:animEffect transition="in" filter="fade">
                                      <p:cBhvr>
                                        <p:cTn id="9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21" grpId="0"/>
      <p:bldP spid="15" grpId="0"/>
      <p:bldP spid="24" grpId="0" animBg="1"/>
      <p:bldP spid="25" grpId="0" animBg="1"/>
      <p:bldP spid="26" grpId="0" animBg="1"/>
      <p:bldP spid="9"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椭圆 15"/>
          <p:cNvSpPr/>
          <p:nvPr/>
        </p:nvSpPr>
        <p:spPr>
          <a:xfrm>
            <a:off x="-2358506" y="5737485"/>
            <a:ext cx="17478704" cy="5222178"/>
          </a:xfrm>
          <a:prstGeom prst="ellipse">
            <a:avLst/>
          </a:prstGeom>
          <a:solidFill>
            <a:srgbClr val="C8EAFF">
              <a:alpha val="5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8" name="图片 7"/>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407700" y="492397"/>
            <a:ext cx="1616134" cy="914416"/>
          </a:xfrm>
          <a:prstGeom prst="rect">
            <a:avLst/>
          </a:prstGeom>
        </p:spPr>
      </p:pic>
      <p:pic>
        <p:nvPicPr>
          <p:cNvPr id="10" name="图片 9"/>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74857" y="110630"/>
            <a:ext cx="1849297" cy="1849297"/>
          </a:xfrm>
          <a:prstGeom prst="rect">
            <a:avLst/>
          </a:prstGeom>
        </p:spPr>
      </p:pic>
      <p:pic>
        <p:nvPicPr>
          <p:cNvPr id="11" name="图片 10"/>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229606" y="308529"/>
            <a:ext cx="1077595" cy="726750"/>
          </a:xfrm>
          <a:prstGeom prst="rect">
            <a:avLst/>
          </a:prstGeom>
        </p:spPr>
      </p:pic>
      <p:pic>
        <p:nvPicPr>
          <p:cNvPr id="5" name="图片 4"/>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10407700" y="55069"/>
            <a:ext cx="1520261" cy="2150434"/>
          </a:xfrm>
          <a:prstGeom prst="rect">
            <a:avLst/>
          </a:prstGeom>
        </p:spPr>
      </p:pic>
      <p:sp>
        <p:nvSpPr>
          <p:cNvPr id="21" name="标题 1"/>
          <p:cNvSpPr>
            <a:spLocks noGrp="1"/>
          </p:cNvSpPr>
          <p:nvPr/>
        </p:nvSpPr>
        <p:spPr>
          <a:xfrm>
            <a:off x="1952779" y="560844"/>
            <a:ext cx="7942208" cy="1087756"/>
          </a:xfrm>
          <a:prstGeom prst="rect">
            <a:avLst/>
          </a:prstGeom>
          <a:noFill/>
          <a:ln>
            <a:noFill/>
          </a:ln>
        </p:spPr>
        <p:txBody>
          <a:bodyPr vert="horz" wrap="square" lIns="91440" tIns="45720" rIns="91440" bIns="45720" numCol="1" anchor="b" anchorCtr="0" compatLnSpc="1"/>
          <a:lstStyle>
            <a:lvl1pPr algn="ctr" rtl="0" fontAlgn="base">
              <a:spcBef>
                <a:spcPct val="0"/>
              </a:spcBef>
              <a:spcAft>
                <a:spcPct val="0"/>
              </a:spcAft>
              <a:defRPr sz="60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2pPr>
            <a:lvl3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3pPr>
            <a:lvl4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4pPr>
            <a:lvl5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5pPr>
            <a:lvl6pPr marL="4572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6pPr>
            <a:lvl7pPr marL="9144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7pPr>
            <a:lvl8pPr marL="13716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8pPr>
            <a:lvl9pPr marL="18288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9pPr>
          </a:lstStyle>
          <a:p>
            <a:endParaRPr lang="en-US" altLang="zh-CN" sz="8000" b="1" dirty="0" smtClean="0">
              <a:solidFill>
                <a:srgbClr val="FFC000"/>
              </a:solidFill>
              <a:latin typeface="+mn-lt"/>
              <a:ea typeface="+mn-ea"/>
              <a:cs typeface="+mn-ea"/>
              <a:sym typeface="+mn-lt"/>
            </a:endParaRPr>
          </a:p>
          <a:p>
            <a:r>
              <a:rPr lang="zh-CN" altLang="en-US" sz="4400" b="1" dirty="0" smtClean="0">
                <a:solidFill>
                  <a:srgbClr val="FFC000"/>
                </a:solidFill>
                <a:latin typeface="+mn-lt"/>
                <a:ea typeface="+mn-ea"/>
                <a:cs typeface="+mn-ea"/>
                <a:sym typeface="+mn-lt"/>
              </a:rPr>
              <a:t>课 </a:t>
            </a:r>
            <a:r>
              <a:rPr lang="zh-CN" altLang="en-US" sz="4400" b="1" dirty="0">
                <a:solidFill>
                  <a:srgbClr val="FFC000"/>
                </a:solidFill>
                <a:latin typeface="+mn-lt"/>
                <a:ea typeface="+mn-ea"/>
                <a:cs typeface="+mn-ea"/>
                <a:sym typeface="+mn-lt"/>
              </a:rPr>
              <a:t>间</a:t>
            </a:r>
            <a:r>
              <a:rPr lang="zh-CN" altLang="en-US" sz="4400" b="1" dirty="0" smtClean="0">
                <a:solidFill>
                  <a:srgbClr val="FFC000"/>
                </a:solidFill>
                <a:latin typeface="+mn-lt"/>
                <a:ea typeface="+mn-ea"/>
                <a:cs typeface="+mn-ea"/>
                <a:sym typeface="+mn-lt"/>
              </a:rPr>
              <a:t> 行 为 规 范</a:t>
            </a:r>
            <a:endParaRPr lang="zh-CN" altLang="en-US" sz="4400" b="1" dirty="0">
              <a:solidFill>
                <a:srgbClr val="FFC000"/>
              </a:solidFill>
              <a:latin typeface="+mn-lt"/>
              <a:ea typeface="+mn-ea"/>
              <a:cs typeface="+mn-ea"/>
              <a:sym typeface="+mn-lt"/>
            </a:endParaRPr>
          </a:p>
        </p:txBody>
      </p:sp>
      <p:pic>
        <p:nvPicPr>
          <p:cNvPr id="19" name="图片 18"/>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3995951" y="390247"/>
            <a:ext cx="3855864" cy="563314"/>
          </a:xfrm>
          <a:prstGeom prst="rect">
            <a:avLst/>
          </a:prstGeom>
        </p:spPr>
      </p:pic>
      <p:sp>
        <p:nvSpPr>
          <p:cNvPr id="13" name="Rectangle 3"/>
          <p:cNvSpPr>
            <a:spLocks noGrp="1" noChangeArrowheads="1"/>
          </p:cNvSpPr>
          <p:nvPr/>
        </p:nvSpPr>
        <p:spPr>
          <a:xfrm>
            <a:off x="1606893" y="2831864"/>
            <a:ext cx="1809927" cy="593644"/>
          </a:xfrm>
          <a:prstGeom prst="rect">
            <a:avLst/>
          </a:prstGeom>
          <a:noFill/>
          <a:ln>
            <a:noFill/>
          </a:ln>
        </p:spPr>
        <p:txBody>
          <a:bodyPr vert="horz" wrap="square" lIns="91440" tIns="45720" rIns="91440" bIns="45720" numCol="1" anchor="t" anchorCtr="0" compatLnSpc="1"/>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zh-CN" altLang="en-US" sz="1600" dirty="0" smtClean="0">
                <a:solidFill>
                  <a:srgbClr val="83C207"/>
                </a:solidFill>
                <a:cs typeface="+mn-ea"/>
                <a:sym typeface="+mn-lt"/>
              </a:rPr>
              <a:t>准备好</a:t>
            </a:r>
            <a:r>
              <a:rPr lang="zh-CN" altLang="en-US" sz="1600" dirty="0">
                <a:solidFill>
                  <a:srgbClr val="83C207"/>
                </a:solidFill>
                <a:cs typeface="+mn-ea"/>
                <a:sym typeface="+mn-lt"/>
              </a:rPr>
              <a:t>下节课的学习用具，书本文具摆放在课桌左上角，与本节课无关的东西不要放在桌上</a:t>
            </a:r>
            <a:r>
              <a:rPr lang="zh-CN" altLang="en-US" sz="1600" dirty="0" smtClean="0">
                <a:solidFill>
                  <a:srgbClr val="83C207"/>
                </a:solidFill>
                <a:cs typeface="+mn-ea"/>
                <a:sym typeface="+mn-lt"/>
              </a:rPr>
              <a:t>。</a:t>
            </a:r>
            <a:endParaRPr lang="zh-CN" altLang="en-US" sz="1600" dirty="0">
              <a:solidFill>
                <a:srgbClr val="83C207"/>
              </a:solidFill>
              <a:cs typeface="+mn-ea"/>
              <a:sym typeface="+mn-lt"/>
            </a:endParaRPr>
          </a:p>
        </p:txBody>
      </p:sp>
      <p:pic>
        <p:nvPicPr>
          <p:cNvPr id="20" name="图片 19"/>
          <p:cNvPicPr>
            <a:picLocks noChangeAspect="1"/>
          </p:cNvPicPr>
          <p:nvPr/>
        </p:nvPicPr>
        <p:blipFill rotWithShape="1">
          <a:blip r:embed="rId8" cstate="screen">
            <a:extLst>
              <a:ext uri="{28A0092B-C50C-407E-A947-70E740481C1C}">
                <a14:useLocalDpi xmlns:a14="http://schemas.microsoft.com/office/drawing/2010/main"/>
              </a:ext>
            </a:extLst>
          </a:blip>
          <a:srcRect/>
          <a:stretch/>
        </p:blipFill>
        <p:spPr>
          <a:xfrm>
            <a:off x="6069476" y="4945925"/>
            <a:ext cx="2977425" cy="1715727"/>
          </a:xfrm>
          <a:prstGeom prst="rect">
            <a:avLst/>
          </a:prstGeom>
        </p:spPr>
      </p:pic>
      <p:sp>
        <p:nvSpPr>
          <p:cNvPr id="9" name="矩形 8"/>
          <p:cNvSpPr/>
          <p:nvPr/>
        </p:nvSpPr>
        <p:spPr>
          <a:xfrm>
            <a:off x="1452272" y="2286718"/>
            <a:ext cx="2119171" cy="2659207"/>
          </a:xfrm>
          <a:prstGeom prst="rect">
            <a:avLst/>
          </a:prstGeom>
          <a:noFill/>
          <a:ln w="28575">
            <a:solidFill>
              <a:srgbClr val="9CB92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4" name="矩形 23"/>
          <p:cNvSpPr/>
          <p:nvPr/>
        </p:nvSpPr>
        <p:spPr>
          <a:xfrm>
            <a:off x="3854361" y="2286718"/>
            <a:ext cx="2119171" cy="2659207"/>
          </a:xfrm>
          <a:prstGeom prst="rect">
            <a:avLst/>
          </a:prstGeom>
          <a:noFill/>
          <a:ln w="28575">
            <a:solidFill>
              <a:srgbClr val="069B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5" name="矩形 24"/>
          <p:cNvSpPr/>
          <p:nvPr/>
        </p:nvSpPr>
        <p:spPr>
          <a:xfrm>
            <a:off x="6239256" y="2286718"/>
            <a:ext cx="2119171" cy="2659207"/>
          </a:xfrm>
          <a:prstGeom prst="rect">
            <a:avLst/>
          </a:prstGeom>
          <a:noFill/>
          <a:ln w="28575">
            <a:solidFill>
              <a:srgbClr val="F9A6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6" name="矩形 25"/>
          <p:cNvSpPr/>
          <p:nvPr/>
        </p:nvSpPr>
        <p:spPr>
          <a:xfrm>
            <a:off x="8624151" y="2286718"/>
            <a:ext cx="2119171" cy="2659207"/>
          </a:xfrm>
          <a:prstGeom prst="rect">
            <a:avLst/>
          </a:prstGeom>
          <a:noFill/>
          <a:ln w="28575">
            <a:solidFill>
              <a:srgbClr val="F562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矩形 11"/>
          <p:cNvSpPr/>
          <p:nvPr/>
        </p:nvSpPr>
        <p:spPr>
          <a:xfrm>
            <a:off x="4019924" y="2869938"/>
            <a:ext cx="2001580" cy="1200329"/>
          </a:xfrm>
          <a:prstGeom prst="rect">
            <a:avLst/>
          </a:prstGeom>
        </p:spPr>
        <p:txBody>
          <a:bodyPr wrap="square">
            <a:spAutoFit/>
          </a:bodyPr>
          <a:lstStyle/>
          <a:p>
            <a:pPr>
              <a:lnSpc>
                <a:spcPct val="150000"/>
              </a:lnSpc>
            </a:pPr>
            <a:r>
              <a:rPr lang="zh-CN" altLang="en-US" sz="1600" dirty="0" smtClean="0">
                <a:solidFill>
                  <a:srgbClr val="83C207"/>
                </a:solidFill>
                <a:cs typeface="+mn-ea"/>
                <a:sym typeface="+mn-lt"/>
              </a:rPr>
              <a:t>参加</a:t>
            </a:r>
            <a:r>
              <a:rPr lang="zh-CN" altLang="en-US" sz="1600" dirty="0">
                <a:solidFill>
                  <a:srgbClr val="83C207"/>
                </a:solidFill>
                <a:cs typeface="+mn-ea"/>
                <a:sym typeface="+mn-lt"/>
              </a:rPr>
              <a:t>有益的活动或游戏，活动量不宜过大</a:t>
            </a:r>
            <a:r>
              <a:rPr lang="zh-CN" altLang="en-US" sz="1600" dirty="0" smtClean="0">
                <a:solidFill>
                  <a:srgbClr val="83C207"/>
                </a:solidFill>
                <a:cs typeface="+mn-ea"/>
                <a:sym typeface="+mn-lt"/>
              </a:rPr>
              <a:t>。</a:t>
            </a:r>
            <a:endParaRPr lang="zh-CN" altLang="en-US" sz="1600" dirty="0">
              <a:solidFill>
                <a:srgbClr val="83C207"/>
              </a:solidFill>
              <a:cs typeface="+mn-ea"/>
              <a:sym typeface="+mn-lt"/>
            </a:endParaRPr>
          </a:p>
        </p:txBody>
      </p:sp>
      <p:sp>
        <p:nvSpPr>
          <p:cNvPr id="17" name="矩形 16"/>
          <p:cNvSpPr/>
          <p:nvPr/>
        </p:nvSpPr>
        <p:spPr>
          <a:xfrm>
            <a:off x="6283300" y="2831864"/>
            <a:ext cx="2031082" cy="1569660"/>
          </a:xfrm>
          <a:prstGeom prst="rect">
            <a:avLst/>
          </a:prstGeom>
        </p:spPr>
        <p:txBody>
          <a:bodyPr wrap="square">
            <a:spAutoFit/>
          </a:bodyPr>
          <a:lstStyle/>
          <a:p>
            <a:pPr>
              <a:lnSpc>
                <a:spcPct val="150000"/>
              </a:lnSpc>
            </a:pPr>
            <a:r>
              <a:rPr lang="zh-CN" altLang="en-US" sz="1600" dirty="0" smtClean="0">
                <a:solidFill>
                  <a:srgbClr val="83C207"/>
                </a:solidFill>
                <a:cs typeface="+mn-ea"/>
                <a:sym typeface="+mn-lt"/>
              </a:rPr>
              <a:t>不</a:t>
            </a:r>
            <a:r>
              <a:rPr lang="zh-CN" altLang="en-US" sz="1600" dirty="0">
                <a:solidFill>
                  <a:srgbClr val="83C207"/>
                </a:solidFill>
                <a:cs typeface="+mn-ea"/>
                <a:sym typeface="+mn-lt"/>
              </a:rPr>
              <a:t>追打跑跳、不高声喧哗；不在前操场上做游戏；不看不适合本年龄段的书籍</a:t>
            </a:r>
            <a:r>
              <a:rPr lang="zh-CN" altLang="en-US" sz="1600" dirty="0" smtClean="0">
                <a:solidFill>
                  <a:srgbClr val="83C207"/>
                </a:solidFill>
                <a:cs typeface="+mn-ea"/>
                <a:sym typeface="+mn-lt"/>
              </a:rPr>
              <a:t>。</a:t>
            </a:r>
            <a:endParaRPr lang="zh-CN" altLang="en-US" sz="1600" dirty="0">
              <a:solidFill>
                <a:srgbClr val="83C207"/>
              </a:solidFill>
              <a:cs typeface="+mn-ea"/>
              <a:sym typeface="+mn-lt"/>
            </a:endParaRPr>
          </a:p>
        </p:txBody>
      </p:sp>
      <p:sp>
        <p:nvSpPr>
          <p:cNvPr id="27" name="矩形 26"/>
          <p:cNvSpPr/>
          <p:nvPr/>
        </p:nvSpPr>
        <p:spPr>
          <a:xfrm>
            <a:off x="8767924" y="2823914"/>
            <a:ext cx="1926745" cy="2062103"/>
          </a:xfrm>
          <a:prstGeom prst="rect">
            <a:avLst/>
          </a:prstGeom>
        </p:spPr>
        <p:txBody>
          <a:bodyPr wrap="square">
            <a:spAutoFit/>
          </a:bodyPr>
          <a:lstStyle/>
          <a:p>
            <a:r>
              <a:rPr lang="zh-CN" altLang="en-US" sz="1600" dirty="0" smtClean="0">
                <a:solidFill>
                  <a:srgbClr val="83C207"/>
                </a:solidFill>
                <a:cs typeface="+mn-ea"/>
                <a:sym typeface="+mn-lt"/>
              </a:rPr>
              <a:t>爱护</a:t>
            </a:r>
            <a:r>
              <a:rPr lang="zh-CN" altLang="en-US" sz="1600" dirty="0">
                <a:solidFill>
                  <a:srgbClr val="83C207"/>
                </a:solidFill>
                <a:cs typeface="+mn-ea"/>
                <a:sym typeface="+mn-lt"/>
              </a:rPr>
              <a:t>教室里的公共财物；不爬围墙，不趴在窗台上；不乱写乱画，不出校门活动，不乱扔果皮纸屑，主动拾捡地上的垃圾并放到指定容器里。</a:t>
            </a:r>
          </a:p>
        </p:txBody>
      </p:sp>
      <p:sp>
        <p:nvSpPr>
          <p:cNvPr id="28" name="矩形 27"/>
          <p:cNvSpPr/>
          <p:nvPr/>
        </p:nvSpPr>
        <p:spPr>
          <a:xfrm>
            <a:off x="1211341" y="2399986"/>
            <a:ext cx="860004" cy="332474"/>
          </a:xfrm>
          <a:prstGeom prst="rect">
            <a:avLst/>
          </a:prstGeom>
          <a:solidFill>
            <a:srgbClr val="9CB9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cs typeface="+mn-ea"/>
                <a:sym typeface="+mn-lt"/>
              </a:rPr>
              <a:t>01</a:t>
            </a:r>
            <a:endParaRPr lang="zh-CN" altLang="en-US" dirty="0">
              <a:cs typeface="+mn-ea"/>
              <a:sym typeface="+mn-lt"/>
            </a:endParaRPr>
          </a:p>
        </p:txBody>
      </p:sp>
      <p:sp>
        <p:nvSpPr>
          <p:cNvPr id="29" name="矩形 28"/>
          <p:cNvSpPr/>
          <p:nvPr/>
        </p:nvSpPr>
        <p:spPr>
          <a:xfrm>
            <a:off x="3757056" y="2399986"/>
            <a:ext cx="860004" cy="332474"/>
          </a:xfrm>
          <a:prstGeom prst="rect">
            <a:avLst/>
          </a:prstGeom>
          <a:solidFill>
            <a:srgbClr val="069B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cs typeface="+mn-ea"/>
                <a:sym typeface="+mn-lt"/>
              </a:rPr>
              <a:t>02</a:t>
            </a:r>
            <a:endParaRPr lang="zh-CN" altLang="en-US" dirty="0">
              <a:cs typeface="+mn-ea"/>
              <a:sym typeface="+mn-lt"/>
            </a:endParaRPr>
          </a:p>
        </p:txBody>
      </p:sp>
      <p:sp>
        <p:nvSpPr>
          <p:cNvPr id="30" name="矩形 29"/>
          <p:cNvSpPr/>
          <p:nvPr/>
        </p:nvSpPr>
        <p:spPr>
          <a:xfrm>
            <a:off x="6069476" y="2399986"/>
            <a:ext cx="860004" cy="332474"/>
          </a:xfrm>
          <a:prstGeom prst="rect">
            <a:avLst/>
          </a:prstGeom>
          <a:solidFill>
            <a:srgbClr val="F9A6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cs typeface="+mn-ea"/>
                <a:sym typeface="+mn-lt"/>
              </a:rPr>
              <a:t>03</a:t>
            </a:r>
            <a:endParaRPr lang="zh-CN" altLang="en-US" dirty="0">
              <a:cs typeface="+mn-ea"/>
              <a:sym typeface="+mn-lt"/>
            </a:endParaRPr>
          </a:p>
        </p:txBody>
      </p:sp>
      <p:sp>
        <p:nvSpPr>
          <p:cNvPr id="31" name="矩形 30"/>
          <p:cNvSpPr/>
          <p:nvPr/>
        </p:nvSpPr>
        <p:spPr>
          <a:xfrm>
            <a:off x="8441138" y="2399986"/>
            <a:ext cx="860004" cy="332474"/>
          </a:xfrm>
          <a:prstGeom prst="rect">
            <a:avLst/>
          </a:prstGeom>
          <a:solidFill>
            <a:srgbClr val="F562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cs typeface="+mn-ea"/>
                <a:sym typeface="+mn-lt"/>
              </a:rPr>
              <a:t>04</a:t>
            </a:r>
            <a:endParaRPr lang="zh-CN" altLang="en-US" dirty="0">
              <a:cs typeface="+mn-ea"/>
              <a:sym typeface="+mn-lt"/>
            </a:endParaRPr>
          </a:p>
        </p:txBody>
      </p:sp>
      <p:pic>
        <p:nvPicPr>
          <p:cNvPr id="32" name="图片 31"/>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1387397" y="5685485"/>
            <a:ext cx="2458273" cy="1169132"/>
          </a:xfrm>
          <a:prstGeom prst="rect">
            <a:avLst/>
          </a:prstGeom>
        </p:spPr>
      </p:pic>
    </p:spTree>
    <p:extLst>
      <p:ext uri="{BB962C8B-B14F-4D97-AF65-F5344CB8AC3E}">
        <p14:creationId xmlns:p14="http://schemas.microsoft.com/office/powerpoint/2010/main" val="2078361011"/>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grpId="0" nodeType="click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randombar(horizontal)">
                                      <p:cBhvr>
                                        <p:cTn id="26" dur="500"/>
                                        <p:tgtEl>
                                          <p:spTgt spid="16"/>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500"/>
                                        <p:tgtEl>
                                          <p:spTgt spid="5"/>
                                        </p:tgtEl>
                                      </p:cBhvr>
                                    </p:animEffect>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32"/>
                                        </p:tgtEl>
                                        <p:attrNameLst>
                                          <p:attrName>style.visibility</p:attrName>
                                        </p:attrNameLst>
                                      </p:cBhvr>
                                      <p:to>
                                        <p:strVal val="visible"/>
                                      </p:to>
                                    </p:set>
                                    <p:animEffect transition="in" filter="fade">
                                      <p:cBhvr>
                                        <p:cTn id="36" dur="1000"/>
                                        <p:tgtEl>
                                          <p:spTgt spid="32"/>
                                        </p:tgtEl>
                                      </p:cBhvr>
                                    </p:animEffect>
                                    <p:anim calcmode="lin" valueType="num">
                                      <p:cBhvr>
                                        <p:cTn id="37" dur="1000" fill="hold"/>
                                        <p:tgtEl>
                                          <p:spTgt spid="32"/>
                                        </p:tgtEl>
                                        <p:attrNameLst>
                                          <p:attrName>ppt_x</p:attrName>
                                        </p:attrNameLst>
                                      </p:cBhvr>
                                      <p:tavLst>
                                        <p:tav tm="0">
                                          <p:val>
                                            <p:strVal val="#ppt_x"/>
                                          </p:val>
                                        </p:tav>
                                        <p:tav tm="100000">
                                          <p:val>
                                            <p:strVal val="#ppt_x"/>
                                          </p:val>
                                        </p:tav>
                                      </p:tavLst>
                                    </p:anim>
                                    <p:anim calcmode="lin" valueType="num">
                                      <p:cBhvr>
                                        <p:cTn id="38"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nodeType="clickEffect">
                                  <p:stCondLst>
                                    <p:cond delay="0"/>
                                  </p:stCondLst>
                                  <p:childTnLst>
                                    <p:set>
                                      <p:cBhvr>
                                        <p:cTn id="42" dur="1" fill="hold">
                                          <p:stCondLst>
                                            <p:cond delay="0"/>
                                          </p:stCondLst>
                                        </p:cTn>
                                        <p:tgtEl>
                                          <p:spTgt spid="20"/>
                                        </p:tgtEl>
                                        <p:attrNameLst>
                                          <p:attrName>style.visibility</p:attrName>
                                        </p:attrNameLst>
                                      </p:cBhvr>
                                      <p:to>
                                        <p:strVal val="visible"/>
                                      </p:to>
                                    </p:set>
                                    <p:anim calcmode="lin" valueType="num">
                                      <p:cBhvr>
                                        <p:cTn id="43" dur="500" fill="hold"/>
                                        <p:tgtEl>
                                          <p:spTgt spid="20"/>
                                        </p:tgtEl>
                                        <p:attrNameLst>
                                          <p:attrName>ppt_w</p:attrName>
                                        </p:attrNameLst>
                                      </p:cBhvr>
                                      <p:tavLst>
                                        <p:tav tm="0">
                                          <p:val>
                                            <p:fltVal val="0"/>
                                          </p:val>
                                        </p:tav>
                                        <p:tav tm="100000">
                                          <p:val>
                                            <p:strVal val="#ppt_w"/>
                                          </p:val>
                                        </p:tav>
                                      </p:tavLst>
                                    </p:anim>
                                    <p:anim calcmode="lin" valueType="num">
                                      <p:cBhvr>
                                        <p:cTn id="44" dur="500" fill="hold"/>
                                        <p:tgtEl>
                                          <p:spTgt spid="20"/>
                                        </p:tgtEl>
                                        <p:attrNameLst>
                                          <p:attrName>ppt_h</p:attrName>
                                        </p:attrNameLst>
                                      </p:cBhvr>
                                      <p:tavLst>
                                        <p:tav tm="0">
                                          <p:val>
                                            <p:fltVal val="0"/>
                                          </p:val>
                                        </p:tav>
                                        <p:tav tm="100000">
                                          <p:val>
                                            <p:strVal val="#ppt_h"/>
                                          </p:val>
                                        </p:tav>
                                      </p:tavLst>
                                    </p:anim>
                                    <p:animEffect transition="in" filter="fade">
                                      <p:cBhvr>
                                        <p:cTn id="45" dur="500"/>
                                        <p:tgtEl>
                                          <p:spTgt spid="20"/>
                                        </p:tgtEl>
                                      </p:cBhvr>
                                    </p:animEffect>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9"/>
                                        </p:tgtEl>
                                        <p:attrNameLst>
                                          <p:attrName>style.visibility</p:attrName>
                                        </p:attrNameLst>
                                      </p:cBhvr>
                                      <p:to>
                                        <p:strVal val="visible"/>
                                      </p:to>
                                    </p:set>
                                    <p:animEffect transition="in" filter="fade">
                                      <p:cBhvr>
                                        <p:cTn id="50" dur="1000"/>
                                        <p:tgtEl>
                                          <p:spTgt spid="9"/>
                                        </p:tgtEl>
                                      </p:cBhvr>
                                    </p:animEffect>
                                    <p:anim calcmode="lin" valueType="num">
                                      <p:cBhvr>
                                        <p:cTn id="51" dur="1000" fill="hold"/>
                                        <p:tgtEl>
                                          <p:spTgt spid="9"/>
                                        </p:tgtEl>
                                        <p:attrNameLst>
                                          <p:attrName>ppt_x</p:attrName>
                                        </p:attrNameLst>
                                      </p:cBhvr>
                                      <p:tavLst>
                                        <p:tav tm="0">
                                          <p:val>
                                            <p:strVal val="#ppt_x"/>
                                          </p:val>
                                        </p:tav>
                                        <p:tav tm="100000">
                                          <p:val>
                                            <p:strVal val="#ppt_x"/>
                                          </p:val>
                                        </p:tav>
                                      </p:tavLst>
                                    </p:anim>
                                    <p:anim calcmode="lin" valueType="num">
                                      <p:cBhvr>
                                        <p:cTn id="52" dur="1000" fill="hold"/>
                                        <p:tgtEl>
                                          <p:spTgt spid="9"/>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28"/>
                                        </p:tgtEl>
                                        <p:attrNameLst>
                                          <p:attrName>style.visibility</p:attrName>
                                        </p:attrNameLst>
                                      </p:cBhvr>
                                      <p:to>
                                        <p:strVal val="visible"/>
                                      </p:to>
                                    </p:set>
                                    <p:animEffect transition="in" filter="fade">
                                      <p:cBhvr>
                                        <p:cTn id="55" dur="1000"/>
                                        <p:tgtEl>
                                          <p:spTgt spid="28"/>
                                        </p:tgtEl>
                                      </p:cBhvr>
                                    </p:animEffect>
                                    <p:anim calcmode="lin" valueType="num">
                                      <p:cBhvr>
                                        <p:cTn id="56" dur="1000" fill="hold"/>
                                        <p:tgtEl>
                                          <p:spTgt spid="28"/>
                                        </p:tgtEl>
                                        <p:attrNameLst>
                                          <p:attrName>ppt_x</p:attrName>
                                        </p:attrNameLst>
                                      </p:cBhvr>
                                      <p:tavLst>
                                        <p:tav tm="0">
                                          <p:val>
                                            <p:strVal val="#ppt_x"/>
                                          </p:val>
                                        </p:tav>
                                        <p:tav tm="100000">
                                          <p:val>
                                            <p:strVal val="#ppt_x"/>
                                          </p:val>
                                        </p:tav>
                                      </p:tavLst>
                                    </p:anim>
                                    <p:anim calcmode="lin" valueType="num">
                                      <p:cBhvr>
                                        <p:cTn id="57" dur="1000" fill="hold"/>
                                        <p:tgtEl>
                                          <p:spTgt spid="28"/>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13"/>
                                        </p:tgtEl>
                                        <p:attrNameLst>
                                          <p:attrName>style.visibility</p:attrName>
                                        </p:attrNameLst>
                                      </p:cBhvr>
                                      <p:to>
                                        <p:strVal val="visible"/>
                                      </p:to>
                                    </p:set>
                                    <p:animEffect transition="in" filter="fade">
                                      <p:cBhvr>
                                        <p:cTn id="60" dur="1000"/>
                                        <p:tgtEl>
                                          <p:spTgt spid="13"/>
                                        </p:tgtEl>
                                      </p:cBhvr>
                                    </p:animEffect>
                                    <p:anim calcmode="lin" valueType="num">
                                      <p:cBhvr>
                                        <p:cTn id="61" dur="1000" fill="hold"/>
                                        <p:tgtEl>
                                          <p:spTgt spid="13"/>
                                        </p:tgtEl>
                                        <p:attrNameLst>
                                          <p:attrName>ppt_x</p:attrName>
                                        </p:attrNameLst>
                                      </p:cBhvr>
                                      <p:tavLst>
                                        <p:tav tm="0">
                                          <p:val>
                                            <p:strVal val="#ppt_x"/>
                                          </p:val>
                                        </p:tav>
                                        <p:tav tm="100000">
                                          <p:val>
                                            <p:strVal val="#ppt_x"/>
                                          </p:val>
                                        </p:tav>
                                      </p:tavLst>
                                    </p:anim>
                                    <p:anim calcmode="lin" valueType="num">
                                      <p:cBhvr>
                                        <p:cTn id="62"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24"/>
                                        </p:tgtEl>
                                        <p:attrNameLst>
                                          <p:attrName>style.visibility</p:attrName>
                                        </p:attrNameLst>
                                      </p:cBhvr>
                                      <p:to>
                                        <p:strVal val="visible"/>
                                      </p:to>
                                    </p:set>
                                    <p:animEffect transition="in" filter="fade">
                                      <p:cBhvr>
                                        <p:cTn id="67" dur="1000"/>
                                        <p:tgtEl>
                                          <p:spTgt spid="24"/>
                                        </p:tgtEl>
                                      </p:cBhvr>
                                    </p:animEffect>
                                    <p:anim calcmode="lin" valueType="num">
                                      <p:cBhvr>
                                        <p:cTn id="68" dur="1000" fill="hold"/>
                                        <p:tgtEl>
                                          <p:spTgt spid="24"/>
                                        </p:tgtEl>
                                        <p:attrNameLst>
                                          <p:attrName>ppt_x</p:attrName>
                                        </p:attrNameLst>
                                      </p:cBhvr>
                                      <p:tavLst>
                                        <p:tav tm="0">
                                          <p:val>
                                            <p:strVal val="#ppt_x"/>
                                          </p:val>
                                        </p:tav>
                                        <p:tav tm="100000">
                                          <p:val>
                                            <p:strVal val="#ppt_x"/>
                                          </p:val>
                                        </p:tav>
                                      </p:tavLst>
                                    </p:anim>
                                    <p:anim calcmode="lin" valueType="num">
                                      <p:cBhvr>
                                        <p:cTn id="69" dur="1000" fill="hold"/>
                                        <p:tgtEl>
                                          <p:spTgt spid="24"/>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childTnLst>
                                    <p:set>
                                      <p:cBhvr>
                                        <p:cTn id="71" dur="1" fill="hold">
                                          <p:stCondLst>
                                            <p:cond delay="0"/>
                                          </p:stCondLst>
                                        </p:cTn>
                                        <p:tgtEl>
                                          <p:spTgt spid="29"/>
                                        </p:tgtEl>
                                        <p:attrNameLst>
                                          <p:attrName>style.visibility</p:attrName>
                                        </p:attrNameLst>
                                      </p:cBhvr>
                                      <p:to>
                                        <p:strVal val="visible"/>
                                      </p:to>
                                    </p:set>
                                    <p:animEffect transition="in" filter="fade">
                                      <p:cBhvr>
                                        <p:cTn id="72" dur="1000"/>
                                        <p:tgtEl>
                                          <p:spTgt spid="29"/>
                                        </p:tgtEl>
                                      </p:cBhvr>
                                    </p:animEffect>
                                    <p:anim calcmode="lin" valueType="num">
                                      <p:cBhvr>
                                        <p:cTn id="73" dur="1000" fill="hold"/>
                                        <p:tgtEl>
                                          <p:spTgt spid="29"/>
                                        </p:tgtEl>
                                        <p:attrNameLst>
                                          <p:attrName>ppt_x</p:attrName>
                                        </p:attrNameLst>
                                      </p:cBhvr>
                                      <p:tavLst>
                                        <p:tav tm="0">
                                          <p:val>
                                            <p:strVal val="#ppt_x"/>
                                          </p:val>
                                        </p:tav>
                                        <p:tav tm="100000">
                                          <p:val>
                                            <p:strVal val="#ppt_x"/>
                                          </p:val>
                                        </p:tav>
                                      </p:tavLst>
                                    </p:anim>
                                    <p:anim calcmode="lin" valueType="num">
                                      <p:cBhvr>
                                        <p:cTn id="74" dur="1000" fill="hold"/>
                                        <p:tgtEl>
                                          <p:spTgt spid="29"/>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12"/>
                                        </p:tgtEl>
                                        <p:attrNameLst>
                                          <p:attrName>style.visibility</p:attrName>
                                        </p:attrNameLst>
                                      </p:cBhvr>
                                      <p:to>
                                        <p:strVal val="visible"/>
                                      </p:to>
                                    </p:set>
                                    <p:animEffect transition="in" filter="fade">
                                      <p:cBhvr>
                                        <p:cTn id="77" dur="1000"/>
                                        <p:tgtEl>
                                          <p:spTgt spid="12"/>
                                        </p:tgtEl>
                                      </p:cBhvr>
                                    </p:animEffect>
                                    <p:anim calcmode="lin" valueType="num">
                                      <p:cBhvr>
                                        <p:cTn id="78" dur="1000" fill="hold"/>
                                        <p:tgtEl>
                                          <p:spTgt spid="12"/>
                                        </p:tgtEl>
                                        <p:attrNameLst>
                                          <p:attrName>ppt_x</p:attrName>
                                        </p:attrNameLst>
                                      </p:cBhvr>
                                      <p:tavLst>
                                        <p:tav tm="0">
                                          <p:val>
                                            <p:strVal val="#ppt_x"/>
                                          </p:val>
                                        </p:tav>
                                        <p:tav tm="100000">
                                          <p:val>
                                            <p:strVal val="#ppt_x"/>
                                          </p:val>
                                        </p:tav>
                                      </p:tavLst>
                                    </p:anim>
                                    <p:anim calcmode="lin" valueType="num">
                                      <p:cBhvr>
                                        <p:cTn id="7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25"/>
                                        </p:tgtEl>
                                        <p:attrNameLst>
                                          <p:attrName>style.visibility</p:attrName>
                                        </p:attrNameLst>
                                      </p:cBhvr>
                                      <p:to>
                                        <p:strVal val="visible"/>
                                      </p:to>
                                    </p:set>
                                    <p:animEffect transition="in" filter="fade">
                                      <p:cBhvr>
                                        <p:cTn id="84" dur="1000"/>
                                        <p:tgtEl>
                                          <p:spTgt spid="25"/>
                                        </p:tgtEl>
                                      </p:cBhvr>
                                    </p:animEffect>
                                    <p:anim calcmode="lin" valueType="num">
                                      <p:cBhvr>
                                        <p:cTn id="85" dur="1000" fill="hold"/>
                                        <p:tgtEl>
                                          <p:spTgt spid="25"/>
                                        </p:tgtEl>
                                        <p:attrNameLst>
                                          <p:attrName>ppt_x</p:attrName>
                                        </p:attrNameLst>
                                      </p:cBhvr>
                                      <p:tavLst>
                                        <p:tav tm="0">
                                          <p:val>
                                            <p:strVal val="#ppt_x"/>
                                          </p:val>
                                        </p:tav>
                                        <p:tav tm="100000">
                                          <p:val>
                                            <p:strVal val="#ppt_x"/>
                                          </p:val>
                                        </p:tav>
                                      </p:tavLst>
                                    </p:anim>
                                    <p:anim calcmode="lin" valueType="num">
                                      <p:cBhvr>
                                        <p:cTn id="86" dur="1000" fill="hold"/>
                                        <p:tgtEl>
                                          <p:spTgt spid="25"/>
                                        </p:tgtEl>
                                        <p:attrNameLst>
                                          <p:attrName>ppt_y</p:attrName>
                                        </p:attrNameLst>
                                      </p:cBhvr>
                                      <p:tavLst>
                                        <p:tav tm="0">
                                          <p:val>
                                            <p:strVal val="#ppt_y+.1"/>
                                          </p:val>
                                        </p:tav>
                                        <p:tav tm="100000">
                                          <p:val>
                                            <p:strVal val="#ppt_y"/>
                                          </p:val>
                                        </p:tav>
                                      </p:tavLst>
                                    </p:anim>
                                  </p:childTnLst>
                                </p:cTn>
                              </p:par>
                              <p:par>
                                <p:cTn id="87" presetID="42" presetClass="entr" presetSubtype="0" fill="hold" grpId="0" nodeType="withEffect">
                                  <p:stCondLst>
                                    <p:cond delay="0"/>
                                  </p:stCondLst>
                                  <p:childTnLst>
                                    <p:set>
                                      <p:cBhvr>
                                        <p:cTn id="88" dur="1" fill="hold">
                                          <p:stCondLst>
                                            <p:cond delay="0"/>
                                          </p:stCondLst>
                                        </p:cTn>
                                        <p:tgtEl>
                                          <p:spTgt spid="30"/>
                                        </p:tgtEl>
                                        <p:attrNameLst>
                                          <p:attrName>style.visibility</p:attrName>
                                        </p:attrNameLst>
                                      </p:cBhvr>
                                      <p:to>
                                        <p:strVal val="visible"/>
                                      </p:to>
                                    </p:set>
                                    <p:animEffect transition="in" filter="fade">
                                      <p:cBhvr>
                                        <p:cTn id="89" dur="1000"/>
                                        <p:tgtEl>
                                          <p:spTgt spid="30"/>
                                        </p:tgtEl>
                                      </p:cBhvr>
                                    </p:animEffect>
                                    <p:anim calcmode="lin" valueType="num">
                                      <p:cBhvr>
                                        <p:cTn id="90" dur="1000" fill="hold"/>
                                        <p:tgtEl>
                                          <p:spTgt spid="30"/>
                                        </p:tgtEl>
                                        <p:attrNameLst>
                                          <p:attrName>ppt_x</p:attrName>
                                        </p:attrNameLst>
                                      </p:cBhvr>
                                      <p:tavLst>
                                        <p:tav tm="0">
                                          <p:val>
                                            <p:strVal val="#ppt_x"/>
                                          </p:val>
                                        </p:tav>
                                        <p:tav tm="100000">
                                          <p:val>
                                            <p:strVal val="#ppt_x"/>
                                          </p:val>
                                        </p:tav>
                                      </p:tavLst>
                                    </p:anim>
                                    <p:anim calcmode="lin" valueType="num">
                                      <p:cBhvr>
                                        <p:cTn id="91" dur="1000" fill="hold"/>
                                        <p:tgtEl>
                                          <p:spTgt spid="30"/>
                                        </p:tgtEl>
                                        <p:attrNameLst>
                                          <p:attrName>ppt_y</p:attrName>
                                        </p:attrNameLst>
                                      </p:cBhvr>
                                      <p:tavLst>
                                        <p:tav tm="0">
                                          <p:val>
                                            <p:strVal val="#ppt_y+.1"/>
                                          </p:val>
                                        </p:tav>
                                        <p:tav tm="100000">
                                          <p:val>
                                            <p:strVal val="#ppt_y"/>
                                          </p:val>
                                        </p:tav>
                                      </p:tavLst>
                                    </p:anim>
                                  </p:childTnLst>
                                </p:cTn>
                              </p:par>
                              <p:par>
                                <p:cTn id="92" presetID="42" presetClass="entr" presetSubtype="0" fill="hold" grpId="0" nodeType="withEffect">
                                  <p:stCondLst>
                                    <p:cond delay="0"/>
                                  </p:stCondLst>
                                  <p:childTnLst>
                                    <p:set>
                                      <p:cBhvr>
                                        <p:cTn id="93" dur="1" fill="hold">
                                          <p:stCondLst>
                                            <p:cond delay="0"/>
                                          </p:stCondLst>
                                        </p:cTn>
                                        <p:tgtEl>
                                          <p:spTgt spid="17"/>
                                        </p:tgtEl>
                                        <p:attrNameLst>
                                          <p:attrName>style.visibility</p:attrName>
                                        </p:attrNameLst>
                                      </p:cBhvr>
                                      <p:to>
                                        <p:strVal val="visible"/>
                                      </p:to>
                                    </p:set>
                                    <p:animEffect transition="in" filter="fade">
                                      <p:cBhvr>
                                        <p:cTn id="94" dur="1000"/>
                                        <p:tgtEl>
                                          <p:spTgt spid="17"/>
                                        </p:tgtEl>
                                      </p:cBhvr>
                                    </p:animEffect>
                                    <p:anim calcmode="lin" valueType="num">
                                      <p:cBhvr>
                                        <p:cTn id="95" dur="1000" fill="hold"/>
                                        <p:tgtEl>
                                          <p:spTgt spid="17"/>
                                        </p:tgtEl>
                                        <p:attrNameLst>
                                          <p:attrName>ppt_x</p:attrName>
                                        </p:attrNameLst>
                                      </p:cBhvr>
                                      <p:tavLst>
                                        <p:tav tm="0">
                                          <p:val>
                                            <p:strVal val="#ppt_x"/>
                                          </p:val>
                                        </p:tav>
                                        <p:tav tm="100000">
                                          <p:val>
                                            <p:strVal val="#ppt_x"/>
                                          </p:val>
                                        </p:tav>
                                      </p:tavLst>
                                    </p:anim>
                                    <p:anim calcmode="lin" valueType="num">
                                      <p:cBhvr>
                                        <p:cTn id="96"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42" presetClass="entr" presetSubtype="0" fill="hold" grpId="0" nodeType="clickEffect">
                                  <p:stCondLst>
                                    <p:cond delay="0"/>
                                  </p:stCondLst>
                                  <p:childTnLst>
                                    <p:set>
                                      <p:cBhvr>
                                        <p:cTn id="100" dur="1" fill="hold">
                                          <p:stCondLst>
                                            <p:cond delay="0"/>
                                          </p:stCondLst>
                                        </p:cTn>
                                        <p:tgtEl>
                                          <p:spTgt spid="26"/>
                                        </p:tgtEl>
                                        <p:attrNameLst>
                                          <p:attrName>style.visibility</p:attrName>
                                        </p:attrNameLst>
                                      </p:cBhvr>
                                      <p:to>
                                        <p:strVal val="visible"/>
                                      </p:to>
                                    </p:set>
                                    <p:animEffect transition="in" filter="fade">
                                      <p:cBhvr>
                                        <p:cTn id="101" dur="1000"/>
                                        <p:tgtEl>
                                          <p:spTgt spid="26"/>
                                        </p:tgtEl>
                                      </p:cBhvr>
                                    </p:animEffect>
                                    <p:anim calcmode="lin" valueType="num">
                                      <p:cBhvr>
                                        <p:cTn id="102" dur="1000" fill="hold"/>
                                        <p:tgtEl>
                                          <p:spTgt spid="26"/>
                                        </p:tgtEl>
                                        <p:attrNameLst>
                                          <p:attrName>ppt_x</p:attrName>
                                        </p:attrNameLst>
                                      </p:cBhvr>
                                      <p:tavLst>
                                        <p:tav tm="0">
                                          <p:val>
                                            <p:strVal val="#ppt_x"/>
                                          </p:val>
                                        </p:tav>
                                        <p:tav tm="100000">
                                          <p:val>
                                            <p:strVal val="#ppt_x"/>
                                          </p:val>
                                        </p:tav>
                                      </p:tavLst>
                                    </p:anim>
                                    <p:anim calcmode="lin" valueType="num">
                                      <p:cBhvr>
                                        <p:cTn id="103" dur="1000" fill="hold"/>
                                        <p:tgtEl>
                                          <p:spTgt spid="26"/>
                                        </p:tgtEl>
                                        <p:attrNameLst>
                                          <p:attrName>ppt_y</p:attrName>
                                        </p:attrNameLst>
                                      </p:cBhvr>
                                      <p:tavLst>
                                        <p:tav tm="0">
                                          <p:val>
                                            <p:strVal val="#ppt_y+.1"/>
                                          </p:val>
                                        </p:tav>
                                        <p:tav tm="100000">
                                          <p:val>
                                            <p:strVal val="#ppt_y"/>
                                          </p:val>
                                        </p:tav>
                                      </p:tavLst>
                                    </p:anim>
                                  </p:childTnLst>
                                </p:cTn>
                              </p:par>
                              <p:par>
                                <p:cTn id="104" presetID="42" presetClass="entr" presetSubtype="0" fill="hold" grpId="0" nodeType="withEffect">
                                  <p:stCondLst>
                                    <p:cond delay="0"/>
                                  </p:stCondLst>
                                  <p:childTnLst>
                                    <p:set>
                                      <p:cBhvr>
                                        <p:cTn id="105" dur="1" fill="hold">
                                          <p:stCondLst>
                                            <p:cond delay="0"/>
                                          </p:stCondLst>
                                        </p:cTn>
                                        <p:tgtEl>
                                          <p:spTgt spid="31"/>
                                        </p:tgtEl>
                                        <p:attrNameLst>
                                          <p:attrName>style.visibility</p:attrName>
                                        </p:attrNameLst>
                                      </p:cBhvr>
                                      <p:to>
                                        <p:strVal val="visible"/>
                                      </p:to>
                                    </p:set>
                                    <p:animEffect transition="in" filter="fade">
                                      <p:cBhvr>
                                        <p:cTn id="106" dur="1000"/>
                                        <p:tgtEl>
                                          <p:spTgt spid="31"/>
                                        </p:tgtEl>
                                      </p:cBhvr>
                                    </p:animEffect>
                                    <p:anim calcmode="lin" valueType="num">
                                      <p:cBhvr>
                                        <p:cTn id="107" dur="1000" fill="hold"/>
                                        <p:tgtEl>
                                          <p:spTgt spid="31"/>
                                        </p:tgtEl>
                                        <p:attrNameLst>
                                          <p:attrName>ppt_x</p:attrName>
                                        </p:attrNameLst>
                                      </p:cBhvr>
                                      <p:tavLst>
                                        <p:tav tm="0">
                                          <p:val>
                                            <p:strVal val="#ppt_x"/>
                                          </p:val>
                                        </p:tav>
                                        <p:tav tm="100000">
                                          <p:val>
                                            <p:strVal val="#ppt_x"/>
                                          </p:val>
                                        </p:tav>
                                      </p:tavLst>
                                    </p:anim>
                                    <p:anim calcmode="lin" valueType="num">
                                      <p:cBhvr>
                                        <p:cTn id="108" dur="1000" fill="hold"/>
                                        <p:tgtEl>
                                          <p:spTgt spid="31"/>
                                        </p:tgtEl>
                                        <p:attrNameLst>
                                          <p:attrName>ppt_y</p:attrName>
                                        </p:attrNameLst>
                                      </p:cBhvr>
                                      <p:tavLst>
                                        <p:tav tm="0">
                                          <p:val>
                                            <p:strVal val="#ppt_y+.1"/>
                                          </p:val>
                                        </p:tav>
                                        <p:tav tm="100000">
                                          <p:val>
                                            <p:strVal val="#ppt_y"/>
                                          </p:val>
                                        </p:tav>
                                      </p:tavLst>
                                    </p:anim>
                                  </p:childTnLst>
                                </p:cTn>
                              </p:par>
                              <p:par>
                                <p:cTn id="109" presetID="42" presetClass="entr" presetSubtype="0" fill="hold" grpId="0" nodeType="withEffect">
                                  <p:stCondLst>
                                    <p:cond delay="0"/>
                                  </p:stCondLst>
                                  <p:childTnLst>
                                    <p:set>
                                      <p:cBhvr>
                                        <p:cTn id="110" dur="1" fill="hold">
                                          <p:stCondLst>
                                            <p:cond delay="0"/>
                                          </p:stCondLst>
                                        </p:cTn>
                                        <p:tgtEl>
                                          <p:spTgt spid="27"/>
                                        </p:tgtEl>
                                        <p:attrNameLst>
                                          <p:attrName>style.visibility</p:attrName>
                                        </p:attrNameLst>
                                      </p:cBhvr>
                                      <p:to>
                                        <p:strVal val="visible"/>
                                      </p:to>
                                    </p:set>
                                    <p:animEffect transition="in" filter="fade">
                                      <p:cBhvr>
                                        <p:cTn id="111" dur="1000"/>
                                        <p:tgtEl>
                                          <p:spTgt spid="27"/>
                                        </p:tgtEl>
                                      </p:cBhvr>
                                    </p:animEffect>
                                    <p:anim calcmode="lin" valueType="num">
                                      <p:cBhvr>
                                        <p:cTn id="112" dur="1000" fill="hold"/>
                                        <p:tgtEl>
                                          <p:spTgt spid="27"/>
                                        </p:tgtEl>
                                        <p:attrNameLst>
                                          <p:attrName>ppt_x</p:attrName>
                                        </p:attrNameLst>
                                      </p:cBhvr>
                                      <p:tavLst>
                                        <p:tav tm="0">
                                          <p:val>
                                            <p:strVal val="#ppt_x"/>
                                          </p:val>
                                        </p:tav>
                                        <p:tav tm="100000">
                                          <p:val>
                                            <p:strVal val="#ppt_x"/>
                                          </p:val>
                                        </p:tav>
                                      </p:tavLst>
                                    </p:anim>
                                    <p:anim calcmode="lin" valueType="num">
                                      <p:cBhvr>
                                        <p:cTn id="113"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3" grpId="0"/>
      <p:bldP spid="9" grpId="0" animBg="1"/>
      <p:bldP spid="24" grpId="0" animBg="1"/>
      <p:bldP spid="25" grpId="0" animBg="1"/>
      <p:bldP spid="26" grpId="0" animBg="1"/>
      <p:bldP spid="12" grpId="0"/>
      <p:bldP spid="17" grpId="0"/>
      <p:bldP spid="27" grpId="0"/>
      <p:bldP spid="28" grpId="0" animBg="1"/>
      <p:bldP spid="29" grpId="0" animBg="1"/>
      <p:bldP spid="30" grpId="0" animBg="1"/>
      <p:bldP spid="3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Box 35"/>
          <p:cNvSpPr txBox="1"/>
          <p:nvPr/>
        </p:nvSpPr>
        <p:spPr>
          <a:xfrm>
            <a:off x="103482" y="6525360"/>
            <a:ext cx="1224136"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en-US" altLang="zh-CN" sz="100" b="0" i="0" u="none" strike="noStrike" kern="0" cap="none" spc="0" normalizeH="0" baseline="0" noProof="0" dirty="0" smtClean="0">
                <a:ln>
                  <a:noFill/>
                </a:ln>
                <a:solidFill>
                  <a:srgbClr val="F3F9FB"/>
                </a:solidFill>
                <a:effectLst/>
                <a:uLnTx/>
                <a:uFillTx/>
              </a:rPr>
              <a:t>PPT</a:t>
            </a:r>
            <a:r>
              <a:rPr kumimoji="0" lang="zh-CN" altLang="en-US" sz="100" b="0" i="0" u="none" strike="noStrike" kern="0" cap="none" spc="0" normalizeH="0" baseline="0" noProof="0" dirty="0" smtClean="0">
                <a:ln>
                  <a:noFill/>
                </a:ln>
                <a:solidFill>
                  <a:srgbClr val="F3F9FB"/>
                </a:solidFill>
                <a:effectLst/>
                <a:uLnTx/>
                <a:uFillTx/>
              </a:rPr>
              <a:t>下载 </a:t>
            </a:r>
            <a:r>
              <a:rPr kumimoji="0" lang="en-US" altLang="zh-CN" sz="100" b="0" i="0" u="none" strike="noStrike" kern="0" cap="none" spc="0" normalizeH="0" baseline="0" noProof="0" dirty="0" smtClean="0">
                <a:ln>
                  <a:noFill/>
                </a:ln>
                <a:solidFill>
                  <a:srgbClr val="F3F9FB"/>
                </a:solidFill>
                <a:effectLst/>
                <a:uLnTx/>
                <a:uFillTx/>
              </a:rPr>
              <a:t>http://</a:t>
            </a:r>
            <a:r>
              <a:rPr kumimoji="0" lang="en-US" altLang="zh-CN" sz="100" b="0" i="0" u="none" strike="noStrike" kern="0" cap="none" spc="0" normalizeH="0" baseline="0" noProof="0" dirty="0" smtClean="0">
                <a:ln>
                  <a:noFill/>
                </a:ln>
                <a:solidFill>
                  <a:srgbClr val="F3F9FB"/>
                </a:solidFill>
                <a:effectLst/>
                <a:uLnTx/>
                <a:uFillTx/>
              </a:rPr>
              <a:t>www.ypppt.com/xiazai</a:t>
            </a:r>
            <a:r>
              <a:rPr kumimoji="0" lang="en-US" altLang="zh-CN" sz="100" b="0" i="0" u="none" strike="noStrike" kern="0" cap="none" spc="0" normalizeH="0" baseline="0" noProof="0" dirty="0" smtClean="0">
                <a:ln>
                  <a:noFill/>
                </a:ln>
                <a:solidFill>
                  <a:srgbClr val="F3F9FB"/>
                </a:solidFill>
                <a:effectLst/>
                <a:uLnTx/>
                <a:uFillTx/>
              </a:rPr>
              <a:t>/</a:t>
            </a:r>
          </a:p>
        </p:txBody>
      </p:sp>
      <p:sp>
        <p:nvSpPr>
          <p:cNvPr id="13" name="椭圆 12"/>
          <p:cNvSpPr/>
          <p:nvPr/>
        </p:nvSpPr>
        <p:spPr>
          <a:xfrm>
            <a:off x="-2815469" y="5740521"/>
            <a:ext cx="17478704" cy="5777063"/>
          </a:xfrm>
          <a:prstGeom prst="ellipse">
            <a:avLst/>
          </a:prstGeom>
          <a:solidFill>
            <a:schemeClr val="accent3">
              <a:lumMod val="40000"/>
              <a:lumOff val="60000"/>
              <a:alpha val="5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8" name="图片 7"/>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407700" y="492397"/>
            <a:ext cx="1616134" cy="914416"/>
          </a:xfrm>
          <a:prstGeom prst="rect">
            <a:avLst/>
          </a:prstGeom>
        </p:spPr>
      </p:pic>
      <p:pic>
        <p:nvPicPr>
          <p:cNvPr id="10" name="图片 9"/>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3482" y="110630"/>
            <a:ext cx="1849297" cy="1849297"/>
          </a:xfrm>
          <a:prstGeom prst="rect">
            <a:avLst/>
          </a:prstGeom>
        </p:spPr>
      </p:pic>
      <p:pic>
        <p:nvPicPr>
          <p:cNvPr id="11" name="图片 10"/>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348063" y="308529"/>
            <a:ext cx="1077595" cy="726750"/>
          </a:xfrm>
          <a:prstGeom prst="rect">
            <a:avLst/>
          </a:prstGeom>
        </p:spPr>
      </p:pic>
      <p:pic>
        <p:nvPicPr>
          <p:cNvPr id="5" name="图片 4"/>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10407700" y="55069"/>
            <a:ext cx="1520261" cy="2150434"/>
          </a:xfrm>
          <a:prstGeom prst="rect">
            <a:avLst/>
          </a:prstGeom>
        </p:spPr>
      </p:pic>
      <p:sp>
        <p:nvSpPr>
          <p:cNvPr id="21" name="标题 1"/>
          <p:cNvSpPr>
            <a:spLocks noGrp="1"/>
          </p:cNvSpPr>
          <p:nvPr/>
        </p:nvSpPr>
        <p:spPr>
          <a:xfrm>
            <a:off x="1952779" y="560844"/>
            <a:ext cx="7942208" cy="1087756"/>
          </a:xfrm>
          <a:prstGeom prst="rect">
            <a:avLst/>
          </a:prstGeom>
          <a:noFill/>
          <a:ln>
            <a:noFill/>
          </a:ln>
        </p:spPr>
        <p:txBody>
          <a:bodyPr vert="horz" wrap="square" lIns="91440" tIns="45720" rIns="91440" bIns="45720" numCol="1" anchor="b" anchorCtr="0" compatLnSpc="1"/>
          <a:lstStyle>
            <a:lvl1pPr algn="ctr" rtl="0" fontAlgn="base">
              <a:spcBef>
                <a:spcPct val="0"/>
              </a:spcBef>
              <a:spcAft>
                <a:spcPct val="0"/>
              </a:spcAft>
              <a:defRPr sz="60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2pPr>
            <a:lvl3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3pPr>
            <a:lvl4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4pPr>
            <a:lvl5pPr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5pPr>
            <a:lvl6pPr marL="4572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6pPr>
            <a:lvl7pPr marL="9144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7pPr>
            <a:lvl8pPr marL="13716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8pPr>
            <a:lvl9pPr marL="18288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9pPr>
          </a:lstStyle>
          <a:p>
            <a:r>
              <a:rPr lang="zh-CN" altLang="en-US" sz="4400" b="1" dirty="0" smtClean="0">
                <a:solidFill>
                  <a:srgbClr val="FFC000"/>
                </a:solidFill>
                <a:latin typeface="+mn-lt"/>
                <a:ea typeface="+mn-ea"/>
                <a:cs typeface="+mn-ea"/>
                <a:sym typeface="+mn-lt"/>
              </a:rPr>
              <a:t>课 外 活 动 规 范</a:t>
            </a:r>
            <a:endParaRPr lang="zh-CN" altLang="en-US" sz="4400" b="1" dirty="0">
              <a:solidFill>
                <a:srgbClr val="FFC000"/>
              </a:solidFill>
              <a:latin typeface="+mn-lt"/>
              <a:ea typeface="+mn-ea"/>
              <a:cs typeface="+mn-ea"/>
              <a:sym typeface="+mn-lt"/>
            </a:endParaRPr>
          </a:p>
        </p:txBody>
      </p:sp>
      <p:pic>
        <p:nvPicPr>
          <p:cNvPr id="19" name="图片 18"/>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3995951" y="390247"/>
            <a:ext cx="3855864" cy="563314"/>
          </a:xfrm>
          <a:prstGeom prst="rect">
            <a:avLst/>
          </a:prstGeom>
        </p:spPr>
      </p:pic>
      <p:pic>
        <p:nvPicPr>
          <p:cNvPr id="23" name="图片 22"/>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rot="20468444">
            <a:off x="8545860" y="4910709"/>
            <a:ext cx="2294105" cy="2010387"/>
          </a:xfrm>
          <a:prstGeom prst="rect">
            <a:avLst/>
          </a:prstGeom>
        </p:spPr>
      </p:pic>
      <p:sp>
        <p:nvSpPr>
          <p:cNvPr id="27" name="Rectangle 3"/>
          <p:cNvSpPr>
            <a:spLocks noGrp="1" noChangeArrowheads="1"/>
          </p:cNvSpPr>
          <p:nvPr/>
        </p:nvSpPr>
        <p:spPr>
          <a:xfrm>
            <a:off x="2467511" y="1774019"/>
            <a:ext cx="11394209" cy="262484"/>
          </a:xfrm>
          <a:prstGeom prst="rect">
            <a:avLst/>
          </a:prstGeom>
          <a:noFill/>
          <a:ln>
            <a:noFill/>
          </a:ln>
        </p:spPr>
        <p:txBody>
          <a:bodyPr vert="horz" wrap="square" lIns="91440" tIns="45720" rIns="91440" bIns="45720" numCol="1" anchor="t" anchorCtr="0" compatLnSpc="1"/>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sz="1400" dirty="0" smtClean="0">
                <a:solidFill>
                  <a:srgbClr val="83C207"/>
                </a:solidFill>
                <a:cs typeface="+mn-ea"/>
                <a:sym typeface="+mn-lt"/>
              </a:rPr>
              <a:t>听从</a:t>
            </a:r>
            <a:r>
              <a:rPr lang="zh-CN" altLang="en-US" sz="1400" dirty="0">
                <a:solidFill>
                  <a:srgbClr val="83C207"/>
                </a:solidFill>
                <a:cs typeface="+mn-ea"/>
                <a:sym typeface="+mn-lt"/>
              </a:rPr>
              <a:t>教师或主持人的指挥，服从安排</a:t>
            </a:r>
            <a:r>
              <a:rPr lang="zh-CN" altLang="en-US" sz="1400" dirty="0" smtClean="0">
                <a:solidFill>
                  <a:srgbClr val="83C207"/>
                </a:solidFill>
                <a:cs typeface="+mn-ea"/>
                <a:sym typeface="+mn-lt"/>
              </a:rPr>
              <a:t>。</a:t>
            </a:r>
            <a:endParaRPr lang="zh-CN" altLang="en-US" sz="1400" dirty="0">
              <a:solidFill>
                <a:srgbClr val="83C207"/>
              </a:solidFill>
              <a:cs typeface="+mn-ea"/>
              <a:sym typeface="+mn-lt"/>
            </a:endParaRPr>
          </a:p>
        </p:txBody>
      </p:sp>
      <p:pic>
        <p:nvPicPr>
          <p:cNvPr id="17" name="图片 16"/>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1806659" y="4791488"/>
            <a:ext cx="3934618" cy="2094438"/>
          </a:xfrm>
          <a:prstGeom prst="rect">
            <a:avLst/>
          </a:prstGeom>
        </p:spPr>
      </p:pic>
      <p:grpSp>
        <p:nvGrpSpPr>
          <p:cNvPr id="12" name="组合 11"/>
          <p:cNvGrpSpPr/>
          <p:nvPr/>
        </p:nvGrpSpPr>
        <p:grpSpPr>
          <a:xfrm>
            <a:off x="2060880" y="1745761"/>
            <a:ext cx="8101938" cy="646842"/>
            <a:chOff x="1609332" y="1904931"/>
            <a:chExt cx="8101938" cy="646842"/>
          </a:xfrm>
        </p:grpSpPr>
        <p:pic>
          <p:nvPicPr>
            <p:cNvPr id="32" name="图片 31"/>
            <p:cNvPicPr>
              <a:picLocks noChangeAspect="1"/>
            </p:cNvPicPr>
            <p:nvPr/>
          </p:nvPicPr>
          <p:blipFill rotWithShape="1">
            <a:blip r:embed="rId10" cstate="screen">
              <a:extLst>
                <a:ext uri="{28A0092B-C50C-407E-A947-70E740481C1C}">
                  <a14:useLocalDpi xmlns:a14="http://schemas.microsoft.com/office/drawing/2010/main"/>
                </a:ext>
              </a:extLst>
            </a:blip>
            <a:srcRect/>
            <a:stretch/>
          </p:blipFill>
          <p:spPr>
            <a:xfrm>
              <a:off x="1609332" y="1904931"/>
              <a:ext cx="406631" cy="646842"/>
            </a:xfrm>
            <a:custGeom>
              <a:avLst/>
              <a:gdLst>
                <a:gd name="connsiteX0" fmla="*/ 0 w 1102129"/>
                <a:gd name="connsiteY0" fmla="*/ 0 h 1753195"/>
                <a:gd name="connsiteX1" fmla="*/ 1102129 w 1102129"/>
                <a:gd name="connsiteY1" fmla="*/ 0 h 1753195"/>
                <a:gd name="connsiteX2" fmla="*/ 1102129 w 1102129"/>
                <a:gd name="connsiteY2" fmla="*/ 1500423 h 1753195"/>
                <a:gd name="connsiteX3" fmla="*/ 699260 w 1102129"/>
                <a:gd name="connsiteY3" fmla="*/ 1500423 h 1753195"/>
                <a:gd name="connsiteX4" fmla="*/ 637005 w 1102129"/>
                <a:gd name="connsiteY4" fmla="*/ 1562678 h 1753195"/>
                <a:gd name="connsiteX5" fmla="*/ 637005 w 1102129"/>
                <a:gd name="connsiteY5" fmla="*/ 1753195 h 1753195"/>
                <a:gd name="connsiteX6" fmla="*/ 0 w 1102129"/>
                <a:gd name="connsiteY6" fmla="*/ 1753195 h 1753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2129" h="1753195">
                  <a:moveTo>
                    <a:pt x="0" y="0"/>
                  </a:moveTo>
                  <a:lnTo>
                    <a:pt x="1102129" y="0"/>
                  </a:lnTo>
                  <a:lnTo>
                    <a:pt x="1102129" y="1500423"/>
                  </a:lnTo>
                  <a:lnTo>
                    <a:pt x="699260" y="1500423"/>
                  </a:lnTo>
                  <a:cubicBezTo>
                    <a:pt x="664878" y="1500423"/>
                    <a:pt x="637005" y="1528296"/>
                    <a:pt x="637005" y="1562678"/>
                  </a:cubicBezTo>
                  <a:lnTo>
                    <a:pt x="637005" y="1753195"/>
                  </a:lnTo>
                  <a:lnTo>
                    <a:pt x="0" y="1753195"/>
                  </a:lnTo>
                  <a:close/>
                </a:path>
              </a:pathLst>
            </a:custGeom>
          </p:spPr>
        </p:pic>
        <p:cxnSp>
          <p:nvCxnSpPr>
            <p:cNvPr id="30" name="直接连接符 29"/>
            <p:cNvCxnSpPr/>
            <p:nvPr/>
          </p:nvCxnSpPr>
          <p:spPr>
            <a:xfrm>
              <a:off x="1780144" y="2263783"/>
              <a:ext cx="7931126" cy="0"/>
            </a:xfrm>
            <a:prstGeom prst="line">
              <a:avLst/>
            </a:prstGeom>
            <a:ln>
              <a:solidFill>
                <a:srgbClr val="F56224"/>
              </a:solidFill>
              <a:prstDash val="dash"/>
            </a:ln>
          </p:spPr>
          <p:style>
            <a:lnRef idx="1">
              <a:schemeClr val="accent1"/>
            </a:lnRef>
            <a:fillRef idx="0">
              <a:schemeClr val="accent1"/>
            </a:fillRef>
            <a:effectRef idx="0">
              <a:schemeClr val="accent1"/>
            </a:effectRef>
            <a:fontRef idx="minor">
              <a:schemeClr val="tx1"/>
            </a:fontRef>
          </p:style>
        </p:cxnSp>
      </p:grpSp>
      <p:grpSp>
        <p:nvGrpSpPr>
          <p:cNvPr id="31" name="组合 30"/>
          <p:cNvGrpSpPr/>
          <p:nvPr/>
        </p:nvGrpSpPr>
        <p:grpSpPr>
          <a:xfrm>
            <a:off x="1952779" y="2335320"/>
            <a:ext cx="8210039" cy="672069"/>
            <a:chOff x="1526628" y="2527692"/>
            <a:chExt cx="8210039" cy="672069"/>
          </a:xfrm>
        </p:grpSpPr>
        <p:pic>
          <p:nvPicPr>
            <p:cNvPr id="16" name="图片 15"/>
            <p:cNvPicPr>
              <a:picLocks noChangeAspect="1"/>
            </p:cNvPicPr>
            <p:nvPr/>
          </p:nvPicPr>
          <p:blipFill rotWithShape="1">
            <a:blip r:embed="rId11" cstate="screen">
              <a:extLst>
                <a:ext uri="{28A0092B-C50C-407E-A947-70E740481C1C}">
                  <a14:useLocalDpi xmlns:a14="http://schemas.microsoft.com/office/drawing/2010/main"/>
                </a:ext>
              </a:extLst>
            </a:blip>
            <a:srcRect t="-3899"/>
            <a:stretch/>
          </p:blipFill>
          <p:spPr>
            <a:xfrm>
              <a:off x="1526628" y="2527692"/>
              <a:ext cx="572038" cy="672069"/>
            </a:xfrm>
            <a:custGeom>
              <a:avLst/>
              <a:gdLst>
                <a:gd name="connsiteX0" fmla="*/ 0 w 1102129"/>
                <a:gd name="connsiteY0" fmla="*/ 0 h 1753195"/>
                <a:gd name="connsiteX1" fmla="*/ 1102129 w 1102129"/>
                <a:gd name="connsiteY1" fmla="*/ 0 h 1753195"/>
                <a:gd name="connsiteX2" fmla="*/ 1102129 w 1102129"/>
                <a:gd name="connsiteY2" fmla="*/ 1500423 h 1753195"/>
                <a:gd name="connsiteX3" fmla="*/ 699260 w 1102129"/>
                <a:gd name="connsiteY3" fmla="*/ 1500423 h 1753195"/>
                <a:gd name="connsiteX4" fmla="*/ 637005 w 1102129"/>
                <a:gd name="connsiteY4" fmla="*/ 1562678 h 1753195"/>
                <a:gd name="connsiteX5" fmla="*/ 637005 w 1102129"/>
                <a:gd name="connsiteY5" fmla="*/ 1753195 h 1753195"/>
                <a:gd name="connsiteX6" fmla="*/ 0 w 1102129"/>
                <a:gd name="connsiteY6" fmla="*/ 1753195 h 1753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2129" h="1753195">
                  <a:moveTo>
                    <a:pt x="0" y="0"/>
                  </a:moveTo>
                  <a:lnTo>
                    <a:pt x="1102129" y="0"/>
                  </a:lnTo>
                  <a:lnTo>
                    <a:pt x="1102129" y="1500423"/>
                  </a:lnTo>
                  <a:lnTo>
                    <a:pt x="699260" y="1500423"/>
                  </a:lnTo>
                  <a:cubicBezTo>
                    <a:pt x="664878" y="1500423"/>
                    <a:pt x="637005" y="1528296"/>
                    <a:pt x="637005" y="1562678"/>
                  </a:cubicBezTo>
                  <a:lnTo>
                    <a:pt x="637005" y="1753195"/>
                  </a:lnTo>
                  <a:lnTo>
                    <a:pt x="0" y="1753195"/>
                  </a:lnTo>
                  <a:close/>
                </a:path>
              </a:pathLst>
            </a:custGeom>
          </p:spPr>
        </p:pic>
        <p:cxnSp>
          <p:nvCxnSpPr>
            <p:cNvPr id="25" name="直接连接符 24"/>
            <p:cNvCxnSpPr/>
            <p:nvPr/>
          </p:nvCxnSpPr>
          <p:spPr>
            <a:xfrm>
              <a:off x="1734207" y="2894239"/>
              <a:ext cx="8002460" cy="0"/>
            </a:xfrm>
            <a:prstGeom prst="line">
              <a:avLst/>
            </a:prstGeom>
            <a:ln>
              <a:solidFill>
                <a:srgbClr val="00B0F0"/>
              </a:solidFill>
              <a:prstDash val="dash"/>
            </a:ln>
          </p:spPr>
          <p:style>
            <a:lnRef idx="1">
              <a:schemeClr val="accent1"/>
            </a:lnRef>
            <a:fillRef idx="0">
              <a:schemeClr val="accent1"/>
            </a:fillRef>
            <a:effectRef idx="0">
              <a:schemeClr val="accent1"/>
            </a:effectRef>
            <a:fontRef idx="minor">
              <a:schemeClr val="tx1"/>
            </a:fontRef>
          </p:style>
        </p:cxnSp>
      </p:grpSp>
      <p:grpSp>
        <p:nvGrpSpPr>
          <p:cNvPr id="33" name="组合 32"/>
          <p:cNvGrpSpPr/>
          <p:nvPr/>
        </p:nvGrpSpPr>
        <p:grpSpPr>
          <a:xfrm>
            <a:off x="2024113" y="2917102"/>
            <a:ext cx="8138705" cy="650044"/>
            <a:chOff x="1526628" y="3204042"/>
            <a:chExt cx="8138705" cy="650044"/>
          </a:xfrm>
        </p:grpSpPr>
        <p:pic>
          <p:nvPicPr>
            <p:cNvPr id="14" name="图片 13"/>
            <p:cNvPicPr>
              <a:picLocks noChangeAspect="1"/>
            </p:cNvPicPr>
            <p:nvPr/>
          </p:nvPicPr>
          <p:blipFill rotWithShape="1">
            <a:blip r:embed="rId12" cstate="screen">
              <a:extLst>
                <a:ext uri="{28A0092B-C50C-407E-A947-70E740481C1C}">
                  <a14:useLocalDpi xmlns:a14="http://schemas.microsoft.com/office/drawing/2010/main"/>
                </a:ext>
              </a:extLst>
            </a:blip>
            <a:srcRect t="-2279"/>
            <a:stretch/>
          </p:blipFill>
          <p:spPr>
            <a:xfrm>
              <a:off x="1526628" y="3204042"/>
              <a:ext cx="507033" cy="650044"/>
            </a:xfrm>
            <a:custGeom>
              <a:avLst/>
              <a:gdLst>
                <a:gd name="connsiteX0" fmla="*/ 0 w 1102129"/>
                <a:gd name="connsiteY0" fmla="*/ 0 h 1753195"/>
                <a:gd name="connsiteX1" fmla="*/ 1102129 w 1102129"/>
                <a:gd name="connsiteY1" fmla="*/ 0 h 1753195"/>
                <a:gd name="connsiteX2" fmla="*/ 1102129 w 1102129"/>
                <a:gd name="connsiteY2" fmla="*/ 1500423 h 1753195"/>
                <a:gd name="connsiteX3" fmla="*/ 699260 w 1102129"/>
                <a:gd name="connsiteY3" fmla="*/ 1500423 h 1753195"/>
                <a:gd name="connsiteX4" fmla="*/ 637005 w 1102129"/>
                <a:gd name="connsiteY4" fmla="*/ 1562678 h 1753195"/>
                <a:gd name="connsiteX5" fmla="*/ 637005 w 1102129"/>
                <a:gd name="connsiteY5" fmla="*/ 1753195 h 1753195"/>
                <a:gd name="connsiteX6" fmla="*/ 0 w 1102129"/>
                <a:gd name="connsiteY6" fmla="*/ 1753195 h 1753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2129" h="1753195">
                  <a:moveTo>
                    <a:pt x="0" y="0"/>
                  </a:moveTo>
                  <a:lnTo>
                    <a:pt x="1102129" y="0"/>
                  </a:lnTo>
                  <a:lnTo>
                    <a:pt x="1102129" y="1500423"/>
                  </a:lnTo>
                  <a:lnTo>
                    <a:pt x="699260" y="1500423"/>
                  </a:lnTo>
                  <a:cubicBezTo>
                    <a:pt x="664878" y="1500423"/>
                    <a:pt x="637005" y="1528296"/>
                    <a:pt x="637005" y="1562678"/>
                  </a:cubicBezTo>
                  <a:lnTo>
                    <a:pt x="637005" y="1753195"/>
                  </a:lnTo>
                  <a:lnTo>
                    <a:pt x="0" y="1753195"/>
                  </a:lnTo>
                  <a:close/>
                </a:path>
              </a:pathLst>
            </a:custGeom>
          </p:spPr>
        </p:pic>
        <p:cxnSp>
          <p:nvCxnSpPr>
            <p:cNvPr id="26" name="直接连接符 25"/>
            <p:cNvCxnSpPr/>
            <p:nvPr/>
          </p:nvCxnSpPr>
          <p:spPr>
            <a:xfrm>
              <a:off x="1734207" y="3536938"/>
              <a:ext cx="7931126" cy="0"/>
            </a:xfrm>
            <a:prstGeom prst="line">
              <a:avLst/>
            </a:prstGeom>
            <a:ln>
              <a:solidFill>
                <a:srgbClr val="FFC208"/>
              </a:solidFill>
              <a:prstDash val="dash"/>
            </a:ln>
          </p:spPr>
          <p:style>
            <a:lnRef idx="1">
              <a:schemeClr val="accent1"/>
            </a:lnRef>
            <a:fillRef idx="0">
              <a:schemeClr val="accent1"/>
            </a:fillRef>
            <a:effectRef idx="0">
              <a:schemeClr val="accent1"/>
            </a:effectRef>
            <a:fontRef idx="minor">
              <a:schemeClr val="tx1"/>
            </a:fontRef>
          </p:style>
        </p:cxnSp>
      </p:grpSp>
      <p:grpSp>
        <p:nvGrpSpPr>
          <p:cNvPr id="34" name="组合 33"/>
          <p:cNvGrpSpPr/>
          <p:nvPr/>
        </p:nvGrpSpPr>
        <p:grpSpPr>
          <a:xfrm>
            <a:off x="2004180" y="3553216"/>
            <a:ext cx="8158638" cy="669543"/>
            <a:chOff x="1497161" y="3893790"/>
            <a:chExt cx="8158638" cy="669543"/>
          </a:xfrm>
        </p:grpSpPr>
        <p:pic>
          <p:nvPicPr>
            <p:cNvPr id="24" name="图片 23"/>
            <p:cNvPicPr>
              <a:picLocks noChangeAspect="1"/>
            </p:cNvPicPr>
            <p:nvPr/>
          </p:nvPicPr>
          <p:blipFill rotWithShape="1">
            <a:blip r:embed="rId13" cstate="screen">
              <a:extLst>
                <a:ext uri="{28A0092B-C50C-407E-A947-70E740481C1C}">
                  <a14:useLocalDpi xmlns:a14="http://schemas.microsoft.com/office/drawing/2010/main"/>
                </a:ext>
              </a:extLst>
            </a:blip>
            <a:srcRect/>
            <a:stretch/>
          </p:blipFill>
          <p:spPr>
            <a:xfrm>
              <a:off x="1497161" y="3893790"/>
              <a:ext cx="435529" cy="669543"/>
            </a:xfrm>
            <a:custGeom>
              <a:avLst/>
              <a:gdLst>
                <a:gd name="connsiteX0" fmla="*/ 82045 w 567267"/>
                <a:gd name="connsiteY0" fmla="*/ 0 h 872066"/>
                <a:gd name="connsiteX1" fmla="*/ 567267 w 567267"/>
                <a:gd name="connsiteY1" fmla="*/ 0 h 872066"/>
                <a:gd name="connsiteX2" fmla="*/ 567267 w 567267"/>
                <a:gd name="connsiteY2" fmla="*/ 746333 h 872066"/>
                <a:gd name="connsiteX3" fmla="*/ 359910 w 567267"/>
                <a:gd name="connsiteY3" fmla="*/ 746333 h 872066"/>
                <a:gd name="connsiteX4" fmla="*/ 327867 w 567267"/>
                <a:gd name="connsiteY4" fmla="*/ 777300 h 872066"/>
                <a:gd name="connsiteX5" fmla="*/ 327867 w 567267"/>
                <a:gd name="connsiteY5" fmla="*/ 872066 h 872066"/>
                <a:gd name="connsiteX6" fmla="*/ 0 w 567267"/>
                <a:gd name="connsiteY6" fmla="*/ 872066 h 872066"/>
                <a:gd name="connsiteX7" fmla="*/ 0 w 567267"/>
                <a:gd name="connsiteY7" fmla="*/ 131497 h 872066"/>
                <a:gd name="connsiteX8" fmla="*/ 82045 w 567267"/>
                <a:gd name="connsiteY8" fmla="*/ 131497 h 872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7267" h="872066">
                  <a:moveTo>
                    <a:pt x="82045" y="0"/>
                  </a:moveTo>
                  <a:lnTo>
                    <a:pt x="567267" y="0"/>
                  </a:lnTo>
                  <a:lnTo>
                    <a:pt x="567267" y="746333"/>
                  </a:lnTo>
                  <a:lnTo>
                    <a:pt x="359910" y="746333"/>
                  </a:lnTo>
                  <a:cubicBezTo>
                    <a:pt x="342213" y="746333"/>
                    <a:pt x="327867" y="760198"/>
                    <a:pt x="327867" y="777300"/>
                  </a:cubicBezTo>
                  <a:lnTo>
                    <a:pt x="327867" y="872066"/>
                  </a:lnTo>
                  <a:lnTo>
                    <a:pt x="0" y="872066"/>
                  </a:lnTo>
                  <a:lnTo>
                    <a:pt x="0" y="131497"/>
                  </a:lnTo>
                  <a:lnTo>
                    <a:pt x="82045" y="131497"/>
                  </a:lnTo>
                  <a:close/>
                </a:path>
              </a:pathLst>
            </a:custGeom>
          </p:spPr>
        </p:pic>
        <p:cxnSp>
          <p:nvCxnSpPr>
            <p:cNvPr id="28" name="直接连接符 27"/>
            <p:cNvCxnSpPr/>
            <p:nvPr/>
          </p:nvCxnSpPr>
          <p:spPr>
            <a:xfrm>
              <a:off x="1724673" y="4228561"/>
              <a:ext cx="7931126" cy="0"/>
            </a:xfrm>
            <a:prstGeom prst="line">
              <a:avLst/>
            </a:prstGeom>
            <a:ln>
              <a:solidFill>
                <a:srgbClr val="83C207"/>
              </a:solidFill>
              <a:prstDash val="dash"/>
            </a:ln>
          </p:spPr>
          <p:style>
            <a:lnRef idx="1">
              <a:schemeClr val="accent1"/>
            </a:lnRef>
            <a:fillRef idx="0">
              <a:schemeClr val="accent1"/>
            </a:fillRef>
            <a:effectRef idx="0">
              <a:schemeClr val="accent1"/>
            </a:effectRef>
            <a:fontRef idx="minor">
              <a:schemeClr val="tx1"/>
            </a:fontRef>
          </p:style>
        </p:cxnSp>
      </p:grpSp>
      <p:grpSp>
        <p:nvGrpSpPr>
          <p:cNvPr id="39" name="组合 38"/>
          <p:cNvGrpSpPr/>
          <p:nvPr/>
        </p:nvGrpSpPr>
        <p:grpSpPr>
          <a:xfrm>
            <a:off x="2024113" y="4089563"/>
            <a:ext cx="8138705" cy="669543"/>
            <a:chOff x="1445158" y="4561621"/>
            <a:chExt cx="8138705" cy="669543"/>
          </a:xfrm>
        </p:grpSpPr>
        <p:pic>
          <p:nvPicPr>
            <p:cNvPr id="22" name="图片 21"/>
            <p:cNvPicPr>
              <a:picLocks noChangeAspect="1"/>
            </p:cNvPicPr>
            <p:nvPr/>
          </p:nvPicPr>
          <p:blipFill rotWithShape="1">
            <a:blip r:embed="rId14" cstate="screen">
              <a:extLst>
                <a:ext uri="{28A0092B-C50C-407E-A947-70E740481C1C}">
                  <a14:useLocalDpi xmlns:a14="http://schemas.microsoft.com/office/drawing/2010/main"/>
                </a:ext>
              </a:extLst>
            </a:blip>
            <a:srcRect/>
            <a:stretch/>
          </p:blipFill>
          <p:spPr>
            <a:xfrm>
              <a:off x="1445158" y="4561621"/>
              <a:ext cx="487532" cy="669543"/>
            </a:xfrm>
            <a:custGeom>
              <a:avLst/>
              <a:gdLst>
                <a:gd name="connsiteX0" fmla="*/ 129131 w 635000"/>
                <a:gd name="connsiteY0" fmla="*/ 0 h 872066"/>
                <a:gd name="connsiteX1" fmla="*/ 498764 w 635000"/>
                <a:gd name="connsiteY1" fmla="*/ 0 h 872066"/>
                <a:gd name="connsiteX2" fmla="*/ 498764 w 635000"/>
                <a:gd name="connsiteY2" fmla="*/ 114488 h 872066"/>
                <a:gd name="connsiteX3" fmla="*/ 635000 w 635000"/>
                <a:gd name="connsiteY3" fmla="*/ 114488 h 872066"/>
                <a:gd name="connsiteX4" fmla="*/ 635000 w 635000"/>
                <a:gd name="connsiteY4" fmla="*/ 746334 h 872066"/>
                <a:gd name="connsiteX5" fmla="*/ 402884 w 635000"/>
                <a:gd name="connsiteY5" fmla="*/ 746334 h 872066"/>
                <a:gd name="connsiteX6" fmla="*/ 367016 w 635000"/>
                <a:gd name="connsiteY6" fmla="*/ 777300 h 872066"/>
                <a:gd name="connsiteX7" fmla="*/ 367016 w 635000"/>
                <a:gd name="connsiteY7" fmla="*/ 872066 h 872066"/>
                <a:gd name="connsiteX8" fmla="*/ 0 w 635000"/>
                <a:gd name="connsiteY8" fmla="*/ 872066 h 872066"/>
                <a:gd name="connsiteX9" fmla="*/ 0 w 635000"/>
                <a:gd name="connsiteY9" fmla="*/ 130618 h 872066"/>
                <a:gd name="connsiteX10" fmla="*/ 129131 w 635000"/>
                <a:gd name="connsiteY10" fmla="*/ 130618 h 872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35000" h="872066">
                  <a:moveTo>
                    <a:pt x="129131" y="0"/>
                  </a:moveTo>
                  <a:lnTo>
                    <a:pt x="498764" y="0"/>
                  </a:lnTo>
                  <a:lnTo>
                    <a:pt x="498764" y="114488"/>
                  </a:lnTo>
                  <a:lnTo>
                    <a:pt x="635000" y="114488"/>
                  </a:lnTo>
                  <a:lnTo>
                    <a:pt x="635000" y="746334"/>
                  </a:lnTo>
                  <a:lnTo>
                    <a:pt x="402884" y="746334"/>
                  </a:lnTo>
                  <a:cubicBezTo>
                    <a:pt x="383075" y="746334"/>
                    <a:pt x="367016" y="760198"/>
                    <a:pt x="367016" y="777300"/>
                  </a:cubicBezTo>
                  <a:lnTo>
                    <a:pt x="367016" y="872066"/>
                  </a:lnTo>
                  <a:lnTo>
                    <a:pt x="0" y="872066"/>
                  </a:lnTo>
                  <a:lnTo>
                    <a:pt x="0" y="130618"/>
                  </a:lnTo>
                  <a:lnTo>
                    <a:pt x="129131" y="130618"/>
                  </a:lnTo>
                  <a:close/>
                </a:path>
              </a:pathLst>
            </a:custGeom>
          </p:spPr>
        </p:pic>
        <p:cxnSp>
          <p:nvCxnSpPr>
            <p:cNvPr id="29" name="直接连接符 28"/>
            <p:cNvCxnSpPr/>
            <p:nvPr/>
          </p:nvCxnSpPr>
          <p:spPr>
            <a:xfrm>
              <a:off x="1668764" y="4896392"/>
              <a:ext cx="7915099" cy="0"/>
            </a:xfrm>
            <a:prstGeom prst="line">
              <a:avLst/>
            </a:prstGeom>
            <a:ln>
              <a:solidFill>
                <a:srgbClr val="FF850A"/>
              </a:solidFill>
              <a:prstDash val="dash"/>
            </a:ln>
          </p:spPr>
          <p:style>
            <a:lnRef idx="1">
              <a:schemeClr val="accent1"/>
            </a:lnRef>
            <a:fillRef idx="0">
              <a:schemeClr val="accent1"/>
            </a:fillRef>
            <a:effectRef idx="0">
              <a:schemeClr val="accent1"/>
            </a:effectRef>
            <a:fontRef idx="minor">
              <a:schemeClr val="tx1"/>
            </a:fontRef>
          </p:style>
        </p:cxnSp>
      </p:grpSp>
      <p:sp>
        <p:nvSpPr>
          <p:cNvPr id="4" name="矩形 3"/>
          <p:cNvSpPr/>
          <p:nvPr/>
        </p:nvSpPr>
        <p:spPr>
          <a:xfrm>
            <a:off x="2439709" y="2382536"/>
            <a:ext cx="6096000" cy="307777"/>
          </a:xfrm>
          <a:prstGeom prst="rect">
            <a:avLst/>
          </a:prstGeom>
        </p:spPr>
        <p:txBody>
          <a:bodyPr>
            <a:spAutoFit/>
          </a:bodyPr>
          <a:lstStyle/>
          <a:p>
            <a:r>
              <a:rPr lang="zh-CN" altLang="en-US" sz="1400" dirty="0" smtClean="0">
                <a:solidFill>
                  <a:srgbClr val="83C207"/>
                </a:solidFill>
                <a:cs typeface="+mn-ea"/>
                <a:sym typeface="+mn-lt"/>
              </a:rPr>
              <a:t>活动</a:t>
            </a:r>
            <a:r>
              <a:rPr lang="zh-CN" altLang="en-US" sz="1400" dirty="0">
                <a:solidFill>
                  <a:srgbClr val="83C207"/>
                </a:solidFill>
                <a:cs typeface="+mn-ea"/>
                <a:sym typeface="+mn-lt"/>
              </a:rPr>
              <a:t>时要有集体意识，团结互助，严禁追打跑跳，严禁高声</a:t>
            </a:r>
            <a:r>
              <a:rPr lang="zh-CN" altLang="en-US" sz="1400" dirty="0" smtClean="0">
                <a:solidFill>
                  <a:srgbClr val="83C207"/>
                </a:solidFill>
                <a:cs typeface="+mn-ea"/>
                <a:sym typeface="+mn-lt"/>
              </a:rPr>
              <a:t>喧哗</a:t>
            </a:r>
            <a:endParaRPr lang="zh-CN" altLang="en-US" sz="1400" dirty="0">
              <a:solidFill>
                <a:srgbClr val="83C207"/>
              </a:solidFill>
              <a:cs typeface="+mn-ea"/>
              <a:sym typeface="+mn-lt"/>
            </a:endParaRPr>
          </a:p>
        </p:txBody>
      </p:sp>
      <p:sp>
        <p:nvSpPr>
          <p:cNvPr id="6" name="矩形 5"/>
          <p:cNvSpPr/>
          <p:nvPr/>
        </p:nvSpPr>
        <p:spPr>
          <a:xfrm>
            <a:off x="2458203" y="2893995"/>
            <a:ext cx="6096000" cy="307777"/>
          </a:xfrm>
          <a:prstGeom prst="rect">
            <a:avLst/>
          </a:prstGeom>
        </p:spPr>
        <p:txBody>
          <a:bodyPr>
            <a:spAutoFit/>
          </a:bodyPr>
          <a:lstStyle/>
          <a:p>
            <a:r>
              <a:rPr lang="zh-CN" altLang="en-US" sz="1400" dirty="0" smtClean="0">
                <a:solidFill>
                  <a:srgbClr val="83C207"/>
                </a:solidFill>
                <a:cs typeface="+mn-ea"/>
                <a:sym typeface="+mn-lt"/>
              </a:rPr>
              <a:t>自始至终</a:t>
            </a:r>
            <a:r>
              <a:rPr lang="zh-CN" altLang="en-US" sz="1400" dirty="0">
                <a:solidFill>
                  <a:srgbClr val="83C207"/>
                </a:solidFill>
                <a:cs typeface="+mn-ea"/>
                <a:sym typeface="+mn-lt"/>
              </a:rPr>
              <a:t>参加活动，中途离开必须请假</a:t>
            </a:r>
            <a:r>
              <a:rPr lang="zh-CN" altLang="en-US" sz="1400" dirty="0" smtClean="0">
                <a:solidFill>
                  <a:srgbClr val="83C207"/>
                </a:solidFill>
                <a:cs typeface="+mn-ea"/>
                <a:sym typeface="+mn-lt"/>
              </a:rPr>
              <a:t>。</a:t>
            </a:r>
            <a:endParaRPr lang="zh-CN" altLang="en-US" sz="1400" dirty="0">
              <a:solidFill>
                <a:srgbClr val="83C207"/>
              </a:solidFill>
              <a:cs typeface="+mn-ea"/>
              <a:sym typeface="+mn-lt"/>
            </a:endParaRPr>
          </a:p>
        </p:txBody>
      </p:sp>
      <p:sp>
        <p:nvSpPr>
          <p:cNvPr id="7" name="矩形 6"/>
          <p:cNvSpPr/>
          <p:nvPr/>
        </p:nvSpPr>
        <p:spPr>
          <a:xfrm>
            <a:off x="2459798" y="3529319"/>
            <a:ext cx="9184984" cy="307777"/>
          </a:xfrm>
          <a:prstGeom prst="rect">
            <a:avLst/>
          </a:prstGeom>
        </p:spPr>
        <p:txBody>
          <a:bodyPr wrap="square">
            <a:spAutoFit/>
          </a:bodyPr>
          <a:lstStyle/>
          <a:p>
            <a:r>
              <a:rPr lang="zh-CN" altLang="en-US" sz="1400" dirty="0" smtClean="0">
                <a:solidFill>
                  <a:srgbClr val="83C207"/>
                </a:solidFill>
                <a:cs typeface="+mn-ea"/>
                <a:sym typeface="+mn-lt"/>
              </a:rPr>
              <a:t>带</a:t>
            </a:r>
            <a:r>
              <a:rPr lang="zh-CN" altLang="en-US" sz="1400" dirty="0">
                <a:solidFill>
                  <a:srgbClr val="83C207"/>
                </a:solidFill>
                <a:cs typeface="+mn-ea"/>
                <a:sym typeface="+mn-lt"/>
              </a:rPr>
              <a:t>齐个人应带的活动用具，爱护活动设施，借用或领用的用具应及时归还，如有损坏，照价赔偿</a:t>
            </a:r>
            <a:r>
              <a:rPr lang="zh-CN" altLang="en-US" sz="1400" dirty="0" smtClean="0">
                <a:solidFill>
                  <a:srgbClr val="83C207"/>
                </a:solidFill>
                <a:cs typeface="+mn-ea"/>
                <a:sym typeface="+mn-lt"/>
              </a:rPr>
              <a:t>。</a:t>
            </a:r>
            <a:endParaRPr lang="zh-CN" altLang="en-US" sz="1400" dirty="0">
              <a:solidFill>
                <a:srgbClr val="83C207"/>
              </a:solidFill>
              <a:cs typeface="+mn-ea"/>
              <a:sym typeface="+mn-lt"/>
            </a:endParaRPr>
          </a:p>
        </p:txBody>
      </p:sp>
      <p:sp>
        <p:nvSpPr>
          <p:cNvPr id="9" name="矩形 8"/>
          <p:cNvSpPr/>
          <p:nvPr/>
        </p:nvSpPr>
        <p:spPr>
          <a:xfrm>
            <a:off x="2502078" y="4080087"/>
            <a:ext cx="6096000" cy="307777"/>
          </a:xfrm>
          <a:prstGeom prst="rect">
            <a:avLst/>
          </a:prstGeom>
        </p:spPr>
        <p:txBody>
          <a:bodyPr>
            <a:spAutoFit/>
          </a:bodyPr>
          <a:lstStyle/>
          <a:p>
            <a:r>
              <a:rPr lang="zh-CN" altLang="en-US" sz="1400" dirty="0" smtClean="0">
                <a:solidFill>
                  <a:srgbClr val="83C207"/>
                </a:solidFill>
                <a:cs typeface="+mn-ea"/>
                <a:sym typeface="+mn-lt"/>
              </a:rPr>
              <a:t>参加</a:t>
            </a:r>
            <a:r>
              <a:rPr lang="zh-CN" altLang="en-US" sz="1400" dirty="0">
                <a:solidFill>
                  <a:srgbClr val="83C207"/>
                </a:solidFill>
                <a:cs typeface="+mn-ea"/>
                <a:sym typeface="+mn-lt"/>
              </a:rPr>
              <a:t>有关集会要严守会场纪律，爱护环境卫生，散会时依次离开会场</a:t>
            </a:r>
          </a:p>
        </p:txBody>
      </p:sp>
    </p:spTree>
    <p:extLst>
      <p:ext uri="{BB962C8B-B14F-4D97-AF65-F5344CB8AC3E}">
        <p14:creationId xmlns:p14="http://schemas.microsoft.com/office/powerpoint/2010/main" val="243689636"/>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randombar(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anim calcmode="lin" valueType="num">
                                      <p:cBhvr>
                                        <p:cTn id="13" dur="1000" fill="hold"/>
                                        <p:tgtEl>
                                          <p:spTgt spid="11"/>
                                        </p:tgtEl>
                                        <p:attrNameLst>
                                          <p:attrName>ppt_x</p:attrName>
                                        </p:attrNameLst>
                                      </p:cBhvr>
                                      <p:tavLst>
                                        <p:tav tm="0">
                                          <p:val>
                                            <p:strVal val="#ppt_x"/>
                                          </p:val>
                                        </p:tav>
                                        <p:tav tm="100000">
                                          <p:val>
                                            <p:strVal val="#ppt_x"/>
                                          </p:val>
                                        </p:tav>
                                      </p:tavLst>
                                    </p:anim>
                                    <p:anim calcmode="lin" valueType="num">
                                      <p:cBhvr>
                                        <p:cTn id="14" dur="1000" fill="hold"/>
                                        <p:tgtEl>
                                          <p:spTgt spid="11"/>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1000"/>
                                        <p:tgtEl>
                                          <p:spTgt spid="10"/>
                                        </p:tgtEl>
                                      </p:cBhvr>
                                    </p:animEffect>
                                    <p:anim calcmode="lin" valueType="num">
                                      <p:cBhvr>
                                        <p:cTn id="18" dur="1000" fill="hold"/>
                                        <p:tgtEl>
                                          <p:spTgt spid="10"/>
                                        </p:tgtEl>
                                        <p:attrNameLst>
                                          <p:attrName>ppt_x</p:attrName>
                                        </p:attrNameLst>
                                      </p:cBhvr>
                                      <p:tavLst>
                                        <p:tav tm="0">
                                          <p:val>
                                            <p:strVal val="#ppt_x"/>
                                          </p:val>
                                        </p:tav>
                                        <p:tav tm="100000">
                                          <p:val>
                                            <p:strVal val="#ppt_x"/>
                                          </p:val>
                                        </p:tav>
                                      </p:tavLst>
                                    </p:anim>
                                    <p:anim calcmode="lin" valueType="num">
                                      <p:cBhvr>
                                        <p:cTn id="1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1000"/>
                                        <p:tgtEl>
                                          <p:spTgt spid="8"/>
                                        </p:tgtEl>
                                      </p:cBhvr>
                                    </p:animEffect>
                                    <p:anim calcmode="lin" valueType="num">
                                      <p:cBhvr>
                                        <p:cTn id="25" dur="1000" fill="hold"/>
                                        <p:tgtEl>
                                          <p:spTgt spid="8"/>
                                        </p:tgtEl>
                                        <p:attrNameLst>
                                          <p:attrName>ppt_x</p:attrName>
                                        </p:attrNameLst>
                                      </p:cBhvr>
                                      <p:tavLst>
                                        <p:tav tm="0">
                                          <p:val>
                                            <p:strVal val="#ppt_x"/>
                                          </p:val>
                                        </p:tav>
                                        <p:tav tm="100000">
                                          <p:val>
                                            <p:strVal val="#ppt_x"/>
                                          </p:val>
                                        </p:tav>
                                      </p:tavLst>
                                    </p:anim>
                                    <p:anim calcmode="lin" valueType="num">
                                      <p:cBhvr>
                                        <p:cTn id="2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500"/>
                                        <p:tgtEl>
                                          <p:spTgt spid="5"/>
                                        </p:tgtEl>
                                      </p:cBhvr>
                                    </p:animEffect>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17"/>
                                        </p:tgtEl>
                                        <p:attrNameLst>
                                          <p:attrName>style.visibility</p:attrName>
                                        </p:attrNameLst>
                                      </p:cBhvr>
                                      <p:to>
                                        <p:strVal val="visible"/>
                                      </p:to>
                                    </p:set>
                                    <p:animEffect transition="in" filter="fade">
                                      <p:cBhvr>
                                        <p:cTn id="36" dur="1000"/>
                                        <p:tgtEl>
                                          <p:spTgt spid="17"/>
                                        </p:tgtEl>
                                      </p:cBhvr>
                                    </p:animEffect>
                                    <p:anim calcmode="lin" valueType="num">
                                      <p:cBhvr>
                                        <p:cTn id="37" dur="1000" fill="hold"/>
                                        <p:tgtEl>
                                          <p:spTgt spid="17"/>
                                        </p:tgtEl>
                                        <p:attrNameLst>
                                          <p:attrName>ppt_x</p:attrName>
                                        </p:attrNameLst>
                                      </p:cBhvr>
                                      <p:tavLst>
                                        <p:tav tm="0">
                                          <p:val>
                                            <p:strVal val="#ppt_x"/>
                                          </p:val>
                                        </p:tav>
                                        <p:tav tm="100000">
                                          <p:val>
                                            <p:strVal val="#ppt_x"/>
                                          </p:val>
                                        </p:tav>
                                      </p:tavLst>
                                    </p:anim>
                                    <p:anim calcmode="lin" valueType="num">
                                      <p:cBhvr>
                                        <p:cTn id="38" dur="1000" fill="hold"/>
                                        <p:tgtEl>
                                          <p:spTgt spid="17"/>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23"/>
                                        </p:tgtEl>
                                        <p:attrNameLst>
                                          <p:attrName>style.visibility</p:attrName>
                                        </p:attrNameLst>
                                      </p:cBhvr>
                                      <p:to>
                                        <p:strVal val="visible"/>
                                      </p:to>
                                    </p:set>
                                    <p:animEffect transition="in" filter="fade">
                                      <p:cBhvr>
                                        <p:cTn id="41" dur="1000"/>
                                        <p:tgtEl>
                                          <p:spTgt spid="23"/>
                                        </p:tgtEl>
                                      </p:cBhvr>
                                    </p:animEffect>
                                    <p:anim calcmode="lin" valueType="num">
                                      <p:cBhvr>
                                        <p:cTn id="42" dur="1000" fill="hold"/>
                                        <p:tgtEl>
                                          <p:spTgt spid="23"/>
                                        </p:tgtEl>
                                        <p:attrNameLst>
                                          <p:attrName>ppt_x</p:attrName>
                                        </p:attrNameLst>
                                      </p:cBhvr>
                                      <p:tavLst>
                                        <p:tav tm="0">
                                          <p:val>
                                            <p:strVal val="#ppt_x"/>
                                          </p:val>
                                        </p:tav>
                                        <p:tav tm="100000">
                                          <p:val>
                                            <p:strVal val="#ppt_x"/>
                                          </p:val>
                                        </p:tav>
                                      </p:tavLst>
                                    </p:anim>
                                    <p:anim calcmode="lin" valueType="num">
                                      <p:cBhvr>
                                        <p:cTn id="43"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7" presetClass="entr" presetSubtype="0" fill="hold" nodeType="click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fade">
                                      <p:cBhvr>
                                        <p:cTn id="48" dur="1000"/>
                                        <p:tgtEl>
                                          <p:spTgt spid="19"/>
                                        </p:tgtEl>
                                      </p:cBhvr>
                                    </p:animEffect>
                                    <p:anim calcmode="lin" valueType="num">
                                      <p:cBhvr>
                                        <p:cTn id="49" dur="1000" fill="hold"/>
                                        <p:tgtEl>
                                          <p:spTgt spid="19"/>
                                        </p:tgtEl>
                                        <p:attrNameLst>
                                          <p:attrName>ppt_x</p:attrName>
                                        </p:attrNameLst>
                                      </p:cBhvr>
                                      <p:tavLst>
                                        <p:tav tm="0">
                                          <p:val>
                                            <p:strVal val="#ppt_x"/>
                                          </p:val>
                                        </p:tav>
                                        <p:tav tm="100000">
                                          <p:val>
                                            <p:strVal val="#ppt_x"/>
                                          </p:val>
                                        </p:tav>
                                      </p:tavLst>
                                    </p:anim>
                                    <p:anim calcmode="lin" valueType="num">
                                      <p:cBhvr>
                                        <p:cTn id="50" dur="1000" fill="hold"/>
                                        <p:tgtEl>
                                          <p:spTgt spid="19"/>
                                        </p:tgtEl>
                                        <p:attrNameLst>
                                          <p:attrName>ppt_y</p:attrName>
                                        </p:attrNameLst>
                                      </p:cBhvr>
                                      <p:tavLst>
                                        <p:tav tm="0">
                                          <p:val>
                                            <p:strVal val="#ppt_y-.1"/>
                                          </p:val>
                                        </p:tav>
                                        <p:tav tm="100000">
                                          <p:val>
                                            <p:strVal val="#ppt_y"/>
                                          </p:val>
                                        </p:tav>
                                      </p:tavLst>
                                    </p:anim>
                                  </p:childTnLst>
                                </p:cTn>
                              </p:par>
                              <p:par>
                                <p:cTn id="51" presetID="47" presetClass="entr" presetSubtype="0" fill="hold" grpId="0" nodeType="withEffect">
                                  <p:stCondLst>
                                    <p:cond delay="0"/>
                                  </p:stCondLst>
                                  <p:childTnLst>
                                    <p:set>
                                      <p:cBhvr>
                                        <p:cTn id="52" dur="1" fill="hold">
                                          <p:stCondLst>
                                            <p:cond delay="0"/>
                                          </p:stCondLst>
                                        </p:cTn>
                                        <p:tgtEl>
                                          <p:spTgt spid="21"/>
                                        </p:tgtEl>
                                        <p:attrNameLst>
                                          <p:attrName>style.visibility</p:attrName>
                                        </p:attrNameLst>
                                      </p:cBhvr>
                                      <p:to>
                                        <p:strVal val="visible"/>
                                      </p:to>
                                    </p:set>
                                    <p:animEffect transition="in" filter="fade">
                                      <p:cBhvr>
                                        <p:cTn id="53" dur="1000"/>
                                        <p:tgtEl>
                                          <p:spTgt spid="21"/>
                                        </p:tgtEl>
                                      </p:cBhvr>
                                    </p:animEffect>
                                    <p:anim calcmode="lin" valueType="num">
                                      <p:cBhvr>
                                        <p:cTn id="54" dur="1000" fill="hold"/>
                                        <p:tgtEl>
                                          <p:spTgt spid="21"/>
                                        </p:tgtEl>
                                        <p:attrNameLst>
                                          <p:attrName>ppt_x</p:attrName>
                                        </p:attrNameLst>
                                      </p:cBhvr>
                                      <p:tavLst>
                                        <p:tav tm="0">
                                          <p:val>
                                            <p:strVal val="#ppt_x"/>
                                          </p:val>
                                        </p:tav>
                                        <p:tav tm="100000">
                                          <p:val>
                                            <p:strVal val="#ppt_x"/>
                                          </p:val>
                                        </p:tav>
                                      </p:tavLst>
                                    </p:anim>
                                    <p:anim calcmode="lin" valueType="num">
                                      <p:cBhvr>
                                        <p:cTn id="55"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53" presetClass="entr" presetSubtype="16" fill="hold" nodeType="clickEffect">
                                  <p:stCondLst>
                                    <p:cond delay="0"/>
                                  </p:stCondLst>
                                  <p:childTnLst>
                                    <p:set>
                                      <p:cBhvr>
                                        <p:cTn id="59" dur="1" fill="hold">
                                          <p:stCondLst>
                                            <p:cond delay="0"/>
                                          </p:stCondLst>
                                        </p:cTn>
                                        <p:tgtEl>
                                          <p:spTgt spid="12"/>
                                        </p:tgtEl>
                                        <p:attrNameLst>
                                          <p:attrName>style.visibility</p:attrName>
                                        </p:attrNameLst>
                                      </p:cBhvr>
                                      <p:to>
                                        <p:strVal val="visible"/>
                                      </p:to>
                                    </p:set>
                                    <p:anim calcmode="lin" valueType="num">
                                      <p:cBhvr>
                                        <p:cTn id="60" dur="500" fill="hold"/>
                                        <p:tgtEl>
                                          <p:spTgt spid="12"/>
                                        </p:tgtEl>
                                        <p:attrNameLst>
                                          <p:attrName>ppt_w</p:attrName>
                                        </p:attrNameLst>
                                      </p:cBhvr>
                                      <p:tavLst>
                                        <p:tav tm="0">
                                          <p:val>
                                            <p:fltVal val="0"/>
                                          </p:val>
                                        </p:tav>
                                        <p:tav tm="100000">
                                          <p:val>
                                            <p:strVal val="#ppt_w"/>
                                          </p:val>
                                        </p:tav>
                                      </p:tavLst>
                                    </p:anim>
                                    <p:anim calcmode="lin" valueType="num">
                                      <p:cBhvr>
                                        <p:cTn id="61" dur="500" fill="hold"/>
                                        <p:tgtEl>
                                          <p:spTgt spid="12"/>
                                        </p:tgtEl>
                                        <p:attrNameLst>
                                          <p:attrName>ppt_h</p:attrName>
                                        </p:attrNameLst>
                                      </p:cBhvr>
                                      <p:tavLst>
                                        <p:tav tm="0">
                                          <p:val>
                                            <p:fltVal val="0"/>
                                          </p:val>
                                        </p:tav>
                                        <p:tav tm="100000">
                                          <p:val>
                                            <p:strVal val="#ppt_h"/>
                                          </p:val>
                                        </p:tav>
                                      </p:tavLst>
                                    </p:anim>
                                    <p:animEffect transition="in" filter="fade">
                                      <p:cBhvr>
                                        <p:cTn id="62" dur="500"/>
                                        <p:tgtEl>
                                          <p:spTgt spid="12"/>
                                        </p:tgtEl>
                                      </p:cBhvr>
                                    </p:animEffect>
                                  </p:childTnLst>
                                </p:cTn>
                              </p:par>
                              <p:par>
                                <p:cTn id="63" presetID="53" presetClass="entr" presetSubtype="16" fill="hold" grpId="0" nodeType="withEffect">
                                  <p:stCondLst>
                                    <p:cond delay="0"/>
                                  </p:stCondLst>
                                  <p:childTnLst>
                                    <p:set>
                                      <p:cBhvr>
                                        <p:cTn id="64" dur="1" fill="hold">
                                          <p:stCondLst>
                                            <p:cond delay="0"/>
                                          </p:stCondLst>
                                        </p:cTn>
                                        <p:tgtEl>
                                          <p:spTgt spid="27"/>
                                        </p:tgtEl>
                                        <p:attrNameLst>
                                          <p:attrName>style.visibility</p:attrName>
                                        </p:attrNameLst>
                                      </p:cBhvr>
                                      <p:to>
                                        <p:strVal val="visible"/>
                                      </p:to>
                                    </p:set>
                                    <p:anim calcmode="lin" valueType="num">
                                      <p:cBhvr>
                                        <p:cTn id="65" dur="500" fill="hold"/>
                                        <p:tgtEl>
                                          <p:spTgt spid="27"/>
                                        </p:tgtEl>
                                        <p:attrNameLst>
                                          <p:attrName>ppt_w</p:attrName>
                                        </p:attrNameLst>
                                      </p:cBhvr>
                                      <p:tavLst>
                                        <p:tav tm="0">
                                          <p:val>
                                            <p:fltVal val="0"/>
                                          </p:val>
                                        </p:tav>
                                        <p:tav tm="100000">
                                          <p:val>
                                            <p:strVal val="#ppt_w"/>
                                          </p:val>
                                        </p:tav>
                                      </p:tavLst>
                                    </p:anim>
                                    <p:anim calcmode="lin" valueType="num">
                                      <p:cBhvr>
                                        <p:cTn id="66" dur="500" fill="hold"/>
                                        <p:tgtEl>
                                          <p:spTgt spid="27"/>
                                        </p:tgtEl>
                                        <p:attrNameLst>
                                          <p:attrName>ppt_h</p:attrName>
                                        </p:attrNameLst>
                                      </p:cBhvr>
                                      <p:tavLst>
                                        <p:tav tm="0">
                                          <p:val>
                                            <p:fltVal val="0"/>
                                          </p:val>
                                        </p:tav>
                                        <p:tav tm="100000">
                                          <p:val>
                                            <p:strVal val="#ppt_h"/>
                                          </p:val>
                                        </p:tav>
                                      </p:tavLst>
                                    </p:anim>
                                    <p:animEffect transition="in" filter="fade">
                                      <p:cBhvr>
                                        <p:cTn id="67" dur="500"/>
                                        <p:tgtEl>
                                          <p:spTgt spid="27"/>
                                        </p:tgtEl>
                                      </p:cBhvr>
                                    </p:animEffect>
                                  </p:childTnLst>
                                </p:cTn>
                              </p:par>
                            </p:childTnLst>
                          </p:cTn>
                        </p:par>
                      </p:childTnLst>
                    </p:cTn>
                  </p:par>
                  <p:par>
                    <p:cTn id="68" fill="hold">
                      <p:stCondLst>
                        <p:cond delay="indefinite"/>
                      </p:stCondLst>
                      <p:childTnLst>
                        <p:par>
                          <p:cTn id="69" fill="hold">
                            <p:stCondLst>
                              <p:cond delay="0"/>
                            </p:stCondLst>
                            <p:childTnLst>
                              <p:par>
                                <p:cTn id="70" presetID="53" presetClass="entr" presetSubtype="16" fill="hold" nodeType="clickEffect">
                                  <p:stCondLst>
                                    <p:cond delay="0"/>
                                  </p:stCondLst>
                                  <p:childTnLst>
                                    <p:set>
                                      <p:cBhvr>
                                        <p:cTn id="71" dur="1" fill="hold">
                                          <p:stCondLst>
                                            <p:cond delay="0"/>
                                          </p:stCondLst>
                                        </p:cTn>
                                        <p:tgtEl>
                                          <p:spTgt spid="31"/>
                                        </p:tgtEl>
                                        <p:attrNameLst>
                                          <p:attrName>style.visibility</p:attrName>
                                        </p:attrNameLst>
                                      </p:cBhvr>
                                      <p:to>
                                        <p:strVal val="visible"/>
                                      </p:to>
                                    </p:set>
                                    <p:anim calcmode="lin" valueType="num">
                                      <p:cBhvr>
                                        <p:cTn id="72" dur="500" fill="hold"/>
                                        <p:tgtEl>
                                          <p:spTgt spid="31"/>
                                        </p:tgtEl>
                                        <p:attrNameLst>
                                          <p:attrName>ppt_w</p:attrName>
                                        </p:attrNameLst>
                                      </p:cBhvr>
                                      <p:tavLst>
                                        <p:tav tm="0">
                                          <p:val>
                                            <p:fltVal val="0"/>
                                          </p:val>
                                        </p:tav>
                                        <p:tav tm="100000">
                                          <p:val>
                                            <p:strVal val="#ppt_w"/>
                                          </p:val>
                                        </p:tav>
                                      </p:tavLst>
                                    </p:anim>
                                    <p:anim calcmode="lin" valueType="num">
                                      <p:cBhvr>
                                        <p:cTn id="73" dur="500" fill="hold"/>
                                        <p:tgtEl>
                                          <p:spTgt spid="31"/>
                                        </p:tgtEl>
                                        <p:attrNameLst>
                                          <p:attrName>ppt_h</p:attrName>
                                        </p:attrNameLst>
                                      </p:cBhvr>
                                      <p:tavLst>
                                        <p:tav tm="0">
                                          <p:val>
                                            <p:fltVal val="0"/>
                                          </p:val>
                                        </p:tav>
                                        <p:tav tm="100000">
                                          <p:val>
                                            <p:strVal val="#ppt_h"/>
                                          </p:val>
                                        </p:tav>
                                      </p:tavLst>
                                    </p:anim>
                                    <p:animEffect transition="in" filter="fade">
                                      <p:cBhvr>
                                        <p:cTn id="74" dur="500"/>
                                        <p:tgtEl>
                                          <p:spTgt spid="31"/>
                                        </p:tgtEl>
                                      </p:cBhvr>
                                    </p:animEffect>
                                  </p:childTnLst>
                                </p:cTn>
                              </p:par>
                              <p:par>
                                <p:cTn id="75" presetID="53" presetClass="entr" presetSubtype="16" fill="hold" grpId="0" nodeType="withEffect">
                                  <p:stCondLst>
                                    <p:cond delay="0"/>
                                  </p:stCondLst>
                                  <p:childTnLst>
                                    <p:set>
                                      <p:cBhvr>
                                        <p:cTn id="76" dur="1" fill="hold">
                                          <p:stCondLst>
                                            <p:cond delay="0"/>
                                          </p:stCondLst>
                                        </p:cTn>
                                        <p:tgtEl>
                                          <p:spTgt spid="4"/>
                                        </p:tgtEl>
                                        <p:attrNameLst>
                                          <p:attrName>style.visibility</p:attrName>
                                        </p:attrNameLst>
                                      </p:cBhvr>
                                      <p:to>
                                        <p:strVal val="visible"/>
                                      </p:to>
                                    </p:set>
                                    <p:anim calcmode="lin" valueType="num">
                                      <p:cBhvr>
                                        <p:cTn id="77" dur="500" fill="hold"/>
                                        <p:tgtEl>
                                          <p:spTgt spid="4"/>
                                        </p:tgtEl>
                                        <p:attrNameLst>
                                          <p:attrName>ppt_w</p:attrName>
                                        </p:attrNameLst>
                                      </p:cBhvr>
                                      <p:tavLst>
                                        <p:tav tm="0">
                                          <p:val>
                                            <p:fltVal val="0"/>
                                          </p:val>
                                        </p:tav>
                                        <p:tav tm="100000">
                                          <p:val>
                                            <p:strVal val="#ppt_w"/>
                                          </p:val>
                                        </p:tav>
                                      </p:tavLst>
                                    </p:anim>
                                    <p:anim calcmode="lin" valueType="num">
                                      <p:cBhvr>
                                        <p:cTn id="78" dur="500" fill="hold"/>
                                        <p:tgtEl>
                                          <p:spTgt spid="4"/>
                                        </p:tgtEl>
                                        <p:attrNameLst>
                                          <p:attrName>ppt_h</p:attrName>
                                        </p:attrNameLst>
                                      </p:cBhvr>
                                      <p:tavLst>
                                        <p:tav tm="0">
                                          <p:val>
                                            <p:fltVal val="0"/>
                                          </p:val>
                                        </p:tav>
                                        <p:tav tm="100000">
                                          <p:val>
                                            <p:strVal val="#ppt_h"/>
                                          </p:val>
                                        </p:tav>
                                      </p:tavLst>
                                    </p:anim>
                                    <p:animEffect transition="in" filter="fade">
                                      <p:cBhvr>
                                        <p:cTn id="79" dur="500"/>
                                        <p:tgtEl>
                                          <p:spTgt spid="4"/>
                                        </p:tgtEl>
                                      </p:cBhvr>
                                    </p:animEffect>
                                  </p:childTnLst>
                                </p:cTn>
                              </p:par>
                            </p:childTnLst>
                          </p:cTn>
                        </p:par>
                      </p:childTnLst>
                    </p:cTn>
                  </p:par>
                  <p:par>
                    <p:cTn id="80" fill="hold">
                      <p:stCondLst>
                        <p:cond delay="indefinite"/>
                      </p:stCondLst>
                      <p:childTnLst>
                        <p:par>
                          <p:cTn id="81" fill="hold">
                            <p:stCondLst>
                              <p:cond delay="0"/>
                            </p:stCondLst>
                            <p:childTnLst>
                              <p:par>
                                <p:cTn id="82" presetID="53" presetClass="entr" presetSubtype="16" fill="hold" nodeType="clickEffect">
                                  <p:stCondLst>
                                    <p:cond delay="0"/>
                                  </p:stCondLst>
                                  <p:childTnLst>
                                    <p:set>
                                      <p:cBhvr>
                                        <p:cTn id="83" dur="1" fill="hold">
                                          <p:stCondLst>
                                            <p:cond delay="0"/>
                                          </p:stCondLst>
                                        </p:cTn>
                                        <p:tgtEl>
                                          <p:spTgt spid="33"/>
                                        </p:tgtEl>
                                        <p:attrNameLst>
                                          <p:attrName>style.visibility</p:attrName>
                                        </p:attrNameLst>
                                      </p:cBhvr>
                                      <p:to>
                                        <p:strVal val="visible"/>
                                      </p:to>
                                    </p:set>
                                    <p:anim calcmode="lin" valueType="num">
                                      <p:cBhvr>
                                        <p:cTn id="84" dur="500" fill="hold"/>
                                        <p:tgtEl>
                                          <p:spTgt spid="33"/>
                                        </p:tgtEl>
                                        <p:attrNameLst>
                                          <p:attrName>ppt_w</p:attrName>
                                        </p:attrNameLst>
                                      </p:cBhvr>
                                      <p:tavLst>
                                        <p:tav tm="0">
                                          <p:val>
                                            <p:fltVal val="0"/>
                                          </p:val>
                                        </p:tav>
                                        <p:tav tm="100000">
                                          <p:val>
                                            <p:strVal val="#ppt_w"/>
                                          </p:val>
                                        </p:tav>
                                      </p:tavLst>
                                    </p:anim>
                                    <p:anim calcmode="lin" valueType="num">
                                      <p:cBhvr>
                                        <p:cTn id="85" dur="500" fill="hold"/>
                                        <p:tgtEl>
                                          <p:spTgt spid="33"/>
                                        </p:tgtEl>
                                        <p:attrNameLst>
                                          <p:attrName>ppt_h</p:attrName>
                                        </p:attrNameLst>
                                      </p:cBhvr>
                                      <p:tavLst>
                                        <p:tav tm="0">
                                          <p:val>
                                            <p:fltVal val="0"/>
                                          </p:val>
                                        </p:tav>
                                        <p:tav tm="100000">
                                          <p:val>
                                            <p:strVal val="#ppt_h"/>
                                          </p:val>
                                        </p:tav>
                                      </p:tavLst>
                                    </p:anim>
                                    <p:animEffect transition="in" filter="fade">
                                      <p:cBhvr>
                                        <p:cTn id="86" dur="500"/>
                                        <p:tgtEl>
                                          <p:spTgt spid="33"/>
                                        </p:tgtEl>
                                      </p:cBhvr>
                                    </p:animEffect>
                                  </p:childTnLst>
                                </p:cTn>
                              </p:par>
                              <p:par>
                                <p:cTn id="87" presetID="53" presetClass="entr" presetSubtype="16" fill="hold" grpId="0" nodeType="withEffect">
                                  <p:stCondLst>
                                    <p:cond delay="0"/>
                                  </p:stCondLst>
                                  <p:childTnLst>
                                    <p:set>
                                      <p:cBhvr>
                                        <p:cTn id="88" dur="1" fill="hold">
                                          <p:stCondLst>
                                            <p:cond delay="0"/>
                                          </p:stCondLst>
                                        </p:cTn>
                                        <p:tgtEl>
                                          <p:spTgt spid="6"/>
                                        </p:tgtEl>
                                        <p:attrNameLst>
                                          <p:attrName>style.visibility</p:attrName>
                                        </p:attrNameLst>
                                      </p:cBhvr>
                                      <p:to>
                                        <p:strVal val="visible"/>
                                      </p:to>
                                    </p:set>
                                    <p:anim calcmode="lin" valueType="num">
                                      <p:cBhvr>
                                        <p:cTn id="89" dur="500" fill="hold"/>
                                        <p:tgtEl>
                                          <p:spTgt spid="6"/>
                                        </p:tgtEl>
                                        <p:attrNameLst>
                                          <p:attrName>ppt_w</p:attrName>
                                        </p:attrNameLst>
                                      </p:cBhvr>
                                      <p:tavLst>
                                        <p:tav tm="0">
                                          <p:val>
                                            <p:fltVal val="0"/>
                                          </p:val>
                                        </p:tav>
                                        <p:tav tm="100000">
                                          <p:val>
                                            <p:strVal val="#ppt_w"/>
                                          </p:val>
                                        </p:tav>
                                      </p:tavLst>
                                    </p:anim>
                                    <p:anim calcmode="lin" valueType="num">
                                      <p:cBhvr>
                                        <p:cTn id="90" dur="500" fill="hold"/>
                                        <p:tgtEl>
                                          <p:spTgt spid="6"/>
                                        </p:tgtEl>
                                        <p:attrNameLst>
                                          <p:attrName>ppt_h</p:attrName>
                                        </p:attrNameLst>
                                      </p:cBhvr>
                                      <p:tavLst>
                                        <p:tav tm="0">
                                          <p:val>
                                            <p:fltVal val="0"/>
                                          </p:val>
                                        </p:tav>
                                        <p:tav tm="100000">
                                          <p:val>
                                            <p:strVal val="#ppt_h"/>
                                          </p:val>
                                        </p:tav>
                                      </p:tavLst>
                                    </p:anim>
                                    <p:animEffect transition="in" filter="fade">
                                      <p:cBhvr>
                                        <p:cTn id="91" dur="500"/>
                                        <p:tgtEl>
                                          <p:spTgt spid="6"/>
                                        </p:tgtEl>
                                      </p:cBhvr>
                                    </p:animEffect>
                                  </p:childTnLst>
                                </p:cTn>
                              </p:par>
                            </p:childTnLst>
                          </p:cTn>
                        </p:par>
                      </p:childTnLst>
                    </p:cTn>
                  </p:par>
                  <p:par>
                    <p:cTn id="92" fill="hold">
                      <p:stCondLst>
                        <p:cond delay="indefinite"/>
                      </p:stCondLst>
                      <p:childTnLst>
                        <p:par>
                          <p:cTn id="93" fill="hold">
                            <p:stCondLst>
                              <p:cond delay="0"/>
                            </p:stCondLst>
                            <p:childTnLst>
                              <p:par>
                                <p:cTn id="94" presetID="53" presetClass="entr" presetSubtype="16" fill="hold" nodeType="clickEffect">
                                  <p:stCondLst>
                                    <p:cond delay="0"/>
                                  </p:stCondLst>
                                  <p:childTnLst>
                                    <p:set>
                                      <p:cBhvr>
                                        <p:cTn id="95" dur="1" fill="hold">
                                          <p:stCondLst>
                                            <p:cond delay="0"/>
                                          </p:stCondLst>
                                        </p:cTn>
                                        <p:tgtEl>
                                          <p:spTgt spid="34"/>
                                        </p:tgtEl>
                                        <p:attrNameLst>
                                          <p:attrName>style.visibility</p:attrName>
                                        </p:attrNameLst>
                                      </p:cBhvr>
                                      <p:to>
                                        <p:strVal val="visible"/>
                                      </p:to>
                                    </p:set>
                                    <p:anim calcmode="lin" valueType="num">
                                      <p:cBhvr>
                                        <p:cTn id="96" dur="500" fill="hold"/>
                                        <p:tgtEl>
                                          <p:spTgt spid="34"/>
                                        </p:tgtEl>
                                        <p:attrNameLst>
                                          <p:attrName>ppt_w</p:attrName>
                                        </p:attrNameLst>
                                      </p:cBhvr>
                                      <p:tavLst>
                                        <p:tav tm="0">
                                          <p:val>
                                            <p:fltVal val="0"/>
                                          </p:val>
                                        </p:tav>
                                        <p:tav tm="100000">
                                          <p:val>
                                            <p:strVal val="#ppt_w"/>
                                          </p:val>
                                        </p:tav>
                                      </p:tavLst>
                                    </p:anim>
                                    <p:anim calcmode="lin" valueType="num">
                                      <p:cBhvr>
                                        <p:cTn id="97" dur="500" fill="hold"/>
                                        <p:tgtEl>
                                          <p:spTgt spid="34"/>
                                        </p:tgtEl>
                                        <p:attrNameLst>
                                          <p:attrName>ppt_h</p:attrName>
                                        </p:attrNameLst>
                                      </p:cBhvr>
                                      <p:tavLst>
                                        <p:tav tm="0">
                                          <p:val>
                                            <p:fltVal val="0"/>
                                          </p:val>
                                        </p:tav>
                                        <p:tav tm="100000">
                                          <p:val>
                                            <p:strVal val="#ppt_h"/>
                                          </p:val>
                                        </p:tav>
                                      </p:tavLst>
                                    </p:anim>
                                    <p:animEffect transition="in" filter="fade">
                                      <p:cBhvr>
                                        <p:cTn id="98" dur="500"/>
                                        <p:tgtEl>
                                          <p:spTgt spid="34"/>
                                        </p:tgtEl>
                                      </p:cBhvr>
                                    </p:animEffect>
                                  </p:childTnLst>
                                </p:cTn>
                              </p:par>
                              <p:par>
                                <p:cTn id="99" presetID="53" presetClass="entr" presetSubtype="16" fill="hold" grpId="0" nodeType="withEffect">
                                  <p:stCondLst>
                                    <p:cond delay="0"/>
                                  </p:stCondLst>
                                  <p:childTnLst>
                                    <p:set>
                                      <p:cBhvr>
                                        <p:cTn id="100" dur="1" fill="hold">
                                          <p:stCondLst>
                                            <p:cond delay="0"/>
                                          </p:stCondLst>
                                        </p:cTn>
                                        <p:tgtEl>
                                          <p:spTgt spid="7"/>
                                        </p:tgtEl>
                                        <p:attrNameLst>
                                          <p:attrName>style.visibility</p:attrName>
                                        </p:attrNameLst>
                                      </p:cBhvr>
                                      <p:to>
                                        <p:strVal val="visible"/>
                                      </p:to>
                                    </p:set>
                                    <p:anim calcmode="lin" valueType="num">
                                      <p:cBhvr>
                                        <p:cTn id="101" dur="500" fill="hold"/>
                                        <p:tgtEl>
                                          <p:spTgt spid="7"/>
                                        </p:tgtEl>
                                        <p:attrNameLst>
                                          <p:attrName>ppt_w</p:attrName>
                                        </p:attrNameLst>
                                      </p:cBhvr>
                                      <p:tavLst>
                                        <p:tav tm="0">
                                          <p:val>
                                            <p:fltVal val="0"/>
                                          </p:val>
                                        </p:tav>
                                        <p:tav tm="100000">
                                          <p:val>
                                            <p:strVal val="#ppt_w"/>
                                          </p:val>
                                        </p:tav>
                                      </p:tavLst>
                                    </p:anim>
                                    <p:anim calcmode="lin" valueType="num">
                                      <p:cBhvr>
                                        <p:cTn id="102" dur="500" fill="hold"/>
                                        <p:tgtEl>
                                          <p:spTgt spid="7"/>
                                        </p:tgtEl>
                                        <p:attrNameLst>
                                          <p:attrName>ppt_h</p:attrName>
                                        </p:attrNameLst>
                                      </p:cBhvr>
                                      <p:tavLst>
                                        <p:tav tm="0">
                                          <p:val>
                                            <p:fltVal val="0"/>
                                          </p:val>
                                        </p:tav>
                                        <p:tav tm="100000">
                                          <p:val>
                                            <p:strVal val="#ppt_h"/>
                                          </p:val>
                                        </p:tav>
                                      </p:tavLst>
                                    </p:anim>
                                    <p:animEffect transition="in" filter="fade">
                                      <p:cBhvr>
                                        <p:cTn id="103" dur="500"/>
                                        <p:tgtEl>
                                          <p:spTgt spid="7"/>
                                        </p:tgtEl>
                                      </p:cBhvr>
                                    </p:animEffect>
                                  </p:childTnLst>
                                </p:cTn>
                              </p:par>
                            </p:childTnLst>
                          </p:cTn>
                        </p:par>
                      </p:childTnLst>
                    </p:cTn>
                  </p:par>
                  <p:par>
                    <p:cTn id="104" fill="hold">
                      <p:stCondLst>
                        <p:cond delay="indefinite"/>
                      </p:stCondLst>
                      <p:childTnLst>
                        <p:par>
                          <p:cTn id="105" fill="hold">
                            <p:stCondLst>
                              <p:cond delay="0"/>
                            </p:stCondLst>
                            <p:childTnLst>
                              <p:par>
                                <p:cTn id="106" presetID="53" presetClass="entr" presetSubtype="16" fill="hold" nodeType="clickEffect">
                                  <p:stCondLst>
                                    <p:cond delay="0"/>
                                  </p:stCondLst>
                                  <p:childTnLst>
                                    <p:set>
                                      <p:cBhvr>
                                        <p:cTn id="107" dur="1" fill="hold">
                                          <p:stCondLst>
                                            <p:cond delay="0"/>
                                          </p:stCondLst>
                                        </p:cTn>
                                        <p:tgtEl>
                                          <p:spTgt spid="39"/>
                                        </p:tgtEl>
                                        <p:attrNameLst>
                                          <p:attrName>style.visibility</p:attrName>
                                        </p:attrNameLst>
                                      </p:cBhvr>
                                      <p:to>
                                        <p:strVal val="visible"/>
                                      </p:to>
                                    </p:set>
                                    <p:anim calcmode="lin" valueType="num">
                                      <p:cBhvr>
                                        <p:cTn id="108" dur="500" fill="hold"/>
                                        <p:tgtEl>
                                          <p:spTgt spid="39"/>
                                        </p:tgtEl>
                                        <p:attrNameLst>
                                          <p:attrName>ppt_w</p:attrName>
                                        </p:attrNameLst>
                                      </p:cBhvr>
                                      <p:tavLst>
                                        <p:tav tm="0">
                                          <p:val>
                                            <p:fltVal val="0"/>
                                          </p:val>
                                        </p:tav>
                                        <p:tav tm="100000">
                                          <p:val>
                                            <p:strVal val="#ppt_w"/>
                                          </p:val>
                                        </p:tav>
                                      </p:tavLst>
                                    </p:anim>
                                    <p:anim calcmode="lin" valueType="num">
                                      <p:cBhvr>
                                        <p:cTn id="109" dur="500" fill="hold"/>
                                        <p:tgtEl>
                                          <p:spTgt spid="39"/>
                                        </p:tgtEl>
                                        <p:attrNameLst>
                                          <p:attrName>ppt_h</p:attrName>
                                        </p:attrNameLst>
                                      </p:cBhvr>
                                      <p:tavLst>
                                        <p:tav tm="0">
                                          <p:val>
                                            <p:fltVal val="0"/>
                                          </p:val>
                                        </p:tav>
                                        <p:tav tm="100000">
                                          <p:val>
                                            <p:strVal val="#ppt_h"/>
                                          </p:val>
                                        </p:tav>
                                      </p:tavLst>
                                    </p:anim>
                                    <p:animEffect transition="in" filter="fade">
                                      <p:cBhvr>
                                        <p:cTn id="110" dur="500"/>
                                        <p:tgtEl>
                                          <p:spTgt spid="39"/>
                                        </p:tgtEl>
                                      </p:cBhvr>
                                    </p:animEffect>
                                  </p:childTnLst>
                                </p:cTn>
                              </p:par>
                              <p:par>
                                <p:cTn id="111" presetID="53" presetClass="entr" presetSubtype="16" fill="hold" grpId="0" nodeType="withEffect">
                                  <p:stCondLst>
                                    <p:cond delay="0"/>
                                  </p:stCondLst>
                                  <p:childTnLst>
                                    <p:set>
                                      <p:cBhvr>
                                        <p:cTn id="112" dur="1" fill="hold">
                                          <p:stCondLst>
                                            <p:cond delay="0"/>
                                          </p:stCondLst>
                                        </p:cTn>
                                        <p:tgtEl>
                                          <p:spTgt spid="9"/>
                                        </p:tgtEl>
                                        <p:attrNameLst>
                                          <p:attrName>style.visibility</p:attrName>
                                        </p:attrNameLst>
                                      </p:cBhvr>
                                      <p:to>
                                        <p:strVal val="visible"/>
                                      </p:to>
                                    </p:set>
                                    <p:anim calcmode="lin" valueType="num">
                                      <p:cBhvr>
                                        <p:cTn id="113" dur="500" fill="hold"/>
                                        <p:tgtEl>
                                          <p:spTgt spid="9"/>
                                        </p:tgtEl>
                                        <p:attrNameLst>
                                          <p:attrName>ppt_w</p:attrName>
                                        </p:attrNameLst>
                                      </p:cBhvr>
                                      <p:tavLst>
                                        <p:tav tm="0">
                                          <p:val>
                                            <p:fltVal val="0"/>
                                          </p:val>
                                        </p:tav>
                                        <p:tav tm="100000">
                                          <p:val>
                                            <p:strVal val="#ppt_w"/>
                                          </p:val>
                                        </p:tav>
                                      </p:tavLst>
                                    </p:anim>
                                    <p:anim calcmode="lin" valueType="num">
                                      <p:cBhvr>
                                        <p:cTn id="114" dur="500" fill="hold"/>
                                        <p:tgtEl>
                                          <p:spTgt spid="9"/>
                                        </p:tgtEl>
                                        <p:attrNameLst>
                                          <p:attrName>ppt_h</p:attrName>
                                        </p:attrNameLst>
                                      </p:cBhvr>
                                      <p:tavLst>
                                        <p:tav tm="0">
                                          <p:val>
                                            <p:fltVal val="0"/>
                                          </p:val>
                                        </p:tav>
                                        <p:tav tm="100000">
                                          <p:val>
                                            <p:strVal val="#ppt_h"/>
                                          </p:val>
                                        </p:tav>
                                      </p:tavLst>
                                    </p:anim>
                                    <p:animEffect transition="in" filter="fade">
                                      <p:cBhvr>
                                        <p:cTn id="1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21" grpId="0"/>
      <p:bldP spid="27" grpId="0"/>
      <p:bldP spid="4" grpId="0"/>
      <p:bldP spid="6" grpId="0"/>
      <p:bldP spid="7" grpId="0"/>
      <p:bldP spid="9"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ULTRA_SCORM_COURSE_ID" val="78B96B50-8A3C-453B-8459-2EE2722E870B"/>
  <p:tag name="ISPRING_SCORM_RATE_SLIDES" val="1"/>
  <p:tag name="ISPRINGONLINEFOLDERID" val="0"/>
  <p:tag name="ISPRINGONLINEFOLDERPATH" val="内容列表"/>
  <p:tag name="ISPRINGCLOUDFOLDERID" val="0"/>
  <p:tag name="ISPRINGCLOUDFOLDERPATH" val="资源库"/>
  <p:tag name="ISPRING_PLAYERS_CUSTOMIZATION" val="UEsDBBQAAgAIAOeJc0sVDq0oZAQAAAcRAAAdAAAAdW5pdmVyc2FsL2NvbW1vbl9tZXNzYWdlcy5sbmetWG1v2zYQ/l6g/4EQUGADtrQd0KIYEge0xNhEZMmV6DjZCwRGYmwilJjpxW32ab9mP2y/ZEfKTuK+QFISwDZMyvfc8e6eu6MPjz/nCm1EWUldHDlvD944SBSpzmSxOnIW7OTnDw6qal5kXOlCHDmFdtDx6OWLQ8WLVcNXAr6/fIHQYS6qCpbVyKzu10hmR858nLjhbI6Di8QPJ2EyphNn5Or8hhe3yNcr/Uf5wy/vP3x+++79j4evt5J9gOIZ9v19KGSR3r3pARSwKPQTQCN+EpBz5ozM5zC5cMF8GhBntP0yTHoekTNnZD475RZRRAKWxD71SELjJAiZ9YVPGPGc0YVu0JpvBKo12kjxCdVrAZGsZSlQpWRmH6QaNopGdCnzwhmmQRKRmEXUZTQMnFGsy/L2JwvLm3qtS1BXoUxW/FKJzOqEnLHPb0pRgWpeQ04heNVrCb/UOZfFQafqCC9pMElYGPpxQgJvt+OMSJEhr+RGzUCUCMckAoCSV6J8hGxis8yKI6zUMIQpnUx9eDNjwlSu1gre9VA75gRiMBdFlxTkCIkgu+J4GUaecRqoQhzd8Kr6pMtsLz8eBqoLmAZuCCnosgfgzGDsgCHGEipHWYq07gKbkTjGE5KMw3NIZOBdOEQiPAW6nQ6RuCAxUITEXTIBPqMTbBLeUGyX/zt+pdyks7pFPE1BzrhvI3VTwY5xKbDAMq06GKYmJh8XEDaK/e/QuEUF79rVSm4E2FFmouxUBJXFJZ7Joo8L+ltygqlPvATSyguXCbMlz2jM+S0qdI14tuFFKtClSHkDuX4LzzKZ2Wcmzlb/X438G/F6W1VebQtS4JHzV0Pt2ath3zCrqcCmuhb5Td2l2jhsa/5jrDA5/V0T+hz9cfpjlwQ4ouHzRKaSeaPaqvvk+NxZNjRGnUY80VP9o/XclsRtbR1TKFhjqftLEOimpn9AA1T9pWhwAormbYmGGk6LqwE6g3ALEGj0WIwzcNWeCWfgwgHySzKOKYPZaCkuK1l3jh2WjW2Avh3aFOY8JWpxT8ZLcaVhwlGCb9rpA7qQjXRnQB8MN3utglHmg8kBAK7a5AFIJXOwP+uBuZiRnQfaAr93kqVuVGbJq+S1LfLg2yYXX49NV6XO7a7i1S552yZz/BQr2sNFrdL5gPZ/x7/e8XlAv8dHKSY4cqeJiwOXmEHfcFX1FAIKGFf4LE58PDbiwIWc1+kamumVboqsJ1A7q3vkBAPY9syx4GW6/u+ff3tifGFJu4u2u78OAgFimypI7sB+D3Qtqj+7QBge78vZRR+p7d1mJ9fzqsMoZOGz3CF421pyncPWQbdeSPJt0DBj2J3OgAexTXvdlDC6DUGY4egUapmdwp3RjJfXUAiZ1moQinW1ScB6mPb762VTK1mIIbJPayXmwIzOE+x59q4N5FMyvW57ZgY3inR76VZw6e4L5k5xAHX2CzyRyXogoG1NuyoERG/X9zTffN2p7laV/cvi8PWDfzD+B1BLAwQUAAIACADniXNLCH4LIykDAACGDAAAJwAAAHVuaXZlcnNhbC9mbGFzaF9wdWJsaXNoaW5nX3NldHRpbmdzLnhtbNVX3W7aMBS+5yksT70saTu6diihqgpo1VpAhW3tVWViQ6w6dhbbUHq1p9mD7Ul2HAMFtevSH6RNCBGfn+/8n5jw6DYVaMJyzZWM8G51ByMmY0W5HEf4y6C9fYiRNkRSIpRkEZYKo6NGJczsUHCd9JkxIKoRwEhdz0yEE2OyehBMp9Mq11nuuEpYA/i6Gqs0yHKmmTQsDzJBZvBjZhnTeI5QAgC+qZJztUalglDokc4VtYIhTsFzyV1QRLQF0QkOvNiQxDfjXFlJT5RQOcrHwwi/Ozx2n4WMh2rylEmXE90AoiObOqGUOy+I6PM7hhLGxwm4e1DDaMqpSSK8V3MoIB08RCmwfejEoZwoyIE0c/iUGUKJIf7o7Rl2a/SC4El0JknK4wFwkIs/ws3B9aerXuvi7LTz+XrQ7Z4NTnveiUInWMcJg3VDITikbB6zpZ2QGEPiBPwGnRERmoXBKmkhNlJyzTl3RkMlIPeFFrRROmS0Q1K2Uo3+DZdtkNzFaASBiFmEj3NOBEbcEMHjpbK2Q224KareXpVEgAXtydB5H9+b99mJE5JrturWgqNdzuPGN2UFRTNlkeA3DBmFIH6bwlPC0Gpx0ChXaUGF9jFICw4WJ5xNGT0qcjoH/JOhKzCRWtCEXs0EM97Cd8vv0JCNVA64jEygs4HOtcevPgs4I1rfg5KFj1v9s9Nm6/q002xdbrkACZ0QGT8THArO0sxsBJ/MkFRmoQfpiInVrCgK5bTglYmt+vIyaJ5a4cv81sVYgd5gSTZj5TmF+asHpc0mZFIMohuuAhpGkENJPCYwYlgXXFpWFjAmEikpZojEsNa0G+sJV1YDxQ+wh9Yv99DrIy6L0xhWG1jMKctLQe7s7r2v7X84OPxYrwa/fvzcflJpvvB7gjhzfuOfPLnyl2v/4TYMA7elH1/aJrf/5s7uXbS+lslrp3U5KFXSVr8UXLeMVPdzGakL/5LprbxgSrkAS2nshwzWkuApN4y+ZYu9oE1e9W73PbaZNtlgzK8Zjf8mZH9aXhPX7oVh8OjF1XFSLnkKiXArcXnbbezXduCm+SirUgG09f8OjcpvUEsDBBQAAgAIAOeJc0u1/AlkugIAAFUKAAAhAAAAdW5pdmVyc2FsL2ZsYXNoX3NraW5fc2V0dGluZ3MueG1slVZtb+IwDP5+vwJx3+nulZ3UITHGSZN2t+k27XvamjYiTaokZce/vzhN1gQo9LAmEft5bMexzVK1pXzxYTJJc8GEfAatKS8VarxuQoubadZqLfgsF1wD1zMuZE3YdPHxp/2kiUVeYokdyLGcDcmhDzO3nzEUF+PbHGWIkIu6IXz/IEoxy0i+LaVoeXExtWrfgGSUbw3y6sd8tR4MwKjS9xrqKKf1Nco4SiNBKcCUvq9RLrIYyYD5SFf2M5LThzp/+wPajiqqLW35CWWI1pAS4iJfL1GG8dx4j19ljnKeoOGvNtAvn1EGoYzsQcbO776iDDJE0zb/0yONFCUWNOacf8R3DhOkMOOHWV2hXCTghTDQxVdw5bF3vQtA7ms49ymOqxTsCet6sBDw0TMGCy1bSBN/6myqEm+PrTbzAYsNYcoAQlUPejJJP5FWeTexrsf9gTfKi9CX0/SQV8HaGlZdwoG7WN/jV6tbuytCp++6IEMJO6cMUuyVPfK3qesRMlD2yGdGC3jkbH+cwaGpI/lHviXuOc/X31iBE3MsnNWfvBUjPeDoqiBVp/CYWhSwUJjOC60B3y1NrK5LKTnKKeVkR0uiqeC/EJft7WVUmhwYXK+d7qxUU83gVMPZHM2aDstlz3E/OmvckN3PQn+57jzRZovfTInWJK9q87OkphPHM2NiCjNNTjNwTxo4yHu+EQHHxh4i1URuQb4IwcaG4UKDGutedMM1BE+ToAZpcrrKqXNyqvy8rTOQa/NqFJSvcqzsgBUtK2b+9CuFNygOGAPWjqor448T+t6XgcI1ARCZV75ru0NnqVumKYMd+OEPFPbKQ3dLlenSoYZb6gfY6LDlnGZUT7pd0fdKvEMC/Qn8q0krcnxgGdH2mmTK3iyafL+G+1yixezXGTZfuMns2fVS5NjYjytolPjv5D9QSwMEFAACAAgA54lzSyqWD2f+AgAAlwsAACYAAAB1bml2ZXJzYWwvaHRtbF9wdWJsaXNoaW5nX3NldHRpbmdzLnhtbM2Wb08aMRjA3/Mpmi6+lFPnpiN3GCMYiU6IsE1fmXItXGOvvbU98Hy1T7MPtk+yp1dAiI6dRpaFEOjTPr/nX/u04dF9KtCEacOVjPBufQcjJmNFuRxH+MvgdPsQI2OJpEQoySIsFUZHzVqY5UPBTdJn1sJSgwAjTSOzEU6szRpBMJ1O69xk2s0qkVvgm3qs0iDTzDBpmQ4yQQr4sUXGDJ4RKgDgmyo5U2vWagiFnvRZ0VwwxCl4LrkLiogzmwoc+FVDEt+NtcolPVFCaaTHwwi/Ozx2n/kaT2rxlEmXEtMEoRPbBqGUOyeI6PMHhhLGxwl4e7CP0ZRTm0R4b99RYHXwlFKyfeTEUU4UpEDaGT5lllBiiR96e5bdWzMXeBEtJEl5PIAZ5MKPcGtwe3bTa19ddC7Pbwfd7sWg0/NOlDrBKicMVg2F4JDKdcwWdkJiLYkT8Bt0RkQYFgbLovmykZIrzrkxGioBqS+1MBqBp6KI8LHmRGDELRE8XsxaosfMnnIBMTjd3fpIWvwI9PHGCdGGLRuazxiXxbj5TeWCokLlSPA7hqxCEFGewr+EoeV0o5FWaSkVxFhkBKcMTTibMnpUZmkG/JOhGzCR5qAJmy8TzHoL33P+gIZspDRwGZnAVgU5N55ffxE4I8Y8Qsncx63+RafVvu1cttrXWy5AQidExi+EQwlZmtmN8EmBpLJzPUhHTHLDyqJQTsu5KrHVX18Gw9Nc+DK/dTGW0BssyWasvKQwf/WgstmETMqD6A5XiYYjyKEkngkTMRx3LnNWFRgTiZQUBSIxNCrjjvWEq9yAxB9gjzav99DrIy7L0RhuDrCoKdOVkDu7e+/3P3w8OPzUqAe/fvzcXqs0a+E9QZw538NP1jbxRSN/2g3DwPXO59uw1fm/6sK9q/bXKpm6bF8PKhWp3a+E61ZZ1T2vsurKXxu9pSujkgvQZsb+2ECjETzlltG33DSvKPz6+9dvizcq/AajWLt9/98g/Gjx3Fp5X4XBsw/AGshXH9PN2m9QSwMEFAACAAgA54lzS2hxUpGaAQAAHwYAAB8AAAB1bml2ZXJzYWwvaHRtbF9za2luX3NldHRpbmdzLmpzjZRNb8IwDIbv/AqUXSfEPmG7ocGkSRwmjdu0QyimVKRJlaQdHeK/rw5fTeqOxRfy8uR17CredrrVYhHrPne37rfbv/t7pwFqVudw7euiRU9RZ0YkC5glKYhEAguQ4nj0JO/OBGXMpDOdlx9oa2p+TOE/Sy5MHc8IC01ohjpcEOA3oW2owz8nsVOra19TrdHz3Fole5GSFqTtSaVT7hh29epWvcQAVgXoC+iSR+CZDtxqI8+ODwOMOhepNOOynKpY9eY8Wsda5XLRln9VZqCrT77eA/2nwcvEsxOJsW8W0jDxZIjRTmYajIFD3scJBgkLPgdR8+279QfqGTcLCugiMYk90qMbjDqd8RgaXRqOMHxMVl6Nbg4wmpyFjd0Td7cYHiF4CbphNb7H8ECV5dk/PmCmVYwdaaDNnp9QofgikfEhdR+D5PCyaNvWvXOh7vpj5j0hFTyhFfX80rbZEYKGAK03lo55TZB3StkJSpREDkVo1LQq6DliwzmC+88u49byaJVW46EajlUbuF6Dniklqtt/XbpnmKuz+wVQSwMEFAACAAgAaWGeSz08L9HBAAAA5QEAABoAAAB1bml2ZXJzYWwvaTE4bl9wcmVzZXRzLnhtbJ2RsQrCMBCG9z5FuN3EbqUkdRPcHHSWmqYaaS8ll1of35SKdJGAQyD/8X0/JCd3r75jT+PJOlSQ8y0wg9o1Fm8Kzqf9pgBGocam7hwaBeiA7apM2rzAozdkArFYgaTgHsJQCjFNE7c0+NhArhtDLCauXS/i6R2K2RTDosLilvYv+zODKssYk9fRduGAVbzHtCCMvFYwOxeN3GLrQPwCGpMATKrBUAJofQJ4DAnAjytAiu+b56RHCvGjYpBitZ4qewNQSwMEFAACAAgAaWGeS5r5lmRrAAAAawAAABwAAAB1bml2ZXJzYWwvbG9jYWxfc2V0dGluZ3MueG1ss7GvyM1RKEstKs7Mz7NVMtQzUFJIzUvOT8nMS7dVCg1x07VQUiguScxLSczJz0u1VcrLV1Kwt+OyyclPTswJTi0pASosVijISaxMLQpJzQUySlL9EnOBKp/tmfJ8ya5n09qfr9ivpG/HBQB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aWGeS7CHI/RsAQAA9wIAACkAAAB1bml2ZXJzYWwvc2tpbl9jdXN0b21pemF0aW9uX3NldHRpbmdzLnhtbI1S20okMRB99yuCPzBJKreGdiC3lnlR0QGfm+ns0qyml07EZcnHm3Z3GEdHNPVUdU6doiqnTb/GaJ9Snh7Hv30ep3gXch7jz7Q+Q6jdTQ/TfDOHFHJaHSr3Yxym5038MS21Wk25j0M/D3ZB0xqj7vUhJbVyqmbMMIok89Qr5Dy3FWvANWAr5iix7eqdxD/dOexCzKdV29UR+rFhE1OY8yYO4c8ajtlvoeMNLud+GCsvrQVbouynFseWQIxwyX2hGgAEstwRh4uUjdQEecw4hmIUBQqIcE4aUYikHGrWNaKqMN8IxCRj1BXqae1GWhtHbZHQEKLrNK8aW7rOSIwRIQSYK1xAZzCqbKgaGtRyQHBgQBRtNFGAOtuZjhXvvLAcKeoFxoUZAxgfjnvY7u25DtVvr7M/5xeCJ7/gJLp4a3XCXO3uaZ4reRsefz/0OaBxuDi/ufV3/mqrt5vrq/P/vnz18J61mLVu/am3XwBQSwMEFAACAAgAamGeSyTg/xfEDAAAYxkAABcAAAB1bml2ZXJzYWwvdW5pdmVyc2FsLnBuZ+1XaVxT55o/isVOLSBqCrI7ttJFxKgBFJO4AOIom4QisouWyy7IIQYI0UtbBEXa3lvwgiESLAHCTkMwAUJF4NYYUFnCYqSCISSHJGAgIWSbg/bOb2a+zefhw/md8/zf9z3P+n/Oc/L9fU+ZfGT1EQAAJqe9Pc4BgBECADbe/NAYRox/4u+Gbxuunjt1AmgYsBHDwqbY4z7HAaC5aIs2+gNY/rcr3iFXAcC0Z+3a0J9SfQkALFdOexzHXYuQCs7QLwnH+1/rz+YA2GNVJ4ynP3Xbnr8b8bEH7vElhy83eVSctvmi4HNfj022f9n/1/s3HbYN52/e+mLgqGeNq0pJnKAFT4EThvAJ9uqFKwHshPqgoISRaCynNojtXFclLkvpCiEqx2Ppfhj1m8eb7bNhc648NK+1qLWeFafhshd7LaRPYOzMiFnMkfyCMyX7GFs2AkBdoG3qNsQUyUBkw4vdLiPbLSR3q5P3/PmMWZ2rzPiXwNoJb2Fvg0NyzAMHP5oHbAAADw/Y8a3m6+A6uA6ug+vgOrgOroPr4Dq4Dv4/BPdla6TMrwDg+tD/8UfhDS5gcZkf2RiRoxaOzBRhuzLnKvK+xk8RVShacrCgi0UGs9hSAIjqJDzlFzIHbrF0wu8sIsYSws5zR4/E6GQtgzCUZ2Mht0VEwu+QvMqSJ6XMM2qTUwSy5CwAaJ+gUXIyeV2Ee9Wp0UmhTF7rhdmOQgI+QCXeN8lp7KycFtMoySl/MBqS8Ux0jYhC0nu4poj9SKtDkr/5YR5KtCS9gkLn6KQpjvrFIlIYitJDMOhUznJNcARBWEBQ6M5xeYpvQEqhsGtVQv9qtlCB74zko70Gpo+0OalKONrLMxlVs3j2wHTJ3/12bzClvbqN7rtvqderOMxJNP0yCyw6LmDG6r7XvApIjbhVv2ZHvtU9wZUeE0cjRrL+RT3zVeYIAfEpmGMSxZXnqNh/GxKm2XhJNQX5EyL8y9R+YVP1DU278xM5yaBhHD8PjcTVh3ILCcvt1TcyedbYQSiD1f/PkLD+KmF8KPQWag5TiJYHnlRgX9dxlXGfdo9Xu8bbEd78qFxW3k2fxECjh/eA9hRhWVrWKU985cCt5CxfunE0qp0+ZPUA5D6NPzZhsiIhiwkOwSUMrvBHug5j9gwKX/0of5VweKHhep2mNqdhq41q/OZPzWFouz7HYJQ3BRvUvthnPbl/5yjayzfLlmEyI/LhjrgU9SsqqNP8lW8V/hSvjWEpku1/yEDl2HsrXMBI/GSOFXX6733R/872OmbyH6Ibr49galaWh4ktHfL4hXAad4xO6ad9iFqwz121uld0+cm1o8PXieqak7qsISJbhkybgKopUCor6aG5hYIQK13TtPW9pvMaGUppCU5i1zQtsxV1XZG7vjwRc53PKxtx/03h3ku2+ucdfM/hDlmXdUCzTRR/kHuDsJNrNnOALWSaTMAJfgGNgQ+TmM7P0fZmFexkICMw75GNQvV5MYu4H36pF2iJY+o02xAVyG5ollecywox+TSh6/4KCKoEKTsRAqFFQDNbxtowxkOSkA+HpLkhzIHmWmzZpDSXeLPgmeUfoOL7Iw8uCw4gdoB7s/B70XlBeft5u1xJNOqAfZ7bz2p3ROuFHBsMrk9lK+lIDempkuMSM28/4DdDadSNf6wuj4amMBrp/XWTZq3J5BiljC1v00QHc0Jwe2nhos9Y0tPSbQjEx5AeF2uC67e4lCeMKuqp1oXlQqlTw0TkowpjKcjBLRUuWP8YQItZQDcGlhw0G01wwDa22owNtsGJvGq73P5S1BaWELAooTe2iVIyfeYarK/zTHUWqw1Bgq67IGTTuuT8RUGBv8mzvqgksrDCscdtPi5uUpiaER/Jf+152ePx3WAjNbIRY2spGowctvsNWVwmZ5sDYA452aqJr3tFjoTrBfzHblzGQ6eyR3tG0Pb8GgtGEVZ/TXqVJFD/Agfe5Yw+O7Fzw69Lw4F+4eWRnNBZgnPn0gtJvmP5efTqXGWoM+2oZr61xLkyp5z/BRiCavQtUbSJlb11obFlLCdGoYIw4zKaMcxJcJdMkUsjNY055aqYGm69AlK96Rh4Eafs/SGbcwIHbOaj7d2XT6zwXKe0hoMGCf879a9D4a4ANNK8JIDEDaM+MVHhjRBUZYZZiYKEw2VnUSRt8vkc6lu1iEK5hzWe18wp+9e0InlGGqu5QVGh6wCrZjb4yghu8mgbc2NlVTPWxQckMp7GkZUaBHWjW7tM7ZZYWszl0chwqcwRV17nSRPEmHgrI8E5JJLiSr1oN/c1EMZKF7/RmhuheCWtSwPu8nt7D5I+8odGcdFIZzY9mfKUBbbtDEyacksJx91Wk5t9k/Df9d6svXy0UMeOmyJ7oV1YxJb8asC0IQtjWlaF5LhL0/kmx+R79ROBPtwN0pWl+zkyKrUD5rCjqOhGhk+Zcd+MQHPYwas7Pc9TSp10hCssaTYuURFHpd7WuRVHynrSqqur+72Yfi7miO7fwMH+6KFDs/j3XoCNlZraGmMOqt1p9ycS8nIp1iwzwT+smHubK64iOKAxAsupfstcmXBXAFui/H0tYKVw62obUY44boGoFw879UR9i/NRONq3nvT0FCt/30O9mAs3vym6IyX77ZsNSLoiPoJpeoXxLnh9Wtm7LHXKwPRIqGrxsxnknO1x/0CTNkizA1VV6kwbaPxtMVG/4+Jjb/IoCzXy+niMvotFPACNjldVsQQx7AR3vmdvB/mXtoSuOnUTrRQ7aO3Ra/iTRWLc/uHc5SKSdkbSSNJBkuZ+O/ajXDNMO0vaNulbbG7RFK7KtnHxicnBT4hhdrwK0crHUTwK7vYNxX7jzpntecjuCNP7CRMu+8s53UdNiRf03z0gpmsujda3+vjEuPepjkmmUIXEg3p0I7/GoSZu07iW+FP0/FTrnYLMRHjf9oDmBYpBGwuKyPjyb0+i/fkPry1O/36AkVg/FP7JQuv/rKBO/Sr0roImDt0P9/LcmefkZFgd2mc0o95eBOZtkta+z2W81SSS9MJ/CBMQQHk2jOMOIFGmOitTBGJ5bO5dvCsw+e2i8qyJH+aGWxi++JDuQZYoJrYjF1VFeLWiclurn+7MNZpqMln0UheTv7CrLfP2jRwynkCBeVgn56zsEwFDb4fuEEFNzDtPFUkNzdN3iwOQKTP+z/01NKVnDSWB3CxAXJpp4e6iUu22C/RjXrizEqy+tqe0+HUTz4n5siVzsdciWN6pshM9vTqIxqfdtYZGtoSpssdPqbLDaBEO/e7uAi0oKoFdPy+HGjmYZQvyGZNvXE1kEN7bqVW7xQfl3aA4lTg8CD2FRhyyYJK+pI1Ii+Be7AKyizWVprm1in7axyhSYs85p0DNg5wIO9mhfbS+8pmOZtJQt5Wk2b8oP5mUuPvLPcsfzK+a9h6wkgwQFTxXv+FBrtrs6EK3pEsjS9hcH6Zh3TgULCl31syVF5UN37rQ6Z2hcOncsxaob2IXDUH3Tr3vmGx4/GEKLNgrPOo081nS4LxyMgVLKEk3/b72sdDh14GykhpYY5d6ll48kz1n/DysJqtrvjILY3cCLwASVW+5zsz/1vWXhvyYcNenXkyD6pkR5lt+sf62WJjmKkgPZNvwu5K38n5mibgYlmhm15ohye8GAcbyeVATNVp/tU7SiCYrm2jHcWc9epdrrD2u/iJTtxTJ1Nc+FIBGTWXOHO2B1Zxewp8fr1VY2SSxySwAKTYl1cr9926u4MqD3LTibOhPM2f4K58F8Z/DbGTTYyRs/ljMcJKhLlRk2Ql/raRK+Rk4v349GZHDOVIGf5/ZMUgk1K5SM3Rx44T7T9TPTagPz63l1pY2jnYcPJe593MAq0FFtDZ+IGgbZIF3eCF62Uv3Lweg/ovsjlvqNT5eAhi3v0/SL+Rh68oJs//I6H7CkEqZU13xAO9nGQtqUML+nCQ9iCgJf2eW5ozBUJAg2GeIWQrRFs3wW4b0pB3QvC1CxIjAOzVjDerBUIOrNMQpFEov+UBLvcM/+ti5hvW01e2THdcjbTSqrzJ2WtgpHF3yrh1Mlle7FZm1EDNexlKIGW8FBRo5h1N48/V07y1H7nvWAIAoqDP66u3oZqh94XxPbZt4a0qf1BYh9Je72T2Ke9Vb510tDx6OtgdZHxfk2eesvGn6odTxc+B6DFjel80ew4dd60wxYHwRCP4tfiRJ94ZzvRGLcn/f/wAgLOV/zd8/boFH63B3I3iiLpPkb8FqF066b/+XoFsK/C+BbvDB1MMHlEG2AUOnccNLUwY9M3wrvFqzGn22pJJaZU/Spi7rVFPMr+CRHueMc9UeqP/asNk8bFOh9WHvr+GzwGlPX4+GE1F//U9QSwMEFAACAAgAamGeS3Br3rpLAAAAagAAABsAAAB1bml2ZXJzYWwvdW5pdmVyc2FsLnBuZy54bWyzsa/IzVEoSy0qzszPs1Uy1DNQsrfj5bIpKEoty0wtV6gAigEFIUBJoRLINUJwyzNTSjJslczNTBFiGamZ6Rkltkqm5iZwQX2gkQBQSwECAAAUAAIACADniXNLFQ6tKGQEAAAHEQAAHQAAAAAAAAABAAAAAAAAAAAAdW5pdmVyc2FsL2NvbW1vbl9tZXNzYWdlcy5sbmdQSwECAAAUAAIACADniXNLCH4LIykDAACGDAAAJwAAAAAAAAABAAAAAACfBAAAdW5pdmVyc2FsL2ZsYXNoX3B1Ymxpc2hpbmdfc2V0dGluZ3MueG1sUEsBAgAAFAACAAgA54lzS7X8CWS6AgAAVQoAACEAAAAAAAAAAQAAAAAADQgAAHVuaXZlcnNhbC9mbGFzaF9za2luX3NldHRpbmdzLnhtbFBLAQIAABQAAgAIAOeJc0sqlg9n/gIAAJcLAAAmAAAAAAAAAAEAAAAAAAYLAAB1bml2ZXJzYWwvaHRtbF9wdWJsaXNoaW5nX3NldHRpbmdzLnhtbFBLAQIAABQAAgAIAOeJc0tocVKRmgEAAB8GAAAfAAAAAAAAAAEAAAAAAEgOAAB1bml2ZXJzYWwvaHRtbF9za2luX3NldHRpbmdzLmpzUEsBAgAAFAACAAgAaWGeSz08L9HBAAAA5QEAABoAAAAAAAAAAQAAAAAAHxAAAHVuaXZlcnNhbC9pMThuX3ByZXNldHMueG1sUEsBAgAAFAACAAgAaWGeS5r5lmRrAAAAawAAABwAAAAAAAAAAQAAAAAAGBEAAHVuaXZlcnNhbC9sb2NhbF9zZXR0aW5ncy54bWxQSwECAAAUAAIACABElFdHI7RO+/sCAACwCAAAFAAAAAAAAAABAAAAAAC9EQAAdW5pdmVyc2FsL3BsYXllci54bWxQSwECAAAUAAIACABpYZ5LsIcj9GwBAAD3AgAAKQAAAAAAAAABAAAAAADqFAAAdW5pdmVyc2FsL3NraW5fY3VzdG9taXphdGlvbl9zZXR0aW5ncy54bWxQSwECAAAUAAIACABqYZ5LJOD/F8QMAABjGQAAFwAAAAAAAAAAAAAAAACdFgAAdW5pdmVyc2FsL3VuaXZlcnNhbC5wbmdQSwECAAAUAAIACABqYZ5LcGveuksAAABqAAAAGwAAAAAAAAABAAAAAACWIwAAdW5pdmVyc2FsL3VuaXZlcnNhbC5wbmcueG1sUEsFBgAAAAALAAsASQMAABokAAAAAA=="/>
  <p:tag name="ISPRING_PRESENTATION_TITLE" val="13"/>
  <p:tag name="ISPRING_SCORM_ENDPOINT" val="&lt;endpoint&gt;&lt;enable&gt;0&lt;/enable&gt;&lt;lrs&gt;http://&lt;/lrs&gt;&lt;auth&gt;0&lt;/auth&gt;&lt;login&gt;&lt;/login&gt;&lt;password&gt;&lt;/password&gt;&lt;key&gt;&lt;/key&gt;&lt;name&gt;&lt;/name&gt;&lt;email&gt;&lt;/email&gt;&lt;/endpoint&gt;&#10;"/>
</p:tagLst>
</file>

<file path=ppt/theme/theme1.xml><?xml version="1.0" encoding="utf-8"?>
<a:theme xmlns:a="http://schemas.openxmlformats.org/drawingml/2006/main" name="第一PPT，www.1ppt.com">
  <a:themeElements>
    <a:clrScheme name="自定义 25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F79646"/>
      </a:folHlink>
    </a:clrScheme>
    <a:fontScheme name="2eilq25j">
      <a:majorFont>
        <a:latin typeface="微软雅黑"/>
        <a:ea typeface="微软雅黑"/>
        <a:cs typeface=""/>
      </a:majorFont>
      <a:minorFont>
        <a:latin typeface="微软雅黑"/>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825</TotalTime>
  <Words>2175</Words>
  <Application>Microsoft Office PowerPoint</Application>
  <PresentationFormat>宽屏</PresentationFormat>
  <Paragraphs>193</Paragraphs>
  <Slides>23</Slides>
  <Notes>23</Notes>
  <HiddenSlides>0</HiddenSlides>
  <MMClips>0</MMClips>
  <ScaleCrop>false</ScaleCrop>
  <HeadingPairs>
    <vt:vector size="6" baseType="variant">
      <vt:variant>
        <vt:lpstr>已用的字体</vt:lpstr>
      </vt:variant>
      <vt:variant>
        <vt:i4>8</vt:i4>
      </vt:variant>
      <vt:variant>
        <vt:lpstr>主题</vt:lpstr>
      </vt:variant>
      <vt:variant>
        <vt:i4>3</vt:i4>
      </vt:variant>
      <vt:variant>
        <vt:lpstr>幻灯片标题</vt:lpstr>
      </vt:variant>
      <vt:variant>
        <vt:i4>23</vt:i4>
      </vt:variant>
    </vt:vector>
  </HeadingPairs>
  <TitlesOfParts>
    <vt:vector size="34" baseType="lpstr">
      <vt:lpstr>Meiryo</vt:lpstr>
      <vt:lpstr>等线</vt:lpstr>
      <vt:lpstr>宋体</vt:lpstr>
      <vt:lpstr>微软雅黑</vt:lpstr>
      <vt:lpstr>Arial</vt:lpstr>
      <vt:lpstr>Calibri</vt:lpstr>
      <vt:lpstr>Calibri Light</vt:lpstr>
      <vt:lpstr>Wingdings</vt:lpstr>
      <vt:lpstr>第一PPT，www.1ppt.com</vt:lpstr>
      <vt:lpstr>自定义设计方案</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keywords/>
  <dc:description/>
  <cp:lastModifiedBy>kan</cp:lastModifiedBy>
  <cp:revision>215</cp:revision>
  <dcterms:created xsi:type="dcterms:W3CDTF">2017-08-18T03:02:00Z</dcterms:created>
  <dcterms:modified xsi:type="dcterms:W3CDTF">2023-01-26T01:28:50Z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2052-10.1.0.6748</vt:lpwstr>
  </property>
</Properties>
</file>