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Override2.xml" ContentType="application/vnd.openxmlformats-officedocument.themeOverr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Override3.xml" ContentType="application/vnd.openxmlformats-officedocument.themeOverr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heme/themeOverride4.xml" ContentType="application/vnd.openxmlformats-officedocument.themeOverr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Override5.xml" ContentType="application/vnd.openxmlformats-officedocument.themeOverr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heme/themeOverride6.xml" ContentType="application/vnd.openxmlformats-officedocument.themeOverride+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heme/themeOverride7.xml" ContentType="application/vnd.openxmlformats-officedocument.themeOverride+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heme/themeOverride8.xml" ContentType="application/vnd.openxmlformats-officedocument.themeOverride+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heme/themeOverride9.xml" ContentType="application/vnd.openxmlformats-officedocument.themeOverride+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heme/themeOverride10.xml" ContentType="application/vnd.openxmlformats-officedocument.themeOverride+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heme/themeOverride11.xml" ContentType="application/vnd.openxmlformats-officedocument.themeOverride+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heme/themeOverride12.xml" ContentType="application/vnd.openxmlformats-officedocument.themeOverride+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heme/themeOverride13.xml" ContentType="application/vnd.openxmlformats-officedocument.themeOverride+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notesSlides/notesSlide1.xml" ContentType="application/vnd.openxmlformats-officedocument.presentationml.notesSlide+xml"/>
  <Override PartName="/ppt/theme/themeOverride14.xml" ContentType="application/vnd.openxmlformats-officedocument.themeOverride+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heme/themeOverride15.xml" ContentType="application/vnd.openxmlformats-officedocument.themeOverride+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heme/themeOverride16.xml" ContentType="application/vnd.openxmlformats-officedocument.themeOverride+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heme/themeOverride17.xml" ContentType="application/vnd.openxmlformats-officedocument.themeOverride+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heme/themeOverride18.xml" ContentType="application/vnd.openxmlformats-officedocument.themeOverride+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heme/themeOverride19.xml" ContentType="application/vnd.openxmlformats-officedocument.themeOverride+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heme/themeOverride20.xml" ContentType="application/vnd.openxmlformats-officedocument.themeOverride+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heme/themeOverride21.xml" ContentType="application/vnd.openxmlformats-officedocument.themeOverride+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heme/themeOverride22.xml" ContentType="application/vnd.openxmlformats-officedocument.themeOverride+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heme/themeOverride23.xml" ContentType="application/vnd.openxmlformats-officedocument.themeOverride+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heme/themeOverride24.xml" ContentType="application/vnd.openxmlformats-officedocument.themeOverride+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heme/themeOverride25.xml" ContentType="application/vnd.openxmlformats-officedocument.themeOverride+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heme/themeOverride26.xml" ContentType="application/vnd.openxmlformats-officedocument.themeOverride+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heme/themeOverride27.xml" ContentType="application/vnd.openxmlformats-officedocument.themeOverride+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3" r:id="rId2"/>
    <p:sldMasterId id="2147483687" r:id="rId3"/>
  </p:sldMasterIdLst>
  <p:notesMasterIdLst>
    <p:notesMasterId r:id="rId32"/>
  </p:notesMasterIdLst>
  <p:sldIdLst>
    <p:sldId id="442" r:id="rId4"/>
    <p:sldId id="410" r:id="rId5"/>
    <p:sldId id="411" r:id="rId6"/>
    <p:sldId id="412" r:id="rId7"/>
    <p:sldId id="414" r:id="rId8"/>
    <p:sldId id="415" r:id="rId9"/>
    <p:sldId id="416" r:id="rId10"/>
    <p:sldId id="418" r:id="rId11"/>
    <p:sldId id="419" r:id="rId12"/>
    <p:sldId id="420" r:id="rId13"/>
    <p:sldId id="413" r:id="rId14"/>
    <p:sldId id="422" r:id="rId15"/>
    <p:sldId id="425" r:id="rId16"/>
    <p:sldId id="426" r:id="rId17"/>
    <p:sldId id="427" r:id="rId18"/>
    <p:sldId id="428" r:id="rId19"/>
    <p:sldId id="429" r:id="rId20"/>
    <p:sldId id="430" r:id="rId21"/>
    <p:sldId id="431" r:id="rId22"/>
    <p:sldId id="432" r:id="rId23"/>
    <p:sldId id="433" r:id="rId24"/>
    <p:sldId id="434" r:id="rId25"/>
    <p:sldId id="435" r:id="rId26"/>
    <p:sldId id="436" r:id="rId27"/>
    <p:sldId id="437" r:id="rId28"/>
    <p:sldId id="439" r:id="rId29"/>
    <p:sldId id="438" r:id="rId30"/>
    <p:sldId id="443" r:id="rId3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D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14" autoAdjust="0"/>
  </p:normalViewPr>
  <p:slideViewPr>
    <p:cSldViewPr snapToGrid="0">
      <p:cViewPr varScale="1">
        <p:scale>
          <a:sx n="108" d="100"/>
          <a:sy n="108" d="100"/>
        </p:scale>
        <p:origin x="65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59BF33-1301-4A00-94E2-2B0C8A4DC966}" type="datetimeFigureOut">
              <a:rPr lang="zh-CN" altLang="en-US" smtClean="0"/>
              <a:t>2023/1/26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54DAA-293D-48BA-BFD3-08F9058A811B}" type="slidenum">
              <a:rPr lang="zh-CN" altLang="en-US" smtClean="0"/>
              <a:t>‹#›</a:t>
            </a:fld>
            <a:endParaRPr lang="zh-CN" altLang="en-US"/>
          </a:p>
        </p:txBody>
      </p:sp>
    </p:spTree>
    <p:extLst>
      <p:ext uri="{BB962C8B-B14F-4D97-AF65-F5344CB8AC3E}">
        <p14:creationId xmlns:p14="http://schemas.microsoft.com/office/powerpoint/2010/main" val="3307942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76C54DAA-293D-48BA-BFD3-08F9058A811B}" type="slidenum">
              <a:rPr lang="zh-CN" altLang="en-US" smtClean="0"/>
              <a:t>13</a:t>
            </a:fld>
            <a:endParaRPr lang="zh-CN" altLang="en-US"/>
          </a:p>
        </p:txBody>
      </p:sp>
    </p:spTree>
    <p:extLst>
      <p:ext uri="{BB962C8B-B14F-4D97-AF65-F5344CB8AC3E}">
        <p14:creationId xmlns:p14="http://schemas.microsoft.com/office/powerpoint/2010/main" val="640722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28</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362753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lvl1pPr>
              <a:defRPr>
                <a:ea typeface="思源黑体 Normal" panose="020B0400000000000000" pitchFamily="34" charset="-122"/>
              </a:defRPr>
            </a:lvl1pPr>
          </a:lstStyle>
          <a:p>
            <a:r>
              <a:rPr lang="zh-CN" altLang="en-US" dirty="0"/>
              <a:t>单击此处编辑母版标题样式</a:t>
            </a:r>
          </a:p>
        </p:txBody>
      </p:sp>
      <p:sp>
        <p:nvSpPr>
          <p:cNvPr id="3" name="日期占位符 2"/>
          <p:cNvSpPr>
            <a:spLocks noGrp="1"/>
          </p:cNvSpPr>
          <p:nvPr>
            <p:ph type="dt" sz="half" idx="10"/>
          </p:nvPr>
        </p:nvSpPr>
        <p:spPr>
          <a:xfrm>
            <a:off x="838200" y="6356350"/>
            <a:ext cx="2743200" cy="365125"/>
          </a:xfrm>
        </p:spPr>
        <p:txBody>
          <a:bodyPr/>
          <a:lstStyle>
            <a:lvl1pPr>
              <a:defRPr>
                <a:ea typeface="思源黑体 Normal" panose="020B0400000000000000" pitchFamily="34" charset="-122"/>
              </a:defRPr>
            </a:lvl1pPr>
          </a:lstStyle>
          <a:p>
            <a:fld id="{D997B5FA-0921-464F-AAE1-844C04324D75}" type="datetimeFigureOut">
              <a:rPr lang="zh-CN" altLang="en-US" smtClean="0"/>
              <a:pPr/>
              <a:t>2023/1/26</a:t>
            </a:fld>
            <a:endParaRPr lang="zh-CN" altLang="en-US" dirty="0"/>
          </a:p>
        </p:txBody>
      </p:sp>
      <p:sp>
        <p:nvSpPr>
          <p:cNvPr id="4" name="页脚占位符 3"/>
          <p:cNvSpPr>
            <a:spLocks noGrp="1"/>
          </p:cNvSpPr>
          <p:nvPr>
            <p:ph type="ftr" sz="quarter" idx="11"/>
          </p:nvPr>
        </p:nvSpPr>
        <p:spPr>
          <a:xfrm>
            <a:off x="4038600" y="6356350"/>
            <a:ext cx="4114800" cy="365125"/>
          </a:xfrm>
        </p:spPr>
        <p:txBody>
          <a:bodyPr/>
          <a:lstStyle>
            <a:lvl1pPr>
              <a:defRPr>
                <a:ea typeface="思源黑体 Normal" panose="020B0400000000000000" pitchFamily="34" charset="-122"/>
              </a:defRPr>
            </a:lvl1pPr>
          </a:lstStyle>
          <a:p>
            <a:endParaRPr lang="zh-CN" altLang="en-US" dirty="0"/>
          </a:p>
        </p:txBody>
      </p:sp>
      <p:sp>
        <p:nvSpPr>
          <p:cNvPr id="5" name="灯片编号占位符 4"/>
          <p:cNvSpPr>
            <a:spLocks noGrp="1"/>
          </p:cNvSpPr>
          <p:nvPr>
            <p:ph type="sldNum" sz="quarter" idx="12"/>
          </p:nvPr>
        </p:nvSpPr>
        <p:spPr>
          <a:xfrm>
            <a:off x="8610600" y="6356350"/>
            <a:ext cx="2743200" cy="365125"/>
          </a:xfrm>
        </p:spPr>
        <p:txBody>
          <a:bodyPr/>
          <a:lstStyle>
            <a:lvl1pPr>
              <a:defRPr>
                <a:ea typeface="思源黑体 Normal" panose="020B0400000000000000" pitchFamily="34" charset="-122"/>
              </a:defRPr>
            </a:lvl1pPr>
          </a:lstStyle>
          <a:p>
            <a:fld id="{565CE74E-AB26-4998-AD42-012C4C1AD076}" type="slidenum">
              <a:rPr lang="zh-CN" altLang="en-US" smtClean="0"/>
              <a:pPr/>
              <a:t>‹#›</a:t>
            </a:fld>
            <a:endParaRPr lang="zh-CN" altLang="en-US" dirty="0"/>
          </a:p>
        </p:txBody>
      </p:sp>
    </p:spTree>
    <p:extLst>
      <p:ext uri="{BB962C8B-B14F-4D97-AF65-F5344CB8AC3E}">
        <p14:creationId xmlns:p14="http://schemas.microsoft.com/office/powerpoint/2010/main" val="1368718514"/>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241665990"/>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063603249"/>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792732371"/>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508243937"/>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307504" y="6588739"/>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http://www.ypppt.com/xiazai/</a:t>
            </a:r>
          </a:p>
        </p:txBody>
      </p:sp>
    </p:spTree>
    <p:extLst>
      <p:ext uri="{BB962C8B-B14F-4D97-AF65-F5344CB8AC3E}">
        <p14:creationId xmlns:p14="http://schemas.microsoft.com/office/powerpoint/2010/main" val="2899669472"/>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327705586"/>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615515883"/>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2023/1/26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9887529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2023/1/26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8692825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1098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lvl1pPr>
              <a:defRPr>
                <a:ea typeface="思源黑体 Normal" panose="020B0400000000000000" pitchFamily="34" charset="-122"/>
              </a:defRPr>
            </a:lvl1pPr>
          </a:lstStyle>
          <a:p>
            <a:fld id="{D997B5FA-0921-464F-AAE1-844C04324D75}" type="datetimeFigureOut">
              <a:rPr lang="zh-CN" altLang="en-US" smtClean="0"/>
              <a:pPr/>
              <a:t>2023/1/26</a:t>
            </a:fld>
            <a:endParaRPr lang="zh-CN" altLang="en-US" dirty="0"/>
          </a:p>
        </p:txBody>
      </p:sp>
      <p:sp>
        <p:nvSpPr>
          <p:cNvPr id="3" name="页脚占位符 2"/>
          <p:cNvSpPr>
            <a:spLocks noGrp="1"/>
          </p:cNvSpPr>
          <p:nvPr>
            <p:ph type="ftr" sz="quarter" idx="11"/>
          </p:nvPr>
        </p:nvSpPr>
        <p:spPr>
          <a:xfrm>
            <a:off x="4038600" y="6356350"/>
            <a:ext cx="4114800" cy="365125"/>
          </a:xfrm>
        </p:spPr>
        <p:txBody>
          <a:bodyPr/>
          <a:lstStyle>
            <a:lvl1pPr>
              <a:defRPr>
                <a:ea typeface="思源黑体 Normal" panose="020B0400000000000000" pitchFamily="34" charset="-122"/>
              </a:defRPr>
            </a:lvl1pPr>
          </a:lstStyle>
          <a:p>
            <a:endParaRPr lang="zh-CN" altLang="en-US" dirty="0"/>
          </a:p>
        </p:txBody>
      </p:sp>
      <p:sp>
        <p:nvSpPr>
          <p:cNvPr id="4" name="灯片编号占位符 3"/>
          <p:cNvSpPr>
            <a:spLocks noGrp="1"/>
          </p:cNvSpPr>
          <p:nvPr>
            <p:ph type="sldNum" sz="quarter" idx="12"/>
          </p:nvPr>
        </p:nvSpPr>
        <p:spPr>
          <a:xfrm>
            <a:off x="8610600" y="6356350"/>
            <a:ext cx="2743200" cy="365125"/>
          </a:xfrm>
        </p:spPr>
        <p:txBody>
          <a:bodyPr/>
          <a:lstStyle>
            <a:lvl1pPr>
              <a:defRPr>
                <a:ea typeface="思源黑体 Normal" panose="020B0400000000000000" pitchFamily="34" charset="-122"/>
              </a:defRPr>
            </a:lvl1pPr>
          </a:lstStyle>
          <a:p>
            <a:fld id="{565CE74E-AB26-4998-AD42-012C4C1AD076}" type="slidenum">
              <a:rPr lang="zh-CN" altLang="en-US" smtClean="0"/>
              <a:pPr/>
              <a:t>‹#›</a:t>
            </a:fld>
            <a:endParaRPr lang="zh-CN" altLang="en-US" dirty="0"/>
          </a:p>
        </p:txBody>
      </p:sp>
      <p:pic>
        <p:nvPicPr>
          <p:cNvPr id="5" name="图片 4">
            <a:extLst>
              <a:ext uri="{FF2B5EF4-FFF2-40B4-BE49-F238E27FC236}">
                <a16:creationId xmlns:a16="http://schemas.microsoft.com/office/drawing/2014/main" xmlns="" id="{A5774D10-2AA1-474D-8DEA-16866FE6D165}"/>
              </a:ext>
            </a:extLst>
          </p:cNvPr>
          <p:cNvPicPr>
            <a:picLocks noChangeAspect="1"/>
          </p:cNvPicPr>
          <p:nvPr userDrawn="1"/>
        </p:nvPicPr>
        <p:blipFill>
          <a:blip r:embed="rId2">
            <a:extLst>
              <a:ext uri="{28A0092B-C50C-407E-A947-70E740481C1C}">
                <a14:useLocalDpi xmlns:a14="http://schemas.microsoft.com/office/drawing/2010/main"/>
              </a:ext>
            </a:extLst>
          </a:blip>
          <a:srcRect/>
          <a:stretch/>
        </p:blipFill>
        <p:spPr>
          <a:xfrm>
            <a:off x="0" y="5022777"/>
            <a:ext cx="12192000" cy="1835223"/>
          </a:xfrm>
          <a:prstGeom prst="rect">
            <a:avLst/>
          </a:prstGeom>
        </p:spPr>
      </p:pic>
      <p:sp>
        <p:nvSpPr>
          <p:cNvPr id="6" name="矩形 5">
            <a:extLst>
              <a:ext uri="{FF2B5EF4-FFF2-40B4-BE49-F238E27FC236}">
                <a16:creationId xmlns:a16="http://schemas.microsoft.com/office/drawing/2014/main" xmlns="" id="{7B1AE5C4-4874-4DBA-A7D6-AF20017262F8}"/>
              </a:ext>
            </a:extLst>
          </p:cNvPr>
          <p:cNvSpPr/>
          <p:nvPr userDrawn="1"/>
        </p:nvSpPr>
        <p:spPr>
          <a:xfrm>
            <a:off x="-317" y="0"/>
            <a:ext cx="12191682" cy="6858000"/>
          </a:xfrm>
          <a:prstGeom prst="rect">
            <a:avLst/>
          </a:pr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305270763"/>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318838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708834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525825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113014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441740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468502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137372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008378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190656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83931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lvl1pPr>
              <a:defRPr>
                <a:ea typeface="思源黑体 Normal" panose="020B0400000000000000" pitchFamily="34" charset="-122"/>
              </a:defRPr>
            </a:lvl1pPr>
          </a:lstStyle>
          <a:p>
            <a:fld id="{D997B5FA-0921-464F-AAE1-844C04324D75}" type="datetimeFigureOut">
              <a:rPr lang="zh-CN" altLang="en-US" smtClean="0"/>
              <a:pPr/>
              <a:t>2023/1/26</a:t>
            </a:fld>
            <a:endParaRPr lang="zh-CN" altLang="en-US" dirty="0"/>
          </a:p>
        </p:txBody>
      </p:sp>
      <p:sp>
        <p:nvSpPr>
          <p:cNvPr id="3" name="页脚占位符 2"/>
          <p:cNvSpPr>
            <a:spLocks noGrp="1"/>
          </p:cNvSpPr>
          <p:nvPr>
            <p:ph type="ftr" sz="quarter" idx="11"/>
          </p:nvPr>
        </p:nvSpPr>
        <p:spPr>
          <a:xfrm>
            <a:off x="4038600" y="6356350"/>
            <a:ext cx="4114800" cy="365125"/>
          </a:xfrm>
        </p:spPr>
        <p:txBody>
          <a:bodyPr/>
          <a:lstStyle>
            <a:lvl1pPr>
              <a:defRPr>
                <a:ea typeface="思源黑体 Normal" panose="020B0400000000000000" pitchFamily="34" charset="-122"/>
              </a:defRPr>
            </a:lvl1pPr>
          </a:lstStyle>
          <a:p>
            <a:endParaRPr lang="zh-CN" altLang="en-US" dirty="0"/>
          </a:p>
        </p:txBody>
      </p:sp>
      <p:sp>
        <p:nvSpPr>
          <p:cNvPr id="4" name="灯片编号占位符 3"/>
          <p:cNvSpPr>
            <a:spLocks noGrp="1"/>
          </p:cNvSpPr>
          <p:nvPr>
            <p:ph type="sldNum" sz="quarter" idx="12"/>
          </p:nvPr>
        </p:nvSpPr>
        <p:spPr>
          <a:xfrm>
            <a:off x="8610600" y="6356350"/>
            <a:ext cx="2743200" cy="365125"/>
          </a:xfrm>
        </p:spPr>
        <p:txBody>
          <a:bodyPr/>
          <a:lstStyle>
            <a:lvl1pPr>
              <a:defRPr>
                <a:ea typeface="思源黑体 Normal" panose="020B0400000000000000" pitchFamily="34" charset="-122"/>
              </a:defRPr>
            </a:lvl1pPr>
          </a:lstStyle>
          <a:p>
            <a:fld id="{565CE74E-AB26-4998-AD42-012C4C1AD076}" type="slidenum">
              <a:rPr lang="zh-CN" altLang="en-US" smtClean="0"/>
              <a:pPr/>
              <a:t>‹#›</a:t>
            </a:fld>
            <a:endParaRPr lang="zh-CN" altLang="en-US" dirty="0"/>
          </a:p>
        </p:txBody>
      </p:sp>
      <p:pic>
        <p:nvPicPr>
          <p:cNvPr id="7" name="图片 6">
            <a:extLst>
              <a:ext uri="{FF2B5EF4-FFF2-40B4-BE49-F238E27FC236}">
                <a16:creationId xmlns:a16="http://schemas.microsoft.com/office/drawing/2014/main" xmlns="" id="{FCBA2055-967E-4E42-80CA-AADCA8826D9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3857768"/>
            <a:ext cx="12192000" cy="3575316"/>
          </a:xfrm>
          <a:prstGeom prst="rect">
            <a:avLst/>
          </a:prstGeom>
        </p:spPr>
      </p:pic>
      <p:sp>
        <p:nvSpPr>
          <p:cNvPr id="6" name="矩形 5">
            <a:extLst>
              <a:ext uri="{FF2B5EF4-FFF2-40B4-BE49-F238E27FC236}">
                <a16:creationId xmlns:a16="http://schemas.microsoft.com/office/drawing/2014/main" xmlns="" id="{54100747-8B4A-476A-A970-7A9CB6D2E6C1}"/>
              </a:ext>
            </a:extLst>
          </p:cNvPr>
          <p:cNvSpPr/>
          <p:nvPr userDrawn="1"/>
        </p:nvSpPr>
        <p:spPr>
          <a:xfrm>
            <a:off x="-317" y="0"/>
            <a:ext cx="12191682" cy="6858000"/>
          </a:xfrm>
          <a:prstGeom prst="rect">
            <a:avLst/>
          </a:pr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022786167"/>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65959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999494409"/>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790436518"/>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048464082"/>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363964416"/>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92259591"/>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078159028"/>
      </p:ext>
    </p:extLst>
  </p:cSld>
  <p:clrMapOvr>
    <a:masterClrMapping/>
  </p:clrMapOvr>
  <mc:AlternateContent xmlns:mc="http://schemas.openxmlformats.org/markup-compatibility/2006" xmlns:p14="http://schemas.microsoft.com/office/powerpoint/2010/main">
    <mc:Choice Requires="p14">
      <p:transition>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内容占位符 6" descr="C:\Users\Administrator\Desktop\首页0.jpg首页0"/>
          <p:cNvPicPr>
            <a:picLocks noChangeAspect="1"/>
          </p:cNvPicPr>
          <p:nvPr userDrawn="1"/>
        </p:nvPicPr>
        <p:blipFill>
          <a:blip r:embed="rId18" cstate="screen">
            <a:extLst>
              <a:ext uri="{28A0092B-C50C-407E-A947-70E740481C1C}">
                <a14:useLocalDpi xmlns:a14="http://schemas.microsoft.com/office/drawing/2010/main"/>
              </a:ext>
            </a:extLst>
          </a:blip>
          <a:srcRect/>
          <a:stretch>
            <a:fillRect/>
          </a:stretch>
        </p:blipFill>
        <p:spPr>
          <a:xfrm>
            <a:off x="-317" y="0"/>
            <a:ext cx="12193270" cy="6858000"/>
          </a:xfrm>
          <a:prstGeom prst="rect">
            <a:avLst/>
          </a:prstGeom>
        </p:spPr>
      </p:pic>
      <p:sp>
        <p:nvSpPr>
          <p:cNvPr id="9" name="矩形 8"/>
          <p:cNvSpPr/>
          <p:nvPr userDrawn="1"/>
        </p:nvSpPr>
        <p:spPr>
          <a:xfrm>
            <a:off x="0" y="0"/>
            <a:ext cx="12191365" cy="6858000"/>
          </a:xfrm>
          <a:prstGeom prst="rect">
            <a:avLst/>
          </a:prstGeom>
          <a:gradFill>
            <a:gsLst>
              <a:gs pos="0">
                <a:schemeClr val="bg1">
                  <a:alpha val="0"/>
                </a:schemeClr>
              </a:gs>
              <a:gs pos="100000">
                <a:schemeClr val="bg1">
                  <a:alpha val="8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思源黑体 Normal" panose="020B0400000000000000" pitchFamily="34" charset="-122"/>
            </a:endParaRPr>
          </a:p>
        </p:txBody>
      </p:sp>
      <p:sp>
        <p:nvSpPr>
          <p:cNvPr id="2" name="矩形 1">
            <a:extLst>
              <a:ext uri="{FF2B5EF4-FFF2-40B4-BE49-F238E27FC236}">
                <a16:creationId xmlns:a16="http://schemas.microsoft.com/office/drawing/2014/main" xmlns="" id="{AEA97908-9A80-478B-AE89-431B34E655BC}"/>
              </a:ext>
            </a:extLst>
          </p:cNvPr>
          <p:cNvSpPr/>
          <p:nvPr userDrawn="1"/>
        </p:nvSpPr>
        <p:spPr>
          <a:xfrm>
            <a:off x="-317" y="0"/>
            <a:ext cx="12191682" cy="6858000"/>
          </a:xfrm>
          <a:prstGeom prst="rect">
            <a:avLst/>
          </a:pr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90473387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mc:AlternateContent xmlns:mc="http://schemas.openxmlformats.org/markup-compatibility/2006" xmlns:p14="http://schemas.microsoft.com/office/powerpoint/2010/main">
    <mc:Choice Requires="p14">
      <p:transition>
        <p:fade/>
      </p:transition>
    </mc:Choice>
    <mc:Fallback xmlns="">
      <p:transition>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842830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3653555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2.xml"/><Relationship Id="rId7" Type="http://schemas.openxmlformats.org/officeDocument/2006/relationships/slideLayout" Target="../slideLayouts/slideLayout1.xml"/><Relationship Id="rId2" Type="http://schemas.openxmlformats.org/officeDocument/2006/relationships/tags" Target="../tags/tag1.xml"/><Relationship Id="rId1" Type="http://schemas.openxmlformats.org/officeDocument/2006/relationships/themeOverride" Target="../theme/themeOverride1.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9" Type="http://schemas.openxmlformats.org/officeDocument/2006/relationships/image" Target="../media/image5.png"/></Relationships>
</file>

<file path=ppt/slides/_rels/slide10.xml.rels><?xml version="1.0" encoding="UTF-8" standalone="yes"?>
<Relationships xmlns="http://schemas.openxmlformats.org/package/2006/relationships"><Relationship Id="rId8" Type="http://schemas.openxmlformats.org/officeDocument/2006/relationships/tags" Target="../tags/tag141.xml"/><Relationship Id="rId13" Type="http://schemas.openxmlformats.org/officeDocument/2006/relationships/tags" Target="../tags/tag146.xml"/><Relationship Id="rId3" Type="http://schemas.openxmlformats.org/officeDocument/2006/relationships/tags" Target="../tags/tag136.xml"/><Relationship Id="rId7" Type="http://schemas.openxmlformats.org/officeDocument/2006/relationships/tags" Target="../tags/tag140.xml"/><Relationship Id="rId12" Type="http://schemas.openxmlformats.org/officeDocument/2006/relationships/tags" Target="../tags/tag145.xml"/><Relationship Id="rId2" Type="http://schemas.openxmlformats.org/officeDocument/2006/relationships/tags" Target="../tags/tag135.xml"/><Relationship Id="rId1" Type="http://schemas.openxmlformats.org/officeDocument/2006/relationships/themeOverride" Target="../theme/themeOverride10.xml"/><Relationship Id="rId6" Type="http://schemas.openxmlformats.org/officeDocument/2006/relationships/tags" Target="../tags/tag139.xml"/><Relationship Id="rId11" Type="http://schemas.openxmlformats.org/officeDocument/2006/relationships/tags" Target="../tags/tag144.xml"/><Relationship Id="rId5" Type="http://schemas.openxmlformats.org/officeDocument/2006/relationships/tags" Target="../tags/tag138.xml"/><Relationship Id="rId10" Type="http://schemas.openxmlformats.org/officeDocument/2006/relationships/tags" Target="../tags/tag143.xml"/><Relationship Id="rId4" Type="http://schemas.openxmlformats.org/officeDocument/2006/relationships/tags" Target="../tags/tag137.xml"/><Relationship Id="rId9" Type="http://schemas.openxmlformats.org/officeDocument/2006/relationships/tags" Target="../tags/tag142.xml"/><Relationship Id="rId1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148.xml"/><Relationship Id="rId7" Type="http://schemas.openxmlformats.org/officeDocument/2006/relationships/tags" Target="../tags/tag152.xml"/><Relationship Id="rId2" Type="http://schemas.openxmlformats.org/officeDocument/2006/relationships/tags" Target="../tags/tag147.xml"/><Relationship Id="rId1" Type="http://schemas.openxmlformats.org/officeDocument/2006/relationships/themeOverride" Target="../theme/themeOverride11.xml"/><Relationship Id="rId6" Type="http://schemas.openxmlformats.org/officeDocument/2006/relationships/tags" Target="../tags/tag151.xml"/><Relationship Id="rId5" Type="http://schemas.openxmlformats.org/officeDocument/2006/relationships/tags" Target="../tags/tag150.xml"/><Relationship Id="rId4" Type="http://schemas.openxmlformats.org/officeDocument/2006/relationships/tags" Target="../tags/tag149.xml"/></Relationships>
</file>

<file path=ppt/slides/_rels/slide12.xml.rels><?xml version="1.0" encoding="UTF-8" standalone="yes"?>
<Relationships xmlns="http://schemas.openxmlformats.org/package/2006/relationships"><Relationship Id="rId8" Type="http://schemas.openxmlformats.org/officeDocument/2006/relationships/tags" Target="../tags/tag159.xml"/><Relationship Id="rId13" Type="http://schemas.openxmlformats.org/officeDocument/2006/relationships/tags" Target="../tags/tag164.xml"/><Relationship Id="rId18" Type="http://schemas.openxmlformats.org/officeDocument/2006/relationships/tags" Target="../tags/tag169.xml"/><Relationship Id="rId3" Type="http://schemas.openxmlformats.org/officeDocument/2006/relationships/tags" Target="../tags/tag154.xml"/><Relationship Id="rId21" Type="http://schemas.openxmlformats.org/officeDocument/2006/relationships/tags" Target="../tags/tag172.xml"/><Relationship Id="rId7" Type="http://schemas.openxmlformats.org/officeDocument/2006/relationships/tags" Target="../tags/tag158.xml"/><Relationship Id="rId12" Type="http://schemas.openxmlformats.org/officeDocument/2006/relationships/tags" Target="../tags/tag163.xml"/><Relationship Id="rId17" Type="http://schemas.openxmlformats.org/officeDocument/2006/relationships/tags" Target="../tags/tag168.xml"/><Relationship Id="rId2" Type="http://schemas.openxmlformats.org/officeDocument/2006/relationships/tags" Target="../tags/tag153.xml"/><Relationship Id="rId16" Type="http://schemas.openxmlformats.org/officeDocument/2006/relationships/tags" Target="../tags/tag167.xml"/><Relationship Id="rId20" Type="http://schemas.openxmlformats.org/officeDocument/2006/relationships/tags" Target="../tags/tag171.xml"/><Relationship Id="rId1" Type="http://schemas.openxmlformats.org/officeDocument/2006/relationships/themeOverride" Target="../theme/themeOverride12.xml"/><Relationship Id="rId6" Type="http://schemas.openxmlformats.org/officeDocument/2006/relationships/tags" Target="../tags/tag157.xml"/><Relationship Id="rId11" Type="http://schemas.openxmlformats.org/officeDocument/2006/relationships/tags" Target="../tags/tag162.xml"/><Relationship Id="rId5" Type="http://schemas.openxmlformats.org/officeDocument/2006/relationships/tags" Target="../tags/tag156.xml"/><Relationship Id="rId15" Type="http://schemas.openxmlformats.org/officeDocument/2006/relationships/tags" Target="../tags/tag166.xml"/><Relationship Id="rId10" Type="http://schemas.openxmlformats.org/officeDocument/2006/relationships/tags" Target="../tags/tag161.xml"/><Relationship Id="rId19" Type="http://schemas.openxmlformats.org/officeDocument/2006/relationships/tags" Target="../tags/tag170.xml"/><Relationship Id="rId4" Type="http://schemas.openxmlformats.org/officeDocument/2006/relationships/tags" Target="../tags/tag155.xml"/><Relationship Id="rId9" Type="http://schemas.openxmlformats.org/officeDocument/2006/relationships/tags" Target="../tags/tag160.xml"/><Relationship Id="rId14" Type="http://schemas.openxmlformats.org/officeDocument/2006/relationships/tags" Target="../tags/tag165.xml"/><Relationship Id="rId2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tags" Target="../tags/tag179.xml"/><Relationship Id="rId13" Type="http://schemas.openxmlformats.org/officeDocument/2006/relationships/tags" Target="../tags/tag184.xml"/><Relationship Id="rId18" Type="http://schemas.openxmlformats.org/officeDocument/2006/relationships/tags" Target="../tags/tag189.xml"/><Relationship Id="rId3" Type="http://schemas.openxmlformats.org/officeDocument/2006/relationships/tags" Target="../tags/tag174.xml"/><Relationship Id="rId21" Type="http://schemas.openxmlformats.org/officeDocument/2006/relationships/slideLayout" Target="../slideLayouts/slideLayout2.xml"/><Relationship Id="rId7" Type="http://schemas.openxmlformats.org/officeDocument/2006/relationships/tags" Target="../tags/tag178.xml"/><Relationship Id="rId12" Type="http://schemas.openxmlformats.org/officeDocument/2006/relationships/tags" Target="../tags/tag183.xml"/><Relationship Id="rId17" Type="http://schemas.openxmlformats.org/officeDocument/2006/relationships/tags" Target="../tags/tag188.xml"/><Relationship Id="rId2" Type="http://schemas.openxmlformats.org/officeDocument/2006/relationships/tags" Target="../tags/tag173.xml"/><Relationship Id="rId16" Type="http://schemas.openxmlformats.org/officeDocument/2006/relationships/tags" Target="../tags/tag187.xml"/><Relationship Id="rId20" Type="http://schemas.openxmlformats.org/officeDocument/2006/relationships/tags" Target="../tags/tag191.xml"/><Relationship Id="rId1" Type="http://schemas.openxmlformats.org/officeDocument/2006/relationships/themeOverride" Target="../theme/themeOverride13.xml"/><Relationship Id="rId6" Type="http://schemas.openxmlformats.org/officeDocument/2006/relationships/tags" Target="../tags/tag177.xml"/><Relationship Id="rId11" Type="http://schemas.openxmlformats.org/officeDocument/2006/relationships/tags" Target="../tags/tag182.xml"/><Relationship Id="rId5" Type="http://schemas.openxmlformats.org/officeDocument/2006/relationships/tags" Target="../tags/tag176.xml"/><Relationship Id="rId15" Type="http://schemas.openxmlformats.org/officeDocument/2006/relationships/tags" Target="../tags/tag186.xml"/><Relationship Id="rId10" Type="http://schemas.openxmlformats.org/officeDocument/2006/relationships/tags" Target="../tags/tag181.xml"/><Relationship Id="rId19" Type="http://schemas.openxmlformats.org/officeDocument/2006/relationships/tags" Target="../tags/tag190.xml"/><Relationship Id="rId4" Type="http://schemas.openxmlformats.org/officeDocument/2006/relationships/tags" Target="../tags/tag175.xml"/><Relationship Id="rId9" Type="http://schemas.openxmlformats.org/officeDocument/2006/relationships/tags" Target="../tags/tag180.xml"/><Relationship Id="rId14" Type="http://schemas.openxmlformats.org/officeDocument/2006/relationships/tags" Target="../tags/tag185.xml"/><Relationship Id="rId22"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8" Type="http://schemas.openxmlformats.org/officeDocument/2006/relationships/tags" Target="../tags/tag198.xml"/><Relationship Id="rId13" Type="http://schemas.openxmlformats.org/officeDocument/2006/relationships/tags" Target="../tags/tag203.xml"/><Relationship Id="rId18" Type="http://schemas.openxmlformats.org/officeDocument/2006/relationships/tags" Target="../tags/tag208.xml"/><Relationship Id="rId26" Type="http://schemas.openxmlformats.org/officeDocument/2006/relationships/tags" Target="../tags/tag216.xml"/><Relationship Id="rId3" Type="http://schemas.openxmlformats.org/officeDocument/2006/relationships/tags" Target="../tags/tag193.xml"/><Relationship Id="rId21" Type="http://schemas.openxmlformats.org/officeDocument/2006/relationships/tags" Target="../tags/tag211.xml"/><Relationship Id="rId7" Type="http://schemas.openxmlformats.org/officeDocument/2006/relationships/tags" Target="../tags/tag197.xml"/><Relationship Id="rId12" Type="http://schemas.openxmlformats.org/officeDocument/2006/relationships/tags" Target="../tags/tag202.xml"/><Relationship Id="rId17" Type="http://schemas.openxmlformats.org/officeDocument/2006/relationships/tags" Target="../tags/tag207.xml"/><Relationship Id="rId25" Type="http://schemas.openxmlformats.org/officeDocument/2006/relationships/tags" Target="../tags/tag215.xml"/><Relationship Id="rId2" Type="http://schemas.openxmlformats.org/officeDocument/2006/relationships/tags" Target="../tags/tag192.xml"/><Relationship Id="rId16" Type="http://schemas.openxmlformats.org/officeDocument/2006/relationships/tags" Target="../tags/tag206.xml"/><Relationship Id="rId20" Type="http://schemas.openxmlformats.org/officeDocument/2006/relationships/tags" Target="../tags/tag210.xml"/><Relationship Id="rId1" Type="http://schemas.openxmlformats.org/officeDocument/2006/relationships/themeOverride" Target="../theme/themeOverride14.xml"/><Relationship Id="rId6" Type="http://schemas.openxmlformats.org/officeDocument/2006/relationships/tags" Target="../tags/tag196.xml"/><Relationship Id="rId11" Type="http://schemas.openxmlformats.org/officeDocument/2006/relationships/tags" Target="../tags/tag201.xml"/><Relationship Id="rId24" Type="http://schemas.openxmlformats.org/officeDocument/2006/relationships/tags" Target="../tags/tag214.xml"/><Relationship Id="rId5" Type="http://schemas.openxmlformats.org/officeDocument/2006/relationships/tags" Target="../tags/tag195.xml"/><Relationship Id="rId15" Type="http://schemas.openxmlformats.org/officeDocument/2006/relationships/tags" Target="../tags/tag205.xml"/><Relationship Id="rId23" Type="http://schemas.openxmlformats.org/officeDocument/2006/relationships/tags" Target="../tags/tag213.xml"/><Relationship Id="rId28" Type="http://schemas.openxmlformats.org/officeDocument/2006/relationships/slideLayout" Target="../slideLayouts/slideLayout2.xml"/><Relationship Id="rId10" Type="http://schemas.openxmlformats.org/officeDocument/2006/relationships/tags" Target="../tags/tag200.xml"/><Relationship Id="rId19" Type="http://schemas.openxmlformats.org/officeDocument/2006/relationships/tags" Target="../tags/tag209.xml"/><Relationship Id="rId4" Type="http://schemas.openxmlformats.org/officeDocument/2006/relationships/tags" Target="../tags/tag194.xml"/><Relationship Id="rId9" Type="http://schemas.openxmlformats.org/officeDocument/2006/relationships/tags" Target="../tags/tag199.xml"/><Relationship Id="rId14" Type="http://schemas.openxmlformats.org/officeDocument/2006/relationships/tags" Target="../tags/tag204.xml"/><Relationship Id="rId22" Type="http://schemas.openxmlformats.org/officeDocument/2006/relationships/tags" Target="../tags/tag212.xml"/><Relationship Id="rId27" Type="http://schemas.openxmlformats.org/officeDocument/2006/relationships/tags" Target="../tags/tag217.xml"/></Relationships>
</file>

<file path=ppt/slides/_rels/slide15.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219.xml"/><Relationship Id="rId7" Type="http://schemas.openxmlformats.org/officeDocument/2006/relationships/tags" Target="../tags/tag223.xml"/><Relationship Id="rId2" Type="http://schemas.openxmlformats.org/officeDocument/2006/relationships/tags" Target="../tags/tag218.xml"/><Relationship Id="rId1" Type="http://schemas.openxmlformats.org/officeDocument/2006/relationships/themeOverride" Target="../theme/themeOverride15.xml"/><Relationship Id="rId6" Type="http://schemas.openxmlformats.org/officeDocument/2006/relationships/tags" Target="../tags/tag222.xml"/><Relationship Id="rId5" Type="http://schemas.openxmlformats.org/officeDocument/2006/relationships/tags" Target="../tags/tag221.xml"/><Relationship Id="rId4" Type="http://schemas.openxmlformats.org/officeDocument/2006/relationships/tags" Target="../tags/tag220.xml"/></Relationships>
</file>

<file path=ppt/slides/_rels/slide16.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225.xml"/><Relationship Id="rId7" Type="http://schemas.openxmlformats.org/officeDocument/2006/relationships/tags" Target="../tags/tag229.xml"/><Relationship Id="rId2" Type="http://schemas.openxmlformats.org/officeDocument/2006/relationships/tags" Target="../tags/tag224.xml"/><Relationship Id="rId1" Type="http://schemas.openxmlformats.org/officeDocument/2006/relationships/themeOverride" Target="../theme/themeOverride16.xml"/><Relationship Id="rId6" Type="http://schemas.openxmlformats.org/officeDocument/2006/relationships/tags" Target="../tags/tag228.xml"/><Relationship Id="rId5" Type="http://schemas.openxmlformats.org/officeDocument/2006/relationships/tags" Target="../tags/tag227.xml"/><Relationship Id="rId4" Type="http://schemas.openxmlformats.org/officeDocument/2006/relationships/tags" Target="../tags/tag226.xml"/></Relationships>
</file>

<file path=ppt/slides/_rels/slide17.xml.rels><?xml version="1.0" encoding="UTF-8" standalone="yes"?>
<Relationships xmlns="http://schemas.openxmlformats.org/package/2006/relationships"><Relationship Id="rId8" Type="http://schemas.openxmlformats.org/officeDocument/2006/relationships/tags" Target="../tags/tag236.xml"/><Relationship Id="rId13" Type="http://schemas.openxmlformats.org/officeDocument/2006/relationships/tags" Target="../tags/tag241.xml"/><Relationship Id="rId3" Type="http://schemas.openxmlformats.org/officeDocument/2006/relationships/tags" Target="../tags/tag231.xml"/><Relationship Id="rId7" Type="http://schemas.openxmlformats.org/officeDocument/2006/relationships/tags" Target="../tags/tag235.xml"/><Relationship Id="rId12" Type="http://schemas.openxmlformats.org/officeDocument/2006/relationships/tags" Target="../tags/tag240.xml"/><Relationship Id="rId2" Type="http://schemas.openxmlformats.org/officeDocument/2006/relationships/tags" Target="../tags/tag230.xml"/><Relationship Id="rId16" Type="http://schemas.openxmlformats.org/officeDocument/2006/relationships/image" Target="../media/image6.png"/><Relationship Id="rId1" Type="http://schemas.openxmlformats.org/officeDocument/2006/relationships/themeOverride" Target="../theme/themeOverride17.xml"/><Relationship Id="rId6" Type="http://schemas.openxmlformats.org/officeDocument/2006/relationships/tags" Target="../tags/tag234.xml"/><Relationship Id="rId11" Type="http://schemas.openxmlformats.org/officeDocument/2006/relationships/tags" Target="../tags/tag239.xml"/><Relationship Id="rId5" Type="http://schemas.openxmlformats.org/officeDocument/2006/relationships/tags" Target="../tags/tag233.xml"/><Relationship Id="rId15" Type="http://schemas.openxmlformats.org/officeDocument/2006/relationships/slideLayout" Target="../slideLayouts/slideLayout2.xml"/><Relationship Id="rId10" Type="http://schemas.openxmlformats.org/officeDocument/2006/relationships/tags" Target="../tags/tag238.xml"/><Relationship Id="rId4" Type="http://schemas.openxmlformats.org/officeDocument/2006/relationships/tags" Target="../tags/tag232.xml"/><Relationship Id="rId9" Type="http://schemas.openxmlformats.org/officeDocument/2006/relationships/tags" Target="../tags/tag237.xml"/><Relationship Id="rId14" Type="http://schemas.openxmlformats.org/officeDocument/2006/relationships/tags" Target="../tags/tag242.xml"/></Relationships>
</file>

<file path=ppt/slides/_rels/slide18.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244.xml"/><Relationship Id="rId7" Type="http://schemas.openxmlformats.org/officeDocument/2006/relationships/tags" Target="../tags/tag248.xml"/><Relationship Id="rId2" Type="http://schemas.openxmlformats.org/officeDocument/2006/relationships/tags" Target="../tags/tag243.xml"/><Relationship Id="rId1" Type="http://schemas.openxmlformats.org/officeDocument/2006/relationships/themeOverride" Target="../theme/themeOverride18.xml"/><Relationship Id="rId6" Type="http://schemas.openxmlformats.org/officeDocument/2006/relationships/tags" Target="../tags/tag247.xml"/><Relationship Id="rId5" Type="http://schemas.openxmlformats.org/officeDocument/2006/relationships/tags" Target="../tags/tag246.xml"/><Relationship Id="rId4" Type="http://schemas.openxmlformats.org/officeDocument/2006/relationships/tags" Target="../tags/tag245.xml"/></Relationships>
</file>

<file path=ppt/slides/_rels/slide19.xml.rels><?xml version="1.0" encoding="UTF-8" standalone="yes"?>
<Relationships xmlns="http://schemas.openxmlformats.org/package/2006/relationships"><Relationship Id="rId8" Type="http://schemas.openxmlformats.org/officeDocument/2006/relationships/tags" Target="../tags/tag255.xml"/><Relationship Id="rId13" Type="http://schemas.openxmlformats.org/officeDocument/2006/relationships/tags" Target="../tags/tag260.xml"/><Relationship Id="rId3" Type="http://schemas.openxmlformats.org/officeDocument/2006/relationships/tags" Target="../tags/tag250.xml"/><Relationship Id="rId7" Type="http://schemas.openxmlformats.org/officeDocument/2006/relationships/tags" Target="../tags/tag254.xml"/><Relationship Id="rId12" Type="http://schemas.openxmlformats.org/officeDocument/2006/relationships/tags" Target="../tags/tag259.xml"/><Relationship Id="rId17" Type="http://schemas.openxmlformats.org/officeDocument/2006/relationships/image" Target="../media/image8.png"/><Relationship Id="rId2" Type="http://schemas.openxmlformats.org/officeDocument/2006/relationships/tags" Target="../tags/tag249.xml"/><Relationship Id="rId16" Type="http://schemas.openxmlformats.org/officeDocument/2006/relationships/image" Target="../media/image7.png"/><Relationship Id="rId1" Type="http://schemas.openxmlformats.org/officeDocument/2006/relationships/themeOverride" Target="../theme/themeOverride19.xml"/><Relationship Id="rId6" Type="http://schemas.openxmlformats.org/officeDocument/2006/relationships/tags" Target="../tags/tag253.xml"/><Relationship Id="rId11" Type="http://schemas.openxmlformats.org/officeDocument/2006/relationships/tags" Target="../tags/tag258.xml"/><Relationship Id="rId5" Type="http://schemas.openxmlformats.org/officeDocument/2006/relationships/tags" Target="../tags/tag252.xml"/><Relationship Id="rId15" Type="http://schemas.openxmlformats.org/officeDocument/2006/relationships/slideLayout" Target="../slideLayouts/slideLayout2.xml"/><Relationship Id="rId10" Type="http://schemas.openxmlformats.org/officeDocument/2006/relationships/tags" Target="../tags/tag257.xml"/><Relationship Id="rId4" Type="http://schemas.openxmlformats.org/officeDocument/2006/relationships/tags" Target="../tags/tag251.xml"/><Relationship Id="rId9" Type="http://schemas.openxmlformats.org/officeDocument/2006/relationships/tags" Target="../tags/tag256.xml"/><Relationship Id="rId14" Type="http://schemas.openxmlformats.org/officeDocument/2006/relationships/tags" Target="../tags/tag261.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hemeOverride" Target="../theme/themeOverride2.xml"/><Relationship Id="rId6" Type="http://schemas.openxmlformats.org/officeDocument/2006/relationships/slideLayout" Target="../slideLayouts/slideLayout2.xml"/><Relationship Id="rId5" Type="http://schemas.openxmlformats.org/officeDocument/2006/relationships/tags" Target="../tags/tag9.xml"/><Relationship Id="rId4" Type="http://schemas.openxmlformats.org/officeDocument/2006/relationships/tags" Target="../tags/tag8.xml"/></Relationships>
</file>

<file path=ppt/slides/_rels/slide20.xml.rels><?xml version="1.0" encoding="UTF-8" standalone="yes"?>
<Relationships xmlns="http://schemas.openxmlformats.org/package/2006/relationships"><Relationship Id="rId8" Type="http://schemas.openxmlformats.org/officeDocument/2006/relationships/tags" Target="../tags/tag268.xml"/><Relationship Id="rId13" Type="http://schemas.openxmlformats.org/officeDocument/2006/relationships/image" Target="../media/image9.png"/><Relationship Id="rId3" Type="http://schemas.openxmlformats.org/officeDocument/2006/relationships/tags" Target="../tags/tag263.xml"/><Relationship Id="rId7" Type="http://schemas.openxmlformats.org/officeDocument/2006/relationships/tags" Target="../tags/tag267.xml"/><Relationship Id="rId12" Type="http://schemas.openxmlformats.org/officeDocument/2006/relationships/slideLayout" Target="../slideLayouts/slideLayout2.xml"/><Relationship Id="rId2" Type="http://schemas.openxmlformats.org/officeDocument/2006/relationships/tags" Target="../tags/tag262.xml"/><Relationship Id="rId1" Type="http://schemas.openxmlformats.org/officeDocument/2006/relationships/themeOverride" Target="../theme/themeOverride20.xml"/><Relationship Id="rId6" Type="http://schemas.openxmlformats.org/officeDocument/2006/relationships/tags" Target="../tags/tag266.xml"/><Relationship Id="rId11" Type="http://schemas.openxmlformats.org/officeDocument/2006/relationships/tags" Target="../tags/tag271.xml"/><Relationship Id="rId5" Type="http://schemas.openxmlformats.org/officeDocument/2006/relationships/tags" Target="../tags/tag265.xml"/><Relationship Id="rId10" Type="http://schemas.openxmlformats.org/officeDocument/2006/relationships/tags" Target="../tags/tag270.xml"/><Relationship Id="rId4" Type="http://schemas.openxmlformats.org/officeDocument/2006/relationships/tags" Target="../tags/tag264.xml"/><Relationship Id="rId9" Type="http://schemas.openxmlformats.org/officeDocument/2006/relationships/tags" Target="../tags/tag269.xml"/></Relationships>
</file>

<file path=ppt/slides/_rels/slide21.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273.xml"/><Relationship Id="rId7" Type="http://schemas.openxmlformats.org/officeDocument/2006/relationships/tags" Target="../tags/tag277.xml"/><Relationship Id="rId2" Type="http://schemas.openxmlformats.org/officeDocument/2006/relationships/tags" Target="../tags/tag272.xml"/><Relationship Id="rId1" Type="http://schemas.openxmlformats.org/officeDocument/2006/relationships/themeOverride" Target="../theme/themeOverride21.xml"/><Relationship Id="rId6" Type="http://schemas.openxmlformats.org/officeDocument/2006/relationships/tags" Target="../tags/tag276.xml"/><Relationship Id="rId5" Type="http://schemas.openxmlformats.org/officeDocument/2006/relationships/tags" Target="../tags/tag275.xml"/><Relationship Id="rId4" Type="http://schemas.openxmlformats.org/officeDocument/2006/relationships/tags" Target="../tags/tag274.xml"/></Relationships>
</file>

<file path=ppt/slides/_rels/slide22.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279.xml"/><Relationship Id="rId7" Type="http://schemas.openxmlformats.org/officeDocument/2006/relationships/tags" Target="../tags/tag283.xml"/><Relationship Id="rId2" Type="http://schemas.openxmlformats.org/officeDocument/2006/relationships/tags" Target="../tags/tag278.xml"/><Relationship Id="rId1" Type="http://schemas.openxmlformats.org/officeDocument/2006/relationships/themeOverride" Target="../theme/themeOverride22.xml"/><Relationship Id="rId6" Type="http://schemas.openxmlformats.org/officeDocument/2006/relationships/tags" Target="../tags/tag282.xml"/><Relationship Id="rId5" Type="http://schemas.openxmlformats.org/officeDocument/2006/relationships/tags" Target="../tags/tag281.xml"/><Relationship Id="rId4" Type="http://schemas.openxmlformats.org/officeDocument/2006/relationships/tags" Target="../tags/tag280.xml"/><Relationship Id="rId9" Type="http://schemas.openxmlformats.org/officeDocument/2006/relationships/image" Target="../media/image10.jpeg"/></Relationships>
</file>

<file path=ppt/slides/_rels/slide23.xml.rels><?xml version="1.0" encoding="UTF-8" standalone="yes"?>
<Relationships xmlns="http://schemas.openxmlformats.org/package/2006/relationships"><Relationship Id="rId8" Type="http://schemas.openxmlformats.org/officeDocument/2006/relationships/tags" Target="../tags/tag290.xml"/><Relationship Id="rId3" Type="http://schemas.openxmlformats.org/officeDocument/2006/relationships/tags" Target="../tags/tag285.xml"/><Relationship Id="rId7" Type="http://schemas.openxmlformats.org/officeDocument/2006/relationships/tags" Target="../tags/tag289.xml"/><Relationship Id="rId2" Type="http://schemas.openxmlformats.org/officeDocument/2006/relationships/tags" Target="../tags/tag284.xml"/><Relationship Id="rId1" Type="http://schemas.openxmlformats.org/officeDocument/2006/relationships/themeOverride" Target="../theme/themeOverride23.xml"/><Relationship Id="rId6" Type="http://schemas.openxmlformats.org/officeDocument/2006/relationships/tags" Target="../tags/tag288.xml"/><Relationship Id="rId11" Type="http://schemas.openxmlformats.org/officeDocument/2006/relationships/image" Target="../media/image11.png"/><Relationship Id="rId5" Type="http://schemas.openxmlformats.org/officeDocument/2006/relationships/tags" Target="../tags/tag287.xml"/><Relationship Id="rId10" Type="http://schemas.openxmlformats.org/officeDocument/2006/relationships/slideLayout" Target="../slideLayouts/slideLayout2.xml"/><Relationship Id="rId4" Type="http://schemas.openxmlformats.org/officeDocument/2006/relationships/tags" Target="../tags/tag286.xml"/><Relationship Id="rId9" Type="http://schemas.openxmlformats.org/officeDocument/2006/relationships/tags" Target="../tags/tag291.xml"/></Relationships>
</file>

<file path=ppt/slides/_rels/slide24.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293.xml"/><Relationship Id="rId7" Type="http://schemas.openxmlformats.org/officeDocument/2006/relationships/tags" Target="../tags/tag297.xml"/><Relationship Id="rId2" Type="http://schemas.openxmlformats.org/officeDocument/2006/relationships/tags" Target="../tags/tag292.xml"/><Relationship Id="rId1" Type="http://schemas.openxmlformats.org/officeDocument/2006/relationships/themeOverride" Target="../theme/themeOverride24.xml"/><Relationship Id="rId6" Type="http://schemas.openxmlformats.org/officeDocument/2006/relationships/tags" Target="../tags/tag296.xml"/><Relationship Id="rId5" Type="http://schemas.openxmlformats.org/officeDocument/2006/relationships/tags" Target="../tags/tag295.xml"/><Relationship Id="rId4" Type="http://schemas.openxmlformats.org/officeDocument/2006/relationships/tags" Target="../tags/tag294.xml"/></Relationships>
</file>

<file path=ppt/slides/_rels/slide25.xml.rels><?xml version="1.0" encoding="UTF-8" standalone="yes"?>
<Relationships xmlns="http://schemas.openxmlformats.org/package/2006/relationships"><Relationship Id="rId3" Type="http://schemas.openxmlformats.org/officeDocument/2006/relationships/tags" Target="../tags/tag299.xml"/><Relationship Id="rId7" Type="http://schemas.openxmlformats.org/officeDocument/2006/relationships/image" Target="../media/image12.png"/><Relationship Id="rId2" Type="http://schemas.openxmlformats.org/officeDocument/2006/relationships/tags" Target="../tags/tag298.xml"/><Relationship Id="rId1" Type="http://schemas.openxmlformats.org/officeDocument/2006/relationships/themeOverride" Target="../theme/themeOverride25.xml"/><Relationship Id="rId6" Type="http://schemas.openxmlformats.org/officeDocument/2006/relationships/slideLayout" Target="../slideLayouts/slideLayout2.xml"/><Relationship Id="rId5" Type="http://schemas.openxmlformats.org/officeDocument/2006/relationships/tags" Target="../tags/tag301.xml"/><Relationship Id="rId4" Type="http://schemas.openxmlformats.org/officeDocument/2006/relationships/tags" Target="../tags/tag300.xml"/></Relationships>
</file>

<file path=ppt/slides/_rels/slide2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tags" Target="../tags/tag303.xml"/><Relationship Id="rId7" Type="http://schemas.openxmlformats.org/officeDocument/2006/relationships/image" Target="../media/image13.png"/><Relationship Id="rId2" Type="http://schemas.openxmlformats.org/officeDocument/2006/relationships/tags" Target="../tags/tag302.xml"/><Relationship Id="rId1" Type="http://schemas.openxmlformats.org/officeDocument/2006/relationships/themeOverride" Target="../theme/themeOverride26.xml"/><Relationship Id="rId6" Type="http://schemas.openxmlformats.org/officeDocument/2006/relationships/slideLayout" Target="../slideLayouts/slideLayout2.xml"/><Relationship Id="rId5" Type="http://schemas.openxmlformats.org/officeDocument/2006/relationships/tags" Target="../tags/tag305.xml"/><Relationship Id="rId10" Type="http://schemas.openxmlformats.org/officeDocument/2006/relationships/image" Target="../media/image16.png"/><Relationship Id="rId4" Type="http://schemas.openxmlformats.org/officeDocument/2006/relationships/tags" Target="../tags/tag304.xml"/><Relationship Id="rId9" Type="http://schemas.openxmlformats.org/officeDocument/2006/relationships/image" Target="../media/image15.png"/></Relationships>
</file>

<file path=ppt/slides/_rels/slide27.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tags" Target="../tags/tag307.xml"/><Relationship Id="rId7" Type="http://schemas.openxmlformats.org/officeDocument/2006/relationships/image" Target="../media/image4.png"/><Relationship Id="rId2" Type="http://schemas.openxmlformats.org/officeDocument/2006/relationships/tags" Target="../tags/tag306.xml"/><Relationship Id="rId1" Type="http://schemas.openxmlformats.org/officeDocument/2006/relationships/themeOverride" Target="../theme/themeOverride27.xml"/><Relationship Id="rId6" Type="http://schemas.openxmlformats.org/officeDocument/2006/relationships/slideLayout" Target="../slideLayouts/slideLayout1.xml"/><Relationship Id="rId5" Type="http://schemas.openxmlformats.org/officeDocument/2006/relationships/tags" Target="../tags/tag309.xml"/><Relationship Id="rId4" Type="http://schemas.openxmlformats.org/officeDocument/2006/relationships/tags" Target="../tags/tag308.xml"/></Relationships>
</file>

<file path=ppt/slides/_rels/slide28.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26.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tags" Target="../tags/tag16.xml"/><Relationship Id="rId13" Type="http://schemas.openxmlformats.org/officeDocument/2006/relationships/tags" Target="../tags/tag21.xml"/><Relationship Id="rId3" Type="http://schemas.openxmlformats.org/officeDocument/2006/relationships/tags" Target="../tags/tag11.xml"/><Relationship Id="rId7" Type="http://schemas.openxmlformats.org/officeDocument/2006/relationships/tags" Target="../tags/tag15.xml"/><Relationship Id="rId12" Type="http://schemas.openxmlformats.org/officeDocument/2006/relationships/tags" Target="../tags/tag20.xml"/><Relationship Id="rId2" Type="http://schemas.openxmlformats.org/officeDocument/2006/relationships/tags" Target="../tags/tag10.xml"/><Relationship Id="rId1" Type="http://schemas.openxmlformats.org/officeDocument/2006/relationships/themeOverride" Target="../theme/themeOverride3.xml"/><Relationship Id="rId6" Type="http://schemas.openxmlformats.org/officeDocument/2006/relationships/tags" Target="../tags/tag14.xml"/><Relationship Id="rId11" Type="http://schemas.openxmlformats.org/officeDocument/2006/relationships/tags" Target="../tags/tag19.xml"/><Relationship Id="rId5" Type="http://schemas.openxmlformats.org/officeDocument/2006/relationships/tags" Target="../tags/tag13.xml"/><Relationship Id="rId15" Type="http://schemas.openxmlformats.org/officeDocument/2006/relationships/slideLayout" Target="../slideLayouts/slideLayout2.xml"/><Relationship Id="rId10" Type="http://schemas.openxmlformats.org/officeDocument/2006/relationships/tags" Target="../tags/tag18.xml"/><Relationship Id="rId4" Type="http://schemas.openxmlformats.org/officeDocument/2006/relationships/tags" Target="../tags/tag12.xml"/><Relationship Id="rId9" Type="http://schemas.openxmlformats.org/officeDocument/2006/relationships/tags" Target="../tags/tag17.xml"/><Relationship Id="rId14" Type="http://schemas.openxmlformats.org/officeDocument/2006/relationships/tags" Target="../tags/tag22.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24.xml"/><Relationship Id="rId7" Type="http://schemas.openxmlformats.org/officeDocument/2006/relationships/tags" Target="../tags/tag28.xml"/><Relationship Id="rId2" Type="http://schemas.openxmlformats.org/officeDocument/2006/relationships/tags" Target="../tags/tag23.xml"/><Relationship Id="rId1" Type="http://schemas.openxmlformats.org/officeDocument/2006/relationships/themeOverride" Target="../theme/themeOverride4.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s>
</file>

<file path=ppt/slides/_rels/slide5.xml.rels><?xml version="1.0" encoding="UTF-8" standalone="yes"?>
<Relationships xmlns="http://schemas.openxmlformats.org/package/2006/relationships"><Relationship Id="rId13" Type="http://schemas.openxmlformats.org/officeDocument/2006/relationships/tags" Target="../tags/tag40.xml"/><Relationship Id="rId18" Type="http://schemas.openxmlformats.org/officeDocument/2006/relationships/tags" Target="../tags/tag45.xml"/><Relationship Id="rId26" Type="http://schemas.openxmlformats.org/officeDocument/2006/relationships/tags" Target="../tags/tag53.xml"/><Relationship Id="rId39" Type="http://schemas.openxmlformats.org/officeDocument/2006/relationships/tags" Target="../tags/tag66.xml"/><Relationship Id="rId21" Type="http://schemas.openxmlformats.org/officeDocument/2006/relationships/tags" Target="../tags/tag48.xml"/><Relationship Id="rId34" Type="http://schemas.openxmlformats.org/officeDocument/2006/relationships/tags" Target="../tags/tag61.xml"/><Relationship Id="rId42" Type="http://schemas.openxmlformats.org/officeDocument/2006/relationships/tags" Target="../tags/tag69.xml"/><Relationship Id="rId47" Type="http://schemas.openxmlformats.org/officeDocument/2006/relationships/tags" Target="../tags/tag74.xml"/><Relationship Id="rId50" Type="http://schemas.openxmlformats.org/officeDocument/2006/relationships/tags" Target="../tags/tag77.xml"/><Relationship Id="rId55" Type="http://schemas.openxmlformats.org/officeDocument/2006/relationships/tags" Target="../tags/tag82.xml"/><Relationship Id="rId7" Type="http://schemas.openxmlformats.org/officeDocument/2006/relationships/tags" Target="../tags/tag34.xml"/><Relationship Id="rId2" Type="http://schemas.openxmlformats.org/officeDocument/2006/relationships/tags" Target="../tags/tag29.xml"/><Relationship Id="rId16" Type="http://schemas.openxmlformats.org/officeDocument/2006/relationships/tags" Target="../tags/tag43.xml"/><Relationship Id="rId29" Type="http://schemas.openxmlformats.org/officeDocument/2006/relationships/tags" Target="../tags/tag56.xml"/><Relationship Id="rId11" Type="http://schemas.openxmlformats.org/officeDocument/2006/relationships/tags" Target="../tags/tag38.xml"/><Relationship Id="rId24" Type="http://schemas.openxmlformats.org/officeDocument/2006/relationships/tags" Target="../tags/tag51.xml"/><Relationship Id="rId32" Type="http://schemas.openxmlformats.org/officeDocument/2006/relationships/tags" Target="../tags/tag59.xml"/><Relationship Id="rId37" Type="http://schemas.openxmlformats.org/officeDocument/2006/relationships/tags" Target="../tags/tag64.xml"/><Relationship Id="rId40" Type="http://schemas.openxmlformats.org/officeDocument/2006/relationships/tags" Target="../tags/tag67.xml"/><Relationship Id="rId45" Type="http://schemas.openxmlformats.org/officeDocument/2006/relationships/tags" Target="../tags/tag72.xml"/><Relationship Id="rId53" Type="http://schemas.openxmlformats.org/officeDocument/2006/relationships/tags" Target="../tags/tag80.xml"/><Relationship Id="rId58" Type="http://schemas.openxmlformats.org/officeDocument/2006/relationships/tags" Target="../tags/tag85.xml"/><Relationship Id="rId5" Type="http://schemas.openxmlformats.org/officeDocument/2006/relationships/tags" Target="../tags/tag32.xml"/><Relationship Id="rId61" Type="http://schemas.openxmlformats.org/officeDocument/2006/relationships/tags" Target="../tags/tag88.xml"/><Relationship Id="rId19" Type="http://schemas.openxmlformats.org/officeDocument/2006/relationships/tags" Target="../tags/tag46.xml"/><Relationship Id="rId14" Type="http://schemas.openxmlformats.org/officeDocument/2006/relationships/tags" Target="../tags/tag41.xml"/><Relationship Id="rId22" Type="http://schemas.openxmlformats.org/officeDocument/2006/relationships/tags" Target="../tags/tag49.xml"/><Relationship Id="rId27" Type="http://schemas.openxmlformats.org/officeDocument/2006/relationships/tags" Target="../tags/tag54.xml"/><Relationship Id="rId30" Type="http://schemas.openxmlformats.org/officeDocument/2006/relationships/tags" Target="../tags/tag57.xml"/><Relationship Id="rId35" Type="http://schemas.openxmlformats.org/officeDocument/2006/relationships/tags" Target="../tags/tag62.xml"/><Relationship Id="rId43" Type="http://schemas.openxmlformats.org/officeDocument/2006/relationships/tags" Target="../tags/tag70.xml"/><Relationship Id="rId48" Type="http://schemas.openxmlformats.org/officeDocument/2006/relationships/tags" Target="../tags/tag75.xml"/><Relationship Id="rId56" Type="http://schemas.openxmlformats.org/officeDocument/2006/relationships/tags" Target="../tags/tag83.xml"/><Relationship Id="rId8" Type="http://schemas.openxmlformats.org/officeDocument/2006/relationships/tags" Target="../tags/tag35.xml"/><Relationship Id="rId51" Type="http://schemas.openxmlformats.org/officeDocument/2006/relationships/tags" Target="../tags/tag78.xml"/><Relationship Id="rId3" Type="http://schemas.openxmlformats.org/officeDocument/2006/relationships/tags" Target="../tags/tag30.xml"/><Relationship Id="rId12" Type="http://schemas.openxmlformats.org/officeDocument/2006/relationships/tags" Target="../tags/tag39.xml"/><Relationship Id="rId17" Type="http://schemas.openxmlformats.org/officeDocument/2006/relationships/tags" Target="../tags/tag44.xml"/><Relationship Id="rId25" Type="http://schemas.openxmlformats.org/officeDocument/2006/relationships/tags" Target="../tags/tag52.xml"/><Relationship Id="rId33" Type="http://schemas.openxmlformats.org/officeDocument/2006/relationships/tags" Target="../tags/tag60.xml"/><Relationship Id="rId38" Type="http://schemas.openxmlformats.org/officeDocument/2006/relationships/tags" Target="../tags/tag65.xml"/><Relationship Id="rId46" Type="http://schemas.openxmlformats.org/officeDocument/2006/relationships/tags" Target="../tags/tag73.xml"/><Relationship Id="rId59" Type="http://schemas.openxmlformats.org/officeDocument/2006/relationships/tags" Target="../tags/tag86.xml"/><Relationship Id="rId20" Type="http://schemas.openxmlformats.org/officeDocument/2006/relationships/tags" Target="../tags/tag47.xml"/><Relationship Id="rId41" Type="http://schemas.openxmlformats.org/officeDocument/2006/relationships/tags" Target="../tags/tag68.xml"/><Relationship Id="rId54" Type="http://schemas.openxmlformats.org/officeDocument/2006/relationships/tags" Target="../tags/tag81.xml"/><Relationship Id="rId62" Type="http://schemas.openxmlformats.org/officeDocument/2006/relationships/slideLayout" Target="../slideLayouts/slideLayout2.xml"/><Relationship Id="rId1" Type="http://schemas.openxmlformats.org/officeDocument/2006/relationships/themeOverride" Target="../theme/themeOverride5.xml"/><Relationship Id="rId6" Type="http://schemas.openxmlformats.org/officeDocument/2006/relationships/tags" Target="../tags/tag33.xml"/><Relationship Id="rId15" Type="http://schemas.openxmlformats.org/officeDocument/2006/relationships/tags" Target="../tags/tag42.xml"/><Relationship Id="rId23" Type="http://schemas.openxmlformats.org/officeDocument/2006/relationships/tags" Target="../tags/tag50.xml"/><Relationship Id="rId28" Type="http://schemas.openxmlformats.org/officeDocument/2006/relationships/tags" Target="../tags/tag55.xml"/><Relationship Id="rId36" Type="http://schemas.openxmlformats.org/officeDocument/2006/relationships/tags" Target="../tags/tag63.xml"/><Relationship Id="rId49" Type="http://schemas.openxmlformats.org/officeDocument/2006/relationships/tags" Target="../tags/tag76.xml"/><Relationship Id="rId57" Type="http://schemas.openxmlformats.org/officeDocument/2006/relationships/tags" Target="../tags/tag84.xml"/><Relationship Id="rId10" Type="http://schemas.openxmlformats.org/officeDocument/2006/relationships/tags" Target="../tags/tag37.xml"/><Relationship Id="rId31" Type="http://schemas.openxmlformats.org/officeDocument/2006/relationships/tags" Target="../tags/tag58.xml"/><Relationship Id="rId44" Type="http://schemas.openxmlformats.org/officeDocument/2006/relationships/tags" Target="../tags/tag71.xml"/><Relationship Id="rId52" Type="http://schemas.openxmlformats.org/officeDocument/2006/relationships/tags" Target="../tags/tag79.xml"/><Relationship Id="rId60" Type="http://schemas.openxmlformats.org/officeDocument/2006/relationships/tags" Target="../tags/tag87.xml"/><Relationship Id="rId4" Type="http://schemas.openxmlformats.org/officeDocument/2006/relationships/tags" Target="../tags/tag31.xml"/><Relationship Id="rId9" Type="http://schemas.openxmlformats.org/officeDocument/2006/relationships/tags" Target="../tags/tag36.xml"/></Relationships>
</file>

<file path=ppt/slides/_rels/slide6.xml.rels><?xml version="1.0" encoding="UTF-8" standalone="yes"?>
<Relationships xmlns="http://schemas.openxmlformats.org/package/2006/relationships"><Relationship Id="rId8" Type="http://schemas.openxmlformats.org/officeDocument/2006/relationships/tags" Target="../tags/tag95.xml"/><Relationship Id="rId3" Type="http://schemas.openxmlformats.org/officeDocument/2006/relationships/tags" Target="../tags/tag90.xml"/><Relationship Id="rId7" Type="http://schemas.openxmlformats.org/officeDocument/2006/relationships/tags" Target="../tags/tag94.xml"/><Relationship Id="rId12" Type="http://schemas.openxmlformats.org/officeDocument/2006/relationships/slideLayout" Target="../slideLayouts/slideLayout2.xml"/><Relationship Id="rId2" Type="http://schemas.openxmlformats.org/officeDocument/2006/relationships/tags" Target="../tags/tag89.xml"/><Relationship Id="rId1" Type="http://schemas.openxmlformats.org/officeDocument/2006/relationships/themeOverride" Target="../theme/themeOverride6.xml"/><Relationship Id="rId6" Type="http://schemas.openxmlformats.org/officeDocument/2006/relationships/tags" Target="../tags/tag93.xml"/><Relationship Id="rId11" Type="http://schemas.openxmlformats.org/officeDocument/2006/relationships/tags" Target="../tags/tag98.xml"/><Relationship Id="rId5" Type="http://schemas.openxmlformats.org/officeDocument/2006/relationships/tags" Target="../tags/tag92.xml"/><Relationship Id="rId10" Type="http://schemas.openxmlformats.org/officeDocument/2006/relationships/tags" Target="../tags/tag97.xml"/><Relationship Id="rId4" Type="http://schemas.openxmlformats.org/officeDocument/2006/relationships/tags" Target="../tags/tag91.xml"/><Relationship Id="rId9" Type="http://schemas.openxmlformats.org/officeDocument/2006/relationships/tags" Target="../tags/tag96.xml"/></Relationships>
</file>

<file path=ppt/slides/_rels/slide7.xml.rels><?xml version="1.0" encoding="UTF-8" standalone="yes"?>
<Relationships xmlns="http://schemas.openxmlformats.org/package/2006/relationships"><Relationship Id="rId8" Type="http://schemas.openxmlformats.org/officeDocument/2006/relationships/tags" Target="../tags/tag105.xml"/><Relationship Id="rId13" Type="http://schemas.openxmlformats.org/officeDocument/2006/relationships/tags" Target="../tags/tag110.xml"/><Relationship Id="rId3" Type="http://schemas.openxmlformats.org/officeDocument/2006/relationships/tags" Target="../tags/tag100.xml"/><Relationship Id="rId7" Type="http://schemas.openxmlformats.org/officeDocument/2006/relationships/tags" Target="../tags/tag104.xml"/><Relationship Id="rId12" Type="http://schemas.openxmlformats.org/officeDocument/2006/relationships/tags" Target="../tags/tag109.xml"/><Relationship Id="rId2" Type="http://schemas.openxmlformats.org/officeDocument/2006/relationships/tags" Target="../tags/tag99.xml"/><Relationship Id="rId1" Type="http://schemas.openxmlformats.org/officeDocument/2006/relationships/themeOverride" Target="../theme/themeOverride7.xml"/><Relationship Id="rId6" Type="http://schemas.openxmlformats.org/officeDocument/2006/relationships/tags" Target="../tags/tag103.xml"/><Relationship Id="rId11" Type="http://schemas.openxmlformats.org/officeDocument/2006/relationships/tags" Target="../tags/tag108.xml"/><Relationship Id="rId5" Type="http://schemas.openxmlformats.org/officeDocument/2006/relationships/tags" Target="../tags/tag102.xml"/><Relationship Id="rId10" Type="http://schemas.openxmlformats.org/officeDocument/2006/relationships/tags" Target="../tags/tag107.xml"/><Relationship Id="rId4" Type="http://schemas.openxmlformats.org/officeDocument/2006/relationships/tags" Target="../tags/tag101.xml"/><Relationship Id="rId9" Type="http://schemas.openxmlformats.org/officeDocument/2006/relationships/tags" Target="../tags/tag106.xml"/><Relationship Id="rId1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tags" Target="../tags/tag117.xml"/><Relationship Id="rId13" Type="http://schemas.openxmlformats.org/officeDocument/2006/relationships/tags" Target="../tags/tag122.xml"/><Relationship Id="rId3" Type="http://schemas.openxmlformats.org/officeDocument/2006/relationships/tags" Target="../tags/tag112.xml"/><Relationship Id="rId7" Type="http://schemas.openxmlformats.org/officeDocument/2006/relationships/tags" Target="../tags/tag116.xml"/><Relationship Id="rId12" Type="http://schemas.openxmlformats.org/officeDocument/2006/relationships/tags" Target="../tags/tag121.xml"/><Relationship Id="rId2" Type="http://schemas.openxmlformats.org/officeDocument/2006/relationships/tags" Target="../tags/tag111.xml"/><Relationship Id="rId1" Type="http://schemas.openxmlformats.org/officeDocument/2006/relationships/themeOverride" Target="../theme/themeOverride8.xml"/><Relationship Id="rId6" Type="http://schemas.openxmlformats.org/officeDocument/2006/relationships/tags" Target="../tags/tag115.xml"/><Relationship Id="rId11" Type="http://schemas.openxmlformats.org/officeDocument/2006/relationships/tags" Target="../tags/tag120.xml"/><Relationship Id="rId5" Type="http://schemas.openxmlformats.org/officeDocument/2006/relationships/tags" Target="../tags/tag114.xml"/><Relationship Id="rId10" Type="http://schemas.openxmlformats.org/officeDocument/2006/relationships/tags" Target="../tags/tag119.xml"/><Relationship Id="rId4" Type="http://schemas.openxmlformats.org/officeDocument/2006/relationships/tags" Target="../tags/tag113.xml"/><Relationship Id="rId9" Type="http://schemas.openxmlformats.org/officeDocument/2006/relationships/tags" Target="../tags/tag118.xml"/><Relationship Id="rId1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tags" Target="../tags/tag129.xml"/><Relationship Id="rId13" Type="http://schemas.openxmlformats.org/officeDocument/2006/relationships/tags" Target="../tags/tag134.xml"/><Relationship Id="rId3" Type="http://schemas.openxmlformats.org/officeDocument/2006/relationships/tags" Target="../tags/tag124.xml"/><Relationship Id="rId7" Type="http://schemas.openxmlformats.org/officeDocument/2006/relationships/tags" Target="../tags/tag128.xml"/><Relationship Id="rId12" Type="http://schemas.openxmlformats.org/officeDocument/2006/relationships/tags" Target="../tags/tag133.xml"/><Relationship Id="rId2" Type="http://schemas.openxmlformats.org/officeDocument/2006/relationships/tags" Target="../tags/tag123.xml"/><Relationship Id="rId1" Type="http://schemas.openxmlformats.org/officeDocument/2006/relationships/themeOverride" Target="../theme/themeOverride9.xml"/><Relationship Id="rId6" Type="http://schemas.openxmlformats.org/officeDocument/2006/relationships/tags" Target="../tags/tag127.xml"/><Relationship Id="rId11" Type="http://schemas.openxmlformats.org/officeDocument/2006/relationships/tags" Target="../tags/tag132.xml"/><Relationship Id="rId5" Type="http://schemas.openxmlformats.org/officeDocument/2006/relationships/tags" Target="../tags/tag126.xml"/><Relationship Id="rId10" Type="http://schemas.openxmlformats.org/officeDocument/2006/relationships/tags" Target="../tags/tag131.xml"/><Relationship Id="rId4" Type="http://schemas.openxmlformats.org/officeDocument/2006/relationships/tags" Target="../tags/tag125.xml"/><Relationship Id="rId9" Type="http://schemas.openxmlformats.org/officeDocument/2006/relationships/tags" Target="../tags/tag130.xml"/><Relationship Id="rId1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PA-矩形 90"/>
          <p:cNvSpPr/>
          <p:nvPr>
            <p:custDataLst>
              <p:tags r:id="rId3"/>
            </p:custDataLst>
          </p:nvPr>
        </p:nvSpPr>
        <p:spPr>
          <a:xfrm>
            <a:off x="185262" y="1357313"/>
            <a:ext cx="10702925" cy="2201545"/>
          </a:xfrm>
          <a:prstGeom prst="rect">
            <a:avLst/>
          </a:prstGeom>
          <a:blipFill rotWithShape="1">
            <a:blip r:embed="rId8">
              <a:alphaModFix amt="60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i="0" u="none" strike="noStrike" kern="1200" cap="none" spc="0" normalizeH="0" baseline="0" noProof="0" dirty="0">
              <a:ln>
                <a:noFill/>
              </a:ln>
              <a:solidFill>
                <a:prstClr val="white"/>
              </a:solidFill>
              <a:effectLst/>
              <a:uLnTx/>
              <a:uFillTx/>
              <a:latin typeface="汉仪行楷简" panose="02010609000101010101" pitchFamily="49" charset="-122"/>
              <a:ea typeface="汉仪行楷简" panose="02010609000101010101" pitchFamily="49" charset="-122"/>
              <a:cs typeface="+mn-ea"/>
              <a:sym typeface="+mn-lt"/>
            </a:endParaRPr>
          </a:p>
        </p:txBody>
      </p:sp>
      <p:pic>
        <p:nvPicPr>
          <p:cNvPr id="24" name="PA-图片 23"/>
          <p:cNvPicPr>
            <a:picLocks noGrp="1" noChangeAspect="1"/>
          </p:cNvPicPr>
          <p:nvPr isPhoto="1">
            <p:custDataLst>
              <p:tags r:id="rId4"/>
            </p:custDataLst>
          </p:nvPr>
        </p:nvPicPr>
        <p:blipFill rotWithShape="1">
          <a:blip r:embed="rId9" cstate="screen">
            <a:extLst>
              <a:ext uri="{28A0092B-C50C-407E-A947-70E740481C1C}">
                <a14:useLocalDpi xmlns:a14="http://schemas.microsoft.com/office/drawing/2010/main"/>
              </a:ext>
            </a:extLst>
          </a:blip>
          <a:srcRect/>
          <a:stretch/>
        </p:blipFill>
        <p:spPr>
          <a:xfrm>
            <a:off x="0" y="4656455"/>
            <a:ext cx="12208510" cy="2201545"/>
          </a:xfrm>
          <a:prstGeom prst="rect">
            <a:avLst/>
          </a:prstGeom>
        </p:spPr>
      </p:pic>
      <p:sp>
        <p:nvSpPr>
          <p:cNvPr id="21" name="PA-文本框 20"/>
          <p:cNvSpPr txBox="1"/>
          <p:nvPr>
            <p:custDataLst>
              <p:tags r:id="rId5"/>
            </p:custDataLst>
          </p:nvPr>
        </p:nvSpPr>
        <p:spPr>
          <a:xfrm>
            <a:off x="642303" y="4288039"/>
            <a:ext cx="1085353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200" b="1" i="0" u="none" strike="noStrike" kern="1200" cap="none" spc="300" normalizeH="0" baseline="0" noProof="0" dirty="0" smtClean="0">
                <a:ln>
                  <a:noFill/>
                </a:ln>
                <a:effectLst/>
                <a:uLnTx/>
                <a:uFillTx/>
                <a:cs typeface="+mn-ea"/>
                <a:sym typeface="+mn-lt"/>
              </a:rPr>
              <a:t>企</a:t>
            </a:r>
            <a:r>
              <a:rPr kumimoji="0" lang="zh-CN" altLang="en-US" sz="3200" b="1" i="0" u="none" strike="noStrike" kern="1200" cap="none" spc="300" normalizeH="0" baseline="0" noProof="0" dirty="0">
                <a:ln>
                  <a:noFill/>
                </a:ln>
                <a:effectLst/>
                <a:uLnTx/>
                <a:uFillTx/>
                <a:cs typeface="+mn-ea"/>
                <a:sym typeface="+mn-lt"/>
              </a:rPr>
              <a:t>业安全生产培训宣传教育</a:t>
            </a:r>
          </a:p>
        </p:txBody>
      </p:sp>
      <p:sp>
        <p:nvSpPr>
          <p:cNvPr id="3" name="PA-矩形 2"/>
          <p:cNvSpPr/>
          <p:nvPr>
            <p:custDataLst>
              <p:tags r:id="rId6"/>
            </p:custDataLst>
          </p:nvPr>
        </p:nvSpPr>
        <p:spPr>
          <a:xfrm>
            <a:off x="232410" y="259715"/>
            <a:ext cx="11727180" cy="6337935"/>
          </a:xfrm>
          <a:prstGeom prst="rect">
            <a:avLst/>
          </a:prstGeom>
          <a:noFill/>
          <a:ln w="12700">
            <a:solidFill>
              <a:srgbClr val="7E0C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nvGrpSpPr>
          <p:cNvPr id="16" name="组合 15">
            <a:extLst>
              <a:ext uri="{FF2B5EF4-FFF2-40B4-BE49-F238E27FC236}">
                <a16:creationId xmlns:a16="http://schemas.microsoft.com/office/drawing/2014/main" xmlns="" id="{2FA74314-DF9D-49B2-8091-86932DD79075}"/>
              </a:ext>
            </a:extLst>
          </p:cNvPr>
          <p:cNvGrpSpPr/>
          <p:nvPr/>
        </p:nvGrpSpPr>
        <p:grpSpPr>
          <a:xfrm>
            <a:off x="5118735" y="2059797"/>
            <a:ext cx="5461000" cy="2214880"/>
            <a:chOff x="2177" y="2118"/>
            <a:chExt cx="8600" cy="3488"/>
          </a:xfrm>
        </p:grpSpPr>
        <p:sp>
          <p:nvSpPr>
            <p:cNvPr id="17" name="文本框 16">
              <a:extLst>
                <a:ext uri="{FF2B5EF4-FFF2-40B4-BE49-F238E27FC236}">
                  <a16:creationId xmlns:a16="http://schemas.microsoft.com/office/drawing/2014/main" xmlns="" id="{57046123-1A42-455B-BFE0-471DCB4DBD3E}"/>
                </a:ext>
              </a:extLst>
            </p:cNvPr>
            <p:cNvSpPr txBox="1"/>
            <p:nvPr/>
          </p:nvSpPr>
          <p:spPr>
            <a:xfrm>
              <a:off x="2177" y="2118"/>
              <a:ext cx="3333" cy="3488"/>
            </a:xfrm>
            <a:prstGeom prst="rect">
              <a:avLst/>
            </a:prstGeom>
            <a:noFill/>
          </p:spPr>
          <p:txBody>
            <a:bodyPr wrap="square" rtlCol="0">
              <a:spAutoFit/>
            </a:bodyPr>
            <a:lstStyle/>
            <a:p>
              <a:r>
                <a:rPr lang="zh-CN" altLang="en-US" sz="13800" spc="-100">
                  <a:gradFill>
                    <a:gsLst>
                      <a:gs pos="0">
                        <a:srgbClr val="571733"/>
                      </a:gs>
                      <a:gs pos="98000">
                        <a:srgbClr val="EA5216"/>
                      </a:gs>
                      <a:gs pos="55000">
                        <a:srgbClr val="BC1225"/>
                      </a:gs>
                    </a:gsLst>
                    <a:lin ang="0" scaled="0"/>
                  </a:gradFill>
                  <a:uFillTx/>
                  <a:latin typeface="汉仪行楷简" panose="02010609000101010101" pitchFamily="49" charset="-122"/>
                  <a:ea typeface="汉仪行楷简" panose="02010609000101010101" pitchFamily="49" charset="-122"/>
                  <a:cs typeface="+mn-ea"/>
                  <a:sym typeface="+mn-lt"/>
                </a:rPr>
                <a:t>重</a:t>
              </a:r>
            </a:p>
          </p:txBody>
        </p:sp>
        <p:sp>
          <p:nvSpPr>
            <p:cNvPr id="18" name="文本框 17">
              <a:extLst>
                <a:ext uri="{FF2B5EF4-FFF2-40B4-BE49-F238E27FC236}">
                  <a16:creationId xmlns:a16="http://schemas.microsoft.com/office/drawing/2014/main" xmlns="" id="{314985B1-784E-4440-9431-33B778A54DAC}"/>
                </a:ext>
              </a:extLst>
            </p:cNvPr>
            <p:cNvSpPr txBox="1"/>
            <p:nvPr/>
          </p:nvSpPr>
          <p:spPr>
            <a:xfrm>
              <a:off x="4337" y="2742"/>
              <a:ext cx="2359" cy="2470"/>
            </a:xfrm>
            <a:prstGeom prst="rect">
              <a:avLst/>
            </a:prstGeom>
            <a:noFill/>
          </p:spPr>
          <p:txBody>
            <a:bodyPr wrap="square" rtlCol="0">
              <a:spAutoFit/>
            </a:bodyPr>
            <a:lstStyle/>
            <a:p>
              <a:r>
                <a:rPr lang="zh-CN" altLang="en-US" sz="9600" spc="-100">
                  <a:gradFill>
                    <a:gsLst>
                      <a:gs pos="0">
                        <a:srgbClr val="571733"/>
                      </a:gs>
                      <a:gs pos="98000">
                        <a:srgbClr val="EA5216"/>
                      </a:gs>
                      <a:gs pos="55000">
                        <a:srgbClr val="BC1225"/>
                      </a:gs>
                    </a:gsLst>
                    <a:lin ang="0" scaled="0"/>
                  </a:gradFill>
                  <a:uFillTx/>
                  <a:latin typeface="汉仪行楷简" panose="02010609000101010101" pitchFamily="49" charset="-122"/>
                  <a:ea typeface="汉仪行楷简" panose="02010609000101010101" pitchFamily="49" charset="-122"/>
                  <a:cs typeface="+mn-ea"/>
                  <a:sym typeface="+mn-lt"/>
                </a:rPr>
                <a:t>于</a:t>
              </a:r>
            </a:p>
          </p:txBody>
        </p:sp>
        <p:sp>
          <p:nvSpPr>
            <p:cNvPr id="19" name="文本框 18">
              <a:extLst>
                <a:ext uri="{FF2B5EF4-FFF2-40B4-BE49-F238E27FC236}">
                  <a16:creationId xmlns:a16="http://schemas.microsoft.com/office/drawing/2014/main" xmlns="" id="{D7C7534D-B6BE-4EB7-BB77-043E530D95B7}"/>
                </a:ext>
              </a:extLst>
            </p:cNvPr>
            <p:cNvSpPr txBox="1"/>
            <p:nvPr/>
          </p:nvSpPr>
          <p:spPr>
            <a:xfrm>
              <a:off x="5785" y="2391"/>
              <a:ext cx="2977" cy="3173"/>
            </a:xfrm>
            <a:prstGeom prst="rect">
              <a:avLst/>
            </a:prstGeom>
            <a:noFill/>
          </p:spPr>
          <p:txBody>
            <a:bodyPr wrap="square" rtlCol="0">
              <a:spAutoFit/>
            </a:bodyPr>
            <a:lstStyle/>
            <a:p>
              <a:r>
                <a:rPr lang="zh-CN" altLang="en-US" sz="12500" spc="-100" dirty="0">
                  <a:gradFill>
                    <a:gsLst>
                      <a:gs pos="0">
                        <a:srgbClr val="571733"/>
                      </a:gs>
                      <a:gs pos="98000">
                        <a:srgbClr val="EA5216"/>
                      </a:gs>
                      <a:gs pos="55000">
                        <a:srgbClr val="BC1225"/>
                      </a:gs>
                    </a:gsLst>
                    <a:lin ang="0" scaled="0"/>
                  </a:gradFill>
                  <a:uFillTx/>
                  <a:latin typeface="汉仪行楷简" panose="02010609000101010101" pitchFamily="49" charset="-122"/>
                  <a:ea typeface="汉仪行楷简" panose="02010609000101010101" pitchFamily="49" charset="-122"/>
                  <a:cs typeface="+mn-ea"/>
                  <a:sym typeface="+mn-lt"/>
                </a:rPr>
                <a:t>泰</a:t>
              </a:r>
            </a:p>
          </p:txBody>
        </p:sp>
        <p:sp>
          <p:nvSpPr>
            <p:cNvPr id="20" name="文本框 19">
              <a:extLst>
                <a:ext uri="{FF2B5EF4-FFF2-40B4-BE49-F238E27FC236}">
                  <a16:creationId xmlns:a16="http://schemas.microsoft.com/office/drawing/2014/main" xmlns="" id="{AC14C4C1-FBBA-434D-99CE-A6AC4DCB10F9}"/>
                </a:ext>
              </a:extLst>
            </p:cNvPr>
            <p:cNvSpPr txBox="1"/>
            <p:nvPr/>
          </p:nvSpPr>
          <p:spPr>
            <a:xfrm>
              <a:off x="8062" y="2875"/>
              <a:ext cx="2715" cy="2470"/>
            </a:xfrm>
            <a:prstGeom prst="rect">
              <a:avLst/>
            </a:prstGeom>
            <a:noFill/>
          </p:spPr>
          <p:txBody>
            <a:bodyPr wrap="square" rtlCol="0">
              <a:spAutoFit/>
            </a:bodyPr>
            <a:lstStyle/>
            <a:p>
              <a:r>
                <a:rPr lang="zh-CN" altLang="en-US" sz="9600" spc="-100">
                  <a:gradFill>
                    <a:gsLst>
                      <a:gs pos="0">
                        <a:srgbClr val="571733"/>
                      </a:gs>
                      <a:gs pos="98000">
                        <a:srgbClr val="EA5216"/>
                      </a:gs>
                      <a:gs pos="55000">
                        <a:srgbClr val="BC1225"/>
                      </a:gs>
                    </a:gsLst>
                    <a:lin ang="0" scaled="0"/>
                  </a:gradFill>
                  <a:uFillTx/>
                  <a:latin typeface="汉仪行楷简" panose="02010609000101010101" pitchFamily="49" charset="-122"/>
                  <a:ea typeface="汉仪行楷简" panose="02010609000101010101" pitchFamily="49" charset="-122"/>
                  <a:cs typeface="+mn-ea"/>
                  <a:sym typeface="+mn-lt"/>
                </a:rPr>
                <a:t>山</a:t>
              </a:r>
            </a:p>
          </p:txBody>
        </p:sp>
      </p:grpSp>
      <p:grpSp>
        <p:nvGrpSpPr>
          <p:cNvPr id="22" name="组合 21">
            <a:extLst>
              <a:ext uri="{FF2B5EF4-FFF2-40B4-BE49-F238E27FC236}">
                <a16:creationId xmlns:a16="http://schemas.microsoft.com/office/drawing/2014/main" xmlns="" id="{7290028B-8AD5-4C01-B03C-FFDDF78B1D2E}"/>
              </a:ext>
            </a:extLst>
          </p:cNvPr>
          <p:cNvGrpSpPr/>
          <p:nvPr/>
        </p:nvGrpSpPr>
        <p:grpSpPr>
          <a:xfrm>
            <a:off x="1477010" y="71612"/>
            <a:ext cx="5760720" cy="2646045"/>
            <a:chOff x="2177" y="2118"/>
            <a:chExt cx="9072" cy="4167"/>
          </a:xfrm>
        </p:grpSpPr>
        <p:sp>
          <p:nvSpPr>
            <p:cNvPr id="23" name="文本框 22">
              <a:extLst>
                <a:ext uri="{FF2B5EF4-FFF2-40B4-BE49-F238E27FC236}">
                  <a16:creationId xmlns:a16="http://schemas.microsoft.com/office/drawing/2014/main" xmlns="" id="{D992E0B4-DF56-4272-A1FF-C8CFF9BE9C7C}"/>
                </a:ext>
              </a:extLst>
            </p:cNvPr>
            <p:cNvSpPr txBox="1"/>
            <p:nvPr/>
          </p:nvSpPr>
          <p:spPr>
            <a:xfrm>
              <a:off x="2177" y="2118"/>
              <a:ext cx="3333" cy="4167"/>
            </a:xfrm>
            <a:prstGeom prst="rect">
              <a:avLst/>
            </a:prstGeom>
            <a:noFill/>
          </p:spPr>
          <p:txBody>
            <a:bodyPr wrap="square" rtlCol="0">
              <a:spAutoFit/>
            </a:bodyPr>
            <a:lstStyle/>
            <a:p>
              <a:r>
                <a:rPr lang="zh-CN" altLang="en-US" sz="16600" spc="-100">
                  <a:gradFill>
                    <a:gsLst>
                      <a:gs pos="0">
                        <a:srgbClr val="571733"/>
                      </a:gs>
                      <a:gs pos="100000">
                        <a:srgbClr val="BC1225"/>
                      </a:gs>
                    </a:gsLst>
                    <a:lin ang="0" scaled="0"/>
                  </a:gradFill>
                  <a:uFillTx/>
                  <a:latin typeface="汉仪行楷简" panose="02010609000101010101" pitchFamily="49" charset="-122"/>
                  <a:ea typeface="汉仪行楷简" panose="02010609000101010101" pitchFamily="49" charset="-122"/>
                  <a:cs typeface="+mn-ea"/>
                  <a:sym typeface="+mn-lt"/>
                </a:rPr>
                <a:t>安</a:t>
              </a:r>
            </a:p>
          </p:txBody>
        </p:sp>
        <p:sp>
          <p:nvSpPr>
            <p:cNvPr id="35" name="文本框 34">
              <a:extLst>
                <a:ext uri="{FF2B5EF4-FFF2-40B4-BE49-F238E27FC236}">
                  <a16:creationId xmlns:a16="http://schemas.microsoft.com/office/drawing/2014/main" xmlns="" id="{CAD6DE81-BB38-4B80-B536-0233AAB211CD}"/>
                </a:ext>
              </a:extLst>
            </p:cNvPr>
            <p:cNvSpPr txBox="1"/>
            <p:nvPr/>
          </p:nvSpPr>
          <p:spPr>
            <a:xfrm>
              <a:off x="4815" y="3238"/>
              <a:ext cx="2359" cy="2931"/>
            </a:xfrm>
            <a:prstGeom prst="rect">
              <a:avLst/>
            </a:prstGeom>
            <a:noFill/>
          </p:spPr>
          <p:txBody>
            <a:bodyPr wrap="square" rtlCol="0">
              <a:spAutoFit/>
            </a:bodyPr>
            <a:lstStyle/>
            <a:p>
              <a:r>
                <a:rPr lang="zh-CN" altLang="en-US" sz="11500" spc="-100" dirty="0">
                  <a:gradFill>
                    <a:gsLst>
                      <a:gs pos="0">
                        <a:srgbClr val="571733"/>
                      </a:gs>
                      <a:gs pos="100000">
                        <a:srgbClr val="BC1225"/>
                      </a:gs>
                    </a:gsLst>
                    <a:lin ang="0" scaled="0"/>
                  </a:gradFill>
                  <a:uFillTx/>
                  <a:latin typeface="汉仪行楷简" panose="02010609000101010101" pitchFamily="49" charset="-122"/>
                  <a:ea typeface="汉仪行楷简" panose="02010609000101010101" pitchFamily="49" charset="-122"/>
                  <a:cs typeface="+mn-ea"/>
                  <a:sym typeface="+mn-lt"/>
                </a:rPr>
                <a:t>全</a:t>
              </a:r>
            </a:p>
          </p:txBody>
        </p:sp>
        <p:sp>
          <p:nvSpPr>
            <p:cNvPr id="36" name="文本框 35">
              <a:extLst>
                <a:ext uri="{FF2B5EF4-FFF2-40B4-BE49-F238E27FC236}">
                  <a16:creationId xmlns:a16="http://schemas.microsoft.com/office/drawing/2014/main" xmlns="" id="{A49D6D5E-DF74-49F4-84D9-476F2C438D12}"/>
                </a:ext>
              </a:extLst>
            </p:cNvPr>
            <p:cNvSpPr txBox="1"/>
            <p:nvPr/>
          </p:nvSpPr>
          <p:spPr>
            <a:xfrm>
              <a:off x="6142" y="2390"/>
              <a:ext cx="2977" cy="3779"/>
            </a:xfrm>
            <a:prstGeom prst="rect">
              <a:avLst/>
            </a:prstGeom>
            <a:noFill/>
          </p:spPr>
          <p:txBody>
            <a:bodyPr wrap="square" rtlCol="0">
              <a:spAutoFit/>
            </a:bodyPr>
            <a:lstStyle/>
            <a:p>
              <a:r>
                <a:rPr lang="zh-CN" altLang="en-US" sz="15000" spc="-100" dirty="0">
                  <a:gradFill>
                    <a:gsLst>
                      <a:gs pos="0">
                        <a:srgbClr val="571733"/>
                      </a:gs>
                      <a:gs pos="100000">
                        <a:srgbClr val="BC1225"/>
                      </a:gs>
                    </a:gsLst>
                    <a:lin ang="0" scaled="0"/>
                  </a:gradFill>
                  <a:uFillTx/>
                  <a:latin typeface="汉仪行楷简" panose="02010609000101010101" pitchFamily="49" charset="-122"/>
                  <a:ea typeface="汉仪行楷简" panose="02010609000101010101" pitchFamily="49" charset="-122"/>
                  <a:cs typeface="+mn-ea"/>
                  <a:sym typeface="+mn-lt"/>
                </a:rPr>
                <a:t>生</a:t>
              </a:r>
            </a:p>
          </p:txBody>
        </p:sp>
        <p:sp>
          <p:nvSpPr>
            <p:cNvPr id="37" name="文本框 36">
              <a:extLst>
                <a:ext uri="{FF2B5EF4-FFF2-40B4-BE49-F238E27FC236}">
                  <a16:creationId xmlns:a16="http://schemas.microsoft.com/office/drawing/2014/main" xmlns="" id="{D3732D9D-E038-4A21-A689-0C96030F69E6}"/>
                </a:ext>
              </a:extLst>
            </p:cNvPr>
            <p:cNvSpPr txBox="1"/>
            <p:nvPr/>
          </p:nvSpPr>
          <p:spPr>
            <a:xfrm>
              <a:off x="8534" y="3061"/>
              <a:ext cx="2715" cy="2761"/>
            </a:xfrm>
            <a:prstGeom prst="rect">
              <a:avLst/>
            </a:prstGeom>
            <a:noFill/>
          </p:spPr>
          <p:txBody>
            <a:bodyPr wrap="square" rtlCol="0">
              <a:spAutoFit/>
            </a:bodyPr>
            <a:lstStyle/>
            <a:p>
              <a:r>
                <a:rPr lang="zh-CN" altLang="en-US" sz="10800" spc="-100">
                  <a:gradFill>
                    <a:gsLst>
                      <a:gs pos="0">
                        <a:srgbClr val="571733"/>
                      </a:gs>
                      <a:gs pos="100000">
                        <a:srgbClr val="BC1225"/>
                      </a:gs>
                    </a:gsLst>
                    <a:lin ang="0" scaled="0"/>
                  </a:gradFill>
                  <a:uFillTx/>
                  <a:latin typeface="汉仪行楷简" panose="02010609000101010101" pitchFamily="49" charset="-122"/>
                  <a:ea typeface="汉仪行楷简" panose="02010609000101010101" pitchFamily="49" charset="-122"/>
                  <a:cs typeface="+mn-ea"/>
                  <a:sym typeface="+mn-lt"/>
                </a:rPr>
                <a:t>产</a:t>
              </a:r>
              <a:r>
                <a:rPr lang="en-US" altLang="zh-CN" sz="10800" spc="-100">
                  <a:gradFill>
                    <a:gsLst>
                      <a:gs pos="0">
                        <a:srgbClr val="571733"/>
                      </a:gs>
                      <a:gs pos="100000">
                        <a:srgbClr val="BC1225"/>
                      </a:gs>
                    </a:gsLst>
                    <a:lin ang="0" scaled="0"/>
                  </a:gradFill>
                  <a:uFillTx/>
                  <a:latin typeface="汉仪行楷简" panose="02010609000101010101" pitchFamily="49" charset="-122"/>
                  <a:ea typeface="汉仪行楷简" panose="02010609000101010101" pitchFamily="49" charset="-122"/>
                  <a:cs typeface="+mn-ea"/>
                  <a:sym typeface="+mn-lt"/>
                </a:rPr>
                <a:t>,</a:t>
              </a:r>
            </a:p>
          </p:txBody>
        </p:sp>
      </p:grpSp>
    </p:spTree>
    <p:custDataLst>
      <p:tags r:id="rId2"/>
    </p:custData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PA-组合 1"/>
          <p:cNvGrpSpPr/>
          <p:nvPr>
            <p:custDataLst>
              <p:tags r:id="rId3"/>
            </p:custDataLst>
          </p:nvPr>
        </p:nvGrpSpPr>
        <p:grpSpPr>
          <a:xfrm>
            <a:off x="1323975" y="2379980"/>
            <a:ext cx="6609715" cy="1427480"/>
            <a:chOff x="2160" y="3226"/>
            <a:chExt cx="10409" cy="2248"/>
          </a:xfrm>
        </p:grpSpPr>
        <p:sp>
          <p:nvSpPr>
            <p:cNvPr id="7" name="PA-文本框 6"/>
            <p:cNvSpPr txBox="1"/>
            <p:nvPr>
              <p:custDataLst>
                <p:tags r:id="rId12"/>
              </p:custDataLst>
            </p:nvPr>
          </p:nvSpPr>
          <p:spPr>
            <a:xfrm>
              <a:off x="2160" y="3226"/>
              <a:ext cx="6526" cy="78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srgbClr val="7E0C19"/>
                  </a:solidFill>
                  <a:effectLst/>
                  <a:uLnTx/>
                  <a:uFillTx/>
                  <a:cs typeface="+mn-ea"/>
                  <a:sym typeface="+mn-lt"/>
                </a:rPr>
                <a:t>7</a:t>
              </a:r>
              <a:r>
                <a:rPr kumimoji="0" lang="zh-CN" altLang="en-US" sz="2000" b="1" i="0" u="none" strike="noStrike" kern="1200" cap="none" spc="0" normalizeH="0" baseline="0" noProof="0" dirty="0">
                  <a:ln>
                    <a:noFill/>
                  </a:ln>
                  <a:solidFill>
                    <a:srgbClr val="7E0C19"/>
                  </a:solidFill>
                  <a:effectLst/>
                  <a:uLnTx/>
                  <a:uFillTx/>
                  <a:cs typeface="+mn-ea"/>
                  <a:sym typeface="+mn-lt"/>
                </a:rPr>
                <a:t>、“三个同步”原则</a:t>
              </a:r>
            </a:p>
          </p:txBody>
        </p:sp>
        <p:sp>
          <p:nvSpPr>
            <p:cNvPr id="10" name="PA-文本框 9"/>
            <p:cNvSpPr txBox="1"/>
            <p:nvPr>
              <p:custDataLst>
                <p:tags r:id="rId13"/>
              </p:custDataLst>
            </p:nvPr>
          </p:nvSpPr>
          <p:spPr>
            <a:xfrm>
              <a:off x="2164" y="4097"/>
              <a:ext cx="10405" cy="137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安全生产与经济建设、深化改革、技术改造同步规划、同步发展、同步实施。</a:t>
              </a:r>
            </a:p>
          </p:txBody>
        </p:sp>
      </p:grpSp>
      <p:grpSp>
        <p:nvGrpSpPr>
          <p:cNvPr id="4" name="PA-组合 3"/>
          <p:cNvGrpSpPr/>
          <p:nvPr>
            <p:custDataLst>
              <p:tags r:id="rId4"/>
            </p:custDataLst>
          </p:nvPr>
        </p:nvGrpSpPr>
        <p:grpSpPr>
          <a:xfrm>
            <a:off x="1323975" y="4024630"/>
            <a:ext cx="9423400" cy="1427480"/>
            <a:chOff x="2166" y="5719"/>
            <a:chExt cx="14840" cy="2248"/>
          </a:xfrm>
        </p:grpSpPr>
        <p:sp>
          <p:nvSpPr>
            <p:cNvPr id="13" name="PA-文本框 12"/>
            <p:cNvSpPr txBox="1"/>
            <p:nvPr>
              <p:custDataLst>
                <p:tags r:id="rId10"/>
              </p:custDataLst>
            </p:nvPr>
          </p:nvSpPr>
          <p:spPr>
            <a:xfrm>
              <a:off x="2166" y="5719"/>
              <a:ext cx="6526" cy="78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srgbClr val="7E0C19"/>
                  </a:solidFill>
                  <a:effectLst/>
                  <a:uLnTx/>
                  <a:uFillTx/>
                  <a:cs typeface="+mn-ea"/>
                  <a:sym typeface="+mn-lt"/>
                </a:rPr>
                <a:t>8</a:t>
              </a:r>
              <a:r>
                <a:rPr kumimoji="0" lang="zh-CN" altLang="en-US" sz="2000" b="1" i="0" u="none" strike="noStrike" kern="1200" cap="none" spc="0" normalizeH="0" baseline="0" noProof="0" dirty="0">
                  <a:ln>
                    <a:noFill/>
                  </a:ln>
                  <a:solidFill>
                    <a:srgbClr val="7E0C19"/>
                  </a:solidFill>
                  <a:effectLst/>
                  <a:uLnTx/>
                  <a:uFillTx/>
                  <a:cs typeface="+mn-ea"/>
                  <a:sym typeface="+mn-lt"/>
                </a:rPr>
                <a:t>、“五同时”原则</a:t>
              </a:r>
            </a:p>
          </p:txBody>
        </p:sp>
        <p:sp>
          <p:nvSpPr>
            <p:cNvPr id="5" name="PA-文本框 4"/>
            <p:cNvSpPr txBox="1"/>
            <p:nvPr>
              <p:custDataLst>
                <p:tags r:id="rId11"/>
              </p:custDataLst>
            </p:nvPr>
          </p:nvSpPr>
          <p:spPr>
            <a:xfrm>
              <a:off x="2170" y="6590"/>
              <a:ext cx="14836" cy="137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企业的生产组织及领导者在计划、布置、检查、总结、评比生产工作的同时，同时计划、布置、检查、总结、评比安全工作。</a:t>
              </a:r>
            </a:p>
          </p:txBody>
        </p:sp>
      </p:grpSp>
      <p:cxnSp>
        <p:nvCxnSpPr>
          <p:cNvPr id="11" name="PA-直接连接符 10"/>
          <p:cNvCxnSpPr/>
          <p:nvPr>
            <p:custDataLst>
              <p:tags r:id="rId5"/>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12" name="PA-文本框 11"/>
          <p:cNvSpPr txBox="1"/>
          <p:nvPr>
            <p:custDataLst>
              <p:tags r:id="rId6"/>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安全体制原则</a:t>
            </a:r>
          </a:p>
        </p:txBody>
      </p:sp>
      <p:grpSp>
        <p:nvGrpSpPr>
          <p:cNvPr id="18" name="PA-组合 17"/>
          <p:cNvGrpSpPr/>
          <p:nvPr>
            <p:custDataLst>
              <p:tags r:id="rId7"/>
            </p:custDataLst>
          </p:nvPr>
        </p:nvGrpSpPr>
        <p:grpSpPr>
          <a:xfrm>
            <a:off x="1458595" y="1443990"/>
            <a:ext cx="1571625" cy="460375"/>
            <a:chOff x="2165" y="4522"/>
            <a:chExt cx="2475" cy="725"/>
          </a:xfrm>
        </p:grpSpPr>
        <p:sp>
          <p:nvSpPr>
            <p:cNvPr id="19" name="PA-圆角矩形 18"/>
            <p:cNvSpPr/>
            <p:nvPr>
              <p:custDataLst>
                <p:tags r:id="rId8"/>
              </p:custDataLst>
            </p:nvPr>
          </p:nvSpPr>
          <p:spPr>
            <a:xfrm>
              <a:off x="2165" y="4527"/>
              <a:ext cx="2475" cy="716"/>
            </a:xfrm>
            <a:prstGeom prst="roundRect">
              <a:avLst/>
            </a:prstGeom>
            <a:solidFill>
              <a:srgbClr val="7E0C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20" name="PA-文本框 19"/>
            <p:cNvSpPr txBox="1"/>
            <p:nvPr>
              <p:custDataLst>
                <p:tags r:id="rId9"/>
              </p:custDataLst>
            </p:nvPr>
          </p:nvSpPr>
          <p:spPr>
            <a:xfrm>
              <a:off x="2285" y="4522"/>
              <a:ext cx="2234" cy="7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white"/>
                  </a:solidFill>
                  <a:effectLst/>
                  <a:uLnTx/>
                  <a:uFillTx/>
                  <a:cs typeface="+mn-ea"/>
                  <a:sym typeface="+mn-lt"/>
                </a:rPr>
                <a:t>基本原则</a:t>
              </a:r>
            </a:p>
          </p:txBody>
        </p:sp>
      </p:gr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PA-文本框 42"/>
          <p:cNvSpPr txBox="1"/>
          <p:nvPr>
            <p:custDataLst>
              <p:tags r:id="rId3"/>
            </p:custDataLst>
          </p:nvPr>
        </p:nvSpPr>
        <p:spPr>
          <a:xfrm>
            <a:off x="2439670" y="3110230"/>
            <a:ext cx="7313295" cy="7683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0" i="0" u="none" strike="noStrike" kern="1200" cap="none" spc="300" normalizeH="0" baseline="0" noProof="0" dirty="0">
                <a:ln>
                  <a:noFill/>
                </a:ln>
                <a:solidFill>
                  <a:srgbClr val="941630"/>
                </a:solidFill>
                <a:effectLst/>
                <a:uLnTx/>
                <a:uFillTx/>
                <a:cs typeface="+mn-ea"/>
                <a:sym typeface="+mn-lt"/>
              </a:rPr>
              <a:t>安全治本之策</a:t>
            </a:r>
          </a:p>
        </p:txBody>
      </p:sp>
      <p:grpSp>
        <p:nvGrpSpPr>
          <p:cNvPr id="49" name="PA-组合 48"/>
          <p:cNvGrpSpPr/>
          <p:nvPr>
            <p:custDataLst>
              <p:tags r:id="rId4"/>
            </p:custDataLst>
          </p:nvPr>
        </p:nvGrpSpPr>
        <p:grpSpPr>
          <a:xfrm>
            <a:off x="4273550" y="2366010"/>
            <a:ext cx="3683000" cy="583565"/>
            <a:chOff x="6730" y="3558"/>
            <a:chExt cx="5800" cy="919"/>
          </a:xfrm>
        </p:grpSpPr>
        <p:sp>
          <p:nvSpPr>
            <p:cNvPr id="46" name="PA-文本框 45"/>
            <p:cNvSpPr txBox="1"/>
            <p:nvPr>
              <p:custDataLst>
                <p:tags r:id="rId6"/>
              </p:custDataLst>
            </p:nvPr>
          </p:nvSpPr>
          <p:spPr>
            <a:xfrm>
              <a:off x="6730" y="3558"/>
              <a:ext cx="5800" cy="91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200" b="1" i="0" u="none" strike="noStrike" kern="1200" cap="none" spc="400" normalizeH="0" baseline="0" noProof="0">
                  <a:ln>
                    <a:noFill/>
                  </a:ln>
                  <a:solidFill>
                    <a:srgbClr val="941630"/>
                  </a:solidFill>
                  <a:effectLst/>
                  <a:uLnTx/>
                  <a:uFillTx/>
                  <a:cs typeface="+mn-ea"/>
                  <a:sym typeface="+mn-lt"/>
                </a:rPr>
                <a:t>第二部分</a:t>
              </a:r>
            </a:p>
          </p:txBody>
        </p:sp>
        <p:cxnSp>
          <p:nvCxnSpPr>
            <p:cNvPr id="48" name="PA-直接连接符 47"/>
            <p:cNvCxnSpPr/>
            <p:nvPr>
              <p:custDataLst>
                <p:tags r:id="rId7"/>
              </p:custDataLst>
            </p:nvPr>
          </p:nvCxnSpPr>
          <p:spPr>
            <a:xfrm>
              <a:off x="8183" y="4433"/>
              <a:ext cx="28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grpSp>
      <p:sp>
        <p:nvSpPr>
          <p:cNvPr id="13" name="PA-矩形 12"/>
          <p:cNvSpPr/>
          <p:nvPr>
            <p:custDataLst>
              <p:tags r:id="rId5"/>
            </p:custDataLst>
          </p:nvPr>
        </p:nvSpPr>
        <p:spPr>
          <a:xfrm>
            <a:off x="232410" y="259715"/>
            <a:ext cx="11727180" cy="6337935"/>
          </a:xfrm>
          <a:prstGeom prst="rect">
            <a:avLst/>
          </a:prstGeom>
          <a:noFill/>
          <a:ln w="12700">
            <a:solidFill>
              <a:srgbClr val="7E0C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PA-直接连接符 47"/>
          <p:cNvCxnSpPr/>
          <p:nvPr>
            <p:custDataLst>
              <p:tags r:id="rId3"/>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2" name="PA-文本框 1"/>
          <p:cNvSpPr txBox="1"/>
          <p:nvPr>
            <p:custDataLst>
              <p:tags r:id="rId4"/>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安全治本之策</a:t>
            </a:r>
          </a:p>
        </p:txBody>
      </p:sp>
      <p:sp>
        <p:nvSpPr>
          <p:cNvPr id="3" name="PA-文本框 2"/>
          <p:cNvSpPr txBox="1"/>
          <p:nvPr>
            <p:custDataLst>
              <p:tags r:id="rId5"/>
            </p:custDataLst>
          </p:nvPr>
        </p:nvSpPr>
        <p:spPr>
          <a:xfrm>
            <a:off x="1376363" y="1567180"/>
            <a:ext cx="9442450" cy="961289"/>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black">
                    <a:lumMod val="75000"/>
                    <a:lumOff val="25000"/>
                  </a:prstClr>
                </a:solidFill>
                <a:effectLst/>
                <a:uLnTx/>
                <a:uFillTx/>
                <a:cs typeface="+mn-ea"/>
                <a:sym typeface="+mn-lt"/>
              </a:rPr>
              <a:t>2005年12月21日，温家宝总理主持召开国务院第116次常务会议，确定了安全生产</a:t>
            </a:r>
            <a:r>
              <a:rPr kumimoji="0" lang="zh-CN" altLang="en-US" sz="2000" b="1" i="0" u="none" strike="noStrike" kern="1200" cap="none" spc="0" normalizeH="0" baseline="0" noProof="0" dirty="0">
                <a:ln>
                  <a:noFill/>
                </a:ln>
                <a:solidFill>
                  <a:srgbClr val="7E0C19"/>
                </a:solidFill>
                <a:effectLst/>
                <a:uLnTx/>
                <a:uFillTx/>
                <a:cs typeface="+mn-ea"/>
                <a:sym typeface="+mn-lt"/>
              </a:rPr>
              <a:t>12项治本之策</a:t>
            </a:r>
            <a:r>
              <a:rPr kumimoji="0" lang="zh-CN" altLang="en-US" sz="2000" b="0" i="0" u="none" strike="noStrike" kern="1200" cap="none" spc="0" normalizeH="0" baseline="0" noProof="0" dirty="0">
                <a:ln>
                  <a:noFill/>
                </a:ln>
                <a:solidFill>
                  <a:prstClr val="black">
                    <a:lumMod val="75000"/>
                    <a:lumOff val="25000"/>
                  </a:prstClr>
                </a:solidFill>
                <a:effectLst/>
                <a:uLnTx/>
                <a:uFillTx/>
                <a:cs typeface="+mn-ea"/>
                <a:sym typeface="+mn-lt"/>
              </a:rPr>
              <a:t>：</a:t>
            </a:r>
          </a:p>
        </p:txBody>
      </p:sp>
      <p:grpSp>
        <p:nvGrpSpPr>
          <p:cNvPr id="11" name="PA-组合 10"/>
          <p:cNvGrpSpPr/>
          <p:nvPr>
            <p:custDataLst>
              <p:tags r:id="rId6"/>
            </p:custDataLst>
          </p:nvPr>
        </p:nvGrpSpPr>
        <p:grpSpPr>
          <a:xfrm>
            <a:off x="1258570" y="3164205"/>
            <a:ext cx="2159000" cy="2417445"/>
            <a:chOff x="2168" y="4883"/>
            <a:chExt cx="3400" cy="3807"/>
          </a:xfrm>
        </p:grpSpPr>
        <p:sp>
          <p:nvSpPr>
            <p:cNvPr id="6" name="PA-折角形 5"/>
            <p:cNvSpPr/>
            <p:nvPr>
              <p:custDataLst>
                <p:tags r:id="rId20"/>
              </p:custDataLst>
            </p:nvPr>
          </p:nvSpPr>
          <p:spPr>
            <a:xfrm>
              <a:off x="2168" y="4883"/>
              <a:ext cx="3400" cy="3807"/>
            </a:xfrm>
            <a:prstGeom prst="foldedCorner">
              <a:avLst/>
            </a:prstGeom>
            <a:solidFill>
              <a:srgbClr val="B91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7" name="PA-文本框 6"/>
            <p:cNvSpPr txBox="1"/>
            <p:nvPr>
              <p:custDataLst>
                <p:tags r:id="rId21"/>
              </p:custDataLst>
            </p:nvPr>
          </p:nvSpPr>
          <p:spPr>
            <a:xfrm>
              <a:off x="2262" y="5406"/>
              <a:ext cx="3213" cy="276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white"/>
                  </a:solidFill>
                  <a:effectLst/>
                  <a:uLnTx/>
                  <a:uFillTx/>
                  <a:cs typeface="+mn-ea"/>
                  <a:sym typeface="+mn-lt"/>
                </a:rPr>
                <a:t>制定安全生产发展规划，建立和完善安全生产指标及控制体系</a:t>
              </a:r>
            </a:p>
          </p:txBody>
        </p:sp>
      </p:grpSp>
      <p:grpSp>
        <p:nvGrpSpPr>
          <p:cNvPr id="12" name="PA-组合 11"/>
          <p:cNvGrpSpPr/>
          <p:nvPr>
            <p:custDataLst>
              <p:tags r:id="rId7"/>
            </p:custDataLst>
          </p:nvPr>
        </p:nvGrpSpPr>
        <p:grpSpPr>
          <a:xfrm>
            <a:off x="3740150" y="3164205"/>
            <a:ext cx="2159000" cy="2417445"/>
            <a:chOff x="2168" y="4883"/>
            <a:chExt cx="3400" cy="3807"/>
          </a:xfrm>
        </p:grpSpPr>
        <p:sp>
          <p:nvSpPr>
            <p:cNvPr id="14" name="PA-折角形 13"/>
            <p:cNvSpPr/>
            <p:nvPr>
              <p:custDataLst>
                <p:tags r:id="rId18"/>
              </p:custDataLst>
            </p:nvPr>
          </p:nvSpPr>
          <p:spPr>
            <a:xfrm>
              <a:off x="2168" y="4883"/>
              <a:ext cx="3400" cy="3807"/>
            </a:xfrm>
            <a:prstGeom prst="foldedCorner">
              <a:avLst/>
            </a:prstGeom>
            <a:solidFill>
              <a:srgbClr val="B91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5" name="PA-文本框 14"/>
            <p:cNvSpPr txBox="1"/>
            <p:nvPr>
              <p:custDataLst>
                <p:tags r:id="rId19"/>
              </p:custDataLst>
            </p:nvPr>
          </p:nvSpPr>
          <p:spPr>
            <a:xfrm>
              <a:off x="2423" y="5733"/>
              <a:ext cx="2890" cy="210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white"/>
                  </a:solidFill>
                  <a:effectLst/>
                  <a:uLnTx/>
                  <a:uFillTx/>
                  <a:cs typeface="+mn-ea"/>
                  <a:sym typeface="+mn-lt"/>
                </a:rPr>
                <a:t>加强行业管理，修订行业安全标准和规程</a:t>
              </a:r>
            </a:p>
          </p:txBody>
        </p:sp>
      </p:grpSp>
      <p:grpSp>
        <p:nvGrpSpPr>
          <p:cNvPr id="16" name="PA-组合 15"/>
          <p:cNvGrpSpPr/>
          <p:nvPr>
            <p:custDataLst>
              <p:tags r:id="rId8"/>
            </p:custDataLst>
          </p:nvPr>
        </p:nvGrpSpPr>
        <p:grpSpPr>
          <a:xfrm>
            <a:off x="6222365" y="3164205"/>
            <a:ext cx="2159000" cy="2417445"/>
            <a:chOff x="2168" y="4883"/>
            <a:chExt cx="3400" cy="3807"/>
          </a:xfrm>
        </p:grpSpPr>
        <p:sp>
          <p:nvSpPr>
            <p:cNvPr id="17" name="PA-折角形 16"/>
            <p:cNvSpPr/>
            <p:nvPr>
              <p:custDataLst>
                <p:tags r:id="rId16"/>
              </p:custDataLst>
            </p:nvPr>
          </p:nvSpPr>
          <p:spPr>
            <a:xfrm>
              <a:off x="2168" y="4883"/>
              <a:ext cx="3400" cy="3807"/>
            </a:xfrm>
            <a:prstGeom prst="foldedCorner">
              <a:avLst/>
            </a:prstGeom>
            <a:solidFill>
              <a:srgbClr val="B91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8" name="PA-文本框 17"/>
            <p:cNvSpPr txBox="1"/>
            <p:nvPr>
              <p:custDataLst>
                <p:tags r:id="rId17"/>
              </p:custDataLst>
            </p:nvPr>
          </p:nvSpPr>
          <p:spPr>
            <a:xfrm>
              <a:off x="2423" y="5406"/>
              <a:ext cx="2890" cy="276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white"/>
                  </a:solidFill>
                  <a:effectLst/>
                  <a:uLnTx/>
                  <a:uFillTx/>
                  <a:cs typeface="+mn-ea"/>
                  <a:sym typeface="+mn-lt"/>
                </a:rPr>
                <a:t>增加安全投入，扶持重点煤矿治理瓦斯等重大隐患</a:t>
              </a:r>
            </a:p>
          </p:txBody>
        </p:sp>
      </p:grpSp>
      <p:grpSp>
        <p:nvGrpSpPr>
          <p:cNvPr id="20" name="PA-组合 19"/>
          <p:cNvGrpSpPr/>
          <p:nvPr>
            <p:custDataLst>
              <p:tags r:id="rId9"/>
            </p:custDataLst>
          </p:nvPr>
        </p:nvGrpSpPr>
        <p:grpSpPr>
          <a:xfrm>
            <a:off x="8704580" y="3164205"/>
            <a:ext cx="2159000" cy="2417445"/>
            <a:chOff x="2168" y="4883"/>
            <a:chExt cx="3400" cy="3807"/>
          </a:xfrm>
        </p:grpSpPr>
        <p:sp>
          <p:nvSpPr>
            <p:cNvPr id="21" name="PA-折角形 20"/>
            <p:cNvSpPr/>
            <p:nvPr>
              <p:custDataLst>
                <p:tags r:id="rId14"/>
              </p:custDataLst>
            </p:nvPr>
          </p:nvSpPr>
          <p:spPr>
            <a:xfrm>
              <a:off x="2168" y="4883"/>
              <a:ext cx="3400" cy="3807"/>
            </a:xfrm>
            <a:prstGeom prst="foldedCorner">
              <a:avLst/>
            </a:prstGeom>
            <a:solidFill>
              <a:srgbClr val="B91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22" name="PA-文本框 21"/>
            <p:cNvSpPr txBox="1"/>
            <p:nvPr>
              <p:custDataLst>
                <p:tags r:id="rId15"/>
              </p:custDataLst>
            </p:nvPr>
          </p:nvSpPr>
          <p:spPr>
            <a:xfrm>
              <a:off x="2423" y="5733"/>
              <a:ext cx="2890" cy="210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white"/>
                  </a:solidFill>
                  <a:effectLst/>
                  <a:uLnTx/>
                  <a:uFillTx/>
                  <a:cs typeface="+mn-ea"/>
                  <a:sym typeface="+mn-lt"/>
                </a:rPr>
                <a:t>推动安全科技进步，落实项目、资金</a:t>
              </a:r>
            </a:p>
          </p:txBody>
        </p:sp>
      </p:grpSp>
      <p:sp>
        <p:nvSpPr>
          <p:cNvPr id="5" name="PA-椭圆 4"/>
          <p:cNvSpPr/>
          <p:nvPr>
            <p:custDataLst>
              <p:tags r:id="rId10"/>
            </p:custDataLst>
          </p:nvPr>
        </p:nvSpPr>
        <p:spPr>
          <a:xfrm>
            <a:off x="1975485" y="2781300"/>
            <a:ext cx="725170" cy="725170"/>
          </a:xfrm>
          <a:prstGeom prst="ellipse">
            <a:avLst/>
          </a:prstGeom>
          <a:solidFill>
            <a:srgbClr val="B91B3C"/>
          </a:solidFill>
          <a:ln w="25400">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srgbClr val="FFFFFF"/>
                </a:solidFill>
                <a:effectLst/>
                <a:uLnTx/>
                <a:uFillTx/>
                <a:cs typeface="+mn-ea"/>
                <a:sym typeface="+mn-lt"/>
              </a:rPr>
              <a:t>1</a:t>
            </a:r>
          </a:p>
        </p:txBody>
      </p:sp>
      <p:sp>
        <p:nvSpPr>
          <p:cNvPr id="10" name="PA-椭圆 9"/>
          <p:cNvSpPr/>
          <p:nvPr>
            <p:custDataLst>
              <p:tags r:id="rId11"/>
            </p:custDataLst>
          </p:nvPr>
        </p:nvSpPr>
        <p:spPr>
          <a:xfrm>
            <a:off x="4457065" y="2781300"/>
            <a:ext cx="725170" cy="725170"/>
          </a:xfrm>
          <a:prstGeom prst="ellipse">
            <a:avLst/>
          </a:prstGeom>
          <a:solidFill>
            <a:srgbClr val="B91B3C"/>
          </a:solidFill>
          <a:ln w="25400">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srgbClr val="FFFFFF"/>
                </a:solidFill>
                <a:effectLst/>
                <a:uLnTx/>
                <a:uFillTx/>
                <a:cs typeface="+mn-ea"/>
                <a:sym typeface="+mn-lt"/>
              </a:rPr>
              <a:t>2</a:t>
            </a:r>
          </a:p>
        </p:txBody>
      </p:sp>
      <p:sp>
        <p:nvSpPr>
          <p:cNvPr id="13" name="PA-椭圆 12"/>
          <p:cNvSpPr/>
          <p:nvPr>
            <p:custDataLst>
              <p:tags r:id="rId12"/>
            </p:custDataLst>
          </p:nvPr>
        </p:nvSpPr>
        <p:spPr>
          <a:xfrm>
            <a:off x="6939280" y="2781300"/>
            <a:ext cx="725170" cy="725170"/>
          </a:xfrm>
          <a:prstGeom prst="ellipse">
            <a:avLst/>
          </a:prstGeom>
          <a:solidFill>
            <a:srgbClr val="B91B3C"/>
          </a:solidFill>
          <a:ln w="25400">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srgbClr val="FFFFFF"/>
                </a:solidFill>
                <a:effectLst/>
                <a:uLnTx/>
                <a:uFillTx/>
                <a:cs typeface="+mn-ea"/>
                <a:sym typeface="+mn-lt"/>
              </a:rPr>
              <a:t>3</a:t>
            </a:r>
          </a:p>
        </p:txBody>
      </p:sp>
      <p:sp>
        <p:nvSpPr>
          <p:cNvPr id="19" name="PA-椭圆 18"/>
          <p:cNvSpPr/>
          <p:nvPr>
            <p:custDataLst>
              <p:tags r:id="rId13"/>
            </p:custDataLst>
          </p:nvPr>
        </p:nvSpPr>
        <p:spPr>
          <a:xfrm>
            <a:off x="9421495" y="2781300"/>
            <a:ext cx="725170" cy="725170"/>
          </a:xfrm>
          <a:prstGeom prst="ellipse">
            <a:avLst/>
          </a:prstGeom>
          <a:solidFill>
            <a:srgbClr val="B91B3C"/>
          </a:solidFill>
          <a:ln w="25400">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srgbClr val="FFFFFF"/>
                </a:solidFill>
                <a:effectLst/>
                <a:uLnTx/>
                <a:uFillTx/>
                <a:cs typeface="+mn-ea"/>
                <a:sym typeface="+mn-lt"/>
              </a:rPr>
              <a:t>4</a:t>
            </a: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PA-直接连接符 10"/>
          <p:cNvCxnSpPr/>
          <p:nvPr>
            <p:custDataLst>
              <p:tags r:id="rId3"/>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12" name="PA-文本框 11"/>
          <p:cNvSpPr txBox="1"/>
          <p:nvPr>
            <p:custDataLst>
              <p:tags r:id="rId4"/>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安全治本之策</a:t>
            </a:r>
          </a:p>
        </p:txBody>
      </p:sp>
      <p:grpSp>
        <p:nvGrpSpPr>
          <p:cNvPr id="3" name="PA-组合 2"/>
          <p:cNvGrpSpPr/>
          <p:nvPr>
            <p:custDataLst>
              <p:tags r:id="rId5"/>
            </p:custDataLst>
          </p:nvPr>
        </p:nvGrpSpPr>
        <p:grpSpPr>
          <a:xfrm>
            <a:off x="1407795" y="1402080"/>
            <a:ext cx="2339340" cy="2809875"/>
            <a:chOff x="1909" y="4380"/>
            <a:chExt cx="3684" cy="4425"/>
          </a:xfrm>
        </p:grpSpPr>
        <p:grpSp>
          <p:nvGrpSpPr>
            <p:cNvPr id="2" name="组合 1"/>
            <p:cNvGrpSpPr/>
            <p:nvPr/>
          </p:nvGrpSpPr>
          <p:grpSpPr>
            <a:xfrm flipH="1">
              <a:off x="1909" y="4981"/>
              <a:ext cx="3684" cy="3825"/>
              <a:chOff x="2695" y="4901"/>
              <a:chExt cx="3684" cy="3825"/>
            </a:xfrm>
          </p:grpSpPr>
          <p:sp>
            <p:nvSpPr>
              <p:cNvPr id="6" name="PA-折角形 5"/>
              <p:cNvSpPr/>
              <p:nvPr>
                <p:custDataLst>
                  <p:tags r:id="rId19"/>
                </p:custDataLst>
              </p:nvPr>
            </p:nvSpPr>
            <p:spPr>
              <a:xfrm>
                <a:off x="2695" y="4901"/>
                <a:ext cx="3684" cy="3825"/>
              </a:xfrm>
              <a:prstGeom prst="foldedCorner">
                <a:avLst/>
              </a:prstGeom>
              <a:noFill/>
              <a:ln>
                <a:solidFill>
                  <a:srgbClr val="B91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4" name="PA-文本框 13"/>
              <p:cNvSpPr txBox="1"/>
              <p:nvPr>
                <p:custDataLst>
                  <p:tags r:id="rId20"/>
                </p:custDataLst>
              </p:nvPr>
            </p:nvSpPr>
            <p:spPr>
              <a:xfrm>
                <a:off x="2930" y="5549"/>
                <a:ext cx="3213" cy="2528"/>
              </a:xfrm>
              <a:prstGeom prst="foldedCorner">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研究出台经济政策，建立、完善经济调控手段</a:t>
                </a:r>
              </a:p>
            </p:txBody>
          </p:sp>
        </p:grpSp>
        <p:sp>
          <p:nvSpPr>
            <p:cNvPr id="5" name="PA-椭圆 4"/>
            <p:cNvSpPr/>
            <p:nvPr>
              <p:custDataLst>
                <p:tags r:id="rId18"/>
              </p:custDataLst>
            </p:nvPr>
          </p:nvSpPr>
          <p:spPr>
            <a:xfrm>
              <a:off x="3111" y="4380"/>
              <a:ext cx="1142" cy="1142"/>
            </a:xfrm>
            <a:prstGeom prst="ellipse">
              <a:avLst/>
            </a:prstGeom>
            <a:solidFill>
              <a:srgbClr val="B91B3C"/>
            </a:solidFill>
            <a:ln w="25400">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srgbClr val="FFFFFF"/>
                  </a:solidFill>
                  <a:effectLst/>
                  <a:uLnTx/>
                  <a:uFillTx/>
                  <a:cs typeface="+mn-ea"/>
                  <a:sym typeface="+mn-lt"/>
                </a:rPr>
                <a:t>5</a:t>
              </a:r>
            </a:p>
          </p:txBody>
        </p:sp>
      </p:grpSp>
      <p:grpSp>
        <p:nvGrpSpPr>
          <p:cNvPr id="7" name="PA-组合 6"/>
          <p:cNvGrpSpPr/>
          <p:nvPr>
            <p:custDataLst>
              <p:tags r:id="rId6"/>
            </p:custDataLst>
          </p:nvPr>
        </p:nvGrpSpPr>
        <p:grpSpPr>
          <a:xfrm>
            <a:off x="3817620" y="3054985"/>
            <a:ext cx="2319020" cy="2809875"/>
            <a:chOff x="5806" y="4380"/>
            <a:chExt cx="3652" cy="4425"/>
          </a:xfrm>
        </p:grpSpPr>
        <p:grpSp>
          <p:nvGrpSpPr>
            <p:cNvPr id="25" name="组合 24"/>
            <p:cNvGrpSpPr/>
            <p:nvPr/>
          </p:nvGrpSpPr>
          <p:grpSpPr>
            <a:xfrm flipH="1">
              <a:off x="5806" y="4981"/>
              <a:ext cx="3653" cy="3825"/>
              <a:chOff x="2608" y="4865"/>
              <a:chExt cx="3653" cy="3825"/>
            </a:xfrm>
          </p:grpSpPr>
          <p:sp>
            <p:nvSpPr>
              <p:cNvPr id="26" name="PA-折角形 25"/>
              <p:cNvSpPr/>
              <p:nvPr>
                <p:custDataLst>
                  <p:tags r:id="rId16"/>
                </p:custDataLst>
              </p:nvPr>
            </p:nvSpPr>
            <p:spPr>
              <a:xfrm>
                <a:off x="2608" y="4865"/>
                <a:ext cx="3653" cy="3825"/>
              </a:xfrm>
              <a:prstGeom prst="foldedCorner">
                <a:avLst/>
              </a:prstGeom>
              <a:noFill/>
              <a:ln>
                <a:solidFill>
                  <a:srgbClr val="B91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27" name="PA-文本框 26"/>
              <p:cNvSpPr txBox="1"/>
              <p:nvPr>
                <p:custDataLst>
                  <p:tags r:id="rId17"/>
                </p:custDataLst>
              </p:nvPr>
            </p:nvSpPr>
            <p:spPr>
              <a:xfrm>
                <a:off x="2828" y="5549"/>
                <a:ext cx="3213" cy="2517"/>
              </a:xfrm>
              <a:prstGeom prst="foldedCorner">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65000"/>
                        <a:lumOff val="35000"/>
                      </a:prstClr>
                    </a:solidFill>
                    <a:effectLst/>
                    <a:uLnTx/>
                    <a:uFillTx/>
                    <a:cs typeface="+mn-ea"/>
                    <a:sym typeface="+mn-lt"/>
                  </a:rPr>
                  <a:t>加强教育培训，规范煤矿招工和劳动管理</a:t>
                </a:r>
              </a:p>
            </p:txBody>
          </p:sp>
        </p:grpSp>
        <p:sp>
          <p:nvSpPr>
            <p:cNvPr id="10" name="PA-椭圆 9"/>
            <p:cNvSpPr/>
            <p:nvPr>
              <p:custDataLst>
                <p:tags r:id="rId15"/>
              </p:custDataLst>
            </p:nvPr>
          </p:nvSpPr>
          <p:spPr>
            <a:xfrm>
              <a:off x="7019" y="4380"/>
              <a:ext cx="1142" cy="1142"/>
            </a:xfrm>
            <a:prstGeom prst="ellipse">
              <a:avLst/>
            </a:prstGeom>
            <a:solidFill>
              <a:srgbClr val="B91B3C"/>
            </a:solidFill>
            <a:ln w="25400">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srgbClr val="FFFFFF"/>
                  </a:solidFill>
                  <a:effectLst/>
                  <a:uLnTx/>
                  <a:uFillTx/>
                  <a:cs typeface="+mn-ea"/>
                  <a:sym typeface="+mn-lt"/>
                </a:rPr>
                <a:t>6</a:t>
              </a:r>
            </a:p>
          </p:txBody>
        </p:sp>
      </p:grpSp>
      <p:grpSp>
        <p:nvGrpSpPr>
          <p:cNvPr id="15" name="PA-组合 14"/>
          <p:cNvGrpSpPr/>
          <p:nvPr>
            <p:custDataLst>
              <p:tags r:id="rId7"/>
            </p:custDataLst>
          </p:nvPr>
        </p:nvGrpSpPr>
        <p:grpSpPr>
          <a:xfrm>
            <a:off x="6207125" y="1402080"/>
            <a:ext cx="2319020" cy="2809875"/>
            <a:chOff x="9672" y="4380"/>
            <a:chExt cx="3652" cy="4425"/>
          </a:xfrm>
        </p:grpSpPr>
        <p:grpSp>
          <p:nvGrpSpPr>
            <p:cNvPr id="28" name="组合 27"/>
            <p:cNvGrpSpPr/>
            <p:nvPr/>
          </p:nvGrpSpPr>
          <p:grpSpPr>
            <a:xfrm flipH="1">
              <a:off x="9672" y="4981"/>
              <a:ext cx="3653" cy="3825"/>
              <a:chOff x="2608" y="4865"/>
              <a:chExt cx="3653" cy="3825"/>
            </a:xfrm>
          </p:grpSpPr>
          <p:sp>
            <p:nvSpPr>
              <p:cNvPr id="29" name="PA-折角形 28"/>
              <p:cNvSpPr/>
              <p:nvPr>
                <p:custDataLst>
                  <p:tags r:id="rId13"/>
                </p:custDataLst>
              </p:nvPr>
            </p:nvSpPr>
            <p:spPr>
              <a:xfrm>
                <a:off x="2608" y="4865"/>
                <a:ext cx="3653" cy="3825"/>
              </a:xfrm>
              <a:prstGeom prst="foldedCorner">
                <a:avLst/>
              </a:prstGeom>
              <a:noFill/>
              <a:ln>
                <a:solidFill>
                  <a:srgbClr val="B91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0" name="PA-文本框 29"/>
              <p:cNvSpPr txBox="1"/>
              <p:nvPr>
                <p:custDataLst>
                  <p:tags r:id="rId14"/>
                </p:custDataLst>
              </p:nvPr>
            </p:nvSpPr>
            <p:spPr>
              <a:xfrm>
                <a:off x="2828" y="6052"/>
                <a:ext cx="3213" cy="723"/>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加快立法工作</a:t>
                </a:r>
              </a:p>
            </p:txBody>
          </p:sp>
        </p:grpSp>
        <p:sp>
          <p:nvSpPr>
            <p:cNvPr id="13" name="PA-椭圆 12"/>
            <p:cNvSpPr/>
            <p:nvPr>
              <p:custDataLst>
                <p:tags r:id="rId12"/>
              </p:custDataLst>
            </p:nvPr>
          </p:nvSpPr>
          <p:spPr>
            <a:xfrm>
              <a:off x="10928" y="4380"/>
              <a:ext cx="1142" cy="1142"/>
            </a:xfrm>
            <a:prstGeom prst="ellipse">
              <a:avLst/>
            </a:prstGeom>
            <a:solidFill>
              <a:srgbClr val="B91B3C"/>
            </a:solidFill>
            <a:ln w="25400">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srgbClr val="FFFFFF"/>
                  </a:solidFill>
                  <a:effectLst/>
                  <a:uLnTx/>
                  <a:uFillTx/>
                  <a:cs typeface="+mn-ea"/>
                  <a:sym typeface="+mn-lt"/>
                </a:rPr>
                <a:t>7</a:t>
              </a:r>
            </a:p>
          </p:txBody>
        </p:sp>
      </p:grpSp>
      <p:grpSp>
        <p:nvGrpSpPr>
          <p:cNvPr id="16" name="PA-组合 15"/>
          <p:cNvGrpSpPr/>
          <p:nvPr>
            <p:custDataLst>
              <p:tags r:id="rId8"/>
            </p:custDataLst>
          </p:nvPr>
        </p:nvGrpSpPr>
        <p:grpSpPr>
          <a:xfrm>
            <a:off x="8596630" y="3054985"/>
            <a:ext cx="2319020" cy="2809875"/>
            <a:chOff x="13538" y="4380"/>
            <a:chExt cx="3652" cy="4425"/>
          </a:xfrm>
        </p:grpSpPr>
        <p:grpSp>
          <p:nvGrpSpPr>
            <p:cNvPr id="31" name="组合 30"/>
            <p:cNvGrpSpPr/>
            <p:nvPr/>
          </p:nvGrpSpPr>
          <p:grpSpPr>
            <a:xfrm flipH="1">
              <a:off x="13538" y="4981"/>
              <a:ext cx="3652" cy="3825"/>
              <a:chOff x="2389" y="4659"/>
              <a:chExt cx="3652" cy="3825"/>
            </a:xfrm>
          </p:grpSpPr>
          <p:sp>
            <p:nvSpPr>
              <p:cNvPr id="32" name="PA-折角形 31"/>
              <p:cNvSpPr/>
              <p:nvPr>
                <p:custDataLst>
                  <p:tags r:id="rId10"/>
                </p:custDataLst>
              </p:nvPr>
            </p:nvSpPr>
            <p:spPr>
              <a:xfrm>
                <a:off x="2389" y="4659"/>
                <a:ext cx="3652" cy="3825"/>
              </a:xfrm>
              <a:prstGeom prst="foldedCorner">
                <a:avLst/>
              </a:prstGeom>
              <a:noFill/>
              <a:ln>
                <a:solidFill>
                  <a:srgbClr val="B91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3" name="PA-文本框 32"/>
              <p:cNvSpPr txBox="1"/>
              <p:nvPr>
                <p:custDataLst>
                  <p:tags r:id="rId11"/>
                </p:custDataLst>
              </p:nvPr>
            </p:nvSpPr>
            <p:spPr>
              <a:xfrm>
                <a:off x="2608" y="5724"/>
                <a:ext cx="3213" cy="1643"/>
              </a:xfrm>
              <a:prstGeom prst="foldedCorner">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建立安全生产激励约束机制</a:t>
                </a:r>
              </a:p>
            </p:txBody>
          </p:sp>
        </p:grpSp>
        <p:sp>
          <p:nvSpPr>
            <p:cNvPr id="19" name="PA-椭圆 18"/>
            <p:cNvSpPr/>
            <p:nvPr>
              <p:custDataLst>
                <p:tags r:id="rId9"/>
              </p:custDataLst>
            </p:nvPr>
          </p:nvSpPr>
          <p:spPr>
            <a:xfrm>
              <a:off x="14837" y="4380"/>
              <a:ext cx="1142" cy="1142"/>
            </a:xfrm>
            <a:prstGeom prst="ellipse">
              <a:avLst/>
            </a:prstGeom>
            <a:solidFill>
              <a:srgbClr val="B91B3C"/>
            </a:solidFill>
            <a:ln w="25400">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srgbClr val="FFFFFF"/>
                  </a:solidFill>
                  <a:effectLst/>
                  <a:uLnTx/>
                  <a:uFillTx/>
                  <a:cs typeface="+mn-ea"/>
                  <a:sym typeface="+mn-lt"/>
                </a:rPr>
                <a:t>8</a:t>
              </a:r>
            </a:p>
          </p:txBody>
        </p:sp>
      </p:gr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PA-直接连接符 10"/>
          <p:cNvCxnSpPr/>
          <p:nvPr>
            <p:custDataLst>
              <p:tags r:id="rId3"/>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12" name="PA-文本框 11"/>
          <p:cNvSpPr txBox="1"/>
          <p:nvPr>
            <p:custDataLst>
              <p:tags r:id="rId4"/>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安全治本之策</a:t>
            </a:r>
          </a:p>
        </p:txBody>
      </p:sp>
      <p:sp>
        <p:nvSpPr>
          <p:cNvPr id="14" name="PA-文本框 13"/>
          <p:cNvSpPr txBox="1"/>
          <p:nvPr>
            <p:custDataLst>
              <p:tags r:id="rId5"/>
            </p:custDataLst>
          </p:nvPr>
        </p:nvSpPr>
        <p:spPr>
          <a:xfrm>
            <a:off x="732790" y="4206875"/>
            <a:ext cx="2278380" cy="133794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（九）强化企业主体责任，严格企业安全生产业绩考核</a:t>
            </a:r>
          </a:p>
        </p:txBody>
      </p:sp>
      <p:sp>
        <p:nvSpPr>
          <p:cNvPr id="27" name="PA-文本框 26"/>
          <p:cNvSpPr txBox="1"/>
          <p:nvPr>
            <p:custDataLst>
              <p:tags r:id="rId6"/>
            </p:custDataLst>
          </p:nvPr>
        </p:nvSpPr>
        <p:spPr>
          <a:xfrm>
            <a:off x="3503930" y="3999230"/>
            <a:ext cx="2386330" cy="175323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（十）严肃查处责任事故，防范惩治失职渎职、官商勾结等腐败现象</a:t>
            </a:r>
          </a:p>
        </p:txBody>
      </p:sp>
      <p:sp>
        <p:nvSpPr>
          <p:cNvPr id="30" name="PA-文本框 29"/>
          <p:cNvSpPr txBox="1"/>
          <p:nvPr>
            <p:custDataLst>
              <p:tags r:id="rId7"/>
            </p:custDataLst>
          </p:nvPr>
        </p:nvSpPr>
        <p:spPr>
          <a:xfrm>
            <a:off x="6329680" y="4414838"/>
            <a:ext cx="2385060" cy="87440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（十一）倡导安全文化，加强社会监督</a:t>
            </a:r>
          </a:p>
        </p:txBody>
      </p:sp>
      <p:sp>
        <p:nvSpPr>
          <p:cNvPr id="33" name="PA-文本框 32"/>
          <p:cNvSpPr txBox="1"/>
          <p:nvPr>
            <p:custDataLst>
              <p:tags r:id="rId8"/>
            </p:custDataLst>
          </p:nvPr>
        </p:nvSpPr>
        <p:spPr>
          <a:xfrm>
            <a:off x="9150350" y="4206875"/>
            <a:ext cx="2385060" cy="133794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（十二）完善监管体制，加快应急救援体系建设</a:t>
            </a:r>
          </a:p>
        </p:txBody>
      </p:sp>
      <p:grpSp>
        <p:nvGrpSpPr>
          <p:cNvPr id="17" name="PA-组合 16"/>
          <p:cNvGrpSpPr/>
          <p:nvPr>
            <p:custDataLst>
              <p:tags r:id="rId9"/>
            </p:custDataLst>
          </p:nvPr>
        </p:nvGrpSpPr>
        <p:grpSpPr>
          <a:xfrm>
            <a:off x="1240473" y="1903730"/>
            <a:ext cx="1254760" cy="2166620"/>
            <a:chOff x="3282" y="2925"/>
            <a:chExt cx="1976" cy="3412"/>
          </a:xfrm>
        </p:grpSpPr>
        <p:sp>
          <p:nvSpPr>
            <p:cNvPr id="5" name="PA-椭圆 4"/>
            <p:cNvSpPr/>
            <p:nvPr>
              <p:custDataLst>
                <p:tags r:id="rId25"/>
              </p:custDataLst>
            </p:nvPr>
          </p:nvSpPr>
          <p:spPr>
            <a:xfrm>
              <a:off x="3282" y="2925"/>
              <a:ext cx="1976" cy="1976"/>
            </a:xfrm>
            <a:prstGeom prst="ellipse">
              <a:avLst/>
            </a:prstGeom>
            <a:solidFill>
              <a:srgbClr val="941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nvGrpSpPr>
            <p:cNvPr id="430" name="组合 429"/>
            <p:cNvGrpSpPr/>
            <p:nvPr/>
          </p:nvGrpSpPr>
          <p:grpSpPr>
            <a:xfrm>
              <a:off x="4193" y="4923"/>
              <a:ext cx="154" cy="1415"/>
              <a:chOff x="4404" y="5172"/>
              <a:chExt cx="154" cy="1415"/>
            </a:xfrm>
            <a:solidFill>
              <a:schemeClr val="bg1">
                <a:lumMod val="65000"/>
              </a:schemeClr>
            </a:solidFill>
          </p:grpSpPr>
          <p:cxnSp>
            <p:nvCxnSpPr>
              <p:cNvPr id="431" name="PA-直接连接符 430"/>
              <p:cNvCxnSpPr/>
              <p:nvPr>
                <p:custDataLst>
                  <p:tags r:id="rId26"/>
                </p:custDataLst>
              </p:nvPr>
            </p:nvCxnSpPr>
            <p:spPr>
              <a:xfrm flipH="1">
                <a:off x="4475" y="5172"/>
                <a:ext cx="24" cy="1291"/>
              </a:xfrm>
              <a:prstGeom prst="line">
                <a:avLst/>
              </a:prstGeom>
              <a:grpFill/>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32" name="PA-椭圆 431"/>
              <p:cNvSpPr/>
              <p:nvPr>
                <p:custDataLst>
                  <p:tags r:id="rId27"/>
                </p:custDataLst>
              </p:nvPr>
            </p:nvSpPr>
            <p:spPr>
              <a:xfrm>
                <a:off x="4404" y="6433"/>
                <a:ext cx="155" cy="155"/>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grpSp>
      <p:sp>
        <p:nvSpPr>
          <p:cNvPr id="434" name="PA-半闭框 433"/>
          <p:cNvSpPr/>
          <p:nvPr>
            <p:custDataLst>
              <p:tags r:id="rId10"/>
            </p:custDataLst>
          </p:nvPr>
        </p:nvSpPr>
        <p:spPr>
          <a:xfrm rot="8220000">
            <a:off x="3188653" y="2428240"/>
            <a:ext cx="382905" cy="382905"/>
          </a:xfrm>
          <a:prstGeom prst="halfFrame">
            <a:avLst>
              <a:gd name="adj1" fmla="val 13978"/>
              <a:gd name="adj2" fmla="val 155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435" name="PA-半闭框 434"/>
          <p:cNvSpPr/>
          <p:nvPr>
            <p:custDataLst>
              <p:tags r:id="rId11"/>
            </p:custDataLst>
          </p:nvPr>
        </p:nvSpPr>
        <p:spPr>
          <a:xfrm rot="8220000">
            <a:off x="5814378" y="2428240"/>
            <a:ext cx="382905" cy="382905"/>
          </a:xfrm>
          <a:prstGeom prst="halfFrame">
            <a:avLst>
              <a:gd name="adj1" fmla="val 13978"/>
              <a:gd name="adj2" fmla="val 155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436" name="PA-半闭框 435"/>
          <p:cNvSpPr/>
          <p:nvPr>
            <p:custDataLst>
              <p:tags r:id="rId12"/>
            </p:custDataLst>
          </p:nvPr>
        </p:nvSpPr>
        <p:spPr>
          <a:xfrm rot="8220000">
            <a:off x="8838248" y="2430780"/>
            <a:ext cx="382905" cy="382905"/>
          </a:xfrm>
          <a:prstGeom prst="halfFrame">
            <a:avLst>
              <a:gd name="adj1" fmla="val 13978"/>
              <a:gd name="adj2" fmla="val 155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grpSp>
        <p:nvGrpSpPr>
          <p:cNvPr id="437" name="PA-组合 436"/>
          <p:cNvGrpSpPr/>
          <p:nvPr>
            <p:custDataLst>
              <p:tags r:id="rId13"/>
            </p:custDataLst>
          </p:nvPr>
        </p:nvGrpSpPr>
        <p:grpSpPr>
          <a:xfrm>
            <a:off x="4268153" y="2085975"/>
            <a:ext cx="855980" cy="1767840"/>
            <a:chOff x="7668" y="3311"/>
            <a:chExt cx="1348" cy="2784"/>
          </a:xfrm>
        </p:grpSpPr>
        <p:sp>
          <p:nvSpPr>
            <p:cNvPr id="438" name="PA-椭圆 437"/>
            <p:cNvSpPr/>
            <p:nvPr>
              <p:custDataLst>
                <p:tags r:id="rId22"/>
              </p:custDataLst>
            </p:nvPr>
          </p:nvSpPr>
          <p:spPr>
            <a:xfrm>
              <a:off x="7668" y="3311"/>
              <a:ext cx="1349" cy="1349"/>
            </a:xfrm>
            <a:prstGeom prst="ellipse">
              <a:avLst/>
            </a:prstGeom>
            <a:solidFill>
              <a:srgbClr val="F1CD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nvGrpSpPr>
            <p:cNvPr id="439" name="组合 438"/>
            <p:cNvGrpSpPr/>
            <p:nvPr/>
          </p:nvGrpSpPr>
          <p:grpSpPr>
            <a:xfrm>
              <a:off x="8273" y="4681"/>
              <a:ext cx="154" cy="1415"/>
              <a:chOff x="4404" y="5172"/>
              <a:chExt cx="154" cy="1415"/>
            </a:xfrm>
            <a:solidFill>
              <a:schemeClr val="bg1">
                <a:lumMod val="95000"/>
              </a:schemeClr>
            </a:solidFill>
          </p:grpSpPr>
          <p:cxnSp>
            <p:nvCxnSpPr>
              <p:cNvPr id="440" name="PA-直接连接符 439"/>
              <p:cNvCxnSpPr/>
              <p:nvPr>
                <p:custDataLst>
                  <p:tags r:id="rId23"/>
                </p:custDataLst>
              </p:nvPr>
            </p:nvCxnSpPr>
            <p:spPr>
              <a:xfrm flipH="1">
                <a:off x="4475" y="5172"/>
                <a:ext cx="24" cy="1291"/>
              </a:xfrm>
              <a:prstGeom prst="line">
                <a:avLst/>
              </a:prstGeom>
              <a:grpFill/>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41" name="PA-椭圆 440"/>
              <p:cNvSpPr/>
              <p:nvPr>
                <p:custDataLst>
                  <p:tags r:id="rId24"/>
                </p:custDataLst>
              </p:nvPr>
            </p:nvSpPr>
            <p:spPr>
              <a:xfrm>
                <a:off x="4404" y="6433"/>
                <a:ext cx="155" cy="155"/>
              </a:xfrm>
              <a:prstGeom prst="ellipse">
                <a:avLst/>
              </a:prstGeom>
              <a:solidFill>
                <a:schemeClr val="bg1">
                  <a:lumMod val="50000"/>
                  <a:alpha val="5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grpSp>
      <p:grpSp>
        <p:nvGrpSpPr>
          <p:cNvPr id="442" name="PA-组合 441"/>
          <p:cNvGrpSpPr/>
          <p:nvPr>
            <p:custDataLst>
              <p:tags r:id="rId14"/>
            </p:custDataLst>
          </p:nvPr>
        </p:nvGrpSpPr>
        <p:grpSpPr>
          <a:xfrm>
            <a:off x="6890703" y="1857375"/>
            <a:ext cx="1254760" cy="2167255"/>
            <a:chOff x="10617" y="2925"/>
            <a:chExt cx="1976" cy="3413"/>
          </a:xfrm>
        </p:grpSpPr>
        <p:sp>
          <p:nvSpPr>
            <p:cNvPr id="443" name="PA-椭圆 442"/>
            <p:cNvSpPr/>
            <p:nvPr>
              <p:custDataLst>
                <p:tags r:id="rId19"/>
              </p:custDataLst>
            </p:nvPr>
          </p:nvSpPr>
          <p:spPr>
            <a:xfrm>
              <a:off x="10617" y="2925"/>
              <a:ext cx="1976" cy="1976"/>
            </a:xfrm>
            <a:prstGeom prst="ellipse">
              <a:avLst/>
            </a:prstGeom>
            <a:solidFill>
              <a:srgbClr val="940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nvGrpSpPr>
            <p:cNvPr id="444" name="组合 443"/>
            <p:cNvGrpSpPr/>
            <p:nvPr/>
          </p:nvGrpSpPr>
          <p:grpSpPr>
            <a:xfrm>
              <a:off x="11528" y="4924"/>
              <a:ext cx="154" cy="1415"/>
              <a:chOff x="4404" y="5172"/>
              <a:chExt cx="154" cy="1415"/>
            </a:xfrm>
            <a:solidFill>
              <a:schemeClr val="bg1">
                <a:lumMod val="65000"/>
              </a:schemeClr>
            </a:solidFill>
          </p:grpSpPr>
          <p:cxnSp>
            <p:nvCxnSpPr>
              <p:cNvPr id="445" name="PA-直接连接符 444"/>
              <p:cNvCxnSpPr/>
              <p:nvPr>
                <p:custDataLst>
                  <p:tags r:id="rId20"/>
                </p:custDataLst>
              </p:nvPr>
            </p:nvCxnSpPr>
            <p:spPr>
              <a:xfrm flipH="1">
                <a:off x="4475" y="5172"/>
                <a:ext cx="24" cy="1291"/>
              </a:xfrm>
              <a:prstGeom prst="line">
                <a:avLst/>
              </a:prstGeom>
              <a:grpFill/>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46" name="PA-椭圆 445"/>
              <p:cNvSpPr/>
              <p:nvPr>
                <p:custDataLst>
                  <p:tags r:id="rId21"/>
                </p:custDataLst>
              </p:nvPr>
            </p:nvSpPr>
            <p:spPr>
              <a:xfrm>
                <a:off x="4404" y="6433"/>
                <a:ext cx="155" cy="155"/>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grpSp>
      <p:grpSp>
        <p:nvGrpSpPr>
          <p:cNvPr id="447" name="PA-组合 446"/>
          <p:cNvGrpSpPr/>
          <p:nvPr>
            <p:custDataLst>
              <p:tags r:id="rId15"/>
            </p:custDataLst>
          </p:nvPr>
        </p:nvGrpSpPr>
        <p:grpSpPr>
          <a:xfrm>
            <a:off x="9913938" y="2077085"/>
            <a:ext cx="859155" cy="1764030"/>
            <a:chOff x="14848" y="3271"/>
            <a:chExt cx="1353" cy="2778"/>
          </a:xfrm>
        </p:grpSpPr>
        <p:sp>
          <p:nvSpPr>
            <p:cNvPr id="448" name="PA-椭圆 447"/>
            <p:cNvSpPr/>
            <p:nvPr>
              <p:custDataLst>
                <p:tags r:id="rId16"/>
              </p:custDataLst>
            </p:nvPr>
          </p:nvSpPr>
          <p:spPr>
            <a:xfrm>
              <a:off x="14848" y="3271"/>
              <a:ext cx="1353" cy="1353"/>
            </a:xfrm>
            <a:prstGeom prst="ellipse">
              <a:avLst/>
            </a:prstGeom>
            <a:solidFill>
              <a:srgbClr val="CA70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nvGrpSpPr>
            <p:cNvPr id="449" name="组合 448"/>
            <p:cNvGrpSpPr/>
            <p:nvPr/>
          </p:nvGrpSpPr>
          <p:grpSpPr>
            <a:xfrm>
              <a:off x="15440" y="4634"/>
              <a:ext cx="154" cy="1415"/>
              <a:chOff x="4404" y="5172"/>
              <a:chExt cx="154" cy="1415"/>
            </a:xfrm>
            <a:solidFill>
              <a:schemeClr val="bg1">
                <a:lumMod val="95000"/>
              </a:schemeClr>
            </a:solidFill>
          </p:grpSpPr>
          <p:cxnSp>
            <p:nvCxnSpPr>
              <p:cNvPr id="450" name="PA-直接连接符 449"/>
              <p:cNvCxnSpPr/>
              <p:nvPr>
                <p:custDataLst>
                  <p:tags r:id="rId17"/>
                </p:custDataLst>
              </p:nvPr>
            </p:nvCxnSpPr>
            <p:spPr>
              <a:xfrm flipH="1">
                <a:off x="4475" y="5172"/>
                <a:ext cx="24" cy="1291"/>
              </a:xfrm>
              <a:prstGeom prst="line">
                <a:avLst/>
              </a:prstGeom>
              <a:grpFill/>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51" name="PA-椭圆 450"/>
              <p:cNvSpPr/>
              <p:nvPr>
                <p:custDataLst>
                  <p:tags r:id="rId18"/>
                </p:custDataLst>
              </p:nvPr>
            </p:nvSpPr>
            <p:spPr>
              <a:xfrm>
                <a:off x="4404" y="6433"/>
                <a:ext cx="155" cy="155"/>
              </a:xfrm>
              <a:prstGeom prst="ellipse">
                <a:avLst/>
              </a:prstGeom>
              <a:solidFill>
                <a:schemeClr val="bg1">
                  <a:lumMod val="50000"/>
                  <a:alpha val="5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gr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PA-文本框 42"/>
          <p:cNvSpPr txBox="1"/>
          <p:nvPr>
            <p:custDataLst>
              <p:tags r:id="rId3"/>
            </p:custDataLst>
          </p:nvPr>
        </p:nvSpPr>
        <p:spPr>
          <a:xfrm>
            <a:off x="2439670" y="3110230"/>
            <a:ext cx="7313295" cy="7683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0" i="0" u="none" strike="noStrike" kern="1200" cap="none" spc="300" normalizeH="0" baseline="0" noProof="0" dirty="0">
                <a:ln>
                  <a:noFill/>
                </a:ln>
                <a:solidFill>
                  <a:srgbClr val="941630"/>
                </a:solidFill>
                <a:effectLst/>
                <a:uLnTx/>
                <a:uFillTx/>
                <a:cs typeface="+mn-ea"/>
                <a:sym typeface="+mn-lt"/>
              </a:rPr>
              <a:t>安全法规制度</a:t>
            </a:r>
          </a:p>
        </p:txBody>
      </p:sp>
      <p:grpSp>
        <p:nvGrpSpPr>
          <p:cNvPr id="49" name="PA-组合 48"/>
          <p:cNvGrpSpPr/>
          <p:nvPr>
            <p:custDataLst>
              <p:tags r:id="rId4"/>
            </p:custDataLst>
          </p:nvPr>
        </p:nvGrpSpPr>
        <p:grpSpPr>
          <a:xfrm>
            <a:off x="4273550" y="2366010"/>
            <a:ext cx="3683000" cy="583565"/>
            <a:chOff x="6730" y="3558"/>
            <a:chExt cx="5800" cy="919"/>
          </a:xfrm>
        </p:grpSpPr>
        <p:sp>
          <p:nvSpPr>
            <p:cNvPr id="46" name="PA-文本框 45"/>
            <p:cNvSpPr txBox="1"/>
            <p:nvPr>
              <p:custDataLst>
                <p:tags r:id="rId6"/>
              </p:custDataLst>
            </p:nvPr>
          </p:nvSpPr>
          <p:spPr>
            <a:xfrm>
              <a:off x="6730" y="3558"/>
              <a:ext cx="5800" cy="91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200" b="1" i="0" u="none" strike="noStrike" kern="1200" cap="none" spc="400" normalizeH="0" baseline="0" noProof="0">
                  <a:ln>
                    <a:noFill/>
                  </a:ln>
                  <a:solidFill>
                    <a:srgbClr val="941630"/>
                  </a:solidFill>
                  <a:effectLst/>
                  <a:uLnTx/>
                  <a:uFillTx/>
                  <a:cs typeface="+mn-ea"/>
                  <a:sym typeface="+mn-lt"/>
                </a:rPr>
                <a:t>第三部分</a:t>
              </a:r>
            </a:p>
          </p:txBody>
        </p:sp>
        <p:cxnSp>
          <p:nvCxnSpPr>
            <p:cNvPr id="48" name="PA-直接连接符 47"/>
            <p:cNvCxnSpPr/>
            <p:nvPr>
              <p:custDataLst>
                <p:tags r:id="rId7"/>
              </p:custDataLst>
            </p:nvPr>
          </p:nvCxnSpPr>
          <p:spPr>
            <a:xfrm>
              <a:off x="8183" y="4433"/>
              <a:ext cx="28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grpSp>
      <p:sp>
        <p:nvSpPr>
          <p:cNvPr id="13" name="PA-矩形 12"/>
          <p:cNvSpPr/>
          <p:nvPr>
            <p:custDataLst>
              <p:tags r:id="rId5"/>
            </p:custDataLst>
          </p:nvPr>
        </p:nvSpPr>
        <p:spPr>
          <a:xfrm>
            <a:off x="232410" y="259715"/>
            <a:ext cx="11727180" cy="6337935"/>
          </a:xfrm>
          <a:prstGeom prst="rect">
            <a:avLst/>
          </a:prstGeom>
          <a:noFill/>
          <a:ln w="12700">
            <a:solidFill>
              <a:srgbClr val="7E0C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PA-直接连接符 47"/>
          <p:cNvCxnSpPr/>
          <p:nvPr>
            <p:custDataLst>
              <p:tags r:id="rId3"/>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2" name="PA-文本框 1"/>
          <p:cNvSpPr txBox="1"/>
          <p:nvPr>
            <p:custDataLst>
              <p:tags r:id="rId4"/>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安全法规制度</a:t>
            </a:r>
          </a:p>
        </p:txBody>
      </p:sp>
      <p:sp>
        <p:nvSpPr>
          <p:cNvPr id="3" name="PA-文本框 2"/>
          <p:cNvSpPr txBox="1"/>
          <p:nvPr>
            <p:custDataLst>
              <p:tags r:id="rId5"/>
            </p:custDataLst>
          </p:nvPr>
        </p:nvSpPr>
        <p:spPr>
          <a:xfrm>
            <a:off x="1372553" y="1419860"/>
            <a:ext cx="9442450" cy="133794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7E0C19"/>
                </a:solidFill>
                <a:effectLst/>
                <a:uLnTx/>
                <a:uFillTx/>
                <a:cs typeface="+mn-ea"/>
                <a:sym typeface="+mn-lt"/>
              </a:rPr>
              <a:t>安全生产责任制</a:t>
            </a: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是根据我国的安全生产方针</a:t>
            </a:r>
            <a:r>
              <a:rPr kumimoji="0" lang="zh-CN" altLang="en-US" sz="1800" b="1" i="0" u="none" strike="noStrike" kern="1200" cap="none" spc="0" normalizeH="0" baseline="0" noProof="0" dirty="0">
                <a:ln>
                  <a:noFill/>
                </a:ln>
                <a:solidFill>
                  <a:srgbClr val="7E0C19"/>
                </a:solidFill>
                <a:effectLst/>
                <a:uLnTx/>
                <a:uFillTx/>
                <a:cs typeface="+mn-ea"/>
                <a:sym typeface="+mn-lt"/>
              </a:rPr>
              <a:t>“安</a:t>
            </a:r>
            <a:r>
              <a:rPr kumimoji="0" lang="zh-CN" altLang="en-US" sz="1800" b="1" i="0" u="none" strike="noStrike" kern="1200" cap="none" spc="0" normalizeH="0" baseline="0" noProof="0" dirty="0" smtClean="0">
                <a:ln>
                  <a:noFill/>
                </a:ln>
                <a:solidFill>
                  <a:srgbClr val="7E0C19"/>
                </a:solidFill>
                <a:effectLst/>
                <a:uLnTx/>
                <a:uFillTx/>
                <a:cs typeface="+mn-ea"/>
                <a:sym typeface="+mn-lt"/>
              </a:rPr>
              <a:t>全优品，</a:t>
            </a:r>
            <a:r>
              <a:rPr kumimoji="0" lang="zh-CN" altLang="en-US" sz="1800" b="1" i="0" u="none" strike="noStrike" kern="1200" cap="none" spc="0" normalizeH="0" baseline="0" noProof="0" dirty="0">
                <a:ln>
                  <a:noFill/>
                </a:ln>
                <a:solidFill>
                  <a:srgbClr val="7E0C19"/>
                </a:solidFill>
                <a:effectLst/>
                <a:uLnTx/>
                <a:uFillTx/>
                <a:cs typeface="+mn-ea"/>
                <a:sym typeface="+mn-lt"/>
              </a:rPr>
              <a:t>预防为主，综合治理”</a:t>
            </a: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和安全生产法规建立的各级领导、职能部门、工程技术人员、岗位操作人员在劳动生产过程中对安全生产层层负责的制度。</a:t>
            </a:r>
          </a:p>
        </p:txBody>
      </p:sp>
      <p:sp>
        <p:nvSpPr>
          <p:cNvPr id="8" name="PA-文本框 7"/>
          <p:cNvSpPr txBox="1"/>
          <p:nvPr>
            <p:custDataLst>
              <p:tags r:id="rId6"/>
            </p:custDataLst>
          </p:nvPr>
        </p:nvSpPr>
        <p:spPr>
          <a:xfrm>
            <a:off x="1372553" y="3010535"/>
            <a:ext cx="9442450" cy="133794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7E0C19"/>
                </a:solidFill>
                <a:effectLst/>
                <a:uLnTx/>
                <a:uFillTx/>
                <a:cs typeface="+mn-ea"/>
                <a:sym typeface="+mn-lt"/>
              </a:rPr>
              <a:t>安全生产责任制</a:t>
            </a: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是企业职责的具体体现，也是企业管理的基础。是以制度的形式明确规定企业内各部门及各类人员在生产经营活动中应负的安全生产责任，是企业岗位责任制的重要组成部分，也是企业</a:t>
            </a:r>
            <a:r>
              <a:rPr kumimoji="0" lang="zh-CN" altLang="en-US" sz="1800" b="1" i="0" u="none" strike="noStrike" kern="1200" cap="none" spc="0" normalizeH="0" baseline="0" noProof="0" dirty="0">
                <a:ln>
                  <a:noFill/>
                </a:ln>
                <a:solidFill>
                  <a:srgbClr val="7E0C19"/>
                </a:solidFill>
                <a:effectLst/>
                <a:uLnTx/>
                <a:uFillTx/>
                <a:cs typeface="+mn-ea"/>
                <a:sym typeface="+mn-lt"/>
              </a:rPr>
              <a:t>最基本的制度</a:t>
            </a: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a:t>
            </a:r>
          </a:p>
        </p:txBody>
      </p:sp>
      <p:sp>
        <p:nvSpPr>
          <p:cNvPr id="9" name="PA-文本框 8"/>
          <p:cNvSpPr txBox="1"/>
          <p:nvPr>
            <p:custDataLst>
              <p:tags r:id="rId7"/>
            </p:custDataLst>
          </p:nvPr>
        </p:nvSpPr>
        <p:spPr>
          <a:xfrm>
            <a:off x="1372553" y="4601210"/>
            <a:ext cx="9442450" cy="133794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7E0C19"/>
                </a:solidFill>
                <a:effectLst/>
                <a:uLnTx/>
                <a:uFillTx/>
                <a:cs typeface="+mn-ea"/>
                <a:sym typeface="+mn-lt"/>
              </a:rPr>
              <a:t>安全生产责任制</a:t>
            </a: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是贯彻</a:t>
            </a:r>
            <a:r>
              <a:rPr kumimoji="0" lang="zh-CN" altLang="en-US" sz="1800" b="1" i="0" u="none" strike="noStrike" kern="1200" cap="none" spc="0" normalizeH="0" baseline="0" noProof="0" dirty="0">
                <a:ln>
                  <a:noFill/>
                </a:ln>
                <a:solidFill>
                  <a:srgbClr val="7E0C19"/>
                </a:solidFill>
                <a:effectLst/>
                <a:uLnTx/>
                <a:uFillTx/>
                <a:cs typeface="+mn-ea"/>
                <a:sym typeface="+mn-lt"/>
              </a:rPr>
              <a:t>“安</a:t>
            </a:r>
            <a:r>
              <a:rPr kumimoji="0" lang="zh-CN" altLang="en-US" sz="1800" b="1" i="0" u="none" strike="noStrike" kern="1200" cap="none" spc="0" normalizeH="0" baseline="0" noProof="0" dirty="0" smtClean="0">
                <a:ln>
                  <a:noFill/>
                </a:ln>
                <a:solidFill>
                  <a:srgbClr val="7E0C19"/>
                </a:solidFill>
                <a:effectLst/>
                <a:uLnTx/>
                <a:uFillTx/>
                <a:cs typeface="+mn-ea"/>
                <a:sym typeface="+mn-lt"/>
              </a:rPr>
              <a:t>全优品、</a:t>
            </a:r>
            <a:r>
              <a:rPr kumimoji="0" lang="zh-CN" altLang="en-US" sz="1800" b="1" i="0" u="none" strike="noStrike" kern="1200" cap="none" spc="0" normalizeH="0" baseline="0" noProof="0" dirty="0">
                <a:ln>
                  <a:noFill/>
                </a:ln>
                <a:solidFill>
                  <a:srgbClr val="7E0C19"/>
                </a:solidFill>
                <a:effectLst/>
                <a:uLnTx/>
                <a:uFillTx/>
                <a:cs typeface="+mn-ea"/>
                <a:sym typeface="+mn-lt"/>
              </a:rPr>
              <a:t>预防为主”</a:t>
            </a: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方针的体现，是生产经营单位最基本的制度之一，是所有安全生产制度的</a:t>
            </a:r>
            <a:r>
              <a:rPr kumimoji="0" lang="zh-CN" altLang="en-US" sz="1800" b="1" i="0" u="none" strike="noStrike" kern="1200" cap="none" spc="0" normalizeH="0" baseline="0" noProof="0" dirty="0">
                <a:ln>
                  <a:noFill/>
                </a:ln>
                <a:solidFill>
                  <a:srgbClr val="7E0C19"/>
                </a:solidFill>
                <a:effectLst/>
                <a:uLnTx/>
                <a:uFillTx/>
                <a:cs typeface="+mn-ea"/>
                <a:sym typeface="+mn-lt"/>
              </a:rPr>
              <a:t>核心制度</a:t>
            </a: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。它使职责变为每一个职务人的责任，用书面加以确定的一项制度。</a:t>
            </a: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PA-直接连接符 9"/>
          <p:cNvCxnSpPr/>
          <p:nvPr>
            <p:custDataLst>
              <p:tags r:id="rId3"/>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17" name="PA-文本框 16"/>
          <p:cNvSpPr txBox="1"/>
          <p:nvPr>
            <p:custDataLst>
              <p:tags r:id="rId4"/>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安全法规制度</a:t>
            </a:r>
          </a:p>
        </p:txBody>
      </p:sp>
      <p:sp>
        <p:nvSpPr>
          <p:cNvPr id="8" name="PA-文本框 7"/>
          <p:cNvSpPr txBox="1"/>
          <p:nvPr>
            <p:custDataLst>
              <p:tags r:id="rId5"/>
            </p:custDataLst>
          </p:nvPr>
        </p:nvSpPr>
        <p:spPr>
          <a:xfrm>
            <a:off x="1373823" y="1445895"/>
            <a:ext cx="9442450" cy="58105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7E0C19"/>
                </a:solidFill>
                <a:effectLst/>
                <a:uLnTx/>
                <a:uFillTx/>
                <a:cs typeface="+mn-ea"/>
                <a:sym typeface="+mn-lt"/>
              </a:rPr>
              <a:t>《中华人民共和国安全生产法》</a:t>
            </a:r>
          </a:p>
        </p:txBody>
      </p:sp>
      <p:sp>
        <p:nvSpPr>
          <p:cNvPr id="5" name="PA-文本框 4"/>
          <p:cNvSpPr txBox="1"/>
          <p:nvPr>
            <p:custDataLst>
              <p:tags r:id="rId6"/>
            </p:custDataLst>
          </p:nvPr>
        </p:nvSpPr>
        <p:spPr>
          <a:xfrm>
            <a:off x="1375410" y="2185035"/>
            <a:ext cx="7056120" cy="133794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2002年6月29日第九届全国人民代表大会常务委员会第二十八次会议通过，根据2009年8月27日第十一届全国人民代表大会常务委员会第十次会议《关于修改部分法律的决定》修正。</a:t>
            </a:r>
          </a:p>
        </p:txBody>
      </p:sp>
      <p:sp>
        <p:nvSpPr>
          <p:cNvPr id="7" name="PA-文本框 6"/>
          <p:cNvSpPr txBox="1"/>
          <p:nvPr>
            <p:custDataLst>
              <p:tags r:id="rId7"/>
            </p:custDataLst>
          </p:nvPr>
        </p:nvSpPr>
        <p:spPr>
          <a:xfrm>
            <a:off x="1375093" y="3808730"/>
            <a:ext cx="9442450" cy="50783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lumMod val="75000"/>
                    <a:lumOff val="25000"/>
                  </a:prstClr>
                </a:solidFill>
                <a:effectLst/>
                <a:uLnTx/>
                <a:uFillTx/>
                <a:cs typeface="+mn-ea"/>
                <a:sym typeface="+mn-lt"/>
              </a:rPr>
              <a:t>优品章</a:t>
            </a: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、总则</a:t>
            </a:r>
          </a:p>
        </p:txBody>
      </p:sp>
      <p:sp>
        <p:nvSpPr>
          <p:cNvPr id="11" name="PA-文本框 10"/>
          <p:cNvSpPr txBox="1"/>
          <p:nvPr>
            <p:custDataLst>
              <p:tags r:id="rId8"/>
            </p:custDataLst>
          </p:nvPr>
        </p:nvSpPr>
        <p:spPr>
          <a:xfrm>
            <a:off x="1375093" y="4378325"/>
            <a:ext cx="9442450" cy="458908"/>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第二章、生产经营单位的安全生产保障</a:t>
            </a:r>
          </a:p>
        </p:txBody>
      </p:sp>
      <p:sp>
        <p:nvSpPr>
          <p:cNvPr id="12" name="PA-文本框 11"/>
          <p:cNvSpPr txBox="1"/>
          <p:nvPr>
            <p:custDataLst>
              <p:tags r:id="rId9"/>
            </p:custDataLst>
          </p:nvPr>
        </p:nvSpPr>
        <p:spPr>
          <a:xfrm>
            <a:off x="1375093" y="4947920"/>
            <a:ext cx="9442450" cy="458908"/>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第三章、从业人员的权利和义务</a:t>
            </a:r>
          </a:p>
        </p:txBody>
      </p:sp>
      <p:sp>
        <p:nvSpPr>
          <p:cNvPr id="13" name="PA-文本框 12"/>
          <p:cNvSpPr txBox="1"/>
          <p:nvPr>
            <p:custDataLst>
              <p:tags r:id="rId10"/>
            </p:custDataLst>
          </p:nvPr>
        </p:nvSpPr>
        <p:spPr>
          <a:xfrm>
            <a:off x="1375093" y="5517515"/>
            <a:ext cx="9442450" cy="458908"/>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第四章、安全生产的监督管理</a:t>
            </a:r>
          </a:p>
        </p:txBody>
      </p:sp>
      <p:sp>
        <p:nvSpPr>
          <p:cNvPr id="14" name="PA-文本框 13"/>
          <p:cNvSpPr txBox="1"/>
          <p:nvPr>
            <p:custDataLst>
              <p:tags r:id="rId11"/>
            </p:custDataLst>
          </p:nvPr>
        </p:nvSpPr>
        <p:spPr>
          <a:xfrm>
            <a:off x="7013575" y="3808730"/>
            <a:ext cx="3523615" cy="87440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第五章、生产安全事故的应急救援与调查处理</a:t>
            </a:r>
          </a:p>
        </p:txBody>
      </p:sp>
      <p:sp>
        <p:nvSpPr>
          <p:cNvPr id="15" name="PA-文本框 14"/>
          <p:cNvSpPr txBox="1"/>
          <p:nvPr>
            <p:custDataLst>
              <p:tags r:id="rId12"/>
            </p:custDataLst>
          </p:nvPr>
        </p:nvSpPr>
        <p:spPr>
          <a:xfrm>
            <a:off x="7013575" y="4947920"/>
            <a:ext cx="3523615" cy="458908"/>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第六章、法律责任</a:t>
            </a:r>
          </a:p>
        </p:txBody>
      </p:sp>
      <p:sp>
        <p:nvSpPr>
          <p:cNvPr id="16" name="PA-文本框 15"/>
          <p:cNvSpPr txBox="1"/>
          <p:nvPr>
            <p:custDataLst>
              <p:tags r:id="rId13"/>
            </p:custDataLst>
          </p:nvPr>
        </p:nvSpPr>
        <p:spPr>
          <a:xfrm>
            <a:off x="7013575" y="5517515"/>
            <a:ext cx="3523615" cy="458908"/>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第七章、附则</a:t>
            </a:r>
          </a:p>
        </p:txBody>
      </p:sp>
      <p:sp>
        <p:nvSpPr>
          <p:cNvPr id="2" name="PA-矩形 1"/>
          <p:cNvSpPr/>
          <p:nvPr>
            <p:custDataLst>
              <p:tags r:id="rId14"/>
            </p:custDataLst>
          </p:nvPr>
        </p:nvSpPr>
        <p:spPr>
          <a:xfrm>
            <a:off x="8430895" y="1663065"/>
            <a:ext cx="2849245" cy="1907540"/>
          </a:xfrm>
          <a:prstGeom prst="rect">
            <a:avLst/>
          </a:prstGeom>
          <a:blipFill rotWithShape="1">
            <a:blip r:embed="rId16"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PA-文本框 42"/>
          <p:cNvSpPr txBox="1"/>
          <p:nvPr>
            <p:custDataLst>
              <p:tags r:id="rId3"/>
            </p:custDataLst>
          </p:nvPr>
        </p:nvSpPr>
        <p:spPr>
          <a:xfrm>
            <a:off x="2439670" y="3110230"/>
            <a:ext cx="7313295" cy="7683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0" i="0" u="none" strike="noStrike" kern="1200" cap="none" spc="300" normalizeH="0" baseline="0" noProof="0" dirty="0">
                <a:ln>
                  <a:noFill/>
                </a:ln>
                <a:solidFill>
                  <a:srgbClr val="941630"/>
                </a:solidFill>
                <a:effectLst/>
                <a:uLnTx/>
                <a:uFillTx/>
                <a:cs typeface="+mn-ea"/>
                <a:sym typeface="+mn-lt"/>
              </a:rPr>
              <a:t>安全相关要素</a:t>
            </a:r>
          </a:p>
        </p:txBody>
      </p:sp>
      <p:grpSp>
        <p:nvGrpSpPr>
          <p:cNvPr id="49" name="PA-组合 48"/>
          <p:cNvGrpSpPr/>
          <p:nvPr>
            <p:custDataLst>
              <p:tags r:id="rId4"/>
            </p:custDataLst>
          </p:nvPr>
        </p:nvGrpSpPr>
        <p:grpSpPr>
          <a:xfrm>
            <a:off x="4273550" y="2366010"/>
            <a:ext cx="3683000" cy="583565"/>
            <a:chOff x="6730" y="3558"/>
            <a:chExt cx="5800" cy="919"/>
          </a:xfrm>
        </p:grpSpPr>
        <p:sp>
          <p:nvSpPr>
            <p:cNvPr id="46" name="PA-文本框 45"/>
            <p:cNvSpPr txBox="1"/>
            <p:nvPr>
              <p:custDataLst>
                <p:tags r:id="rId6"/>
              </p:custDataLst>
            </p:nvPr>
          </p:nvSpPr>
          <p:spPr>
            <a:xfrm>
              <a:off x="6730" y="3558"/>
              <a:ext cx="5800" cy="91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200" b="1" i="0" u="none" strike="noStrike" kern="1200" cap="none" spc="400" normalizeH="0" baseline="0" noProof="0">
                  <a:ln>
                    <a:noFill/>
                  </a:ln>
                  <a:solidFill>
                    <a:srgbClr val="941630"/>
                  </a:solidFill>
                  <a:effectLst/>
                  <a:uLnTx/>
                  <a:uFillTx/>
                  <a:cs typeface="+mn-ea"/>
                  <a:sym typeface="+mn-lt"/>
                </a:rPr>
                <a:t>第四部分</a:t>
              </a:r>
            </a:p>
          </p:txBody>
        </p:sp>
        <p:cxnSp>
          <p:nvCxnSpPr>
            <p:cNvPr id="48" name="PA-直接连接符 47"/>
            <p:cNvCxnSpPr/>
            <p:nvPr>
              <p:custDataLst>
                <p:tags r:id="rId7"/>
              </p:custDataLst>
            </p:nvPr>
          </p:nvCxnSpPr>
          <p:spPr>
            <a:xfrm>
              <a:off x="8183" y="4433"/>
              <a:ext cx="28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grpSp>
      <p:sp>
        <p:nvSpPr>
          <p:cNvPr id="13" name="PA-矩形 12"/>
          <p:cNvSpPr/>
          <p:nvPr>
            <p:custDataLst>
              <p:tags r:id="rId5"/>
            </p:custDataLst>
          </p:nvPr>
        </p:nvSpPr>
        <p:spPr>
          <a:xfrm>
            <a:off x="232410" y="259715"/>
            <a:ext cx="11727180" cy="6337935"/>
          </a:xfrm>
          <a:prstGeom prst="rect">
            <a:avLst/>
          </a:prstGeom>
          <a:noFill/>
          <a:ln w="12700">
            <a:solidFill>
              <a:srgbClr val="7E0C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PA-直接连接符 47"/>
          <p:cNvCxnSpPr/>
          <p:nvPr>
            <p:custDataLst>
              <p:tags r:id="rId3"/>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2" name="PA-文本框 1"/>
          <p:cNvSpPr txBox="1"/>
          <p:nvPr>
            <p:custDataLst>
              <p:tags r:id="rId4"/>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安全相关要素</a:t>
            </a:r>
          </a:p>
        </p:txBody>
      </p:sp>
      <p:grpSp>
        <p:nvGrpSpPr>
          <p:cNvPr id="11" name="PA-组合 10"/>
          <p:cNvGrpSpPr/>
          <p:nvPr>
            <p:custDataLst>
              <p:tags r:id="rId5"/>
            </p:custDataLst>
          </p:nvPr>
        </p:nvGrpSpPr>
        <p:grpSpPr>
          <a:xfrm>
            <a:off x="1151255" y="1301750"/>
            <a:ext cx="6849745" cy="2306320"/>
            <a:chOff x="2164" y="2241"/>
            <a:chExt cx="10787" cy="3632"/>
          </a:xfrm>
        </p:grpSpPr>
        <p:sp>
          <p:nvSpPr>
            <p:cNvPr id="3" name="PA-文本框 2"/>
            <p:cNvSpPr txBox="1"/>
            <p:nvPr>
              <p:custDataLst>
                <p:tags r:id="rId13"/>
              </p:custDataLst>
            </p:nvPr>
          </p:nvSpPr>
          <p:spPr>
            <a:xfrm>
              <a:off x="2164" y="2241"/>
              <a:ext cx="9470" cy="78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7E0C19"/>
                  </a:solidFill>
                  <a:effectLst/>
                  <a:uLnTx/>
                  <a:uFillTx/>
                  <a:cs typeface="+mn-ea"/>
                  <a:sym typeface="+mn-lt"/>
                </a:rPr>
                <a:t>1</a:t>
              </a:r>
              <a:r>
                <a:rPr kumimoji="0" lang="zh-CN" altLang="en-US" sz="2000" b="1" i="0" u="none" strike="noStrike" kern="1200" cap="none" spc="0" normalizeH="0" baseline="0" noProof="0" dirty="0">
                  <a:ln>
                    <a:noFill/>
                  </a:ln>
                  <a:solidFill>
                    <a:srgbClr val="7E0C19"/>
                  </a:solidFill>
                  <a:effectLst/>
                  <a:uLnTx/>
                  <a:uFillTx/>
                  <a:cs typeface="+mn-ea"/>
                  <a:sym typeface="+mn-lt"/>
                </a:rPr>
                <a:t>、</a:t>
              </a:r>
              <a:r>
                <a:rPr kumimoji="0" sz="2000" b="1" i="0" u="none" strike="noStrike" kern="1200" cap="none" spc="0" normalizeH="0" baseline="0" noProof="0" dirty="0" err="1">
                  <a:ln>
                    <a:noFill/>
                  </a:ln>
                  <a:solidFill>
                    <a:srgbClr val="7E0C19"/>
                  </a:solidFill>
                  <a:effectLst/>
                  <a:uLnTx/>
                  <a:uFillTx/>
                  <a:cs typeface="+mn-ea"/>
                  <a:sym typeface="+mn-lt"/>
                </a:rPr>
                <a:t>安全文化</a:t>
              </a:r>
              <a:endParaRPr kumimoji="0" sz="2000" b="1" i="0" u="none" strike="noStrike" kern="1200" cap="none" spc="0" normalizeH="0" baseline="0" noProof="0" dirty="0">
                <a:ln>
                  <a:noFill/>
                </a:ln>
                <a:solidFill>
                  <a:srgbClr val="7E0C19"/>
                </a:solidFill>
                <a:effectLst/>
                <a:uLnTx/>
                <a:uFillTx/>
                <a:cs typeface="+mn-ea"/>
                <a:sym typeface="+mn-lt"/>
              </a:endParaRPr>
            </a:p>
          </p:txBody>
        </p:sp>
        <p:sp>
          <p:nvSpPr>
            <p:cNvPr id="10" name="PA-文本框 9"/>
            <p:cNvSpPr txBox="1"/>
            <p:nvPr>
              <p:custDataLst>
                <p:tags r:id="rId14"/>
              </p:custDataLst>
            </p:nvPr>
          </p:nvSpPr>
          <p:spPr>
            <a:xfrm>
              <a:off x="2168" y="3112"/>
              <a:ext cx="10783" cy="276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企业安全文化建设，要紧紧围绕“一个中心”（突出“以人为本”这个中心）“两个基本点”（安全理念渗透和安全行为养成），内化思想，外化行为，不断提高广大员工的安全意识和安全责任，把安</a:t>
              </a:r>
              <a:r>
                <a:rPr kumimoji="0" lang="zh-CN" altLang="en-US" sz="1800" b="0" i="0" u="none" strike="noStrike" kern="1200" cap="none" spc="0" normalizeH="0" baseline="0" noProof="0" dirty="0" smtClean="0">
                  <a:ln>
                    <a:noFill/>
                  </a:ln>
                  <a:solidFill>
                    <a:prstClr val="black">
                      <a:lumMod val="75000"/>
                      <a:lumOff val="25000"/>
                    </a:prstClr>
                  </a:solidFill>
                  <a:effectLst/>
                  <a:uLnTx/>
                  <a:uFillTx/>
                  <a:cs typeface="+mn-ea"/>
                  <a:sym typeface="+mn-lt"/>
                </a:rPr>
                <a:t>全优品变为</a:t>
              </a: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每个员工的自觉行为。</a:t>
              </a:r>
            </a:p>
          </p:txBody>
        </p:sp>
      </p:grpSp>
      <p:grpSp>
        <p:nvGrpSpPr>
          <p:cNvPr id="6" name="PA-组合 5"/>
          <p:cNvGrpSpPr/>
          <p:nvPr>
            <p:custDataLst>
              <p:tags r:id="rId6"/>
            </p:custDataLst>
          </p:nvPr>
        </p:nvGrpSpPr>
        <p:grpSpPr>
          <a:xfrm>
            <a:off x="4314190" y="3714750"/>
            <a:ext cx="7084695" cy="2306320"/>
            <a:chOff x="2168" y="5783"/>
            <a:chExt cx="11157" cy="3632"/>
          </a:xfrm>
        </p:grpSpPr>
        <p:sp>
          <p:nvSpPr>
            <p:cNvPr id="4" name="PA-文本框 3"/>
            <p:cNvSpPr txBox="1"/>
            <p:nvPr>
              <p:custDataLst>
                <p:tags r:id="rId11"/>
              </p:custDataLst>
            </p:nvPr>
          </p:nvSpPr>
          <p:spPr>
            <a:xfrm>
              <a:off x="2168" y="5783"/>
              <a:ext cx="9263" cy="78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7E0C19"/>
                  </a:solidFill>
                  <a:effectLst/>
                  <a:uLnTx/>
                  <a:uFillTx/>
                  <a:cs typeface="+mn-ea"/>
                  <a:sym typeface="+mn-lt"/>
                </a:rPr>
                <a:t>2</a:t>
              </a:r>
              <a:r>
                <a:rPr kumimoji="0" lang="zh-CN" altLang="en-US" sz="2000" b="1" i="0" u="none" strike="noStrike" kern="1200" cap="none" spc="0" normalizeH="0" baseline="0" noProof="0" dirty="0">
                  <a:ln>
                    <a:noFill/>
                  </a:ln>
                  <a:solidFill>
                    <a:srgbClr val="7E0C19"/>
                  </a:solidFill>
                  <a:effectLst/>
                  <a:uLnTx/>
                  <a:uFillTx/>
                  <a:cs typeface="+mn-ea"/>
                  <a:sym typeface="+mn-lt"/>
                </a:rPr>
                <a:t>、</a:t>
              </a:r>
              <a:r>
                <a:rPr kumimoji="0" sz="2000" b="1" i="0" u="none" strike="noStrike" kern="1200" cap="none" spc="0" normalizeH="0" baseline="0" noProof="0" dirty="0" err="1">
                  <a:ln>
                    <a:noFill/>
                  </a:ln>
                  <a:solidFill>
                    <a:srgbClr val="7E0C19"/>
                  </a:solidFill>
                  <a:effectLst/>
                  <a:uLnTx/>
                  <a:uFillTx/>
                  <a:cs typeface="+mn-ea"/>
                  <a:sym typeface="+mn-lt"/>
                </a:rPr>
                <a:t>安全法制</a:t>
              </a:r>
              <a:endParaRPr kumimoji="0" sz="2000" b="1" i="0" u="none" strike="noStrike" kern="1200" cap="none" spc="0" normalizeH="0" baseline="0" noProof="0" dirty="0">
                <a:ln>
                  <a:noFill/>
                </a:ln>
                <a:solidFill>
                  <a:srgbClr val="7E0C19"/>
                </a:solidFill>
                <a:effectLst/>
                <a:uLnTx/>
                <a:uFillTx/>
                <a:cs typeface="+mn-ea"/>
                <a:sym typeface="+mn-lt"/>
              </a:endParaRPr>
            </a:p>
          </p:txBody>
        </p:sp>
        <p:sp>
          <p:nvSpPr>
            <p:cNvPr id="9" name="PA-文本框 8"/>
            <p:cNvSpPr txBox="1"/>
            <p:nvPr>
              <p:custDataLst>
                <p:tags r:id="rId12"/>
              </p:custDataLst>
            </p:nvPr>
          </p:nvSpPr>
          <p:spPr>
            <a:xfrm>
              <a:off x="2168" y="6654"/>
              <a:ext cx="11157" cy="276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应加强国家立法标准和政策，变成强制性法规；加强与国际接轨的认证标准，规范行业标准。 要建立企业安全生产长效机制，必须坚持“以法治安”，用法律法规来规范企业领导和员工的安全行为，使安全生产工作有法可依、有章可循，建立安全生产法制秩序。</a:t>
              </a:r>
            </a:p>
          </p:txBody>
        </p:sp>
      </p:grpSp>
      <p:sp>
        <p:nvSpPr>
          <p:cNvPr id="12" name="PA-矩形 11"/>
          <p:cNvSpPr/>
          <p:nvPr>
            <p:custDataLst>
              <p:tags r:id="rId7"/>
            </p:custDataLst>
          </p:nvPr>
        </p:nvSpPr>
        <p:spPr>
          <a:xfrm>
            <a:off x="8216265" y="1691640"/>
            <a:ext cx="3014980" cy="2023110"/>
          </a:xfrm>
          <a:prstGeom prst="rect">
            <a:avLst/>
          </a:prstGeom>
          <a:blipFill rotWithShape="1">
            <a:blip r:embed="rId16"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4" name="PA-矩形 13"/>
          <p:cNvSpPr/>
          <p:nvPr>
            <p:custDataLst>
              <p:tags r:id="rId8"/>
            </p:custDataLst>
          </p:nvPr>
        </p:nvSpPr>
        <p:spPr>
          <a:xfrm>
            <a:off x="8216265" y="1664970"/>
            <a:ext cx="3014980" cy="2023110"/>
          </a:xfrm>
          <a:prstGeom prst="rect">
            <a:avLst/>
          </a:prstGeom>
          <a:solidFill>
            <a:srgbClr val="FAC38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5" name="PA-矩形 14"/>
          <p:cNvSpPr/>
          <p:nvPr>
            <p:custDataLst>
              <p:tags r:id="rId9"/>
            </p:custDataLst>
          </p:nvPr>
        </p:nvSpPr>
        <p:spPr>
          <a:xfrm>
            <a:off x="1732758" y="3997960"/>
            <a:ext cx="2170430" cy="2023110"/>
          </a:xfrm>
          <a:prstGeom prst="rect">
            <a:avLst/>
          </a:prstGeom>
          <a:blipFill rotWithShape="1">
            <a:blip r:embed="rId17"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6" name="PA-矩形 15"/>
          <p:cNvSpPr/>
          <p:nvPr>
            <p:custDataLst>
              <p:tags r:id="rId10"/>
            </p:custDataLst>
          </p:nvPr>
        </p:nvSpPr>
        <p:spPr>
          <a:xfrm>
            <a:off x="1151255" y="4033772"/>
            <a:ext cx="3014980" cy="2023110"/>
          </a:xfrm>
          <a:prstGeom prst="rect">
            <a:avLst/>
          </a:prstGeom>
          <a:solidFill>
            <a:srgbClr val="FAC38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文本框 1"/>
          <p:cNvSpPr txBox="1"/>
          <p:nvPr>
            <p:custDataLst>
              <p:tags r:id="rId3"/>
            </p:custDataLst>
          </p:nvPr>
        </p:nvSpPr>
        <p:spPr>
          <a:xfrm>
            <a:off x="5090160" y="711835"/>
            <a:ext cx="2010410" cy="8299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800" b="0" i="0" u="none" strike="noStrike" kern="1200" cap="none" spc="0" normalizeH="0" baseline="0" noProof="0" dirty="0">
                <a:ln>
                  <a:noFill/>
                </a:ln>
                <a:gradFill>
                  <a:gsLst>
                    <a:gs pos="0">
                      <a:srgbClr val="571733"/>
                    </a:gs>
                    <a:gs pos="100000">
                      <a:srgbClr val="BC1225"/>
                    </a:gs>
                  </a:gsLst>
                  <a:lin ang="0" scaled="0"/>
                </a:gradFill>
                <a:effectLst/>
                <a:uLnTx/>
                <a:uFillTx/>
                <a:cs typeface="+mn-ea"/>
                <a:sym typeface="+mn-lt"/>
              </a:rPr>
              <a:t>前  言</a:t>
            </a:r>
          </a:p>
        </p:txBody>
      </p:sp>
      <p:sp>
        <p:nvSpPr>
          <p:cNvPr id="4" name="PA-文本框 3"/>
          <p:cNvSpPr txBox="1"/>
          <p:nvPr>
            <p:custDataLst>
              <p:tags r:id="rId4"/>
            </p:custDataLst>
          </p:nvPr>
        </p:nvSpPr>
        <p:spPr>
          <a:xfrm>
            <a:off x="1327150" y="1722120"/>
            <a:ext cx="9537065" cy="3415030"/>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400" b="0" i="0" u="none" strike="noStrike" kern="1200" cap="none" spc="100" normalizeH="0" baseline="0" noProof="0" dirty="0">
                <a:ln>
                  <a:noFill/>
                </a:ln>
                <a:solidFill>
                  <a:prstClr val="black">
                    <a:lumMod val="75000"/>
                    <a:lumOff val="25000"/>
                  </a:prstClr>
                </a:solidFill>
                <a:effectLst/>
                <a:uLnTx/>
                <a:uFillTx/>
                <a:cs typeface="+mn-ea"/>
                <a:sym typeface="+mn-lt"/>
              </a:rPr>
              <a:t>      </a:t>
            </a:r>
            <a:r>
              <a:rPr kumimoji="0" lang="zh-CN" altLang="en-US" sz="2400" b="0" i="0" u="none" strike="noStrike" kern="1200" cap="none" spc="100" normalizeH="0" baseline="0" noProof="0" dirty="0">
                <a:ln>
                  <a:noFill/>
                </a:ln>
                <a:solidFill>
                  <a:prstClr val="black">
                    <a:lumMod val="75000"/>
                    <a:lumOff val="25000"/>
                  </a:prstClr>
                </a:solidFill>
                <a:effectLst/>
                <a:uLnTx/>
                <a:uFillTx/>
                <a:cs typeface="+mn-ea"/>
                <a:sym typeface="+mn-lt"/>
              </a:rPr>
              <a:t>所谓“安全生产”，是指在生产经营活动中，为了避免造成人员伤害和财产损失的事故而采取相应的事故预防和控制措施，使生产过程在符合规定的条件下进行，以保证从业人员的人身安全与健康，设备和设施免受损坏，环境免遭破坏，保证生产经营活动得以顺利进行的相关活动。安全学习，从小说，是对自己的生命负责；大的说，是对别人的生命、企业生存发展负责。</a:t>
            </a:r>
          </a:p>
        </p:txBody>
      </p:sp>
      <p:sp>
        <p:nvSpPr>
          <p:cNvPr id="3" name="PA-矩形 2"/>
          <p:cNvSpPr/>
          <p:nvPr>
            <p:custDataLst>
              <p:tags r:id="rId5"/>
            </p:custDataLst>
          </p:nvPr>
        </p:nvSpPr>
        <p:spPr>
          <a:xfrm>
            <a:off x="232410" y="259715"/>
            <a:ext cx="11727180" cy="6337935"/>
          </a:xfrm>
          <a:prstGeom prst="rect">
            <a:avLst/>
          </a:prstGeom>
          <a:noFill/>
          <a:ln w="12700">
            <a:solidFill>
              <a:srgbClr val="7E0C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PA-直接连接符 12"/>
          <p:cNvCxnSpPr/>
          <p:nvPr>
            <p:custDataLst>
              <p:tags r:id="rId3"/>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14" name="PA-文本框 13"/>
          <p:cNvSpPr txBox="1"/>
          <p:nvPr>
            <p:custDataLst>
              <p:tags r:id="rId4"/>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安全相关要素</a:t>
            </a:r>
          </a:p>
        </p:txBody>
      </p:sp>
      <p:sp>
        <p:nvSpPr>
          <p:cNvPr id="3" name="PA-文本框 2"/>
          <p:cNvSpPr txBox="1"/>
          <p:nvPr>
            <p:custDataLst>
              <p:tags r:id="rId5"/>
            </p:custDataLst>
          </p:nvPr>
        </p:nvSpPr>
        <p:spPr>
          <a:xfrm>
            <a:off x="1372553" y="1423035"/>
            <a:ext cx="9442450" cy="49962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7E0C19"/>
                </a:solidFill>
                <a:effectLst/>
                <a:uLnTx/>
                <a:uFillTx/>
                <a:cs typeface="+mn-ea"/>
                <a:sym typeface="+mn-lt"/>
              </a:rPr>
              <a:t>3</a:t>
            </a:r>
            <a:r>
              <a:rPr kumimoji="0" lang="zh-CN" altLang="en-US" sz="2000" b="1" i="0" u="none" strike="noStrike" kern="1200" cap="none" spc="0" normalizeH="0" baseline="0" noProof="0" dirty="0">
                <a:ln>
                  <a:noFill/>
                </a:ln>
                <a:solidFill>
                  <a:srgbClr val="7E0C19"/>
                </a:solidFill>
                <a:effectLst/>
                <a:uLnTx/>
                <a:uFillTx/>
                <a:cs typeface="+mn-ea"/>
                <a:sym typeface="+mn-lt"/>
              </a:rPr>
              <a:t>、</a:t>
            </a:r>
            <a:r>
              <a:rPr kumimoji="0" sz="2000" b="1" i="0" u="none" strike="noStrike" kern="1200" cap="none" spc="0" normalizeH="0" baseline="0" noProof="0" dirty="0" err="1">
                <a:ln>
                  <a:noFill/>
                </a:ln>
                <a:solidFill>
                  <a:srgbClr val="7E0C19"/>
                </a:solidFill>
                <a:effectLst/>
                <a:uLnTx/>
                <a:uFillTx/>
                <a:cs typeface="+mn-ea"/>
                <a:sym typeface="+mn-lt"/>
              </a:rPr>
              <a:t>安全责任</a:t>
            </a:r>
            <a:endParaRPr kumimoji="0" sz="2000" b="1" i="0" u="none" strike="noStrike" kern="1200" cap="none" spc="0" normalizeH="0" baseline="0" noProof="0" dirty="0">
              <a:ln>
                <a:noFill/>
              </a:ln>
              <a:solidFill>
                <a:srgbClr val="7E0C19"/>
              </a:solidFill>
              <a:effectLst/>
              <a:uLnTx/>
              <a:uFillTx/>
              <a:cs typeface="+mn-ea"/>
              <a:sym typeface="+mn-lt"/>
            </a:endParaRPr>
          </a:p>
        </p:txBody>
      </p:sp>
      <p:sp>
        <p:nvSpPr>
          <p:cNvPr id="10" name="PA-文本框 9"/>
          <p:cNvSpPr txBox="1"/>
          <p:nvPr>
            <p:custDataLst>
              <p:tags r:id="rId6"/>
            </p:custDataLst>
          </p:nvPr>
        </p:nvSpPr>
        <p:spPr>
          <a:xfrm>
            <a:off x="1375093" y="1873250"/>
            <a:ext cx="9442450" cy="133794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必须层级落实安全责任。企业应逐级签定安全生产责任书。责任书要有具体的责任、措施、奖罚办法。对完成责任书各项考核指标、考核内容的单位和个人应给予精神奖励和物质奖励；对没有完成考核指标或考核内容的单位和个人给予处罚。</a:t>
            </a:r>
          </a:p>
        </p:txBody>
      </p:sp>
      <p:sp>
        <p:nvSpPr>
          <p:cNvPr id="4" name="PA-文本框 3"/>
          <p:cNvSpPr txBox="1"/>
          <p:nvPr>
            <p:custDataLst>
              <p:tags r:id="rId7"/>
            </p:custDataLst>
          </p:nvPr>
        </p:nvSpPr>
        <p:spPr>
          <a:xfrm>
            <a:off x="1375410" y="3227070"/>
            <a:ext cx="6350000" cy="49962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7E0C19"/>
                </a:solidFill>
                <a:effectLst/>
                <a:uLnTx/>
                <a:uFillTx/>
                <a:cs typeface="+mn-ea"/>
                <a:sym typeface="+mn-lt"/>
              </a:rPr>
              <a:t>4</a:t>
            </a:r>
            <a:r>
              <a:rPr kumimoji="0" lang="zh-CN" altLang="en-US" sz="2000" b="1" i="0" u="none" strike="noStrike" kern="1200" cap="none" spc="0" normalizeH="0" baseline="0" noProof="0" dirty="0">
                <a:ln>
                  <a:noFill/>
                </a:ln>
                <a:solidFill>
                  <a:srgbClr val="7E0C19"/>
                </a:solidFill>
                <a:effectLst/>
                <a:uLnTx/>
                <a:uFillTx/>
                <a:cs typeface="+mn-ea"/>
                <a:sym typeface="+mn-lt"/>
              </a:rPr>
              <a:t>、</a:t>
            </a:r>
            <a:r>
              <a:rPr kumimoji="0" sz="2000" b="1" i="0" u="none" strike="noStrike" kern="1200" cap="none" spc="0" normalizeH="0" baseline="0" noProof="0" dirty="0" err="1">
                <a:ln>
                  <a:noFill/>
                </a:ln>
                <a:solidFill>
                  <a:srgbClr val="7E0C19"/>
                </a:solidFill>
                <a:effectLst/>
                <a:uLnTx/>
                <a:uFillTx/>
                <a:cs typeface="+mn-ea"/>
                <a:sym typeface="+mn-lt"/>
              </a:rPr>
              <a:t>安全投入</a:t>
            </a:r>
            <a:endParaRPr kumimoji="0" sz="2000" b="1" i="0" u="none" strike="noStrike" kern="1200" cap="none" spc="0" normalizeH="0" baseline="0" noProof="0" dirty="0">
              <a:ln>
                <a:noFill/>
              </a:ln>
              <a:solidFill>
                <a:srgbClr val="7E0C19"/>
              </a:solidFill>
              <a:effectLst/>
              <a:uLnTx/>
              <a:uFillTx/>
              <a:cs typeface="+mn-ea"/>
              <a:sym typeface="+mn-lt"/>
            </a:endParaRPr>
          </a:p>
        </p:txBody>
      </p:sp>
      <p:sp>
        <p:nvSpPr>
          <p:cNvPr id="9" name="PA-文本框 8"/>
          <p:cNvSpPr txBox="1"/>
          <p:nvPr>
            <p:custDataLst>
              <p:tags r:id="rId8"/>
            </p:custDataLst>
          </p:nvPr>
        </p:nvSpPr>
        <p:spPr>
          <a:xfrm>
            <a:off x="1377950" y="3665855"/>
            <a:ext cx="5609590" cy="87440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安全投入是安全生产的基本保障。它包括两个方面：一是人才投入，二是资金投入。</a:t>
            </a:r>
          </a:p>
        </p:txBody>
      </p:sp>
      <p:sp>
        <p:nvSpPr>
          <p:cNvPr id="5" name="PA-文本框 4"/>
          <p:cNvSpPr txBox="1"/>
          <p:nvPr>
            <p:custDataLst>
              <p:tags r:id="rId9"/>
            </p:custDataLst>
          </p:nvPr>
        </p:nvSpPr>
        <p:spPr>
          <a:xfrm>
            <a:off x="1372870" y="4648835"/>
            <a:ext cx="6352540" cy="49962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7E0C19"/>
                </a:solidFill>
                <a:effectLst/>
                <a:uLnTx/>
                <a:uFillTx/>
                <a:cs typeface="+mn-ea"/>
                <a:sym typeface="+mn-lt"/>
              </a:rPr>
              <a:t>5</a:t>
            </a:r>
            <a:r>
              <a:rPr kumimoji="0" lang="zh-CN" altLang="en-US" sz="2000" b="1" i="0" u="none" strike="noStrike" kern="1200" cap="none" spc="0" normalizeH="0" baseline="0" noProof="0" dirty="0">
                <a:ln>
                  <a:noFill/>
                </a:ln>
                <a:solidFill>
                  <a:srgbClr val="7E0C19"/>
                </a:solidFill>
                <a:effectLst/>
                <a:uLnTx/>
                <a:uFillTx/>
                <a:cs typeface="+mn-ea"/>
                <a:sym typeface="+mn-lt"/>
              </a:rPr>
              <a:t>、</a:t>
            </a:r>
            <a:r>
              <a:rPr kumimoji="0" sz="2000" b="1" i="0" u="none" strike="noStrike" kern="1200" cap="none" spc="0" normalizeH="0" baseline="0" noProof="0" dirty="0" err="1">
                <a:ln>
                  <a:noFill/>
                </a:ln>
                <a:solidFill>
                  <a:srgbClr val="7E0C19"/>
                </a:solidFill>
                <a:effectLst/>
                <a:uLnTx/>
                <a:uFillTx/>
                <a:cs typeface="+mn-ea"/>
                <a:sym typeface="+mn-lt"/>
              </a:rPr>
              <a:t>安全科技</a:t>
            </a:r>
            <a:endParaRPr kumimoji="0" sz="2000" b="1" i="0" u="none" strike="noStrike" kern="1200" cap="none" spc="0" normalizeH="0" baseline="0" noProof="0" dirty="0">
              <a:ln>
                <a:noFill/>
              </a:ln>
              <a:solidFill>
                <a:srgbClr val="7E0C19"/>
              </a:solidFill>
              <a:effectLst/>
              <a:uLnTx/>
              <a:uFillTx/>
              <a:cs typeface="+mn-ea"/>
              <a:sym typeface="+mn-lt"/>
            </a:endParaRPr>
          </a:p>
        </p:txBody>
      </p:sp>
      <p:sp>
        <p:nvSpPr>
          <p:cNvPr id="7" name="PA-文本框 6"/>
          <p:cNvSpPr txBox="1"/>
          <p:nvPr>
            <p:custDataLst>
              <p:tags r:id="rId10"/>
            </p:custDataLst>
          </p:nvPr>
        </p:nvSpPr>
        <p:spPr>
          <a:xfrm>
            <a:off x="1375410" y="5121910"/>
            <a:ext cx="5612130" cy="87440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要提高安全管理水平，必须加大安全科技投入，运用先进的科技手段来监控安全生产全过程。</a:t>
            </a:r>
          </a:p>
        </p:txBody>
      </p:sp>
      <p:sp>
        <p:nvSpPr>
          <p:cNvPr id="2" name="PA-矩形 1"/>
          <p:cNvSpPr/>
          <p:nvPr>
            <p:custDataLst>
              <p:tags r:id="rId11"/>
            </p:custDataLst>
          </p:nvPr>
        </p:nvSpPr>
        <p:spPr>
          <a:xfrm>
            <a:off x="7061200" y="3558540"/>
            <a:ext cx="3884930" cy="2378075"/>
          </a:xfrm>
          <a:prstGeom prst="rect">
            <a:avLst/>
          </a:prstGeom>
          <a:blipFill rotWithShape="1">
            <a:blip r:embed="rId13"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PA-文本框 42"/>
          <p:cNvSpPr txBox="1"/>
          <p:nvPr>
            <p:custDataLst>
              <p:tags r:id="rId3"/>
            </p:custDataLst>
          </p:nvPr>
        </p:nvSpPr>
        <p:spPr>
          <a:xfrm>
            <a:off x="2439670" y="3110230"/>
            <a:ext cx="7313295" cy="7683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0" i="0" u="none" strike="noStrike" kern="1200" cap="none" spc="300" normalizeH="0" baseline="0" noProof="0" dirty="0">
                <a:ln>
                  <a:noFill/>
                </a:ln>
                <a:solidFill>
                  <a:srgbClr val="941630"/>
                </a:solidFill>
                <a:effectLst/>
                <a:uLnTx/>
                <a:uFillTx/>
                <a:cs typeface="+mn-ea"/>
                <a:sym typeface="+mn-lt"/>
              </a:rPr>
              <a:t>安全生产宣传</a:t>
            </a:r>
          </a:p>
        </p:txBody>
      </p:sp>
      <p:grpSp>
        <p:nvGrpSpPr>
          <p:cNvPr id="49" name="PA-组合 48"/>
          <p:cNvGrpSpPr/>
          <p:nvPr>
            <p:custDataLst>
              <p:tags r:id="rId4"/>
            </p:custDataLst>
          </p:nvPr>
        </p:nvGrpSpPr>
        <p:grpSpPr>
          <a:xfrm>
            <a:off x="4273550" y="2366010"/>
            <a:ext cx="3683000" cy="583565"/>
            <a:chOff x="6730" y="3558"/>
            <a:chExt cx="5800" cy="919"/>
          </a:xfrm>
        </p:grpSpPr>
        <p:sp>
          <p:nvSpPr>
            <p:cNvPr id="46" name="PA-文本框 45"/>
            <p:cNvSpPr txBox="1"/>
            <p:nvPr>
              <p:custDataLst>
                <p:tags r:id="rId6"/>
              </p:custDataLst>
            </p:nvPr>
          </p:nvSpPr>
          <p:spPr>
            <a:xfrm>
              <a:off x="6730" y="3558"/>
              <a:ext cx="5800" cy="91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200" b="1" i="0" u="none" strike="noStrike" kern="1200" cap="none" spc="400" normalizeH="0" baseline="0" noProof="0">
                  <a:ln>
                    <a:noFill/>
                  </a:ln>
                  <a:solidFill>
                    <a:srgbClr val="941630"/>
                  </a:solidFill>
                  <a:effectLst/>
                  <a:uLnTx/>
                  <a:uFillTx/>
                  <a:cs typeface="+mn-ea"/>
                  <a:sym typeface="+mn-lt"/>
                </a:rPr>
                <a:t>第五部分</a:t>
              </a:r>
            </a:p>
          </p:txBody>
        </p:sp>
        <p:cxnSp>
          <p:nvCxnSpPr>
            <p:cNvPr id="48" name="PA-直接连接符 47"/>
            <p:cNvCxnSpPr/>
            <p:nvPr>
              <p:custDataLst>
                <p:tags r:id="rId7"/>
              </p:custDataLst>
            </p:nvPr>
          </p:nvCxnSpPr>
          <p:spPr>
            <a:xfrm>
              <a:off x="8183" y="4433"/>
              <a:ext cx="28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grpSp>
      <p:sp>
        <p:nvSpPr>
          <p:cNvPr id="13" name="PA-矩形 12"/>
          <p:cNvSpPr/>
          <p:nvPr>
            <p:custDataLst>
              <p:tags r:id="rId5"/>
            </p:custDataLst>
          </p:nvPr>
        </p:nvSpPr>
        <p:spPr>
          <a:xfrm>
            <a:off x="232410" y="259715"/>
            <a:ext cx="11727180" cy="6337935"/>
          </a:xfrm>
          <a:prstGeom prst="rect">
            <a:avLst/>
          </a:prstGeom>
          <a:noFill/>
          <a:ln w="12700">
            <a:solidFill>
              <a:srgbClr val="7E0C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PA-直接连接符 47"/>
          <p:cNvCxnSpPr/>
          <p:nvPr>
            <p:custDataLst>
              <p:tags r:id="rId3"/>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2" name="PA-文本框 1"/>
          <p:cNvSpPr txBox="1"/>
          <p:nvPr>
            <p:custDataLst>
              <p:tags r:id="rId4"/>
            </p:custDataLst>
          </p:nvPr>
        </p:nvSpPr>
        <p:spPr>
          <a:xfrm>
            <a:off x="793750" y="462280"/>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安全生产宣传</a:t>
            </a:r>
          </a:p>
        </p:txBody>
      </p:sp>
      <p:sp>
        <p:nvSpPr>
          <p:cNvPr id="8" name="PA-文本框 7"/>
          <p:cNvSpPr txBox="1"/>
          <p:nvPr>
            <p:custDataLst>
              <p:tags r:id="rId5"/>
            </p:custDataLst>
          </p:nvPr>
        </p:nvSpPr>
        <p:spPr>
          <a:xfrm>
            <a:off x="1588453" y="1511300"/>
            <a:ext cx="184404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7E0C19"/>
                </a:solidFill>
                <a:effectLst/>
                <a:uLnTx/>
                <a:uFillTx/>
                <a:cs typeface="+mn-ea"/>
                <a:sym typeface="+mn-lt"/>
              </a:rPr>
              <a:t>刊物</a:t>
            </a:r>
          </a:p>
        </p:txBody>
      </p:sp>
      <p:sp>
        <p:nvSpPr>
          <p:cNvPr id="11" name="PA-文本框 10"/>
          <p:cNvSpPr txBox="1"/>
          <p:nvPr>
            <p:custDataLst>
              <p:tags r:id="rId6"/>
            </p:custDataLst>
          </p:nvPr>
        </p:nvSpPr>
        <p:spPr>
          <a:xfrm>
            <a:off x="1076325" y="1971675"/>
            <a:ext cx="5716270" cy="3784600"/>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sz="2000" b="0" i="0" u="none" strike="noStrike" kern="1200" cap="none" spc="0" normalizeH="0" baseline="0" noProof="0" dirty="0">
                <a:ln>
                  <a:noFill/>
                </a:ln>
                <a:solidFill>
                  <a:prstClr val="black">
                    <a:lumMod val="75000"/>
                    <a:lumOff val="25000"/>
                  </a:prstClr>
                </a:solidFill>
                <a:effectLst/>
                <a:uLnTx/>
                <a:uFillTx/>
                <a:cs typeface="+mn-ea"/>
                <a:sym typeface="+mn-lt"/>
              </a:rPr>
              <a:t>《中国安全生产报》由国家安全生产监督管理总局主管，是传递党中央、国务院、国家安全生产监督管理总局、各行业主管部门、各地方政府对安全生产工作各个阶段工作部署的重要媒介。《中国安全生产报》是国内安全生产领域惟一综合性报纸，它及时、准确地向各级安全生产监督管理部门和各类企事业单位提供权威性、前瞻性、指导性、实用性的安全生产信息。</a:t>
            </a:r>
          </a:p>
        </p:txBody>
      </p:sp>
      <p:sp>
        <p:nvSpPr>
          <p:cNvPr id="5" name="PA-矩形 4"/>
          <p:cNvSpPr/>
          <p:nvPr>
            <p:custDataLst>
              <p:tags r:id="rId7"/>
            </p:custDataLst>
          </p:nvPr>
        </p:nvSpPr>
        <p:spPr>
          <a:xfrm>
            <a:off x="7088505" y="1697990"/>
            <a:ext cx="4012565" cy="3886835"/>
          </a:xfrm>
          <a:prstGeom prst="rect">
            <a:avLst/>
          </a:prstGeom>
          <a:blipFill rotWithShape="1">
            <a:blip r:embed="rId9"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PA-直接连接符 9"/>
          <p:cNvCxnSpPr/>
          <p:nvPr>
            <p:custDataLst>
              <p:tags r:id="rId3"/>
            </p:custDataLst>
          </p:nvPr>
        </p:nvCxnSpPr>
        <p:spPr>
          <a:xfrm>
            <a:off x="793750" y="1010920"/>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12" name="PA-文本框 11"/>
          <p:cNvSpPr txBox="1"/>
          <p:nvPr>
            <p:custDataLst>
              <p:tags r:id="rId4"/>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安全生产宣传</a:t>
            </a:r>
          </a:p>
        </p:txBody>
      </p:sp>
      <p:sp>
        <p:nvSpPr>
          <p:cNvPr id="8" name="PA-文本框 7"/>
          <p:cNvSpPr txBox="1"/>
          <p:nvPr>
            <p:custDataLst>
              <p:tags r:id="rId5"/>
            </p:custDataLst>
          </p:nvPr>
        </p:nvSpPr>
        <p:spPr>
          <a:xfrm>
            <a:off x="1375093" y="1388745"/>
            <a:ext cx="184404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7E0C19"/>
                </a:solidFill>
                <a:effectLst/>
                <a:uLnTx/>
                <a:uFillTx/>
                <a:cs typeface="+mn-ea"/>
                <a:sym typeface="+mn-lt"/>
              </a:rPr>
              <a:t>网站</a:t>
            </a:r>
          </a:p>
        </p:txBody>
      </p:sp>
      <p:sp>
        <p:nvSpPr>
          <p:cNvPr id="11" name="PA-文本框 10"/>
          <p:cNvSpPr txBox="1"/>
          <p:nvPr>
            <p:custDataLst>
              <p:tags r:id="rId6"/>
            </p:custDataLst>
          </p:nvPr>
        </p:nvSpPr>
        <p:spPr>
          <a:xfrm>
            <a:off x="1375093" y="1911985"/>
            <a:ext cx="9442450" cy="1938020"/>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sz="2000" b="0" i="0" u="none" strike="noStrike" kern="1200" cap="none" spc="0" normalizeH="0" baseline="0" noProof="0" dirty="0">
                <a:ln>
                  <a:noFill/>
                </a:ln>
                <a:solidFill>
                  <a:prstClr val="black">
                    <a:lumMod val="75000"/>
                    <a:lumOff val="25000"/>
                  </a:prstClr>
                </a:solidFill>
                <a:effectLst/>
                <a:uLnTx/>
                <a:uFillTx/>
                <a:cs typeface="+mn-ea"/>
                <a:sym typeface="+mn-lt"/>
              </a:rPr>
              <a:t>中国安全生产网是安全生产领域内经国务院新闻办公室批准、具有新闻发布和刊载资格的网络媒体。网站将充分发挥中国安全生产报作为安全生产领域权威主流媒体的品牌优势和记者队伍的人才信息优势，丰富新闻报道的手段和方式，服务安全生产中心工作，占领网络舆论阵地，加强网络舆论引导。</a:t>
            </a:r>
          </a:p>
        </p:txBody>
      </p:sp>
      <p:sp>
        <p:nvSpPr>
          <p:cNvPr id="4" name="PA-文本框 3"/>
          <p:cNvSpPr txBox="1"/>
          <p:nvPr>
            <p:custDataLst>
              <p:tags r:id="rId7"/>
            </p:custDataLst>
          </p:nvPr>
        </p:nvSpPr>
        <p:spPr>
          <a:xfrm>
            <a:off x="1375093" y="4274185"/>
            <a:ext cx="184404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7E0C19"/>
                </a:solidFill>
                <a:effectLst/>
                <a:uLnTx/>
                <a:uFillTx/>
                <a:cs typeface="+mn-ea"/>
                <a:sym typeface="+mn-lt"/>
              </a:rPr>
              <a:t>图书</a:t>
            </a:r>
          </a:p>
        </p:txBody>
      </p:sp>
      <p:sp>
        <p:nvSpPr>
          <p:cNvPr id="5" name="PA-文本框 4"/>
          <p:cNvSpPr txBox="1"/>
          <p:nvPr>
            <p:custDataLst>
              <p:tags r:id="rId8"/>
            </p:custDataLst>
          </p:nvPr>
        </p:nvSpPr>
        <p:spPr>
          <a:xfrm>
            <a:off x="1375093" y="4774565"/>
            <a:ext cx="9442450" cy="49962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sz="2000" b="0" i="0" u="none" strike="noStrike" kern="1200" cap="none" spc="0" normalizeH="0" baseline="0" noProof="0" dirty="0">
                <a:ln>
                  <a:noFill/>
                </a:ln>
                <a:solidFill>
                  <a:prstClr val="black">
                    <a:lumMod val="75000"/>
                    <a:lumOff val="25000"/>
                  </a:prstClr>
                </a:solidFill>
                <a:effectLst/>
                <a:uLnTx/>
                <a:uFillTx/>
                <a:cs typeface="+mn-ea"/>
                <a:sym typeface="+mn-lt"/>
              </a:rPr>
              <a:t>书　</a:t>
            </a:r>
            <a:r>
              <a:rPr kumimoji="0" sz="2000" b="0" i="0" u="none" strike="noStrike" kern="1200" cap="none" spc="0" normalizeH="0" baseline="0" noProof="0" dirty="0" err="1">
                <a:ln>
                  <a:noFill/>
                </a:ln>
                <a:solidFill>
                  <a:prstClr val="black">
                    <a:lumMod val="75000"/>
                    <a:lumOff val="25000"/>
                  </a:prstClr>
                </a:solidFill>
                <a:effectLst/>
                <a:uLnTx/>
                <a:uFillTx/>
                <a:cs typeface="+mn-ea"/>
                <a:sym typeface="+mn-lt"/>
              </a:rPr>
              <a:t>名：安全生产法及相关法律知识</a:t>
            </a:r>
            <a:endParaRPr kumimoji="0" sz="2000" b="0" i="0" u="none" strike="noStrike" kern="1200" cap="none" spc="0" normalizeH="0" baseline="0" noProof="0" dirty="0">
              <a:ln>
                <a:noFill/>
              </a:ln>
              <a:solidFill>
                <a:prstClr val="black">
                  <a:lumMod val="75000"/>
                  <a:lumOff val="25000"/>
                </a:prstClr>
              </a:solidFill>
              <a:effectLst/>
              <a:uLnTx/>
              <a:uFillTx/>
              <a:cs typeface="+mn-ea"/>
              <a:sym typeface="+mn-lt"/>
            </a:endParaRPr>
          </a:p>
        </p:txBody>
      </p:sp>
      <p:sp>
        <p:nvSpPr>
          <p:cNvPr id="2" name="PA-矩形 1"/>
          <p:cNvSpPr/>
          <p:nvPr>
            <p:custDataLst>
              <p:tags r:id="rId9"/>
            </p:custDataLst>
          </p:nvPr>
        </p:nvSpPr>
        <p:spPr>
          <a:xfrm>
            <a:off x="7979079" y="3850005"/>
            <a:ext cx="2586686" cy="2133600"/>
          </a:xfrm>
          <a:prstGeom prst="rect">
            <a:avLst/>
          </a:prstGeom>
          <a:blipFill rotWithShape="1">
            <a:blip r:embed="rId11"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PA-文本框 42"/>
          <p:cNvSpPr txBox="1"/>
          <p:nvPr>
            <p:custDataLst>
              <p:tags r:id="rId3"/>
            </p:custDataLst>
          </p:nvPr>
        </p:nvSpPr>
        <p:spPr>
          <a:xfrm>
            <a:off x="2439670" y="3110230"/>
            <a:ext cx="7313295" cy="7683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0" i="0" u="none" strike="noStrike" kern="1200" cap="none" spc="300" normalizeH="0" baseline="0" noProof="0" dirty="0">
                <a:ln>
                  <a:noFill/>
                </a:ln>
                <a:solidFill>
                  <a:srgbClr val="941630"/>
                </a:solidFill>
                <a:effectLst/>
                <a:uLnTx/>
                <a:uFillTx/>
                <a:cs typeface="+mn-ea"/>
                <a:sym typeface="+mn-lt"/>
              </a:rPr>
              <a:t>安全知识学习</a:t>
            </a:r>
          </a:p>
        </p:txBody>
      </p:sp>
      <p:grpSp>
        <p:nvGrpSpPr>
          <p:cNvPr id="49" name="PA-组合 48"/>
          <p:cNvGrpSpPr/>
          <p:nvPr>
            <p:custDataLst>
              <p:tags r:id="rId4"/>
            </p:custDataLst>
          </p:nvPr>
        </p:nvGrpSpPr>
        <p:grpSpPr>
          <a:xfrm>
            <a:off x="4273550" y="2366010"/>
            <a:ext cx="3683000" cy="583565"/>
            <a:chOff x="6730" y="3558"/>
            <a:chExt cx="5800" cy="919"/>
          </a:xfrm>
        </p:grpSpPr>
        <p:sp>
          <p:nvSpPr>
            <p:cNvPr id="46" name="PA-文本框 45"/>
            <p:cNvSpPr txBox="1"/>
            <p:nvPr>
              <p:custDataLst>
                <p:tags r:id="rId6"/>
              </p:custDataLst>
            </p:nvPr>
          </p:nvSpPr>
          <p:spPr>
            <a:xfrm>
              <a:off x="6730" y="3558"/>
              <a:ext cx="5800" cy="91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200" b="1" i="0" u="none" strike="noStrike" kern="1200" cap="none" spc="400" normalizeH="0" baseline="0" noProof="0">
                  <a:ln>
                    <a:noFill/>
                  </a:ln>
                  <a:solidFill>
                    <a:srgbClr val="941630"/>
                  </a:solidFill>
                  <a:effectLst/>
                  <a:uLnTx/>
                  <a:uFillTx/>
                  <a:cs typeface="+mn-ea"/>
                  <a:sym typeface="+mn-lt"/>
                </a:rPr>
                <a:t>第六部分</a:t>
              </a:r>
            </a:p>
          </p:txBody>
        </p:sp>
        <p:cxnSp>
          <p:nvCxnSpPr>
            <p:cNvPr id="48" name="PA-直接连接符 47"/>
            <p:cNvCxnSpPr/>
            <p:nvPr>
              <p:custDataLst>
                <p:tags r:id="rId7"/>
              </p:custDataLst>
            </p:nvPr>
          </p:nvCxnSpPr>
          <p:spPr>
            <a:xfrm>
              <a:off x="8183" y="4433"/>
              <a:ext cx="28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grpSp>
      <p:sp>
        <p:nvSpPr>
          <p:cNvPr id="13" name="PA-矩形 12"/>
          <p:cNvSpPr/>
          <p:nvPr>
            <p:custDataLst>
              <p:tags r:id="rId5"/>
            </p:custDataLst>
          </p:nvPr>
        </p:nvSpPr>
        <p:spPr>
          <a:xfrm>
            <a:off x="232410" y="259715"/>
            <a:ext cx="11727180" cy="6337935"/>
          </a:xfrm>
          <a:prstGeom prst="rect">
            <a:avLst/>
          </a:prstGeom>
          <a:noFill/>
          <a:ln w="12700">
            <a:solidFill>
              <a:srgbClr val="7E0C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PA-直接连接符 47"/>
          <p:cNvCxnSpPr/>
          <p:nvPr>
            <p:custDataLst>
              <p:tags r:id="rId3"/>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2" name="PA-文本框 1"/>
          <p:cNvSpPr txBox="1"/>
          <p:nvPr>
            <p:custDataLst>
              <p:tags r:id="rId4"/>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安全知识学习</a:t>
            </a:r>
          </a:p>
        </p:txBody>
      </p:sp>
      <p:sp>
        <p:nvSpPr>
          <p:cNvPr id="8" name="PA-文本框 7"/>
          <p:cNvSpPr txBox="1"/>
          <p:nvPr>
            <p:custDataLst>
              <p:tags r:id="rId5"/>
            </p:custDataLst>
          </p:nvPr>
        </p:nvSpPr>
        <p:spPr>
          <a:xfrm>
            <a:off x="1234440" y="1579245"/>
            <a:ext cx="282321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lumMod val="75000"/>
                    <a:lumOff val="25000"/>
                  </a:prstClr>
                </a:solidFill>
                <a:effectLst/>
                <a:uLnTx/>
                <a:uFillTx/>
                <a:cs typeface="+mn-ea"/>
                <a:sym typeface="+mn-lt"/>
              </a:rPr>
              <a:t>常见的安全标志：</a:t>
            </a:r>
          </a:p>
        </p:txBody>
      </p:sp>
      <p:pic>
        <p:nvPicPr>
          <p:cNvPr id="7" name="图片 6">
            <a:extLst>
              <a:ext uri="{FF2B5EF4-FFF2-40B4-BE49-F238E27FC236}">
                <a16:creationId xmlns:a16="http://schemas.microsoft.com/office/drawing/2014/main" xmlns="" id="{CAF90A86-56BD-48E8-81B9-6ED04F08D406}"/>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2540000" y="2423160"/>
            <a:ext cx="6731000" cy="2719324"/>
          </a:xfrm>
          <a:prstGeom prst="rect">
            <a:avLst/>
          </a:prstGeom>
        </p:spPr>
      </p:pic>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PA-直接连接符 12"/>
          <p:cNvCxnSpPr/>
          <p:nvPr>
            <p:custDataLst>
              <p:tags r:id="rId3"/>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8" name="PA-文本框 7"/>
          <p:cNvSpPr txBox="1"/>
          <p:nvPr>
            <p:custDataLst>
              <p:tags r:id="rId4"/>
            </p:custDataLst>
          </p:nvPr>
        </p:nvSpPr>
        <p:spPr>
          <a:xfrm>
            <a:off x="1234440" y="1579245"/>
            <a:ext cx="282321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lumMod val="75000"/>
                    <a:lumOff val="25000"/>
                  </a:prstClr>
                </a:solidFill>
                <a:effectLst/>
                <a:uLnTx/>
                <a:uFillTx/>
                <a:cs typeface="+mn-ea"/>
                <a:sym typeface="+mn-lt"/>
              </a:rPr>
              <a:t>常见的警示标志：</a:t>
            </a:r>
          </a:p>
        </p:txBody>
      </p:sp>
      <p:sp>
        <p:nvSpPr>
          <p:cNvPr id="14" name="PA-文本框 13"/>
          <p:cNvSpPr txBox="1"/>
          <p:nvPr>
            <p:custDataLst>
              <p:tags r:id="rId5"/>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安全知识学习</a:t>
            </a:r>
          </a:p>
        </p:txBody>
      </p:sp>
      <p:pic>
        <p:nvPicPr>
          <p:cNvPr id="12" name="图片 11">
            <a:extLst>
              <a:ext uri="{FF2B5EF4-FFF2-40B4-BE49-F238E27FC236}">
                <a16:creationId xmlns:a16="http://schemas.microsoft.com/office/drawing/2014/main" xmlns="" id="{9E4872C1-1AE3-4830-A747-0366C461B22E}"/>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8915400" y="2511425"/>
            <a:ext cx="1773893" cy="2565404"/>
          </a:xfrm>
          <a:prstGeom prst="rect">
            <a:avLst/>
          </a:prstGeom>
        </p:spPr>
      </p:pic>
      <p:pic>
        <p:nvPicPr>
          <p:cNvPr id="15" name="图片 14">
            <a:extLst>
              <a:ext uri="{FF2B5EF4-FFF2-40B4-BE49-F238E27FC236}">
                <a16:creationId xmlns:a16="http://schemas.microsoft.com/office/drawing/2014/main" xmlns="" id="{5169F25E-F910-40F0-B462-CC32CA64A92F}"/>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3719959" y="2511426"/>
            <a:ext cx="1861350" cy="2565403"/>
          </a:xfrm>
          <a:prstGeom prst="rect">
            <a:avLst/>
          </a:prstGeom>
        </p:spPr>
      </p:pic>
      <p:pic>
        <p:nvPicPr>
          <p:cNvPr id="16" name="图片 15">
            <a:extLst>
              <a:ext uri="{FF2B5EF4-FFF2-40B4-BE49-F238E27FC236}">
                <a16:creationId xmlns:a16="http://schemas.microsoft.com/office/drawing/2014/main" xmlns="" id="{55FA13D3-DBDE-4F97-B2FC-7C41A23D777C}"/>
              </a:ext>
            </a:extLst>
          </p:cNvPr>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6096000" y="2609369"/>
            <a:ext cx="1946880" cy="2675558"/>
          </a:xfrm>
          <a:prstGeom prst="rect">
            <a:avLst/>
          </a:prstGeom>
        </p:spPr>
      </p:pic>
      <p:pic>
        <p:nvPicPr>
          <p:cNvPr id="17" name="图片 16">
            <a:extLst>
              <a:ext uri="{FF2B5EF4-FFF2-40B4-BE49-F238E27FC236}">
                <a16:creationId xmlns:a16="http://schemas.microsoft.com/office/drawing/2014/main" xmlns="" id="{FF0E1923-51A6-4829-ABB7-CDBD8862F496}"/>
              </a:ext>
            </a:extLst>
          </p:cNvPr>
          <p:cNvPicPr>
            <a:picLocks noChangeAspect="1"/>
          </p:cNvPicPr>
          <p:nvPr/>
        </p:nvPicPr>
        <p:blipFill rotWithShape="1">
          <a:blip r:embed="rId10" cstate="screen">
            <a:extLst>
              <a:ext uri="{28A0092B-C50C-407E-A947-70E740481C1C}">
                <a14:useLocalDpi xmlns:a14="http://schemas.microsoft.com/office/drawing/2010/main"/>
              </a:ext>
            </a:extLst>
          </a:blip>
          <a:srcRect/>
          <a:stretch/>
        </p:blipFill>
        <p:spPr>
          <a:xfrm>
            <a:off x="1234440" y="2685569"/>
            <a:ext cx="1693749" cy="2429359"/>
          </a:xfrm>
          <a:prstGeom prst="rect">
            <a:avLst/>
          </a:prstGeom>
        </p:spPr>
      </p:pic>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PA-矩形 90"/>
          <p:cNvSpPr/>
          <p:nvPr>
            <p:custDataLst>
              <p:tags r:id="rId3"/>
            </p:custDataLst>
          </p:nvPr>
        </p:nvSpPr>
        <p:spPr>
          <a:xfrm>
            <a:off x="-1740535" y="2347263"/>
            <a:ext cx="13876449" cy="2854325"/>
          </a:xfrm>
          <a:prstGeom prst="rect">
            <a:avLst/>
          </a:prstGeom>
          <a:blipFill rotWithShape="1">
            <a:blip r:embed="rId7">
              <a:alphaModFix amt="60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4" name="PA-矩形 3"/>
          <p:cNvSpPr/>
          <p:nvPr>
            <p:custDataLst>
              <p:tags r:id="rId4"/>
            </p:custDataLst>
          </p:nvPr>
        </p:nvSpPr>
        <p:spPr>
          <a:xfrm>
            <a:off x="232410" y="259715"/>
            <a:ext cx="11727180" cy="6337935"/>
          </a:xfrm>
          <a:prstGeom prst="rect">
            <a:avLst/>
          </a:prstGeom>
          <a:noFill/>
          <a:ln w="12700">
            <a:solidFill>
              <a:srgbClr val="7E0C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pic>
        <p:nvPicPr>
          <p:cNvPr id="18" name="PA-图片 23">
            <a:extLst>
              <a:ext uri="{FF2B5EF4-FFF2-40B4-BE49-F238E27FC236}">
                <a16:creationId xmlns:a16="http://schemas.microsoft.com/office/drawing/2014/main" xmlns="" id="{9920E3E4-20A9-44F5-B614-52A320FEAEF9}"/>
              </a:ext>
            </a:extLst>
          </p:cNvPr>
          <p:cNvPicPr>
            <a:picLocks noGrp="1" noChangeAspect="1"/>
          </p:cNvPicPr>
          <p:nvPr isPhoto="1">
            <p:custDataLst>
              <p:tags r:id="rId5"/>
            </p:custDataLst>
          </p:nvPr>
        </p:nvPicPr>
        <p:blipFill rotWithShape="1">
          <a:blip r:embed="rId8" cstate="screen">
            <a:extLst>
              <a:ext uri="{28A0092B-C50C-407E-A947-70E740481C1C}">
                <a14:useLocalDpi xmlns:a14="http://schemas.microsoft.com/office/drawing/2010/main"/>
              </a:ext>
            </a:extLst>
          </a:blip>
          <a:srcRect/>
          <a:stretch/>
        </p:blipFill>
        <p:spPr>
          <a:xfrm>
            <a:off x="-16510" y="4745990"/>
            <a:ext cx="12208510" cy="2112010"/>
          </a:xfrm>
          <a:prstGeom prst="rect">
            <a:avLst/>
          </a:prstGeom>
        </p:spPr>
      </p:pic>
      <p:sp>
        <p:nvSpPr>
          <p:cNvPr id="2" name="文本框 1">
            <a:extLst>
              <a:ext uri="{FF2B5EF4-FFF2-40B4-BE49-F238E27FC236}">
                <a16:creationId xmlns:a16="http://schemas.microsoft.com/office/drawing/2014/main" xmlns="" id="{7C1A1427-2439-4789-B017-085CA78810AD}"/>
              </a:ext>
            </a:extLst>
          </p:cNvPr>
          <p:cNvSpPr txBox="1"/>
          <p:nvPr/>
        </p:nvSpPr>
        <p:spPr>
          <a:xfrm>
            <a:off x="1631950" y="1656412"/>
            <a:ext cx="8928100" cy="2215991"/>
          </a:xfrm>
          <a:prstGeom prst="rect">
            <a:avLst/>
          </a:prstGeom>
          <a:noFill/>
        </p:spPr>
        <p:txBody>
          <a:bodyPr wrap="square" rtlCol="0">
            <a:spAutoFit/>
          </a:bodyPr>
          <a:lstStyle/>
          <a:p>
            <a:pPr algn="ctr"/>
            <a:r>
              <a:rPr lang="zh-CN" altLang="en-US" sz="13800" spc="-100" dirty="0">
                <a:gradFill>
                  <a:gsLst>
                    <a:gs pos="0">
                      <a:srgbClr val="571733"/>
                    </a:gs>
                    <a:gs pos="100000">
                      <a:srgbClr val="BC1225"/>
                    </a:gs>
                  </a:gsLst>
                  <a:lin ang="0" scaled="0"/>
                </a:gradFill>
                <a:latin typeface="汉仪行楷简" panose="02010609000101010101" pitchFamily="49" charset="-122"/>
                <a:ea typeface="汉仪行楷简" panose="02010609000101010101" pitchFamily="49" charset="-122"/>
                <a:cs typeface="+mn-ea"/>
                <a:sym typeface="+mn-lt"/>
              </a:rPr>
              <a:t>感谢观看</a:t>
            </a: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927374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文本框 1"/>
          <p:cNvSpPr txBox="1"/>
          <p:nvPr>
            <p:custDataLst>
              <p:tags r:id="rId3"/>
            </p:custDataLst>
          </p:nvPr>
        </p:nvSpPr>
        <p:spPr>
          <a:xfrm>
            <a:off x="5015230" y="829945"/>
            <a:ext cx="2162810" cy="8299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800" b="0" i="0" u="none" strike="noStrike" kern="1200" cap="none" spc="0" normalizeH="0" baseline="0" noProof="0">
                <a:ln>
                  <a:noFill/>
                </a:ln>
                <a:gradFill>
                  <a:gsLst>
                    <a:gs pos="0">
                      <a:srgbClr val="571733"/>
                    </a:gs>
                    <a:gs pos="100000">
                      <a:srgbClr val="BC1225"/>
                    </a:gs>
                  </a:gsLst>
                  <a:lin ang="0" scaled="0"/>
                </a:gradFill>
                <a:effectLst/>
                <a:uLnTx/>
                <a:uFillTx/>
                <a:cs typeface="+mn-ea"/>
                <a:sym typeface="+mn-lt"/>
              </a:rPr>
              <a:t>目  录</a:t>
            </a:r>
            <a:endParaRPr kumimoji="0" lang="zh-CN" altLang="en-US" sz="4800" b="0" i="0" u="none" strike="noStrike" kern="1200" cap="none" spc="0" normalizeH="0" baseline="0" noProof="0" dirty="0">
              <a:ln>
                <a:noFill/>
              </a:ln>
              <a:gradFill>
                <a:gsLst>
                  <a:gs pos="0">
                    <a:srgbClr val="571733"/>
                  </a:gs>
                  <a:gs pos="100000">
                    <a:srgbClr val="BC1225"/>
                  </a:gs>
                </a:gsLst>
                <a:lin ang="0" scaled="0"/>
              </a:gradFill>
              <a:effectLst/>
              <a:uLnTx/>
              <a:uFillTx/>
              <a:cs typeface="+mn-ea"/>
              <a:sym typeface="+mn-lt"/>
            </a:endParaRPr>
          </a:p>
        </p:txBody>
      </p:sp>
      <p:sp>
        <p:nvSpPr>
          <p:cNvPr id="13" name="PA-矩形 12"/>
          <p:cNvSpPr/>
          <p:nvPr>
            <p:custDataLst>
              <p:tags r:id="rId4"/>
            </p:custDataLst>
          </p:nvPr>
        </p:nvSpPr>
        <p:spPr>
          <a:xfrm>
            <a:off x="232410" y="259715"/>
            <a:ext cx="11727180" cy="6337935"/>
          </a:xfrm>
          <a:prstGeom prst="rect">
            <a:avLst/>
          </a:prstGeom>
          <a:noFill/>
          <a:ln w="12700">
            <a:solidFill>
              <a:srgbClr val="7E0C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nvGrpSpPr>
          <p:cNvPr id="22" name="PA-组合 21"/>
          <p:cNvGrpSpPr/>
          <p:nvPr>
            <p:custDataLst>
              <p:tags r:id="rId5"/>
            </p:custDataLst>
          </p:nvPr>
        </p:nvGrpSpPr>
        <p:grpSpPr>
          <a:xfrm>
            <a:off x="1746250" y="2023745"/>
            <a:ext cx="3542665" cy="2636520"/>
            <a:chOff x="3179" y="3172"/>
            <a:chExt cx="5579" cy="4152"/>
          </a:xfrm>
        </p:grpSpPr>
        <p:grpSp>
          <p:nvGrpSpPr>
            <p:cNvPr id="17" name="组合 16"/>
            <p:cNvGrpSpPr/>
            <p:nvPr/>
          </p:nvGrpSpPr>
          <p:grpSpPr>
            <a:xfrm>
              <a:off x="3179" y="3588"/>
              <a:ext cx="1058" cy="3736"/>
              <a:chOff x="3179" y="3573"/>
              <a:chExt cx="1058" cy="3736"/>
            </a:xfrm>
          </p:grpSpPr>
          <p:sp>
            <p:nvSpPr>
              <p:cNvPr id="14" name="PA-椭圆 13"/>
              <p:cNvSpPr/>
              <p:nvPr>
                <p:custDataLst>
                  <p:tags r:id="rId12"/>
                </p:custDataLst>
              </p:nvPr>
            </p:nvSpPr>
            <p:spPr>
              <a:xfrm>
                <a:off x="3179" y="3573"/>
                <a:ext cx="1059" cy="1059"/>
              </a:xfrm>
              <a:prstGeom prst="ellipse">
                <a:avLst/>
              </a:prstGeom>
              <a:solidFill>
                <a:srgbClr val="941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5" name="PA-椭圆 14"/>
              <p:cNvSpPr/>
              <p:nvPr>
                <p:custDataLst>
                  <p:tags r:id="rId13"/>
                </p:custDataLst>
              </p:nvPr>
            </p:nvSpPr>
            <p:spPr>
              <a:xfrm>
                <a:off x="3179" y="6251"/>
                <a:ext cx="1059" cy="1059"/>
              </a:xfrm>
              <a:prstGeom prst="ellipse">
                <a:avLst/>
              </a:prstGeom>
              <a:solidFill>
                <a:srgbClr val="941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6" name="PA-椭圆 15"/>
              <p:cNvSpPr/>
              <p:nvPr>
                <p:custDataLst>
                  <p:tags r:id="rId14"/>
                </p:custDataLst>
              </p:nvPr>
            </p:nvSpPr>
            <p:spPr>
              <a:xfrm>
                <a:off x="3179" y="4912"/>
                <a:ext cx="1059" cy="1059"/>
              </a:xfrm>
              <a:prstGeom prst="ellipse">
                <a:avLst/>
              </a:prstGeom>
              <a:solidFill>
                <a:srgbClr val="941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3" name="PA-文本框 2"/>
            <p:cNvSpPr txBox="1"/>
            <p:nvPr>
              <p:custDataLst>
                <p:tags r:id="rId11"/>
              </p:custDataLst>
            </p:nvPr>
          </p:nvSpPr>
          <p:spPr>
            <a:xfrm>
              <a:off x="3209" y="3172"/>
              <a:ext cx="5549" cy="4012"/>
            </a:xfrm>
            <a:prstGeom prst="rect">
              <a:avLst/>
            </a:prstGeom>
            <a:noFill/>
          </p:spPr>
          <p:txBody>
            <a:bodyPr wrap="squar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0" lang="en-US" altLang="zh-CN" sz="2800" b="0" i="0" u="none" strike="noStrike" kern="1200" cap="none" spc="100" normalizeH="0" baseline="0" noProof="0" dirty="0">
                  <a:ln>
                    <a:noFill/>
                  </a:ln>
                  <a:solidFill>
                    <a:prstClr val="white"/>
                  </a:solidFill>
                  <a:effectLst/>
                  <a:uLnTx/>
                  <a:uFillTx/>
                  <a:cs typeface="+mn-ea"/>
                  <a:sym typeface="+mn-lt"/>
                </a:rPr>
                <a:t>01</a:t>
              </a:r>
              <a:r>
                <a:rPr kumimoji="0" lang="en-US" altLang="zh-CN" sz="2800" b="0" i="0" u="none" strike="noStrike" kern="1200" cap="none" spc="100" normalizeH="0" baseline="0" noProof="0" dirty="0">
                  <a:ln>
                    <a:noFill/>
                  </a:ln>
                  <a:solidFill>
                    <a:prstClr val="black">
                      <a:lumMod val="75000"/>
                      <a:lumOff val="25000"/>
                    </a:prstClr>
                  </a:solidFill>
                  <a:effectLst/>
                  <a:uLnTx/>
                  <a:uFillTx/>
                  <a:cs typeface="+mn-ea"/>
                  <a:sym typeface="+mn-lt"/>
                </a:rPr>
                <a:t>   </a:t>
              </a:r>
              <a:r>
                <a:rPr kumimoji="0" lang="zh-CN" altLang="en-US" sz="2800" b="0" i="0" u="none" strike="noStrike" kern="1200" cap="none" spc="100" normalizeH="0" baseline="0" noProof="0" dirty="0">
                  <a:ln>
                    <a:noFill/>
                  </a:ln>
                  <a:solidFill>
                    <a:prstClr val="black">
                      <a:lumMod val="75000"/>
                      <a:lumOff val="25000"/>
                    </a:prstClr>
                  </a:solidFill>
                  <a:effectLst/>
                  <a:uLnTx/>
                  <a:uFillTx/>
                  <a:cs typeface="+mn-ea"/>
                  <a:sym typeface="+mn-lt"/>
                </a:rPr>
                <a:t>安全体制原则</a:t>
              </a: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en-US" altLang="zh-CN" sz="2800" b="0" i="0" u="none" strike="noStrike" kern="1200" cap="none" spc="100" normalizeH="0" baseline="0" noProof="0" dirty="0">
                  <a:ln>
                    <a:noFill/>
                  </a:ln>
                  <a:solidFill>
                    <a:prstClr val="white"/>
                  </a:solidFill>
                  <a:effectLst/>
                  <a:uLnTx/>
                  <a:uFillTx/>
                  <a:cs typeface="+mn-ea"/>
                  <a:sym typeface="+mn-lt"/>
                </a:rPr>
                <a:t>02</a:t>
              </a:r>
              <a:r>
                <a:rPr kumimoji="0" lang="en-US" altLang="zh-CN" sz="2800" b="0" i="0" u="none" strike="noStrike" kern="1200" cap="none" spc="100" normalizeH="0" baseline="0" noProof="0" dirty="0">
                  <a:ln>
                    <a:noFill/>
                  </a:ln>
                  <a:solidFill>
                    <a:prstClr val="black">
                      <a:lumMod val="75000"/>
                      <a:lumOff val="25000"/>
                    </a:prstClr>
                  </a:solidFill>
                  <a:effectLst/>
                  <a:uLnTx/>
                  <a:uFillTx/>
                  <a:cs typeface="+mn-ea"/>
                  <a:sym typeface="+mn-lt"/>
                </a:rPr>
                <a:t>   </a:t>
              </a:r>
              <a:r>
                <a:rPr kumimoji="0" lang="zh-CN" altLang="en-US" sz="2800" b="0" i="0" u="none" strike="noStrike" kern="1200" cap="none" spc="100" normalizeH="0" baseline="0" noProof="0" dirty="0">
                  <a:ln>
                    <a:noFill/>
                  </a:ln>
                  <a:solidFill>
                    <a:prstClr val="black">
                      <a:lumMod val="75000"/>
                      <a:lumOff val="25000"/>
                    </a:prstClr>
                  </a:solidFill>
                  <a:effectLst/>
                  <a:uLnTx/>
                  <a:uFillTx/>
                  <a:cs typeface="+mn-ea"/>
                  <a:sym typeface="+mn-lt"/>
                </a:rPr>
                <a:t>安全治本之策</a:t>
              </a: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en-US" altLang="zh-CN" sz="2800" b="0" i="0" u="none" strike="noStrike" kern="1200" cap="none" spc="100" normalizeH="0" baseline="0" noProof="0" dirty="0">
                  <a:ln>
                    <a:noFill/>
                  </a:ln>
                  <a:solidFill>
                    <a:prstClr val="white"/>
                  </a:solidFill>
                  <a:effectLst/>
                  <a:uLnTx/>
                  <a:uFillTx/>
                  <a:cs typeface="+mn-ea"/>
                  <a:sym typeface="+mn-lt"/>
                </a:rPr>
                <a:t>03</a:t>
              </a:r>
              <a:r>
                <a:rPr kumimoji="0" lang="en-US" altLang="zh-CN" sz="2800" b="0" i="0" u="none" strike="noStrike" kern="1200" cap="none" spc="100" normalizeH="0" baseline="0" noProof="0" dirty="0">
                  <a:ln>
                    <a:noFill/>
                  </a:ln>
                  <a:solidFill>
                    <a:prstClr val="black">
                      <a:lumMod val="75000"/>
                      <a:lumOff val="25000"/>
                    </a:prstClr>
                  </a:solidFill>
                  <a:effectLst/>
                  <a:uLnTx/>
                  <a:uFillTx/>
                  <a:cs typeface="+mn-ea"/>
                  <a:sym typeface="+mn-lt"/>
                </a:rPr>
                <a:t>   </a:t>
              </a:r>
              <a:r>
                <a:rPr kumimoji="0" lang="zh-CN" altLang="en-US" sz="2800" b="0" i="0" u="none" strike="noStrike" kern="1200" cap="none" spc="100" normalizeH="0" baseline="0" noProof="0" dirty="0">
                  <a:ln>
                    <a:noFill/>
                  </a:ln>
                  <a:solidFill>
                    <a:prstClr val="black">
                      <a:lumMod val="75000"/>
                      <a:lumOff val="25000"/>
                    </a:prstClr>
                  </a:solidFill>
                  <a:effectLst/>
                  <a:uLnTx/>
                  <a:uFillTx/>
                  <a:cs typeface="+mn-ea"/>
                  <a:sym typeface="+mn-lt"/>
                </a:rPr>
                <a:t>安全法规制度</a:t>
              </a:r>
            </a:p>
          </p:txBody>
        </p:sp>
      </p:grpSp>
      <p:grpSp>
        <p:nvGrpSpPr>
          <p:cNvPr id="23" name="PA-组合 22"/>
          <p:cNvGrpSpPr/>
          <p:nvPr>
            <p:custDataLst>
              <p:tags r:id="rId6"/>
            </p:custDataLst>
          </p:nvPr>
        </p:nvGrpSpPr>
        <p:grpSpPr>
          <a:xfrm>
            <a:off x="7390765" y="2023745"/>
            <a:ext cx="3373755" cy="2646045"/>
            <a:chOff x="10386" y="3157"/>
            <a:chExt cx="5313" cy="4167"/>
          </a:xfrm>
        </p:grpSpPr>
        <p:grpSp>
          <p:nvGrpSpPr>
            <p:cNvPr id="18" name="组合 17"/>
            <p:cNvGrpSpPr/>
            <p:nvPr/>
          </p:nvGrpSpPr>
          <p:grpSpPr>
            <a:xfrm>
              <a:off x="10386" y="3588"/>
              <a:ext cx="1058" cy="3736"/>
              <a:chOff x="3179" y="3573"/>
              <a:chExt cx="1058" cy="3736"/>
            </a:xfrm>
          </p:grpSpPr>
          <p:sp>
            <p:nvSpPr>
              <p:cNvPr id="19" name="PA-椭圆 18"/>
              <p:cNvSpPr/>
              <p:nvPr>
                <p:custDataLst>
                  <p:tags r:id="rId8"/>
                </p:custDataLst>
              </p:nvPr>
            </p:nvSpPr>
            <p:spPr>
              <a:xfrm>
                <a:off x="3179" y="3573"/>
                <a:ext cx="1059" cy="1059"/>
              </a:xfrm>
              <a:prstGeom prst="ellipse">
                <a:avLst/>
              </a:prstGeom>
              <a:solidFill>
                <a:srgbClr val="941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20" name="PA-椭圆 19"/>
              <p:cNvSpPr/>
              <p:nvPr>
                <p:custDataLst>
                  <p:tags r:id="rId9"/>
                </p:custDataLst>
              </p:nvPr>
            </p:nvSpPr>
            <p:spPr>
              <a:xfrm>
                <a:off x="3179" y="6251"/>
                <a:ext cx="1059" cy="1059"/>
              </a:xfrm>
              <a:prstGeom prst="ellipse">
                <a:avLst/>
              </a:prstGeom>
              <a:solidFill>
                <a:srgbClr val="941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21" name="PA-椭圆 20"/>
              <p:cNvSpPr/>
              <p:nvPr>
                <p:custDataLst>
                  <p:tags r:id="rId10"/>
                </p:custDataLst>
              </p:nvPr>
            </p:nvSpPr>
            <p:spPr>
              <a:xfrm>
                <a:off x="3179" y="4912"/>
                <a:ext cx="1059" cy="1059"/>
              </a:xfrm>
              <a:prstGeom prst="ellipse">
                <a:avLst/>
              </a:prstGeom>
              <a:solidFill>
                <a:srgbClr val="941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5" name="PA-文本框 4"/>
            <p:cNvSpPr txBox="1"/>
            <p:nvPr>
              <p:custDataLst>
                <p:tags r:id="rId7"/>
              </p:custDataLst>
            </p:nvPr>
          </p:nvSpPr>
          <p:spPr>
            <a:xfrm>
              <a:off x="10416" y="3157"/>
              <a:ext cx="5283" cy="4012"/>
            </a:xfrm>
            <a:prstGeom prst="rect">
              <a:avLst/>
            </a:prstGeom>
            <a:noFill/>
          </p:spPr>
          <p:txBody>
            <a:bodyPr wrap="squar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0" lang="en-US" altLang="zh-CN" sz="2800" b="0" i="0" u="none" strike="noStrike" kern="1200" cap="none" spc="100" normalizeH="0" baseline="0" noProof="0" dirty="0">
                  <a:ln>
                    <a:noFill/>
                  </a:ln>
                  <a:solidFill>
                    <a:prstClr val="white"/>
                  </a:solidFill>
                  <a:effectLst/>
                  <a:uLnTx/>
                  <a:uFillTx/>
                  <a:cs typeface="+mn-ea"/>
                  <a:sym typeface="+mn-lt"/>
                </a:rPr>
                <a:t>04</a:t>
              </a:r>
              <a:r>
                <a:rPr kumimoji="0" lang="en-US" altLang="zh-CN" sz="2800" b="0" i="0" u="none" strike="noStrike" kern="1200" cap="none" spc="100" normalizeH="0" baseline="0" noProof="0" dirty="0">
                  <a:ln>
                    <a:noFill/>
                  </a:ln>
                  <a:solidFill>
                    <a:prstClr val="black">
                      <a:lumMod val="75000"/>
                      <a:lumOff val="25000"/>
                    </a:prstClr>
                  </a:solidFill>
                  <a:effectLst/>
                  <a:uLnTx/>
                  <a:uFillTx/>
                  <a:cs typeface="+mn-ea"/>
                  <a:sym typeface="+mn-lt"/>
                </a:rPr>
                <a:t>   </a:t>
              </a:r>
              <a:r>
                <a:rPr kumimoji="0" lang="zh-CN" altLang="en-US" sz="2800" b="0" i="0" u="none" strike="noStrike" kern="1200" cap="none" spc="100" normalizeH="0" baseline="0" noProof="0" dirty="0">
                  <a:ln>
                    <a:noFill/>
                  </a:ln>
                  <a:solidFill>
                    <a:prstClr val="black">
                      <a:lumMod val="75000"/>
                      <a:lumOff val="25000"/>
                    </a:prstClr>
                  </a:solidFill>
                  <a:effectLst/>
                  <a:uLnTx/>
                  <a:uFillTx/>
                  <a:cs typeface="+mn-ea"/>
                  <a:sym typeface="+mn-lt"/>
                </a:rPr>
                <a:t>安全相关要素</a:t>
              </a: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en-US" altLang="zh-CN" sz="2800" b="0" i="0" u="none" strike="noStrike" kern="1200" cap="none" spc="100" normalizeH="0" baseline="0" noProof="0" dirty="0">
                  <a:ln>
                    <a:noFill/>
                  </a:ln>
                  <a:solidFill>
                    <a:prstClr val="white"/>
                  </a:solidFill>
                  <a:effectLst/>
                  <a:uLnTx/>
                  <a:uFillTx/>
                  <a:cs typeface="+mn-ea"/>
                  <a:sym typeface="+mn-lt"/>
                </a:rPr>
                <a:t>05</a:t>
              </a:r>
              <a:r>
                <a:rPr kumimoji="0" lang="en-US" altLang="zh-CN" sz="2800" b="0" i="0" u="none" strike="noStrike" kern="1200" cap="none" spc="100" normalizeH="0" baseline="0" noProof="0" dirty="0">
                  <a:ln>
                    <a:noFill/>
                  </a:ln>
                  <a:solidFill>
                    <a:prstClr val="black">
                      <a:lumMod val="75000"/>
                      <a:lumOff val="25000"/>
                    </a:prstClr>
                  </a:solidFill>
                  <a:effectLst/>
                  <a:uLnTx/>
                  <a:uFillTx/>
                  <a:cs typeface="+mn-ea"/>
                  <a:sym typeface="+mn-lt"/>
                </a:rPr>
                <a:t>   </a:t>
              </a:r>
              <a:r>
                <a:rPr kumimoji="0" lang="zh-CN" altLang="en-US" sz="2800" b="0" i="0" u="none" strike="noStrike" kern="1200" cap="none" spc="100" normalizeH="0" baseline="0" noProof="0" dirty="0">
                  <a:ln>
                    <a:noFill/>
                  </a:ln>
                  <a:solidFill>
                    <a:prstClr val="black">
                      <a:lumMod val="75000"/>
                      <a:lumOff val="25000"/>
                    </a:prstClr>
                  </a:solidFill>
                  <a:effectLst/>
                  <a:uLnTx/>
                  <a:uFillTx/>
                  <a:cs typeface="+mn-ea"/>
                  <a:sym typeface="+mn-lt"/>
                </a:rPr>
                <a:t>安全生产宣传</a:t>
              </a: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en-US" altLang="zh-CN" sz="2800" b="0" i="0" u="none" strike="noStrike" kern="1200" cap="none" spc="100" normalizeH="0" baseline="0" noProof="0" dirty="0">
                  <a:ln>
                    <a:noFill/>
                  </a:ln>
                  <a:solidFill>
                    <a:prstClr val="white"/>
                  </a:solidFill>
                  <a:effectLst/>
                  <a:uLnTx/>
                  <a:uFillTx/>
                  <a:cs typeface="+mn-ea"/>
                  <a:sym typeface="+mn-lt"/>
                </a:rPr>
                <a:t>06</a:t>
              </a:r>
              <a:r>
                <a:rPr kumimoji="0" lang="en-US" altLang="zh-CN" sz="2800" b="0" i="0" u="none" strike="noStrike" kern="1200" cap="none" spc="100" normalizeH="0" baseline="0" noProof="0" dirty="0">
                  <a:ln>
                    <a:noFill/>
                  </a:ln>
                  <a:solidFill>
                    <a:prstClr val="black">
                      <a:lumMod val="75000"/>
                      <a:lumOff val="25000"/>
                    </a:prstClr>
                  </a:solidFill>
                  <a:effectLst/>
                  <a:uLnTx/>
                  <a:uFillTx/>
                  <a:cs typeface="+mn-ea"/>
                  <a:sym typeface="+mn-lt"/>
                </a:rPr>
                <a:t>   </a:t>
              </a:r>
              <a:r>
                <a:rPr kumimoji="0" lang="zh-CN" altLang="en-US" sz="2800" b="0" i="0" u="none" strike="noStrike" kern="1200" cap="none" spc="100" normalizeH="0" baseline="0" noProof="0" dirty="0">
                  <a:ln>
                    <a:noFill/>
                  </a:ln>
                  <a:solidFill>
                    <a:prstClr val="black">
                      <a:lumMod val="75000"/>
                      <a:lumOff val="25000"/>
                    </a:prstClr>
                  </a:solidFill>
                  <a:effectLst/>
                  <a:uLnTx/>
                  <a:uFillTx/>
                  <a:cs typeface="+mn-ea"/>
                  <a:sym typeface="+mn-lt"/>
                </a:rPr>
                <a:t>安全知识学习</a:t>
              </a:r>
            </a:p>
          </p:txBody>
        </p:sp>
      </p:grpSp>
      <p:sp>
        <p:nvSpPr>
          <p:cNvPr id="4" name="文本框 3"/>
          <p:cNvSpPr txBox="1"/>
          <p:nvPr/>
        </p:nvSpPr>
        <p:spPr>
          <a:xfrm>
            <a:off x="1420427" y="932155"/>
            <a:ext cx="2104008" cy="246221"/>
          </a:xfrm>
          <a:prstGeom prst="rect">
            <a:avLst/>
          </a:prstGeom>
          <a:noFill/>
        </p:spPr>
        <p:txBody>
          <a:bodyPr wrap="square" rtlCol="0">
            <a:spAutoFit/>
          </a:bodyPr>
          <a:lstStyle/>
          <a:p>
            <a:r>
              <a:rPr lang="en-US" altLang="zh-CN" sz="1000" dirty="0">
                <a:solidFill>
                  <a:srgbClr val="FFFDFD"/>
                </a:solidFill>
              </a:rPr>
              <a:t>https://www.ypppt.com/</a:t>
            </a:r>
            <a:endParaRPr lang="zh-CN" altLang="en-US" sz="1000" dirty="0">
              <a:solidFill>
                <a:srgbClr val="FFFDFD"/>
              </a:solidFill>
            </a:endParaRP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PA-文本框 42"/>
          <p:cNvSpPr txBox="1"/>
          <p:nvPr>
            <p:custDataLst>
              <p:tags r:id="rId3"/>
            </p:custDataLst>
          </p:nvPr>
        </p:nvSpPr>
        <p:spPr>
          <a:xfrm>
            <a:off x="2439670" y="3110230"/>
            <a:ext cx="7313295" cy="7683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0" i="0" u="none" strike="noStrike" kern="1200" cap="none" spc="300" normalizeH="0" baseline="0" noProof="0" dirty="0">
                <a:ln>
                  <a:noFill/>
                </a:ln>
                <a:solidFill>
                  <a:srgbClr val="941630"/>
                </a:solidFill>
                <a:effectLst/>
                <a:uLnTx/>
                <a:uFillTx/>
                <a:cs typeface="+mn-ea"/>
                <a:sym typeface="+mn-lt"/>
              </a:rPr>
              <a:t>安全体制原则</a:t>
            </a:r>
          </a:p>
        </p:txBody>
      </p:sp>
      <p:grpSp>
        <p:nvGrpSpPr>
          <p:cNvPr id="49" name="PA-组合 48"/>
          <p:cNvGrpSpPr/>
          <p:nvPr>
            <p:custDataLst>
              <p:tags r:id="rId4"/>
            </p:custDataLst>
          </p:nvPr>
        </p:nvGrpSpPr>
        <p:grpSpPr>
          <a:xfrm>
            <a:off x="4273550" y="2366010"/>
            <a:ext cx="3683000" cy="583565"/>
            <a:chOff x="6730" y="3558"/>
            <a:chExt cx="5800" cy="919"/>
          </a:xfrm>
        </p:grpSpPr>
        <p:sp>
          <p:nvSpPr>
            <p:cNvPr id="46" name="PA-文本框 45"/>
            <p:cNvSpPr txBox="1"/>
            <p:nvPr>
              <p:custDataLst>
                <p:tags r:id="rId6"/>
              </p:custDataLst>
            </p:nvPr>
          </p:nvSpPr>
          <p:spPr>
            <a:xfrm>
              <a:off x="6730" y="3558"/>
              <a:ext cx="5800" cy="91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200" b="1" i="0" u="none" strike="noStrike" kern="1200" cap="none" spc="400" normalizeH="0" baseline="0" noProof="0" dirty="0" smtClean="0">
                  <a:ln>
                    <a:noFill/>
                  </a:ln>
                  <a:solidFill>
                    <a:srgbClr val="941630"/>
                  </a:solidFill>
                  <a:effectLst/>
                  <a:uLnTx/>
                  <a:uFillTx/>
                  <a:cs typeface="+mn-ea"/>
                  <a:sym typeface="+mn-lt"/>
                </a:rPr>
                <a:t>优品部分</a:t>
              </a:r>
              <a:endParaRPr kumimoji="0" lang="zh-CN" altLang="en-US" sz="3200" b="1" i="0" u="none" strike="noStrike" kern="1200" cap="none" spc="400" normalizeH="0" baseline="0" noProof="0" dirty="0">
                <a:ln>
                  <a:noFill/>
                </a:ln>
                <a:solidFill>
                  <a:srgbClr val="941630"/>
                </a:solidFill>
                <a:effectLst/>
                <a:uLnTx/>
                <a:uFillTx/>
                <a:cs typeface="+mn-ea"/>
                <a:sym typeface="+mn-lt"/>
              </a:endParaRPr>
            </a:p>
          </p:txBody>
        </p:sp>
        <p:cxnSp>
          <p:nvCxnSpPr>
            <p:cNvPr id="48" name="PA-直接连接符 47"/>
            <p:cNvCxnSpPr/>
            <p:nvPr>
              <p:custDataLst>
                <p:tags r:id="rId7"/>
              </p:custDataLst>
            </p:nvPr>
          </p:nvCxnSpPr>
          <p:spPr>
            <a:xfrm>
              <a:off x="8183" y="4433"/>
              <a:ext cx="28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grpSp>
      <p:sp>
        <p:nvSpPr>
          <p:cNvPr id="13" name="PA-矩形 12"/>
          <p:cNvSpPr/>
          <p:nvPr>
            <p:custDataLst>
              <p:tags r:id="rId5"/>
            </p:custDataLst>
          </p:nvPr>
        </p:nvSpPr>
        <p:spPr>
          <a:xfrm>
            <a:off x="232410" y="259715"/>
            <a:ext cx="11727180" cy="6337935"/>
          </a:xfrm>
          <a:prstGeom prst="rect">
            <a:avLst/>
          </a:prstGeom>
          <a:noFill/>
          <a:ln w="12700">
            <a:solidFill>
              <a:srgbClr val="7E0C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PA-文本框 42"/>
          <p:cNvSpPr txBox="1"/>
          <p:nvPr>
            <p:custDataLst>
              <p:tags r:id="rId3"/>
            </p:custDataLst>
          </p:nvPr>
        </p:nvSpPr>
        <p:spPr>
          <a:xfrm>
            <a:off x="4711149" y="1557655"/>
            <a:ext cx="2545632"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941630"/>
                </a:solidFill>
                <a:effectLst/>
                <a:uLnTx/>
                <a:uFillTx/>
                <a:cs typeface="+mn-ea"/>
                <a:sym typeface="+mn-lt"/>
              </a:rPr>
              <a:t>安全生产的本质</a:t>
            </a:r>
          </a:p>
        </p:txBody>
      </p:sp>
      <p:cxnSp>
        <p:nvCxnSpPr>
          <p:cNvPr id="48" name="PA-直接连接符 47"/>
          <p:cNvCxnSpPr/>
          <p:nvPr>
            <p:custDataLst>
              <p:tags r:id="rId4"/>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2" name="PA-文本框 1"/>
          <p:cNvSpPr txBox="1"/>
          <p:nvPr>
            <p:custDataLst>
              <p:tags r:id="rId5"/>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安全体制原则</a:t>
            </a:r>
          </a:p>
        </p:txBody>
      </p:sp>
      <p:sp>
        <p:nvSpPr>
          <p:cNvPr id="3" name="PA-文本框 2"/>
          <p:cNvSpPr txBox="1"/>
          <p:nvPr>
            <p:custDataLst>
              <p:tags r:id="rId6"/>
            </p:custDataLst>
          </p:nvPr>
        </p:nvSpPr>
        <p:spPr>
          <a:xfrm>
            <a:off x="1375093" y="2153920"/>
            <a:ext cx="9442450" cy="1015663"/>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000" b="0" i="0" u="none" strike="noStrike" kern="1200" cap="none" spc="0" normalizeH="0" baseline="0" noProof="0" dirty="0" smtClean="0">
                <a:ln>
                  <a:noFill/>
                </a:ln>
                <a:solidFill>
                  <a:prstClr val="black">
                    <a:lumMod val="75000"/>
                    <a:lumOff val="25000"/>
                  </a:prstClr>
                </a:solidFill>
                <a:effectLst/>
                <a:uLnTx/>
                <a:uFillTx/>
                <a:cs typeface="+mn-ea"/>
                <a:sym typeface="+mn-lt"/>
              </a:rPr>
              <a:t>优品、</a:t>
            </a:r>
            <a:r>
              <a:rPr kumimoji="0" lang="zh-CN" altLang="en-US" sz="2000" b="0" i="0" u="none" strike="noStrike" kern="1200" cap="none" spc="0" normalizeH="0" baseline="0" noProof="0" dirty="0">
                <a:ln>
                  <a:noFill/>
                </a:ln>
                <a:solidFill>
                  <a:prstClr val="black">
                    <a:lumMod val="75000"/>
                    <a:lumOff val="25000"/>
                  </a:prstClr>
                </a:solidFill>
                <a:effectLst/>
                <a:uLnTx/>
                <a:uFillTx/>
                <a:cs typeface="+mn-ea"/>
                <a:sym typeface="+mn-lt"/>
              </a:rPr>
              <a:t>保护劳动者的生命安全和职业健康是安全生产最根本、最深刻的内涵，是安全生产本质的核心。</a:t>
            </a:r>
          </a:p>
        </p:txBody>
      </p:sp>
      <p:sp>
        <p:nvSpPr>
          <p:cNvPr id="4" name="PA-文本框 3"/>
          <p:cNvSpPr txBox="1"/>
          <p:nvPr>
            <p:custDataLst>
              <p:tags r:id="rId7"/>
            </p:custDataLst>
          </p:nvPr>
        </p:nvSpPr>
        <p:spPr>
          <a:xfrm>
            <a:off x="1375093" y="3582035"/>
            <a:ext cx="6892290" cy="3987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black">
                    <a:lumMod val="75000"/>
                    <a:lumOff val="25000"/>
                  </a:prstClr>
                </a:solidFill>
                <a:effectLst/>
                <a:uLnTx/>
                <a:uFillTx/>
                <a:cs typeface="+mn-ea"/>
                <a:sym typeface="+mn-lt"/>
              </a:rPr>
              <a:t>第二、突出强调了最大限度的保护。</a:t>
            </a:r>
          </a:p>
        </p:txBody>
      </p:sp>
      <p:sp>
        <p:nvSpPr>
          <p:cNvPr id="5" name="PA-文本框 4"/>
          <p:cNvSpPr txBox="1"/>
          <p:nvPr>
            <p:custDataLst>
              <p:tags r:id="rId8"/>
            </p:custDataLst>
          </p:nvPr>
        </p:nvSpPr>
        <p:spPr>
          <a:xfrm>
            <a:off x="1375093" y="4394200"/>
            <a:ext cx="6892290" cy="3987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black">
                    <a:lumMod val="75000"/>
                    <a:lumOff val="25000"/>
                  </a:prstClr>
                </a:solidFill>
                <a:effectLst/>
                <a:uLnTx/>
                <a:uFillTx/>
                <a:cs typeface="+mn-ea"/>
                <a:sym typeface="+mn-lt"/>
              </a:rPr>
              <a:t>第三、突出了在生产过程中的保护。</a:t>
            </a:r>
          </a:p>
        </p:txBody>
      </p:sp>
      <p:sp>
        <p:nvSpPr>
          <p:cNvPr id="8" name="PA-文本框 7"/>
          <p:cNvSpPr txBox="1"/>
          <p:nvPr>
            <p:custDataLst>
              <p:tags r:id="rId9"/>
            </p:custDataLst>
          </p:nvPr>
        </p:nvSpPr>
        <p:spPr>
          <a:xfrm>
            <a:off x="1375093" y="5206365"/>
            <a:ext cx="6892290" cy="3987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black">
                    <a:lumMod val="75000"/>
                    <a:lumOff val="25000"/>
                  </a:prstClr>
                </a:solidFill>
                <a:effectLst/>
                <a:uLnTx/>
                <a:uFillTx/>
                <a:cs typeface="+mn-ea"/>
                <a:sym typeface="+mn-lt"/>
              </a:rPr>
              <a:t>第四、突出了一定历史条件下的保护。</a:t>
            </a:r>
          </a:p>
        </p:txBody>
      </p:sp>
      <p:sp>
        <p:nvSpPr>
          <p:cNvPr id="12" name="PA-文本框 11"/>
          <p:cNvSpPr txBox="1"/>
          <p:nvPr>
            <p:custDataLst>
              <p:tags r:id="rId10"/>
            </p:custDataLst>
          </p:nvPr>
        </p:nvSpPr>
        <p:spPr>
          <a:xfrm>
            <a:off x="7742555" y="3943033"/>
            <a:ext cx="2149475" cy="9220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5400" b="1" i="0" u="none" strike="noStrike" kern="1200" cap="none" spc="0" normalizeH="0" baseline="0" noProof="0">
                <a:ln>
                  <a:noFill/>
                </a:ln>
                <a:gradFill>
                  <a:gsLst>
                    <a:gs pos="0">
                      <a:srgbClr val="D89A4A"/>
                    </a:gs>
                    <a:gs pos="57000">
                      <a:srgbClr val="7E0C19"/>
                    </a:gs>
                    <a:gs pos="83000">
                      <a:srgbClr val="D9833D"/>
                    </a:gs>
                    <a:gs pos="100000">
                      <a:srgbClr val="B91B3C"/>
                    </a:gs>
                  </a:gsLst>
                  <a:lin ang="18900000" scaled="0"/>
                </a:gradFill>
                <a:effectLst/>
                <a:uLnTx/>
                <a:uFillTx/>
                <a:cs typeface="+mn-ea"/>
                <a:sym typeface="+mn-lt"/>
              </a:rPr>
              <a:t>本质</a:t>
            </a:r>
          </a:p>
        </p:txBody>
      </p:sp>
      <p:grpSp>
        <p:nvGrpSpPr>
          <p:cNvPr id="155" name="PA-组合 154"/>
          <p:cNvGrpSpPr/>
          <p:nvPr>
            <p:custDataLst>
              <p:tags r:id="rId11"/>
            </p:custDataLst>
          </p:nvPr>
        </p:nvGrpSpPr>
        <p:grpSpPr>
          <a:xfrm>
            <a:off x="7185660" y="3014345"/>
            <a:ext cx="3263265" cy="2779395"/>
            <a:chOff x="1135781" y="1703529"/>
            <a:chExt cx="4052190" cy="3450943"/>
          </a:xfrm>
          <a:gradFill flip="none" rotWithShape="1">
            <a:gsLst>
              <a:gs pos="100000">
                <a:srgbClr val="FDF9C4"/>
              </a:gs>
              <a:gs pos="90000">
                <a:srgbClr val="FDF367"/>
              </a:gs>
              <a:gs pos="80000">
                <a:srgbClr val="FFC327"/>
              </a:gs>
              <a:gs pos="64000">
                <a:srgbClr val="FFFAC4"/>
              </a:gs>
              <a:gs pos="50000">
                <a:srgbClr val="FFC845"/>
              </a:gs>
              <a:gs pos="38000">
                <a:srgbClr val="D4861B"/>
              </a:gs>
              <a:gs pos="30000">
                <a:srgbClr val="FFCA38"/>
              </a:gs>
              <a:gs pos="22000">
                <a:srgbClr val="D48720"/>
              </a:gs>
              <a:gs pos="0">
                <a:srgbClr val="F8EE66"/>
              </a:gs>
            </a:gsLst>
            <a:lin ang="18900000" scaled="1"/>
            <a:tileRect/>
          </a:gradFill>
        </p:grpSpPr>
        <p:sp>
          <p:nvSpPr>
            <p:cNvPr id="156" name="PA-任意多边形 155"/>
            <p:cNvSpPr/>
            <p:nvPr>
              <p:custDataLst>
                <p:tags r:id="rId12"/>
              </p:custDataLst>
            </p:nvPr>
          </p:nvSpPr>
          <p:spPr>
            <a:xfrm>
              <a:off x="1135781" y="3605153"/>
              <a:ext cx="398115" cy="392642"/>
            </a:xfrm>
            <a:custGeom>
              <a:avLst/>
              <a:gdLst>
                <a:gd name="connsiteX0" fmla="*/ 0 w 591978"/>
                <a:gd name="connsiteY0" fmla="*/ 56729 h 583842"/>
                <a:gd name="connsiteX1" fmla="*/ 13716 w 591978"/>
                <a:gd name="connsiteY1" fmla="*/ 51014 h 583842"/>
                <a:gd name="connsiteX2" fmla="*/ 209360 w 591978"/>
                <a:gd name="connsiteY2" fmla="*/ 3008 h 583842"/>
                <a:gd name="connsiteX3" fmla="*/ 384524 w 591978"/>
                <a:gd name="connsiteY3" fmla="*/ 76731 h 583842"/>
                <a:gd name="connsiteX4" fmla="*/ 479203 w 591978"/>
                <a:gd name="connsiteY4" fmla="*/ 256658 h 583842"/>
                <a:gd name="connsiteX5" fmla="*/ 516636 w 591978"/>
                <a:gd name="connsiteY5" fmla="*/ 435252 h 583842"/>
                <a:gd name="connsiteX6" fmla="*/ 591979 w 591978"/>
                <a:gd name="connsiteY6" fmla="*/ 576889 h 583842"/>
                <a:gd name="connsiteX7" fmla="*/ 589883 w 591978"/>
                <a:gd name="connsiteY7" fmla="*/ 583842 h 583842"/>
                <a:gd name="connsiteX8" fmla="*/ 474536 w 591978"/>
                <a:gd name="connsiteY8" fmla="*/ 566126 h 583842"/>
                <a:gd name="connsiteX9" fmla="*/ 294608 w 591978"/>
                <a:gd name="connsiteY9" fmla="*/ 468780 h 583842"/>
                <a:gd name="connsiteX10" fmla="*/ 237839 w 591978"/>
                <a:gd name="connsiteY10" fmla="*/ 365434 h 583842"/>
                <a:gd name="connsiteX11" fmla="*/ 76962 w 591978"/>
                <a:gd name="connsiteY11" fmla="*/ 106830 h 583842"/>
                <a:gd name="connsiteX12" fmla="*/ 0 w 591978"/>
                <a:gd name="connsiteY12" fmla="*/ 65873 h 583842"/>
                <a:gd name="connsiteX13" fmla="*/ 0 w 591978"/>
                <a:gd name="connsiteY13" fmla="*/ 56729 h 583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91978" h="583842">
                  <a:moveTo>
                    <a:pt x="0" y="56729"/>
                  </a:moveTo>
                  <a:cubicBezTo>
                    <a:pt x="4667" y="54919"/>
                    <a:pt x="10287" y="54157"/>
                    <a:pt x="13716" y="51014"/>
                  </a:cubicBezTo>
                  <a:cubicBezTo>
                    <a:pt x="70580" y="722"/>
                    <a:pt x="138303" y="-5089"/>
                    <a:pt x="209360" y="3008"/>
                  </a:cubicBezTo>
                  <a:cubicBezTo>
                    <a:pt x="274892" y="10533"/>
                    <a:pt x="333280" y="35869"/>
                    <a:pt x="384524" y="76731"/>
                  </a:cubicBezTo>
                  <a:cubicBezTo>
                    <a:pt x="442150" y="122737"/>
                    <a:pt x="467392" y="185602"/>
                    <a:pt x="479203" y="256658"/>
                  </a:cubicBezTo>
                  <a:cubicBezTo>
                    <a:pt x="489204" y="316571"/>
                    <a:pt x="502063" y="376197"/>
                    <a:pt x="516636" y="435252"/>
                  </a:cubicBezTo>
                  <a:cubicBezTo>
                    <a:pt x="529685" y="488211"/>
                    <a:pt x="552831" y="536979"/>
                    <a:pt x="591979" y="576889"/>
                  </a:cubicBezTo>
                  <a:cubicBezTo>
                    <a:pt x="591312" y="579175"/>
                    <a:pt x="590550" y="581556"/>
                    <a:pt x="589883" y="583842"/>
                  </a:cubicBezTo>
                  <a:cubicBezTo>
                    <a:pt x="551402" y="578127"/>
                    <a:pt x="512445" y="574412"/>
                    <a:pt x="474536" y="566126"/>
                  </a:cubicBezTo>
                  <a:cubicBezTo>
                    <a:pt x="405575" y="550981"/>
                    <a:pt x="340138" y="524978"/>
                    <a:pt x="294608" y="468780"/>
                  </a:cubicBezTo>
                  <a:cubicBezTo>
                    <a:pt x="270224" y="438681"/>
                    <a:pt x="252317" y="401819"/>
                    <a:pt x="237839" y="365434"/>
                  </a:cubicBezTo>
                  <a:cubicBezTo>
                    <a:pt x="199644" y="269232"/>
                    <a:pt x="154591" y="177982"/>
                    <a:pt x="76962" y="106830"/>
                  </a:cubicBezTo>
                  <a:cubicBezTo>
                    <a:pt x="55150" y="86828"/>
                    <a:pt x="32480" y="66539"/>
                    <a:pt x="0" y="65873"/>
                  </a:cubicBezTo>
                  <a:cubicBezTo>
                    <a:pt x="0" y="62920"/>
                    <a:pt x="0" y="59777"/>
                    <a:pt x="0" y="5672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57" name="PA-任意多边形 156"/>
            <p:cNvSpPr/>
            <p:nvPr>
              <p:custDataLst>
                <p:tags r:id="rId13"/>
              </p:custDataLst>
            </p:nvPr>
          </p:nvSpPr>
          <p:spPr>
            <a:xfrm>
              <a:off x="3329143" y="1852910"/>
              <a:ext cx="445150" cy="277842"/>
            </a:xfrm>
            <a:custGeom>
              <a:avLst/>
              <a:gdLst>
                <a:gd name="connsiteX0" fmla="*/ 661919 w 661918"/>
                <a:gd name="connsiteY0" fmla="*/ 323183 h 413139"/>
                <a:gd name="connsiteX1" fmla="*/ 532665 w 661918"/>
                <a:gd name="connsiteY1" fmla="*/ 342900 h 413139"/>
                <a:gd name="connsiteX2" fmla="*/ 361786 w 661918"/>
                <a:gd name="connsiteY2" fmla="*/ 406432 h 413139"/>
                <a:gd name="connsiteX3" fmla="*/ 110040 w 661918"/>
                <a:gd name="connsiteY3" fmla="*/ 360331 h 413139"/>
                <a:gd name="connsiteX4" fmla="*/ 21458 w 661918"/>
                <a:gd name="connsiteY4" fmla="*/ 227171 h 413139"/>
                <a:gd name="connsiteX5" fmla="*/ 4980 w 661918"/>
                <a:gd name="connsiteY5" fmla="*/ 0 h 413139"/>
                <a:gd name="connsiteX6" fmla="*/ 186717 w 661918"/>
                <a:gd name="connsiteY6" fmla="*/ 99632 h 413139"/>
                <a:gd name="connsiteX7" fmla="*/ 337307 w 661918"/>
                <a:gd name="connsiteY7" fmla="*/ 103727 h 413139"/>
                <a:gd name="connsiteX8" fmla="*/ 457608 w 661918"/>
                <a:gd name="connsiteY8" fmla="*/ 125159 h 413139"/>
                <a:gd name="connsiteX9" fmla="*/ 661919 w 661918"/>
                <a:gd name="connsiteY9" fmla="*/ 323183 h 413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918" h="413139">
                  <a:moveTo>
                    <a:pt x="661919" y="323183"/>
                  </a:moveTo>
                  <a:cubicBezTo>
                    <a:pt x="611151" y="308324"/>
                    <a:pt x="571527" y="324136"/>
                    <a:pt x="532665" y="342900"/>
                  </a:cubicBezTo>
                  <a:cubicBezTo>
                    <a:pt x="477705" y="369570"/>
                    <a:pt x="423032" y="397002"/>
                    <a:pt x="361786" y="406432"/>
                  </a:cubicBezTo>
                  <a:cubicBezTo>
                    <a:pt x="272728" y="420053"/>
                    <a:pt x="186336" y="416719"/>
                    <a:pt x="110040" y="360331"/>
                  </a:cubicBezTo>
                  <a:cubicBezTo>
                    <a:pt x="64606" y="326708"/>
                    <a:pt x="37746" y="280130"/>
                    <a:pt x="21458" y="227171"/>
                  </a:cubicBezTo>
                  <a:cubicBezTo>
                    <a:pt x="-1116" y="154019"/>
                    <a:pt x="-4545" y="79153"/>
                    <a:pt x="4980" y="0"/>
                  </a:cubicBezTo>
                  <a:cubicBezTo>
                    <a:pt x="52890" y="59722"/>
                    <a:pt x="115184" y="90868"/>
                    <a:pt x="186717" y="99632"/>
                  </a:cubicBezTo>
                  <a:cubicBezTo>
                    <a:pt x="236342" y="105728"/>
                    <a:pt x="287015" y="103346"/>
                    <a:pt x="337307" y="103727"/>
                  </a:cubicBezTo>
                  <a:cubicBezTo>
                    <a:pt x="378741" y="104108"/>
                    <a:pt x="419031" y="109538"/>
                    <a:pt x="457608" y="125159"/>
                  </a:cubicBezTo>
                  <a:cubicBezTo>
                    <a:pt x="550477" y="162878"/>
                    <a:pt x="613722" y="231267"/>
                    <a:pt x="661919" y="32318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58" name="PA-任意多边形 157"/>
            <p:cNvSpPr/>
            <p:nvPr>
              <p:custDataLst>
                <p:tags r:id="rId14"/>
              </p:custDataLst>
            </p:nvPr>
          </p:nvSpPr>
          <p:spPr>
            <a:xfrm>
              <a:off x="3736364" y="1705130"/>
              <a:ext cx="335519" cy="461722"/>
            </a:xfrm>
            <a:custGeom>
              <a:avLst/>
              <a:gdLst>
                <a:gd name="connsiteX0" fmla="*/ 102025 w 498901"/>
                <a:gd name="connsiteY0" fmla="*/ 0 h 686561"/>
                <a:gd name="connsiteX1" fmla="*/ 239947 w 498901"/>
                <a:gd name="connsiteY1" fmla="*/ 210217 h 686561"/>
                <a:gd name="connsiteX2" fmla="*/ 371964 w 498901"/>
                <a:gd name="connsiteY2" fmla="*/ 304705 h 686561"/>
                <a:gd name="connsiteX3" fmla="*/ 485883 w 498901"/>
                <a:gd name="connsiteY3" fmla="*/ 467392 h 686561"/>
                <a:gd name="connsiteX4" fmla="*/ 491407 w 498901"/>
                <a:gd name="connsiteY4" fmla="*/ 674275 h 686561"/>
                <a:gd name="connsiteX5" fmla="*/ 486645 w 498901"/>
                <a:gd name="connsiteY5" fmla="*/ 686562 h 686561"/>
                <a:gd name="connsiteX6" fmla="*/ 207276 w 498901"/>
                <a:gd name="connsiteY6" fmla="*/ 514541 h 686561"/>
                <a:gd name="connsiteX7" fmla="*/ 124599 w 498901"/>
                <a:gd name="connsiteY7" fmla="*/ 480917 h 686561"/>
                <a:gd name="connsiteX8" fmla="*/ 7537 w 498901"/>
                <a:gd name="connsiteY8" fmla="*/ 327184 h 686561"/>
                <a:gd name="connsiteX9" fmla="*/ 58020 w 498901"/>
                <a:gd name="connsiteY9" fmla="*/ 45434 h 686561"/>
                <a:gd name="connsiteX10" fmla="*/ 80213 w 498901"/>
                <a:gd name="connsiteY10" fmla="*/ 16478 h 686561"/>
                <a:gd name="connsiteX11" fmla="*/ 102025 w 498901"/>
                <a:gd name="connsiteY11" fmla="*/ 0 h 686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8901" h="686561">
                  <a:moveTo>
                    <a:pt x="102025" y="0"/>
                  </a:moveTo>
                  <a:cubicBezTo>
                    <a:pt x="119266" y="90678"/>
                    <a:pt x="175082" y="154400"/>
                    <a:pt x="239947" y="210217"/>
                  </a:cubicBezTo>
                  <a:cubicBezTo>
                    <a:pt x="280809" y="245364"/>
                    <a:pt x="326625" y="275177"/>
                    <a:pt x="371964" y="304705"/>
                  </a:cubicBezTo>
                  <a:cubicBezTo>
                    <a:pt x="432352" y="343948"/>
                    <a:pt x="468547" y="399098"/>
                    <a:pt x="485883" y="467392"/>
                  </a:cubicBezTo>
                  <a:cubicBezTo>
                    <a:pt x="503314" y="535781"/>
                    <a:pt x="501218" y="605028"/>
                    <a:pt x="491407" y="674275"/>
                  </a:cubicBezTo>
                  <a:cubicBezTo>
                    <a:pt x="490931" y="677894"/>
                    <a:pt x="488740" y="681228"/>
                    <a:pt x="486645" y="686562"/>
                  </a:cubicBezTo>
                  <a:cubicBezTo>
                    <a:pt x="414731" y="593693"/>
                    <a:pt x="308051" y="558832"/>
                    <a:pt x="207276" y="514541"/>
                  </a:cubicBezTo>
                  <a:cubicBezTo>
                    <a:pt x="180035" y="502539"/>
                    <a:pt x="151841" y="492824"/>
                    <a:pt x="124599" y="480917"/>
                  </a:cubicBezTo>
                  <a:cubicBezTo>
                    <a:pt x="57353" y="451390"/>
                    <a:pt x="20967" y="397955"/>
                    <a:pt x="7537" y="327184"/>
                  </a:cubicBezTo>
                  <a:cubicBezTo>
                    <a:pt x="-11513" y="226886"/>
                    <a:pt x="5632" y="132874"/>
                    <a:pt x="58020" y="45434"/>
                  </a:cubicBezTo>
                  <a:cubicBezTo>
                    <a:pt x="64211" y="35052"/>
                    <a:pt x="72022" y="25337"/>
                    <a:pt x="80213" y="16478"/>
                  </a:cubicBezTo>
                  <a:cubicBezTo>
                    <a:pt x="85738" y="10382"/>
                    <a:pt x="93453" y="6287"/>
                    <a:pt x="102025"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59" name="PA-任意多边形 158"/>
            <p:cNvSpPr/>
            <p:nvPr>
              <p:custDataLst>
                <p:tags r:id="rId15"/>
              </p:custDataLst>
            </p:nvPr>
          </p:nvSpPr>
          <p:spPr>
            <a:xfrm>
              <a:off x="2255347" y="1703529"/>
              <a:ext cx="334387" cy="465310"/>
            </a:xfrm>
            <a:custGeom>
              <a:avLst/>
              <a:gdLst>
                <a:gd name="connsiteX0" fmla="*/ 11086 w 497218"/>
                <a:gd name="connsiteY0" fmla="*/ 691896 h 691896"/>
                <a:gd name="connsiteX1" fmla="*/ 1466 w 497218"/>
                <a:gd name="connsiteY1" fmla="*/ 639699 h 691896"/>
                <a:gd name="connsiteX2" fmla="*/ 41947 w 497218"/>
                <a:gd name="connsiteY2" fmla="*/ 392906 h 691896"/>
                <a:gd name="connsiteX3" fmla="*/ 145770 w 497218"/>
                <a:gd name="connsiteY3" fmla="*/ 295942 h 691896"/>
                <a:gd name="connsiteX4" fmla="*/ 350557 w 497218"/>
                <a:gd name="connsiteY4" fmla="*/ 108966 h 691896"/>
                <a:gd name="connsiteX5" fmla="*/ 396277 w 497218"/>
                <a:gd name="connsiteY5" fmla="*/ 0 h 691896"/>
                <a:gd name="connsiteX6" fmla="*/ 442759 w 497218"/>
                <a:gd name="connsiteY6" fmla="*/ 53531 h 691896"/>
                <a:gd name="connsiteX7" fmla="*/ 481812 w 497218"/>
                <a:gd name="connsiteY7" fmla="*/ 358711 h 691896"/>
                <a:gd name="connsiteX8" fmla="*/ 359320 w 497218"/>
                <a:gd name="connsiteY8" fmla="*/ 488918 h 691896"/>
                <a:gd name="connsiteX9" fmla="*/ 207397 w 497218"/>
                <a:gd name="connsiteY9" fmla="*/ 552450 h 691896"/>
                <a:gd name="connsiteX10" fmla="*/ 11086 w 497218"/>
                <a:gd name="connsiteY10" fmla="*/ 691896 h 691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7218" h="691896">
                  <a:moveTo>
                    <a:pt x="11086" y="691896"/>
                  </a:moveTo>
                  <a:cubicBezTo>
                    <a:pt x="7181" y="671608"/>
                    <a:pt x="2133" y="655796"/>
                    <a:pt x="1466" y="639699"/>
                  </a:cubicBezTo>
                  <a:cubicBezTo>
                    <a:pt x="-2153" y="554736"/>
                    <a:pt x="-2439" y="470345"/>
                    <a:pt x="41947" y="392906"/>
                  </a:cubicBezTo>
                  <a:cubicBezTo>
                    <a:pt x="66712" y="349568"/>
                    <a:pt x="104241" y="321278"/>
                    <a:pt x="145770" y="295942"/>
                  </a:cubicBezTo>
                  <a:cubicBezTo>
                    <a:pt x="226065" y="246983"/>
                    <a:pt x="296074" y="186023"/>
                    <a:pt x="350557" y="108966"/>
                  </a:cubicBezTo>
                  <a:cubicBezTo>
                    <a:pt x="372560" y="77819"/>
                    <a:pt x="389991" y="43720"/>
                    <a:pt x="396277" y="0"/>
                  </a:cubicBezTo>
                  <a:cubicBezTo>
                    <a:pt x="411994" y="17717"/>
                    <a:pt x="431520" y="33338"/>
                    <a:pt x="442759" y="53531"/>
                  </a:cubicBezTo>
                  <a:cubicBezTo>
                    <a:pt x="496290" y="149638"/>
                    <a:pt x="512482" y="251651"/>
                    <a:pt x="481812" y="358711"/>
                  </a:cubicBezTo>
                  <a:cubicBezTo>
                    <a:pt x="463524" y="422720"/>
                    <a:pt x="421042" y="464630"/>
                    <a:pt x="359320" y="488918"/>
                  </a:cubicBezTo>
                  <a:cubicBezTo>
                    <a:pt x="308266" y="509016"/>
                    <a:pt x="257307" y="529685"/>
                    <a:pt x="207397" y="552450"/>
                  </a:cubicBezTo>
                  <a:cubicBezTo>
                    <a:pt x="134435" y="585597"/>
                    <a:pt x="61378" y="619316"/>
                    <a:pt x="11086" y="69189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60" name="PA-任意多边形 159"/>
            <p:cNvSpPr/>
            <p:nvPr>
              <p:custDataLst>
                <p:tags r:id="rId16"/>
              </p:custDataLst>
            </p:nvPr>
          </p:nvSpPr>
          <p:spPr>
            <a:xfrm>
              <a:off x="2552982" y="1856049"/>
              <a:ext cx="443355" cy="274424"/>
            </a:xfrm>
            <a:custGeom>
              <a:avLst/>
              <a:gdLst>
                <a:gd name="connsiteX0" fmla="*/ 0 w 659249"/>
                <a:gd name="connsiteY0" fmla="*/ 315087 h 408057"/>
                <a:gd name="connsiteX1" fmla="*/ 134207 w 659249"/>
                <a:gd name="connsiteY1" fmla="*/ 156877 h 408057"/>
                <a:gd name="connsiteX2" fmla="*/ 304705 w 659249"/>
                <a:gd name="connsiteY2" fmla="*/ 98870 h 408057"/>
                <a:gd name="connsiteX3" fmla="*/ 412242 w 659249"/>
                <a:gd name="connsiteY3" fmla="*/ 102108 h 408057"/>
                <a:gd name="connsiteX4" fmla="*/ 598646 w 659249"/>
                <a:gd name="connsiteY4" fmla="*/ 47720 h 408057"/>
                <a:gd name="connsiteX5" fmla="*/ 654463 w 659249"/>
                <a:gd name="connsiteY5" fmla="*/ 0 h 408057"/>
                <a:gd name="connsiteX6" fmla="*/ 658368 w 659249"/>
                <a:gd name="connsiteY6" fmla="*/ 21050 h 408057"/>
                <a:gd name="connsiteX7" fmla="*/ 627888 w 659249"/>
                <a:gd name="connsiteY7" fmla="*/ 251079 h 408057"/>
                <a:gd name="connsiteX8" fmla="*/ 422624 w 659249"/>
                <a:gd name="connsiteY8" fmla="*/ 404908 h 408057"/>
                <a:gd name="connsiteX9" fmla="*/ 157639 w 659249"/>
                <a:gd name="connsiteY9" fmla="*/ 353473 h 408057"/>
                <a:gd name="connsiteX10" fmla="*/ 46577 w 659249"/>
                <a:gd name="connsiteY10" fmla="*/ 313087 h 408057"/>
                <a:gd name="connsiteX11" fmla="*/ 0 w 659249"/>
                <a:gd name="connsiteY11" fmla="*/ 315087 h 408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9249" h="408057">
                  <a:moveTo>
                    <a:pt x="0" y="315087"/>
                  </a:moveTo>
                  <a:cubicBezTo>
                    <a:pt x="31432" y="249365"/>
                    <a:pt x="77819" y="198882"/>
                    <a:pt x="134207" y="156877"/>
                  </a:cubicBezTo>
                  <a:cubicBezTo>
                    <a:pt x="184785" y="119158"/>
                    <a:pt x="243268" y="102870"/>
                    <a:pt x="304705" y="98870"/>
                  </a:cubicBezTo>
                  <a:cubicBezTo>
                    <a:pt x="340328" y="96583"/>
                    <a:pt x="376428" y="103346"/>
                    <a:pt x="412242" y="102108"/>
                  </a:cubicBezTo>
                  <a:cubicBezTo>
                    <a:pt x="478726" y="99917"/>
                    <a:pt x="542830" y="86487"/>
                    <a:pt x="598646" y="47720"/>
                  </a:cubicBezTo>
                  <a:cubicBezTo>
                    <a:pt x="617792" y="34481"/>
                    <a:pt x="634270" y="17431"/>
                    <a:pt x="654463" y="0"/>
                  </a:cubicBezTo>
                  <a:cubicBezTo>
                    <a:pt x="655892" y="7239"/>
                    <a:pt x="658177" y="14097"/>
                    <a:pt x="658368" y="21050"/>
                  </a:cubicBezTo>
                  <a:cubicBezTo>
                    <a:pt x="661035" y="99441"/>
                    <a:pt x="659416" y="177451"/>
                    <a:pt x="627888" y="251079"/>
                  </a:cubicBezTo>
                  <a:cubicBezTo>
                    <a:pt x="589121" y="341567"/>
                    <a:pt x="521208" y="392430"/>
                    <a:pt x="422624" y="404908"/>
                  </a:cubicBezTo>
                  <a:cubicBezTo>
                    <a:pt x="328041" y="416814"/>
                    <a:pt x="241840" y="393954"/>
                    <a:pt x="157639" y="353473"/>
                  </a:cubicBezTo>
                  <a:cubicBezTo>
                    <a:pt x="122301" y="336423"/>
                    <a:pt x="84296" y="324422"/>
                    <a:pt x="46577" y="313087"/>
                  </a:cubicBezTo>
                  <a:cubicBezTo>
                    <a:pt x="33623" y="309086"/>
                    <a:pt x="18193" y="313944"/>
                    <a:pt x="0" y="31508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61" name="PA-任意多边形 160"/>
            <p:cNvSpPr/>
            <p:nvPr>
              <p:custDataLst>
                <p:tags r:id="rId17"/>
              </p:custDataLst>
            </p:nvPr>
          </p:nvSpPr>
          <p:spPr>
            <a:xfrm>
              <a:off x="1477869" y="2360870"/>
              <a:ext cx="223253" cy="525215"/>
            </a:xfrm>
            <a:custGeom>
              <a:avLst/>
              <a:gdLst>
                <a:gd name="connsiteX0" fmla="*/ 146652 w 331967"/>
                <a:gd name="connsiteY0" fmla="*/ 780973 h 780972"/>
                <a:gd name="connsiteX1" fmla="*/ 3205 w 331967"/>
                <a:gd name="connsiteY1" fmla="*/ 538656 h 780972"/>
                <a:gd name="connsiteX2" fmla="*/ 32542 w 331967"/>
                <a:gd name="connsiteY2" fmla="*/ 367968 h 780972"/>
                <a:gd name="connsiteX3" fmla="*/ 75024 w 331967"/>
                <a:gd name="connsiteY3" fmla="*/ 175945 h 780972"/>
                <a:gd name="connsiteX4" fmla="*/ 70071 w 331967"/>
                <a:gd name="connsiteY4" fmla="*/ 58025 h 780972"/>
                <a:gd name="connsiteX5" fmla="*/ 51021 w 331967"/>
                <a:gd name="connsiteY5" fmla="*/ 1923 h 780972"/>
                <a:gd name="connsiteX6" fmla="*/ 141413 w 331967"/>
                <a:gd name="connsiteY6" fmla="*/ 17734 h 780972"/>
                <a:gd name="connsiteX7" fmla="*/ 326770 w 331967"/>
                <a:gd name="connsiteY7" fmla="*/ 261289 h 780972"/>
                <a:gd name="connsiteX8" fmla="*/ 288479 w 331967"/>
                <a:gd name="connsiteY8" fmla="*/ 451693 h 780972"/>
                <a:gd name="connsiteX9" fmla="*/ 175227 w 331967"/>
                <a:gd name="connsiteY9" fmla="*/ 663720 h 780972"/>
                <a:gd name="connsiteX10" fmla="*/ 146652 w 331967"/>
                <a:gd name="connsiteY10" fmla="*/ 780973 h 78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1967" h="780972">
                  <a:moveTo>
                    <a:pt x="146652" y="780973"/>
                  </a:moveTo>
                  <a:cubicBezTo>
                    <a:pt x="78739" y="714869"/>
                    <a:pt x="21303" y="637717"/>
                    <a:pt x="3205" y="538656"/>
                  </a:cubicBezTo>
                  <a:cubicBezTo>
                    <a:pt x="-7558" y="479506"/>
                    <a:pt x="10444" y="423404"/>
                    <a:pt x="32542" y="367968"/>
                  </a:cubicBezTo>
                  <a:cubicBezTo>
                    <a:pt x="57022" y="306723"/>
                    <a:pt x="73976" y="242620"/>
                    <a:pt x="75024" y="175945"/>
                  </a:cubicBezTo>
                  <a:cubicBezTo>
                    <a:pt x="75691" y="136606"/>
                    <a:pt x="74071" y="97078"/>
                    <a:pt x="70071" y="58025"/>
                  </a:cubicBezTo>
                  <a:cubicBezTo>
                    <a:pt x="68166" y="39642"/>
                    <a:pt x="58165" y="22211"/>
                    <a:pt x="51021" y="1923"/>
                  </a:cubicBezTo>
                  <a:cubicBezTo>
                    <a:pt x="82549" y="-3983"/>
                    <a:pt x="112933" y="4399"/>
                    <a:pt x="141413" y="17734"/>
                  </a:cubicBezTo>
                  <a:cubicBezTo>
                    <a:pt x="245617" y="66217"/>
                    <a:pt x="303052" y="151561"/>
                    <a:pt x="326770" y="261289"/>
                  </a:cubicBezTo>
                  <a:cubicBezTo>
                    <a:pt x="341533" y="329773"/>
                    <a:pt x="323626" y="391781"/>
                    <a:pt x="288479" y="451693"/>
                  </a:cubicBezTo>
                  <a:cubicBezTo>
                    <a:pt x="247903" y="520750"/>
                    <a:pt x="208945" y="591139"/>
                    <a:pt x="175227" y="663720"/>
                  </a:cubicBezTo>
                  <a:cubicBezTo>
                    <a:pt x="158939" y="699248"/>
                    <a:pt x="155986" y="740968"/>
                    <a:pt x="146652" y="78097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62" name="PA-任意多边形 161"/>
            <p:cNvSpPr/>
            <p:nvPr>
              <p:custDataLst>
                <p:tags r:id="rId18"/>
              </p:custDataLst>
            </p:nvPr>
          </p:nvSpPr>
          <p:spPr>
            <a:xfrm>
              <a:off x="1789041" y="4739900"/>
              <a:ext cx="521291" cy="218842"/>
            </a:xfrm>
            <a:custGeom>
              <a:avLst/>
              <a:gdLst>
                <a:gd name="connsiteX0" fmla="*/ 775136 w 775136"/>
                <a:gd name="connsiteY0" fmla="*/ 172682 h 325408"/>
                <a:gd name="connsiteX1" fmla="*/ 481100 w 775136"/>
                <a:gd name="connsiteY1" fmla="*/ 325273 h 325408"/>
                <a:gd name="connsiteX2" fmla="*/ 394232 w 775136"/>
                <a:gd name="connsiteY2" fmla="*/ 306318 h 325408"/>
                <a:gd name="connsiteX3" fmla="*/ 127055 w 775136"/>
                <a:gd name="connsiteY3" fmla="*/ 259074 h 325408"/>
                <a:gd name="connsiteX4" fmla="*/ 2087 w 775136"/>
                <a:gd name="connsiteY4" fmla="*/ 291650 h 325408"/>
                <a:gd name="connsiteX5" fmla="*/ 31710 w 775136"/>
                <a:gd name="connsiteY5" fmla="*/ 161443 h 325408"/>
                <a:gd name="connsiteX6" fmla="*/ 270407 w 775136"/>
                <a:gd name="connsiteY6" fmla="*/ 3137 h 325408"/>
                <a:gd name="connsiteX7" fmla="*/ 459954 w 775136"/>
                <a:gd name="connsiteY7" fmla="*/ 46476 h 325408"/>
                <a:gd name="connsiteX8" fmla="*/ 661979 w 775136"/>
                <a:gd name="connsiteY8" fmla="*/ 148775 h 325408"/>
                <a:gd name="connsiteX9" fmla="*/ 775136 w 775136"/>
                <a:gd name="connsiteY9" fmla="*/ 172682 h 325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5136" h="325408">
                  <a:moveTo>
                    <a:pt x="775136" y="172682"/>
                  </a:moveTo>
                  <a:cubicBezTo>
                    <a:pt x="694555" y="255550"/>
                    <a:pt x="607592" y="328988"/>
                    <a:pt x="481100" y="325273"/>
                  </a:cubicBezTo>
                  <a:cubicBezTo>
                    <a:pt x="451953" y="324415"/>
                    <a:pt x="422235" y="315843"/>
                    <a:pt x="394232" y="306318"/>
                  </a:cubicBezTo>
                  <a:cubicBezTo>
                    <a:pt x="307459" y="276695"/>
                    <a:pt x="219353" y="256026"/>
                    <a:pt x="127055" y="259074"/>
                  </a:cubicBezTo>
                  <a:cubicBezTo>
                    <a:pt x="78002" y="260693"/>
                    <a:pt x="51713" y="267647"/>
                    <a:pt x="2087" y="291650"/>
                  </a:cubicBezTo>
                  <a:cubicBezTo>
                    <a:pt x="-5152" y="243644"/>
                    <a:pt x="6850" y="200114"/>
                    <a:pt x="31710" y="161443"/>
                  </a:cubicBezTo>
                  <a:cubicBezTo>
                    <a:pt x="87717" y="74098"/>
                    <a:pt x="168203" y="20092"/>
                    <a:pt x="270407" y="3137"/>
                  </a:cubicBezTo>
                  <a:cubicBezTo>
                    <a:pt x="338225" y="-8102"/>
                    <a:pt x="400328" y="11900"/>
                    <a:pt x="459954" y="46476"/>
                  </a:cubicBezTo>
                  <a:cubicBezTo>
                    <a:pt x="525200" y="84195"/>
                    <a:pt x="592828" y="118771"/>
                    <a:pt x="661979" y="148775"/>
                  </a:cubicBezTo>
                  <a:cubicBezTo>
                    <a:pt x="695888" y="163538"/>
                    <a:pt x="735512" y="164777"/>
                    <a:pt x="775136" y="17268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63" name="PA-任意多边形 162"/>
            <p:cNvSpPr/>
            <p:nvPr>
              <p:custDataLst>
                <p:tags r:id="rId19"/>
              </p:custDataLst>
            </p:nvPr>
          </p:nvSpPr>
          <p:spPr>
            <a:xfrm>
              <a:off x="4624908" y="2358448"/>
              <a:ext cx="222407" cy="528662"/>
            </a:xfrm>
            <a:custGeom>
              <a:avLst/>
              <a:gdLst>
                <a:gd name="connsiteX0" fmla="*/ 284228 w 330709"/>
                <a:gd name="connsiteY0" fmla="*/ 0 h 786098"/>
                <a:gd name="connsiteX1" fmla="*/ 270226 w 330709"/>
                <a:gd name="connsiteY1" fmla="*/ 274796 h 786098"/>
                <a:gd name="connsiteX2" fmla="*/ 308135 w 330709"/>
                <a:gd name="connsiteY2" fmla="*/ 394145 h 786098"/>
                <a:gd name="connsiteX3" fmla="*/ 295277 w 330709"/>
                <a:gd name="connsiteY3" fmla="*/ 638937 h 786098"/>
                <a:gd name="connsiteX4" fmla="*/ 182500 w 330709"/>
                <a:gd name="connsiteY4" fmla="*/ 786098 h 786098"/>
                <a:gd name="connsiteX5" fmla="*/ 172785 w 330709"/>
                <a:gd name="connsiteY5" fmla="*/ 712470 h 786098"/>
                <a:gd name="connsiteX6" fmla="*/ 83726 w 330709"/>
                <a:gd name="connsiteY6" fmla="*/ 522637 h 786098"/>
                <a:gd name="connsiteX7" fmla="*/ 37911 w 330709"/>
                <a:gd name="connsiteY7" fmla="*/ 445961 h 786098"/>
                <a:gd name="connsiteX8" fmla="*/ 23338 w 330709"/>
                <a:gd name="connsiteY8" fmla="*/ 202406 h 786098"/>
                <a:gd name="connsiteX9" fmla="*/ 203551 w 330709"/>
                <a:gd name="connsiteY9" fmla="*/ 15907 h 786098"/>
                <a:gd name="connsiteX10" fmla="*/ 284228 w 330709"/>
                <a:gd name="connsiteY10" fmla="*/ 0 h 786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0709" h="786098">
                  <a:moveTo>
                    <a:pt x="284228" y="0"/>
                  </a:moveTo>
                  <a:cubicBezTo>
                    <a:pt x="237555" y="95440"/>
                    <a:pt x="251462" y="185452"/>
                    <a:pt x="270226" y="274796"/>
                  </a:cubicBezTo>
                  <a:cubicBezTo>
                    <a:pt x="278799" y="315468"/>
                    <a:pt x="292038" y="355759"/>
                    <a:pt x="308135" y="394145"/>
                  </a:cubicBezTo>
                  <a:cubicBezTo>
                    <a:pt x="343378" y="478441"/>
                    <a:pt x="336043" y="559118"/>
                    <a:pt x="295277" y="638937"/>
                  </a:cubicBezTo>
                  <a:cubicBezTo>
                    <a:pt x="267082" y="693992"/>
                    <a:pt x="229554" y="741617"/>
                    <a:pt x="182500" y="786098"/>
                  </a:cubicBezTo>
                  <a:cubicBezTo>
                    <a:pt x="179167" y="759524"/>
                    <a:pt x="178024" y="735521"/>
                    <a:pt x="172785" y="712470"/>
                  </a:cubicBezTo>
                  <a:cubicBezTo>
                    <a:pt x="157069" y="642842"/>
                    <a:pt x="118969" y="583311"/>
                    <a:pt x="83726" y="522637"/>
                  </a:cubicBezTo>
                  <a:cubicBezTo>
                    <a:pt x="68772" y="496919"/>
                    <a:pt x="53341" y="471392"/>
                    <a:pt x="37911" y="445961"/>
                  </a:cubicBezTo>
                  <a:cubicBezTo>
                    <a:pt x="-9619" y="367284"/>
                    <a:pt x="-10095" y="285845"/>
                    <a:pt x="23338" y="202406"/>
                  </a:cubicBezTo>
                  <a:cubicBezTo>
                    <a:pt x="58009" y="115729"/>
                    <a:pt x="114873" y="49721"/>
                    <a:pt x="203551" y="15907"/>
                  </a:cubicBezTo>
                  <a:cubicBezTo>
                    <a:pt x="226792" y="6858"/>
                    <a:pt x="253176" y="5810"/>
                    <a:pt x="284228"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64" name="PA-任意多边形 163"/>
            <p:cNvSpPr/>
            <p:nvPr>
              <p:custDataLst>
                <p:tags r:id="rId20"/>
              </p:custDataLst>
            </p:nvPr>
          </p:nvSpPr>
          <p:spPr>
            <a:xfrm>
              <a:off x="4013612" y="4739744"/>
              <a:ext cx="524122" cy="219470"/>
            </a:xfrm>
            <a:custGeom>
              <a:avLst/>
              <a:gdLst>
                <a:gd name="connsiteX0" fmla="*/ 775430 w 779345"/>
                <a:gd name="connsiteY0" fmla="*/ 292072 h 326343"/>
                <a:gd name="connsiteX1" fmla="*/ 544163 w 779345"/>
                <a:gd name="connsiteY1" fmla="*/ 266450 h 326343"/>
                <a:gd name="connsiteX2" fmla="*/ 380429 w 779345"/>
                <a:gd name="connsiteY2" fmla="*/ 309598 h 326343"/>
                <a:gd name="connsiteX3" fmla="*/ 134112 w 779345"/>
                <a:gd name="connsiteY3" fmla="*/ 280928 h 326343"/>
                <a:gd name="connsiteX4" fmla="*/ 0 w 779345"/>
                <a:gd name="connsiteY4" fmla="*/ 169390 h 326343"/>
                <a:gd name="connsiteX5" fmla="*/ 58198 w 779345"/>
                <a:gd name="connsiteY5" fmla="*/ 163866 h 326343"/>
                <a:gd name="connsiteX6" fmla="*/ 227647 w 779345"/>
                <a:gd name="connsiteY6" fmla="*/ 98715 h 326343"/>
                <a:gd name="connsiteX7" fmla="*/ 355378 w 779345"/>
                <a:gd name="connsiteY7" fmla="*/ 27087 h 326343"/>
                <a:gd name="connsiteX8" fmla="*/ 577977 w 779345"/>
                <a:gd name="connsiteY8" fmla="*/ 22991 h 326343"/>
                <a:gd name="connsiteX9" fmla="*/ 744760 w 779345"/>
                <a:gd name="connsiteY9" fmla="*/ 162247 h 326343"/>
                <a:gd name="connsiteX10" fmla="*/ 778859 w 779345"/>
                <a:gd name="connsiteY10" fmla="*/ 267593 h 326343"/>
                <a:gd name="connsiteX11" fmla="*/ 775430 w 779345"/>
                <a:gd name="connsiteY11" fmla="*/ 292072 h 326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79345" h="326343">
                  <a:moveTo>
                    <a:pt x="775430" y="292072"/>
                  </a:moveTo>
                  <a:cubicBezTo>
                    <a:pt x="699421" y="250829"/>
                    <a:pt x="621506" y="252924"/>
                    <a:pt x="544163" y="266450"/>
                  </a:cubicBezTo>
                  <a:cubicBezTo>
                    <a:pt x="488728" y="276165"/>
                    <a:pt x="433483" y="290644"/>
                    <a:pt x="380429" y="309598"/>
                  </a:cubicBezTo>
                  <a:cubicBezTo>
                    <a:pt x="292417" y="340936"/>
                    <a:pt x="211741" y="326553"/>
                    <a:pt x="134112" y="280928"/>
                  </a:cubicBezTo>
                  <a:cubicBezTo>
                    <a:pt x="84582" y="251781"/>
                    <a:pt x="40672" y="215396"/>
                    <a:pt x="0" y="169390"/>
                  </a:cubicBezTo>
                  <a:cubicBezTo>
                    <a:pt x="21622" y="167390"/>
                    <a:pt x="39910" y="165961"/>
                    <a:pt x="58198" y="163866"/>
                  </a:cubicBezTo>
                  <a:cubicBezTo>
                    <a:pt x="120396" y="157008"/>
                    <a:pt x="174212" y="128052"/>
                    <a:pt x="227647" y="98715"/>
                  </a:cubicBezTo>
                  <a:cubicBezTo>
                    <a:pt x="270415" y="75188"/>
                    <a:pt x="311944" y="49280"/>
                    <a:pt x="355378" y="27087"/>
                  </a:cubicBezTo>
                  <a:cubicBezTo>
                    <a:pt x="428434" y="-10251"/>
                    <a:pt x="503777" y="-6441"/>
                    <a:pt x="577977" y="22991"/>
                  </a:cubicBezTo>
                  <a:cubicBezTo>
                    <a:pt x="648462" y="50995"/>
                    <a:pt x="708088" y="94905"/>
                    <a:pt x="744760" y="162247"/>
                  </a:cubicBezTo>
                  <a:cubicBezTo>
                    <a:pt x="762095" y="194155"/>
                    <a:pt x="768572" y="232065"/>
                    <a:pt x="778859" y="267593"/>
                  </a:cubicBezTo>
                  <a:cubicBezTo>
                    <a:pt x="780669" y="274070"/>
                    <a:pt x="776954" y="282166"/>
                    <a:pt x="775430" y="29207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65" name="PA-任意多边形 164"/>
            <p:cNvSpPr/>
            <p:nvPr>
              <p:custDataLst>
                <p:tags r:id="rId21"/>
              </p:custDataLst>
            </p:nvPr>
          </p:nvSpPr>
          <p:spPr>
            <a:xfrm>
              <a:off x="2173887" y="4922964"/>
              <a:ext cx="502596" cy="228690"/>
            </a:xfrm>
            <a:custGeom>
              <a:avLst/>
              <a:gdLst>
                <a:gd name="connsiteX0" fmla="*/ 8007 w 747337"/>
                <a:gd name="connsiteY0" fmla="*/ 340053 h 340052"/>
                <a:gd name="connsiteX1" fmla="*/ 15436 w 747337"/>
                <a:gd name="connsiteY1" fmla="*/ 213846 h 340052"/>
                <a:gd name="connsiteX2" fmla="*/ 248608 w 747337"/>
                <a:gd name="connsiteY2" fmla="*/ 6773 h 340052"/>
                <a:gd name="connsiteX3" fmla="*/ 387959 w 747337"/>
                <a:gd name="connsiteY3" fmla="*/ 14869 h 340052"/>
                <a:gd name="connsiteX4" fmla="*/ 589127 w 747337"/>
                <a:gd name="connsiteY4" fmla="*/ 76115 h 340052"/>
                <a:gd name="connsiteX5" fmla="*/ 747337 w 747337"/>
                <a:gd name="connsiteY5" fmla="*/ 77163 h 340052"/>
                <a:gd name="connsiteX6" fmla="*/ 743813 w 747337"/>
                <a:gd name="connsiteY6" fmla="*/ 90117 h 340052"/>
                <a:gd name="connsiteX7" fmla="*/ 572363 w 747337"/>
                <a:gd name="connsiteY7" fmla="*/ 262424 h 340052"/>
                <a:gd name="connsiteX8" fmla="*/ 401675 w 747337"/>
                <a:gd name="connsiteY8" fmla="*/ 289094 h 340052"/>
                <a:gd name="connsiteX9" fmla="*/ 110877 w 747337"/>
                <a:gd name="connsiteY9" fmla="*/ 296714 h 340052"/>
                <a:gd name="connsiteX10" fmla="*/ 8007 w 747337"/>
                <a:gd name="connsiteY10" fmla="*/ 340053 h 34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7337" h="340052">
                  <a:moveTo>
                    <a:pt x="8007" y="340053"/>
                  </a:moveTo>
                  <a:cubicBezTo>
                    <a:pt x="-5138" y="300143"/>
                    <a:pt x="-1709" y="255661"/>
                    <a:pt x="15436" y="213846"/>
                  </a:cubicBezTo>
                  <a:cubicBezTo>
                    <a:pt x="59156" y="107452"/>
                    <a:pt x="135832" y="36300"/>
                    <a:pt x="248608" y="6773"/>
                  </a:cubicBezTo>
                  <a:cubicBezTo>
                    <a:pt x="295948" y="-5609"/>
                    <a:pt x="341858" y="105"/>
                    <a:pt x="387959" y="14869"/>
                  </a:cubicBezTo>
                  <a:cubicBezTo>
                    <a:pt x="454634" y="36300"/>
                    <a:pt x="521595" y="57446"/>
                    <a:pt x="589127" y="76115"/>
                  </a:cubicBezTo>
                  <a:cubicBezTo>
                    <a:pt x="640371" y="90307"/>
                    <a:pt x="692854" y="90497"/>
                    <a:pt x="747337" y="77163"/>
                  </a:cubicBezTo>
                  <a:cubicBezTo>
                    <a:pt x="745908" y="82592"/>
                    <a:pt x="745813" y="86974"/>
                    <a:pt x="743813" y="90117"/>
                  </a:cubicBezTo>
                  <a:cubicBezTo>
                    <a:pt x="699427" y="160221"/>
                    <a:pt x="645991" y="221371"/>
                    <a:pt x="572363" y="262424"/>
                  </a:cubicBezTo>
                  <a:cubicBezTo>
                    <a:pt x="518737" y="292332"/>
                    <a:pt x="461682" y="298524"/>
                    <a:pt x="401675" y="289094"/>
                  </a:cubicBezTo>
                  <a:cubicBezTo>
                    <a:pt x="304329" y="273759"/>
                    <a:pt x="206698" y="268806"/>
                    <a:pt x="110877" y="296714"/>
                  </a:cubicBezTo>
                  <a:cubicBezTo>
                    <a:pt x="76301" y="306715"/>
                    <a:pt x="44011" y="324622"/>
                    <a:pt x="8007" y="34005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66" name="PA-任意多边形 165"/>
            <p:cNvSpPr/>
            <p:nvPr>
              <p:custDataLst>
                <p:tags r:id="rId22"/>
              </p:custDataLst>
            </p:nvPr>
          </p:nvSpPr>
          <p:spPr>
            <a:xfrm>
              <a:off x="4803221" y="2736679"/>
              <a:ext cx="232486" cy="505435"/>
            </a:xfrm>
            <a:custGeom>
              <a:avLst/>
              <a:gdLst>
                <a:gd name="connsiteX0" fmla="*/ 78806 w 345696"/>
                <a:gd name="connsiteY0" fmla="*/ 751560 h 751560"/>
                <a:gd name="connsiteX1" fmla="*/ 88046 w 345696"/>
                <a:gd name="connsiteY1" fmla="*/ 688124 h 751560"/>
                <a:gd name="connsiteX2" fmla="*/ 66519 w 345696"/>
                <a:gd name="connsiteY2" fmla="*/ 551249 h 751560"/>
                <a:gd name="connsiteX3" fmla="*/ 16703 w 345696"/>
                <a:gd name="connsiteY3" fmla="*/ 395230 h 751560"/>
                <a:gd name="connsiteX4" fmla="*/ 44612 w 345696"/>
                <a:gd name="connsiteY4" fmla="*/ 157105 h 751560"/>
                <a:gd name="connsiteX5" fmla="*/ 240160 w 345696"/>
                <a:gd name="connsiteY5" fmla="*/ 7277 h 751560"/>
                <a:gd name="connsiteX6" fmla="*/ 345697 w 345696"/>
                <a:gd name="connsiteY6" fmla="*/ 9658 h 751560"/>
                <a:gd name="connsiteX7" fmla="*/ 280355 w 345696"/>
                <a:gd name="connsiteY7" fmla="*/ 316649 h 751560"/>
                <a:gd name="connsiteX8" fmla="*/ 292833 w 345696"/>
                <a:gd name="connsiteY8" fmla="*/ 444188 h 751560"/>
                <a:gd name="connsiteX9" fmla="*/ 271687 w 345696"/>
                <a:gd name="connsiteY9" fmla="*/ 553154 h 751560"/>
                <a:gd name="connsiteX10" fmla="*/ 78806 w 345696"/>
                <a:gd name="connsiteY10" fmla="*/ 751560 h 75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5696" h="751560">
                  <a:moveTo>
                    <a:pt x="78806" y="751560"/>
                  </a:moveTo>
                  <a:cubicBezTo>
                    <a:pt x="82712" y="726700"/>
                    <a:pt x="89950" y="706983"/>
                    <a:pt x="88046" y="688124"/>
                  </a:cubicBezTo>
                  <a:cubicBezTo>
                    <a:pt x="83378" y="642213"/>
                    <a:pt x="77758" y="595922"/>
                    <a:pt x="66519" y="551249"/>
                  </a:cubicBezTo>
                  <a:cubicBezTo>
                    <a:pt x="53279" y="498386"/>
                    <a:pt x="34991" y="446665"/>
                    <a:pt x="16703" y="395230"/>
                  </a:cubicBezTo>
                  <a:cubicBezTo>
                    <a:pt x="-13396" y="310838"/>
                    <a:pt x="-2061" y="230733"/>
                    <a:pt x="44612" y="157105"/>
                  </a:cubicBezTo>
                  <a:cubicBezTo>
                    <a:pt x="90808" y="84143"/>
                    <a:pt x="154054" y="29851"/>
                    <a:pt x="240160" y="7277"/>
                  </a:cubicBezTo>
                  <a:cubicBezTo>
                    <a:pt x="275402" y="-1963"/>
                    <a:pt x="310550" y="-3677"/>
                    <a:pt x="345697" y="9658"/>
                  </a:cubicBezTo>
                  <a:cubicBezTo>
                    <a:pt x="278355" y="102908"/>
                    <a:pt x="271878" y="208349"/>
                    <a:pt x="280355" y="316649"/>
                  </a:cubicBezTo>
                  <a:cubicBezTo>
                    <a:pt x="283689" y="359225"/>
                    <a:pt x="293785" y="401802"/>
                    <a:pt x="292833" y="444188"/>
                  </a:cubicBezTo>
                  <a:cubicBezTo>
                    <a:pt x="291976" y="480764"/>
                    <a:pt x="285975" y="519722"/>
                    <a:pt x="271687" y="553154"/>
                  </a:cubicBezTo>
                  <a:cubicBezTo>
                    <a:pt x="234063" y="640784"/>
                    <a:pt x="163674" y="699458"/>
                    <a:pt x="78806" y="75156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67" name="PA-任意多边形 166"/>
            <p:cNvSpPr/>
            <p:nvPr>
              <p:custDataLst>
                <p:tags r:id="rId23"/>
              </p:custDataLst>
            </p:nvPr>
          </p:nvSpPr>
          <p:spPr>
            <a:xfrm>
              <a:off x="3648230" y="4923064"/>
              <a:ext cx="502196" cy="231408"/>
            </a:xfrm>
            <a:custGeom>
              <a:avLst/>
              <a:gdLst>
                <a:gd name="connsiteX0" fmla="*/ 743998 w 746743"/>
                <a:gd name="connsiteY0" fmla="*/ 344095 h 344094"/>
                <a:gd name="connsiteX1" fmla="*/ 509969 w 746743"/>
                <a:gd name="connsiteY1" fmla="*/ 278373 h 344094"/>
                <a:gd name="connsiteX2" fmla="*/ 343281 w 746743"/>
                <a:gd name="connsiteY2" fmla="*/ 290850 h 344094"/>
                <a:gd name="connsiteX3" fmla="*/ 155162 w 746743"/>
                <a:gd name="connsiteY3" fmla="*/ 249036 h 344094"/>
                <a:gd name="connsiteX4" fmla="*/ 0 w 746743"/>
                <a:gd name="connsiteY4" fmla="*/ 77681 h 344094"/>
                <a:gd name="connsiteX5" fmla="*/ 51911 w 746743"/>
                <a:gd name="connsiteY5" fmla="*/ 85301 h 344094"/>
                <a:gd name="connsiteX6" fmla="*/ 225076 w 746743"/>
                <a:gd name="connsiteY6" fmla="*/ 59107 h 344094"/>
                <a:gd name="connsiteX7" fmla="*/ 347186 w 746743"/>
                <a:gd name="connsiteY7" fmla="*/ 19769 h 344094"/>
                <a:gd name="connsiteX8" fmla="*/ 589979 w 746743"/>
                <a:gd name="connsiteY8" fmla="*/ 44248 h 344094"/>
                <a:gd name="connsiteX9" fmla="*/ 744950 w 746743"/>
                <a:gd name="connsiteY9" fmla="*/ 263323 h 344094"/>
                <a:gd name="connsiteX10" fmla="*/ 743998 w 746743"/>
                <a:gd name="connsiteY10" fmla="*/ 344095 h 344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6743" h="344094">
                  <a:moveTo>
                    <a:pt x="743998" y="344095"/>
                  </a:moveTo>
                  <a:cubicBezTo>
                    <a:pt x="670084" y="290755"/>
                    <a:pt x="590550" y="279610"/>
                    <a:pt x="509969" y="278373"/>
                  </a:cubicBezTo>
                  <a:cubicBezTo>
                    <a:pt x="454438" y="277515"/>
                    <a:pt x="398716" y="284754"/>
                    <a:pt x="343281" y="290850"/>
                  </a:cubicBezTo>
                  <a:cubicBezTo>
                    <a:pt x="275463" y="298280"/>
                    <a:pt x="212407" y="287802"/>
                    <a:pt x="155162" y="249036"/>
                  </a:cubicBezTo>
                  <a:cubicBezTo>
                    <a:pt x="90773" y="205411"/>
                    <a:pt x="41243" y="148356"/>
                    <a:pt x="0" y="77681"/>
                  </a:cubicBezTo>
                  <a:cubicBezTo>
                    <a:pt x="20003" y="80729"/>
                    <a:pt x="35909" y="84062"/>
                    <a:pt x="51911" y="85301"/>
                  </a:cubicBezTo>
                  <a:cubicBezTo>
                    <a:pt x="111633" y="90063"/>
                    <a:pt x="168688" y="77109"/>
                    <a:pt x="225076" y="59107"/>
                  </a:cubicBezTo>
                  <a:cubicBezTo>
                    <a:pt x="265843" y="46058"/>
                    <a:pt x="307467" y="35485"/>
                    <a:pt x="347186" y="19769"/>
                  </a:cubicBezTo>
                  <a:cubicBezTo>
                    <a:pt x="433006" y="-14236"/>
                    <a:pt x="513969" y="-3282"/>
                    <a:pt x="589979" y="44248"/>
                  </a:cubicBezTo>
                  <a:cubicBezTo>
                    <a:pt x="671608" y="95207"/>
                    <a:pt x="729234" y="165692"/>
                    <a:pt x="744950" y="263323"/>
                  </a:cubicBezTo>
                  <a:cubicBezTo>
                    <a:pt x="749237" y="289517"/>
                    <a:pt x="744569" y="317139"/>
                    <a:pt x="743998" y="344095"/>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68" name="PA-任意多边形 167"/>
            <p:cNvSpPr/>
            <p:nvPr>
              <p:custDataLst>
                <p:tags r:id="rId24"/>
              </p:custDataLst>
            </p:nvPr>
          </p:nvSpPr>
          <p:spPr>
            <a:xfrm>
              <a:off x="1955070" y="1850091"/>
              <a:ext cx="276415" cy="516747"/>
            </a:xfrm>
            <a:custGeom>
              <a:avLst/>
              <a:gdLst>
                <a:gd name="connsiteX0" fmla="*/ 62487 w 411017"/>
                <a:gd name="connsiteY0" fmla="*/ 768382 h 768381"/>
                <a:gd name="connsiteX1" fmla="*/ 4861 w 411017"/>
                <a:gd name="connsiteY1" fmla="*/ 595789 h 768381"/>
                <a:gd name="connsiteX2" fmla="*/ 23625 w 411017"/>
                <a:gd name="connsiteY2" fmla="*/ 431006 h 768381"/>
                <a:gd name="connsiteX3" fmla="*/ 79061 w 411017"/>
                <a:gd name="connsiteY3" fmla="*/ 351092 h 768381"/>
                <a:gd name="connsiteX4" fmla="*/ 230889 w 411017"/>
                <a:gd name="connsiteY4" fmla="*/ 73438 h 768381"/>
                <a:gd name="connsiteX5" fmla="*/ 236509 w 411017"/>
                <a:gd name="connsiteY5" fmla="*/ 0 h 768381"/>
                <a:gd name="connsiteX6" fmla="*/ 326139 w 411017"/>
                <a:gd name="connsiteY6" fmla="*/ 64865 h 768381"/>
                <a:gd name="connsiteX7" fmla="*/ 401673 w 411017"/>
                <a:gd name="connsiteY7" fmla="*/ 371666 h 768381"/>
                <a:gd name="connsiteX8" fmla="*/ 298612 w 411017"/>
                <a:gd name="connsiteY8" fmla="*/ 505016 h 768381"/>
                <a:gd name="connsiteX9" fmla="*/ 165357 w 411017"/>
                <a:gd name="connsiteY9" fmla="*/ 617601 h 768381"/>
                <a:gd name="connsiteX10" fmla="*/ 62487 w 411017"/>
                <a:gd name="connsiteY10" fmla="*/ 768382 h 768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1017" h="768381">
                  <a:moveTo>
                    <a:pt x="62487" y="768382"/>
                  </a:moveTo>
                  <a:cubicBezTo>
                    <a:pt x="32769" y="712280"/>
                    <a:pt x="14005" y="655796"/>
                    <a:pt x="4861" y="595789"/>
                  </a:cubicBezTo>
                  <a:cubicBezTo>
                    <a:pt x="-3807" y="538925"/>
                    <a:pt x="-2759" y="482822"/>
                    <a:pt x="23625" y="431006"/>
                  </a:cubicBezTo>
                  <a:cubicBezTo>
                    <a:pt x="38199" y="402336"/>
                    <a:pt x="58106" y="375761"/>
                    <a:pt x="79061" y="351092"/>
                  </a:cubicBezTo>
                  <a:cubicBezTo>
                    <a:pt x="148879" y="268796"/>
                    <a:pt x="208601" y="181166"/>
                    <a:pt x="230889" y="73438"/>
                  </a:cubicBezTo>
                  <a:cubicBezTo>
                    <a:pt x="235747" y="49911"/>
                    <a:pt x="234795" y="25241"/>
                    <a:pt x="236509" y="0"/>
                  </a:cubicBezTo>
                  <a:cubicBezTo>
                    <a:pt x="274228" y="9620"/>
                    <a:pt x="302613" y="34576"/>
                    <a:pt x="326139" y="64865"/>
                  </a:cubicBezTo>
                  <a:cubicBezTo>
                    <a:pt x="396624" y="155734"/>
                    <a:pt x="428247" y="256889"/>
                    <a:pt x="401673" y="371666"/>
                  </a:cubicBezTo>
                  <a:cubicBezTo>
                    <a:pt x="387766" y="431673"/>
                    <a:pt x="343761" y="468630"/>
                    <a:pt x="298612" y="505016"/>
                  </a:cubicBezTo>
                  <a:cubicBezTo>
                    <a:pt x="253368" y="541496"/>
                    <a:pt x="208315" y="578453"/>
                    <a:pt x="165357" y="617601"/>
                  </a:cubicBezTo>
                  <a:cubicBezTo>
                    <a:pt x="107064" y="670655"/>
                    <a:pt x="92967" y="693611"/>
                    <a:pt x="62487" y="76838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69" name="PA-任意多边形 168"/>
            <p:cNvSpPr/>
            <p:nvPr>
              <p:custDataLst>
                <p:tags r:id="rId25"/>
              </p:custDataLst>
            </p:nvPr>
          </p:nvSpPr>
          <p:spPr>
            <a:xfrm>
              <a:off x="1478679" y="4434061"/>
              <a:ext cx="515019" cy="270467"/>
            </a:xfrm>
            <a:custGeom>
              <a:avLst/>
              <a:gdLst>
                <a:gd name="connsiteX0" fmla="*/ 765810 w 765809"/>
                <a:gd name="connsiteY0" fmla="*/ 338559 h 402173"/>
                <a:gd name="connsiteX1" fmla="*/ 442913 w 765809"/>
                <a:gd name="connsiteY1" fmla="*/ 383136 h 402173"/>
                <a:gd name="connsiteX2" fmla="*/ 351282 w 765809"/>
                <a:gd name="connsiteY2" fmla="*/ 324366 h 402173"/>
                <a:gd name="connsiteX3" fmla="*/ 105251 w 765809"/>
                <a:gd name="connsiteY3" fmla="*/ 190540 h 402173"/>
                <a:gd name="connsiteX4" fmla="*/ 0 w 765809"/>
                <a:gd name="connsiteY4" fmla="*/ 176634 h 402173"/>
                <a:gd name="connsiteX5" fmla="*/ 56959 w 765809"/>
                <a:gd name="connsiteY5" fmla="*/ 85003 h 402173"/>
                <a:gd name="connsiteX6" fmla="*/ 314706 w 765809"/>
                <a:gd name="connsiteY6" fmla="*/ 1088 h 402173"/>
                <a:gd name="connsiteX7" fmla="*/ 499205 w 765809"/>
                <a:gd name="connsiteY7" fmla="*/ 99386 h 402173"/>
                <a:gd name="connsiteX8" fmla="*/ 663416 w 765809"/>
                <a:gd name="connsiteY8" fmla="*/ 274455 h 402173"/>
                <a:gd name="connsiteX9" fmla="*/ 765810 w 765809"/>
                <a:gd name="connsiteY9" fmla="*/ 338559 h 402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5809" h="402173">
                  <a:moveTo>
                    <a:pt x="765810" y="338559"/>
                  </a:moveTo>
                  <a:cubicBezTo>
                    <a:pt x="664083" y="386660"/>
                    <a:pt x="558737" y="427522"/>
                    <a:pt x="442913" y="383136"/>
                  </a:cubicBezTo>
                  <a:cubicBezTo>
                    <a:pt x="409670" y="370372"/>
                    <a:pt x="379762" y="346750"/>
                    <a:pt x="351282" y="324366"/>
                  </a:cubicBezTo>
                  <a:cubicBezTo>
                    <a:pt x="276606" y="265883"/>
                    <a:pt x="198406" y="213781"/>
                    <a:pt x="105251" y="190540"/>
                  </a:cubicBezTo>
                  <a:cubicBezTo>
                    <a:pt x="71819" y="182158"/>
                    <a:pt x="36576" y="181205"/>
                    <a:pt x="0" y="176634"/>
                  </a:cubicBezTo>
                  <a:cubicBezTo>
                    <a:pt x="5239" y="141486"/>
                    <a:pt x="28480" y="110244"/>
                    <a:pt x="56959" y="85003"/>
                  </a:cubicBezTo>
                  <a:cubicBezTo>
                    <a:pt x="130207" y="20328"/>
                    <a:pt x="217837" y="-5865"/>
                    <a:pt x="314706" y="1088"/>
                  </a:cubicBezTo>
                  <a:cubicBezTo>
                    <a:pt x="390239" y="6517"/>
                    <a:pt x="449675" y="41950"/>
                    <a:pt x="499205" y="99386"/>
                  </a:cubicBezTo>
                  <a:cubicBezTo>
                    <a:pt x="551402" y="160060"/>
                    <a:pt x="605504" y="219401"/>
                    <a:pt x="663416" y="274455"/>
                  </a:cubicBezTo>
                  <a:cubicBezTo>
                    <a:pt x="691515" y="301125"/>
                    <a:pt x="730091" y="316746"/>
                    <a:pt x="765810" y="33855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70" name="PA-任意多边形 169"/>
            <p:cNvSpPr/>
            <p:nvPr>
              <p:custDataLst>
                <p:tags r:id="rId26"/>
              </p:custDataLst>
            </p:nvPr>
          </p:nvSpPr>
          <p:spPr>
            <a:xfrm>
              <a:off x="4329542" y="4433967"/>
              <a:ext cx="518158" cy="270111"/>
            </a:xfrm>
            <a:custGeom>
              <a:avLst/>
              <a:gdLst>
                <a:gd name="connsiteX0" fmla="*/ 770477 w 770477"/>
                <a:gd name="connsiteY0" fmla="*/ 180869 h 401643"/>
                <a:gd name="connsiteX1" fmla="*/ 476631 w 770477"/>
                <a:gd name="connsiteY1" fmla="*/ 281643 h 401643"/>
                <a:gd name="connsiteX2" fmla="*/ 387477 w 770477"/>
                <a:gd name="connsiteY2" fmla="*/ 350223 h 401643"/>
                <a:gd name="connsiteX3" fmla="*/ 190690 w 770477"/>
                <a:gd name="connsiteY3" fmla="*/ 398896 h 401643"/>
                <a:gd name="connsiteX4" fmla="*/ 0 w 770477"/>
                <a:gd name="connsiteY4" fmla="*/ 334602 h 401643"/>
                <a:gd name="connsiteX5" fmla="*/ 40196 w 770477"/>
                <a:gd name="connsiteY5" fmla="*/ 319077 h 401643"/>
                <a:gd name="connsiteX6" fmla="*/ 161449 w 770477"/>
                <a:gd name="connsiteY6" fmla="*/ 224112 h 401643"/>
                <a:gd name="connsiteX7" fmla="*/ 299562 w 770477"/>
                <a:gd name="connsiteY7" fmla="*/ 70855 h 401643"/>
                <a:gd name="connsiteX8" fmla="*/ 452438 w 770477"/>
                <a:gd name="connsiteY8" fmla="*/ 1418 h 401643"/>
                <a:gd name="connsiteX9" fmla="*/ 691991 w 770477"/>
                <a:gd name="connsiteY9" fmla="*/ 68188 h 401643"/>
                <a:gd name="connsiteX10" fmla="*/ 770477 w 770477"/>
                <a:gd name="connsiteY10" fmla="*/ 180869 h 401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70477" h="401643">
                  <a:moveTo>
                    <a:pt x="770477" y="180869"/>
                  </a:moveTo>
                  <a:cubicBezTo>
                    <a:pt x="655987" y="172391"/>
                    <a:pt x="564737" y="223064"/>
                    <a:pt x="476631" y="281643"/>
                  </a:cubicBezTo>
                  <a:cubicBezTo>
                    <a:pt x="445484" y="302312"/>
                    <a:pt x="417100" y="327268"/>
                    <a:pt x="387477" y="350223"/>
                  </a:cubicBezTo>
                  <a:cubicBezTo>
                    <a:pt x="328994" y="395372"/>
                    <a:pt x="262890" y="407945"/>
                    <a:pt x="190690" y="398896"/>
                  </a:cubicBezTo>
                  <a:cubicBezTo>
                    <a:pt x="124016" y="390514"/>
                    <a:pt x="62103" y="369273"/>
                    <a:pt x="0" y="334602"/>
                  </a:cubicBezTo>
                  <a:cubicBezTo>
                    <a:pt x="15716" y="328602"/>
                    <a:pt x="28385" y="324696"/>
                    <a:pt x="40196" y="319077"/>
                  </a:cubicBezTo>
                  <a:cubicBezTo>
                    <a:pt x="87535" y="296312"/>
                    <a:pt x="126968" y="263736"/>
                    <a:pt x="161449" y="224112"/>
                  </a:cubicBezTo>
                  <a:cubicBezTo>
                    <a:pt x="206598" y="172296"/>
                    <a:pt x="252984" y="121433"/>
                    <a:pt x="299562" y="70855"/>
                  </a:cubicBezTo>
                  <a:cubicBezTo>
                    <a:pt x="340519" y="26278"/>
                    <a:pt x="394145" y="6371"/>
                    <a:pt x="452438" y="1418"/>
                  </a:cubicBezTo>
                  <a:cubicBezTo>
                    <a:pt x="539877" y="-5916"/>
                    <a:pt x="621030" y="15038"/>
                    <a:pt x="691991" y="68188"/>
                  </a:cubicBezTo>
                  <a:cubicBezTo>
                    <a:pt x="729806" y="96668"/>
                    <a:pt x="758857" y="132196"/>
                    <a:pt x="770477" y="18086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71" name="PA-任意多边形 170"/>
            <p:cNvSpPr/>
            <p:nvPr>
              <p:custDataLst>
                <p:tags r:id="rId27"/>
              </p:custDataLst>
            </p:nvPr>
          </p:nvSpPr>
          <p:spPr>
            <a:xfrm>
              <a:off x="4094379" y="1845799"/>
              <a:ext cx="276691" cy="522513"/>
            </a:xfrm>
            <a:custGeom>
              <a:avLst/>
              <a:gdLst>
                <a:gd name="connsiteX0" fmla="*/ 349961 w 411427"/>
                <a:gd name="connsiteY0" fmla="*/ 776954 h 776954"/>
                <a:gd name="connsiteX1" fmla="*/ 203848 w 411427"/>
                <a:gd name="connsiteY1" fmla="*/ 586169 h 776954"/>
                <a:gd name="connsiteX2" fmla="*/ 74213 w 411427"/>
                <a:gd name="connsiteY2" fmla="*/ 480346 h 776954"/>
                <a:gd name="connsiteX3" fmla="*/ 108 w 411427"/>
                <a:gd name="connsiteY3" fmla="*/ 319278 h 776954"/>
                <a:gd name="connsiteX4" fmla="*/ 106121 w 411427"/>
                <a:gd name="connsiteY4" fmla="*/ 48292 h 776954"/>
                <a:gd name="connsiteX5" fmla="*/ 175844 w 411427"/>
                <a:gd name="connsiteY5" fmla="*/ 0 h 776954"/>
                <a:gd name="connsiteX6" fmla="*/ 296336 w 411427"/>
                <a:gd name="connsiteY6" fmla="*/ 314516 h 776954"/>
                <a:gd name="connsiteX7" fmla="*/ 378727 w 411427"/>
                <a:gd name="connsiteY7" fmla="*/ 421005 h 776954"/>
                <a:gd name="connsiteX8" fmla="*/ 410159 w 411427"/>
                <a:gd name="connsiteY8" fmla="*/ 574929 h 776954"/>
                <a:gd name="connsiteX9" fmla="*/ 365773 w 411427"/>
                <a:gd name="connsiteY9" fmla="*/ 744379 h 776954"/>
                <a:gd name="connsiteX10" fmla="*/ 349961 w 411427"/>
                <a:gd name="connsiteY10" fmla="*/ 776954 h 7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1427" h="776954">
                  <a:moveTo>
                    <a:pt x="349961" y="776954"/>
                  </a:moveTo>
                  <a:cubicBezTo>
                    <a:pt x="323767" y="691134"/>
                    <a:pt x="264236" y="638080"/>
                    <a:pt x="203848" y="586169"/>
                  </a:cubicBezTo>
                  <a:cubicBezTo>
                    <a:pt x="161557" y="549878"/>
                    <a:pt x="116694" y="516446"/>
                    <a:pt x="74213" y="480346"/>
                  </a:cubicBezTo>
                  <a:cubicBezTo>
                    <a:pt x="24968" y="438436"/>
                    <a:pt x="1537" y="383381"/>
                    <a:pt x="108" y="319278"/>
                  </a:cubicBezTo>
                  <a:cubicBezTo>
                    <a:pt x="-2178" y="214313"/>
                    <a:pt x="31731" y="122777"/>
                    <a:pt x="106121" y="48292"/>
                  </a:cubicBezTo>
                  <a:cubicBezTo>
                    <a:pt x="124886" y="29528"/>
                    <a:pt x="150222" y="17336"/>
                    <a:pt x="175844" y="0"/>
                  </a:cubicBezTo>
                  <a:cubicBezTo>
                    <a:pt x="169939" y="127444"/>
                    <a:pt x="228803" y="222885"/>
                    <a:pt x="296336" y="314516"/>
                  </a:cubicBezTo>
                  <a:cubicBezTo>
                    <a:pt x="323006" y="350615"/>
                    <a:pt x="354819" y="383286"/>
                    <a:pt x="378727" y="421005"/>
                  </a:cubicBezTo>
                  <a:cubicBezTo>
                    <a:pt x="407969" y="467201"/>
                    <a:pt x="414636" y="520351"/>
                    <a:pt x="410159" y="574929"/>
                  </a:cubicBezTo>
                  <a:cubicBezTo>
                    <a:pt x="405397" y="634175"/>
                    <a:pt x="389490" y="690277"/>
                    <a:pt x="365773" y="744379"/>
                  </a:cubicBezTo>
                  <a:cubicBezTo>
                    <a:pt x="361772" y="753904"/>
                    <a:pt x="356724" y="763238"/>
                    <a:pt x="349961" y="77695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72" name="PA-任意多边形 171"/>
            <p:cNvSpPr/>
            <p:nvPr>
              <p:custDataLst>
                <p:tags r:id="rId28"/>
              </p:custDataLst>
            </p:nvPr>
          </p:nvSpPr>
          <p:spPr>
            <a:xfrm>
              <a:off x="4881329" y="3142492"/>
              <a:ext cx="271730" cy="469359"/>
            </a:xfrm>
            <a:custGeom>
              <a:avLst/>
              <a:gdLst>
                <a:gd name="connsiteX0" fmla="*/ 0 w 404050"/>
                <a:gd name="connsiteY0" fmla="*/ 692012 h 697917"/>
                <a:gd name="connsiteX1" fmla="*/ 24003 w 404050"/>
                <a:gd name="connsiteY1" fmla="*/ 481319 h 697917"/>
                <a:gd name="connsiteX2" fmla="*/ 4477 w 404050"/>
                <a:gd name="connsiteY2" fmla="*/ 299677 h 697917"/>
                <a:gd name="connsiteX3" fmla="*/ 59150 w 404050"/>
                <a:gd name="connsiteY3" fmla="*/ 134133 h 697917"/>
                <a:gd name="connsiteX4" fmla="*/ 237363 w 404050"/>
                <a:gd name="connsiteY4" fmla="*/ 11451 h 697917"/>
                <a:gd name="connsiteX5" fmla="*/ 404051 w 404050"/>
                <a:gd name="connsiteY5" fmla="*/ 22119 h 697917"/>
                <a:gd name="connsiteX6" fmla="*/ 278035 w 404050"/>
                <a:gd name="connsiteY6" fmla="*/ 331110 h 697917"/>
                <a:gd name="connsiteX7" fmla="*/ 259080 w 404050"/>
                <a:gd name="connsiteY7" fmla="*/ 478271 h 697917"/>
                <a:gd name="connsiteX8" fmla="*/ 100108 w 404050"/>
                <a:gd name="connsiteY8" fmla="*/ 651626 h 697917"/>
                <a:gd name="connsiteX9" fmla="*/ 4001 w 404050"/>
                <a:gd name="connsiteY9" fmla="*/ 697918 h 697917"/>
                <a:gd name="connsiteX10" fmla="*/ 0 w 404050"/>
                <a:gd name="connsiteY10" fmla="*/ 692012 h 697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4050" h="697917">
                  <a:moveTo>
                    <a:pt x="0" y="692012"/>
                  </a:moveTo>
                  <a:cubicBezTo>
                    <a:pt x="34386" y="624670"/>
                    <a:pt x="31338" y="553137"/>
                    <a:pt x="24003" y="481319"/>
                  </a:cubicBezTo>
                  <a:cubicBezTo>
                    <a:pt x="17812" y="420740"/>
                    <a:pt x="9716" y="360352"/>
                    <a:pt x="4477" y="299677"/>
                  </a:cubicBezTo>
                  <a:cubicBezTo>
                    <a:pt x="-952" y="237193"/>
                    <a:pt x="21336" y="181758"/>
                    <a:pt x="59150" y="134133"/>
                  </a:cubicBezTo>
                  <a:cubicBezTo>
                    <a:pt x="105633" y="75744"/>
                    <a:pt x="164021" y="32215"/>
                    <a:pt x="237363" y="11451"/>
                  </a:cubicBezTo>
                  <a:cubicBezTo>
                    <a:pt x="294132" y="-4551"/>
                    <a:pt x="349663" y="-6171"/>
                    <a:pt x="404051" y="22119"/>
                  </a:cubicBezTo>
                  <a:cubicBezTo>
                    <a:pt x="312230" y="105939"/>
                    <a:pt x="292418" y="217476"/>
                    <a:pt x="278035" y="331110"/>
                  </a:cubicBezTo>
                  <a:cubicBezTo>
                    <a:pt x="271844" y="380259"/>
                    <a:pt x="272796" y="431408"/>
                    <a:pt x="259080" y="478271"/>
                  </a:cubicBezTo>
                  <a:cubicBezTo>
                    <a:pt x="235172" y="559995"/>
                    <a:pt x="171641" y="611145"/>
                    <a:pt x="100108" y="651626"/>
                  </a:cubicBezTo>
                  <a:cubicBezTo>
                    <a:pt x="69247" y="669057"/>
                    <a:pt x="36100" y="682678"/>
                    <a:pt x="4001" y="697918"/>
                  </a:cubicBezTo>
                  <a:cubicBezTo>
                    <a:pt x="2763" y="696012"/>
                    <a:pt x="1429" y="694012"/>
                    <a:pt x="0" y="69201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73" name="PA-任意多边形 172"/>
            <p:cNvSpPr/>
            <p:nvPr>
              <p:custDataLst>
                <p:tags r:id="rId29"/>
              </p:custDataLst>
            </p:nvPr>
          </p:nvSpPr>
          <p:spPr>
            <a:xfrm>
              <a:off x="4601592" y="4048391"/>
              <a:ext cx="476713" cy="319486"/>
            </a:xfrm>
            <a:custGeom>
              <a:avLst/>
              <a:gdLst>
                <a:gd name="connsiteX0" fmla="*/ 708850 w 708850"/>
                <a:gd name="connsiteY0" fmla="*/ 116791 h 475062"/>
                <a:gd name="connsiteX1" fmla="*/ 496443 w 708850"/>
                <a:gd name="connsiteY1" fmla="*/ 237283 h 475062"/>
                <a:gd name="connsiteX2" fmla="*/ 380143 w 708850"/>
                <a:gd name="connsiteY2" fmla="*/ 375871 h 475062"/>
                <a:gd name="connsiteX3" fmla="*/ 214503 w 708850"/>
                <a:gd name="connsiteY3" fmla="*/ 468930 h 475062"/>
                <a:gd name="connsiteX4" fmla="*/ 0 w 708850"/>
                <a:gd name="connsiteY4" fmla="*/ 457310 h 475062"/>
                <a:gd name="connsiteX5" fmla="*/ 30766 w 708850"/>
                <a:gd name="connsiteY5" fmla="*/ 435688 h 475062"/>
                <a:gd name="connsiteX6" fmla="*/ 137065 w 708850"/>
                <a:gd name="connsiteY6" fmla="*/ 297861 h 475062"/>
                <a:gd name="connsiteX7" fmla="*/ 221932 w 708850"/>
                <a:gd name="connsiteY7" fmla="*/ 133460 h 475062"/>
                <a:gd name="connsiteX8" fmla="*/ 386525 w 708850"/>
                <a:gd name="connsiteY8" fmla="*/ 12492 h 475062"/>
                <a:gd name="connsiteX9" fmla="*/ 608457 w 708850"/>
                <a:gd name="connsiteY9" fmla="*/ 26304 h 475062"/>
                <a:gd name="connsiteX10" fmla="*/ 708850 w 708850"/>
                <a:gd name="connsiteY10" fmla="*/ 116791 h 475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08850" h="475062">
                  <a:moveTo>
                    <a:pt x="708850" y="116791"/>
                  </a:moveTo>
                  <a:cubicBezTo>
                    <a:pt x="618649" y="127650"/>
                    <a:pt x="554355" y="178799"/>
                    <a:pt x="496443" y="237283"/>
                  </a:cubicBezTo>
                  <a:cubicBezTo>
                    <a:pt x="454152" y="280050"/>
                    <a:pt x="417672" y="328627"/>
                    <a:pt x="380143" y="375871"/>
                  </a:cubicBezTo>
                  <a:cubicBezTo>
                    <a:pt x="337375" y="429783"/>
                    <a:pt x="280607" y="458262"/>
                    <a:pt x="214503" y="468930"/>
                  </a:cubicBezTo>
                  <a:cubicBezTo>
                    <a:pt x="144304" y="480265"/>
                    <a:pt x="74390" y="475598"/>
                    <a:pt x="0" y="457310"/>
                  </a:cubicBezTo>
                  <a:cubicBezTo>
                    <a:pt x="12288" y="448642"/>
                    <a:pt x="21622" y="442260"/>
                    <a:pt x="30766" y="435688"/>
                  </a:cubicBezTo>
                  <a:cubicBezTo>
                    <a:pt x="80010" y="400446"/>
                    <a:pt x="109442" y="349677"/>
                    <a:pt x="137065" y="297861"/>
                  </a:cubicBezTo>
                  <a:cubicBezTo>
                    <a:pt x="166116" y="243474"/>
                    <a:pt x="193357" y="188133"/>
                    <a:pt x="221932" y="133460"/>
                  </a:cubicBezTo>
                  <a:cubicBezTo>
                    <a:pt x="256985" y="66499"/>
                    <a:pt x="316325" y="30971"/>
                    <a:pt x="386525" y="12492"/>
                  </a:cubicBezTo>
                  <a:cubicBezTo>
                    <a:pt x="461582" y="-7320"/>
                    <a:pt x="536163" y="-4176"/>
                    <a:pt x="608457" y="26304"/>
                  </a:cubicBezTo>
                  <a:cubicBezTo>
                    <a:pt x="651224" y="44401"/>
                    <a:pt x="685229" y="72500"/>
                    <a:pt x="708850" y="116791"/>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74" name="PA-任意多边形 173"/>
            <p:cNvSpPr/>
            <p:nvPr>
              <p:custDataLst>
                <p:tags r:id="rId30"/>
              </p:custDataLst>
            </p:nvPr>
          </p:nvSpPr>
          <p:spPr>
            <a:xfrm>
              <a:off x="1290608" y="2736452"/>
              <a:ext cx="232952" cy="506367"/>
            </a:xfrm>
            <a:custGeom>
              <a:avLst/>
              <a:gdLst>
                <a:gd name="connsiteX0" fmla="*/ 0 w 346389"/>
                <a:gd name="connsiteY0" fmla="*/ 10568 h 752946"/>
                <a:gd name="connsiteX1" fmla="*/ 146209 w 346389"/>
                <a:gd name="connsiteY1" fmla="*/ 21522 h 752946"/>
                <a:gd name="connsiteX2" fmla="*/ 343186 w 346389"/>
                <a:gd name="connsiteY2" fmla="*/ 269172 h 752946"/>
                <a:gd name="connsiteX3" fmla="*/ 333566 w 346389"/>
                <a:gd name="connsiteY3" fmla="*/ 377566 h 752946"/>
                <a:gd name="connsiteX4" fmla="*/ 274320 w 346389"/>
                <a:gd name="connsiteY4" fmla="*/ 567018 h 752946"/>
                <a:gd name="connsiteX5" fmla="*/ 268700 w 346389"/>
                <a:gd name="connsiteY5" fmla="*/ 752946 h 752946"/>
                <a:gd name="connsiteX6" fmla="*/ 227743 w 346389"/>
                <a:gd name="connsiteY6" fmla="*/ 726943 h 752946"/>
                <a:gd name="connsiteX7" fmla="*/ 191072 w 346389"/>
                <a:gd name="connsiteY7" fmla="*/ 699511 h 752946"/>
                <a:gd name="connsiteX8" fmla="*/ 63532 w 346389"/>
                <a:gd name="connsiteY8" fmla="*/ 529490 h 752946"/>
                <a:gd name="connsiteX9" fmla="*/ 59150 w 346389"/>
                <a:gd name="connsiteY9" fmla="*/ 384710 h 752946"/>
                <a:gd name="connsiteX10" fmla="*/ 34671 w 346389"/>
                <a:gd name="connsiteY10" fmla="*/ 66575 h 752946"/>
                <a:gd name="connsiteX11" fmla="*/ 20193 w 346389"/>
                <a:gd name="connsiteY11" fmla="*/ 38000 h 752946"/>
                <a:gd name="connsiteX12" fmla="*/ 0 w 346389"/>
                <a:gd name="connsiteY12" fmla="*/ 10568 h 752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6389" h="752946">
                  <a:moveTo>
                    <a:pt x="0" y="10568"/>
                  </a:moveTo>
                  <a:cubicBezTo>
                    <a:pt x="52006" y="-8672"/>
                    <a:pt x="100775" y="376"/>
                    <a:pt x="146209" y="21522"/>
                  </a:cubicBezTo>
                  <a:cubicBezTo>
                    <a:pt x="252412" y="70957"/>
                    <a:pt x="321183" y="152776"/>
                    <a:pt x="343186" y="269172"/>
                  </a:cubicBezTo>
                  <a:cubicBezTo>
                    <a:pt x="349949" y="304986"/>
                    <a:pt x="345662" y="341752"/>
                    <a:pt x="333566" y="377566"/>
                  </a:cubicBezTo>
                  <a:cubicBezTo>
                    <a:pt x="312515" y="440336"/>
                    <a:pt x="292989" y="503582"/>
                    <a:pt x="274320" y="567018"/>
                  </a:cubicBezTo>
                  <a:cubicBezTo>
                    <a:pt x="256889" y="626264"/>
                    <a:pt x="249174" y="686367"/>
                    <a:pt x="268700" y="752946"/>
                  </a:cubicBezTo>
                  <a:cubicBezTo>
                    <a:pt x="252127" y="742469"/>
                    <a:pt x="239649" y="735135"/>
                    <a:pt x="227743" y="726943"/>
                  </a:cubicBezTo>
                  <a:cubicBezTo>
                    <a:pt x="215170" y="718275"/>
                    <a:pt x="202692" y="709417"/>
                    <a:pt x="191072" y="699511"/>
                  </a:cubicBezTo>
                  <a:cubicBezTo>
                    <a:pt x="135827" y="652458"/>
                    <a:pt x="86582" y="601023"/>
                    <a:pt x="63532" y="529490"/>
                  </a:cubicBezTo>
                  <a:cubicBezTo>
                    <a:pt x="48006" y="481389"/>
                    <a:pt x="52768" y="433573"/>
                    <a:pt x="59150" y="384710"/>
                  </a:cubicBezTo>
                  <a:cubicBezTo>
                    <a:pt x="73152" y="277268"/>
                    <a:pt x="76105" y="170016"/>
                    <a:pt x="34671" y="66575"/>
                  </a:cubicBezTo>
                  <a:cubicBezTo>
                    <a:pt x="30670" y="56669"/>
                    <a:pt x="25813" y="47049"/>
                    <a:pt x="20193" y="38000"/>
                  </a:cubicBezTo>
                  <a:cubicBezTo>
                    <a:pt x="14668" y="29046"/>
                    <a:pt x="7715" y="20950"/>
                    <a:pt x="0" y="1056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75" name="PA-任意多边形 174"/>
            <p:cNvSpPr/>
            <p:nvPr>
              <p:custDataLst>
                <p:tags r:id="rId31"/>
              </p:custDataLst>
            </p:nvPr>
          </p:nvSpPr>
          <p:spPr>
            <a:xfrm>
              <a:off x="4792162" y="3604741"/>
              <a:ext cx="395809" cy="391132"/>
            </a:xfrm>
            <a:custGeom>
              <a:avLst/>
              <a:gdLst>
                <a:gd name="connsiteX0" fmla="*/ 588550 w 588550"/>
                <a:gd name="connsiteY0" fmla="*/ 61627 h 581596"/>
                <a:gd name="connsiteX1" fmla="*/ 403479 w 588550"/>
                <a:gd name="connsiteY1" fmla="*/ 256985 h 581596"/>
                <a:gd name="connsiteX2" fmla="*/ 353092 w 588550"/>
                <a:gd name="connsiteY2" fmla="*/ 372523 h 581596"/>
                <a:gd name="connsiteX3" fmla="*/ 214217 w 588550"/>
                <a:gd name="connsiteY3" fmla="*/ 532353 h 581596"/>
                <a:gd name="connsiteX4" fmla="*/ 0 w 588550"/>
                <a:gd name="connsiteY4" fmla="*/ 581597 h 581596"/>
                <a:gd name="connsiteX5" fmla="*/ 5810 w 588550"/>
                <a:gd name="connsiteY5" fmla="*/ 568738 h 581596"/>
                <a:gd name="connsiteX6" fmla="*/ 91345 w 588550"/>
                <a:gd name="connsiteY6" fmla="*/ 366427 h 581596"/>
                <a:gd name="connsiteX7" fmla="*/ 121158 w 588550"/>
                <a:gd name="connsiteY7" fmla="*/ 215075 h 581596"/>
                <a:gd name="connsiteX8" fmla="*/ 263462 w 588550"/>
                <a:gd name="connsiteY8" fmla="*/ 40386 h 581596"/>
                <a:gd name="connsiteX9" fmla="*/ 500920 w 588550"/>
                <a:gd name="connsiteY9" fmla="*/ 10192 h 581596"/>
                <a:gd name="connsiteX10" fmla="*/ 588550 w 588550"/>
                <a:gd name="connsiteY10" fmla="*/ 61627 h 581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8550" h="581596">
                  <a:moveTo>
                    <a:pt x="588550" y="61627"/>
                  </a:moveTo>
                  <a:cubicBezTo>
                    <a:pt x="496824" y="100394"/>
                    <a:pt x="447199" y="176499"/>
                    <a:pt x="403479" y="256985"/>
                  </a:cubicBezTo>
                  <a:cubicBezTo>
                    <a:pt x="383477" y="293751"/>
                    <a:pt x="366617" y="332804"/>
                    <a:pt x="353092" y="372523"/>
                  </a:cubicBezTo>
                  <a:cubicBezTo>
                    <a:pt x="328327" y="445294"/>
                    <a:pt x="283083" y="498444"/>
                    <a:pt x="214217" y="532353"/>
                  </a:cubicBezTo>
                  <a:cubicBezTo>
                    <a:pt x="147447" y="565309"/>
                    <a:pt x="76867" y="579501"/>
                    <a:pt x="0" y="581597"/>
                  </a:cubicBezTo>
                  <a:cubicBezTo>
                    <a:pt x="2763" y="575215"/>
                    <a:pt x="3429" y="571215"/>
                    <a:pt x="5810" y="568738"/>
                  </a:cubicBezTo>
                  <a:cubicBezTo>
                    <a:pt x="60389" y="512255"/>
                    <a:pt x="75343" y="439008"/>
                    <a:pt x="91345" y="366427"/>
                  </a:cubicBezTo>
                  <a:cubicBezTo>
                    <a:pt x="102394" y="316231"/>
                    <a:pt x="109824" y="265176"/>
                    <a:pt x="121158" y="215075"/>
                  </a:cubicBezTo>
                  <a:cubicBezTo>
                    <a:pt x="139541" y="133732"/>
                    <a:pt x="191071" y="77534"/>
                    <a:pt x="263462" y="40386"/>
                  </a:cubicBezTo>
                  <a:cubicBezTo>
                    <a:pt x="338519" y="1810"/>
                    <a:pt x="417957" y="-11049"/>
                    <a:pt x="500920" y="10192"/>
                  </a:cubicBezTo>
                  <a:cubicBezTo>
                    <a:pt x="533876" y="18669"/>
                    <a:pt x="563594" y="34195"/>
                    <a:pt x="588550" y="6162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76" name="PA-任意多边形 175"/>
            <p:cNvSpPr/>
            <p:nvPr>
              <p:custDataLst>
                <p:tags r:id="rId32"/>
              </p:custDataLst>
            </p:nvPr>
          </p:nvSpPr>
          <p:spPr>
            <a:xfrm>
              <a:off x="1249099" y="4048402"/>
              <a:ext cx="470947" cy="319452"/>
            </a:xfrm>
            <a:custGeom>
              <a:avLst/>
              <a:gdLst>
                <a:gd name="connsiteX0" fmla="*/ 700278 w 700277"/>
                <a:gd name="connsiteY0" fmla="*/ 459198 h 475011"/>
                <a:gd name="connsiteX1" fmla="*/ 440722 w 700277"/>
                <a:gd name="connsiteY1" fmla="*/ 455769 h 475011"/>
                <a:gd name="connsiteX2" fmla="*/ 308610 w 700277"/>
                <a:gd name="connsiteY2" fmla="*/ 352232 h 475011"/>
                <a:gd name="connsiteX3" fmla="*/ 90392 w 700277"/>
                <a:gd name="connsiteY3" fmla="*/ 146397 h 475011"/>
                <a:gd name="connsiteX4" fmla="*/ 0 w 700277"/>
                <a:gd name="connsiteY4" fmla="*/ 112488 h 475011"/>
                <a:gd name="connsiteX5" fmla="*/ 61817 w 700277"/>
                <a:gd name="connsiteY5" fmla="*/ 45432 h 475011"/>
                <a:gd name="connsiteX6" fmla="*/ 448056 w 700277"/>
                <a:gd name="connsiteY6" fmla="*/ 83627 h 475011"/>
                <a:gd name="connsiteX7" fmla="*/ 494443 w 700277"/>
                <a:gd name="connsiteY7" fmla="*/ 151064 h 475011"/>
                <a:gd name="connsiteX8" fmla="*/ 615029 w 700277"/>
                <a:gd name="connsiteY8" fmla="*/ 370710 h 475011"/>
                <a:gd name="connsiteX9" fmla="*/ 700278 w 700277"/>
                <a:gd name="connsiteY9" fmla="*/ 459198 h 47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0277" h="475011">
                  <a:moveTo>
                    <a:pt x="700278" y="459198"/>
                  </a:moveTo>
                  <a:cubicBezTo>
                    <a:pt x="615124" y="477295"/>
                    <a:pt x="527971" y="484344"/>
                    <a:pt x="440722" y="455769"/>
                  </a:cubicBezTo>
                  <a:cubicBezTo>
                    <a:pt x="383762" y="437195"/>
                    <a:pt x="342805" y="399952"/>
                    <a:pt x="308610" y="352232"/>
                  </a:cubicBezTo>
                  <a:cubicBezTo>
                    <a:pt x="249364" y="269650"/>
                    <a:pt x="181832" y="194689"/>
                    <a:pt x="90392" y="146397"/>
                  </a:cubicBezTo>
                  <a:cubicBezTo>
                    <a:pt x="62579" y="131728"/>
                    <a:pt x="31147" y="123918"/>
                    <a:pt x="0" y="112488"/>
                  </a:cubicBezTo>
                  <a:cubicBezTo>
                    <a:pt x="10858" y="85532"/>
                    <a:pt x="34576" y="63625"/>
                    <a:pt x="61817" y="45432"/>
                  </a:cubicBezTo>
                  <a:cubicBezTo>
                    <a:pt x="171926" y="-28006"/>
                    <a:pt x="356235" y="-10385"/>
                    <a:pt x="448056" y="83627"/>
                  </a:cubicBezTo>
                  <a:cubicBezTo>
                    <a:pt x="466820" y="102867"/>
                    <a:pt x="481298" y="127251"/>
                    <a:pt x="494443" y="151064"/>
                  </a:cubicBezTo>
                  <a:cubicBezTo>
                    <a:pt x="535019" y="224121"/>
                    <a:pt x="571024" y="299844"/>
                    <a:pt x="615029" y="370710"/>
                  </a:cubicBezTo>
                  <a:cubicBezTo>
                    <a:pt x="636080" y="404619"/>
                    <a:pt x="671132" y="429670"/>
                    <a:pt x="700278" y="45919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77" name="PA-任意多边形 176"/>
            <p:cNvSpPr/>
            <p:nvPr>
              <p:custDataLst>
                <p:tags r:id="rId33"/>
              </p:custDataLst>
            </p:nvPr>
          </p:nvSpPr>
          <p:spPr>
            <a:xfrm>
              <a:off x="1175049" y="3141769"/>
              <a:ext cx="271538" cy="470850"/>
            </a:xfrm>
            <a:custGeom>
              <a:avLst/>
              <a:gdLst>
                <a:gd name="connsiteX0" fmla="*/ 403765 w 403764"/>
                <a:gd name="connsiteY0" fmla="*/ 700134 h 700134"/>
                <a:gd name="connsiteX1" fmla="*/ 177927 w 403764"/>
                <a:gd name="connsiteY1" fmla="*/ 549734 h 700134"/>
                <a:gd name="connsiteX2" fmla="*/ 124587 w 403764"/>
                <a:gd name="connsiteY2" fmla="*/ 366664 h 700134"/>
                <a:gd name="connsiteX3" fmla="*/ 53912 w 403764"/>
                <a:gd name="connsiteY3" fmla="*/ 92439 h 700134"/>
                <a:gd name="connsiteX4" fmla="*/ 0 w 403764"/>
                <a:gd name="connsiteY4" fmla="*/ 22145 h 700134"/>
                <a:gd name="connsiteX5" fmla="*/ 148495 w 403764"/>
                <a:gd name="connsiteY5" fmla="*/ 9095 h 700134"/>
                <a:gd name="connsiteX6" fmla="*/ 388906 w 403764"/>
                <a:gd name="connsiteY6" fmla="*/ 237029 h 700134"/>
                <a:gd name="connsiteX7" fmla="*/ 390525 w 403764"/>
                <a:gd name="connsiteY7" fmla="*/ 354758 h 700134"/>
                <a:gd name="connsiteX8" fmla="*/ 371380 w 403764"/>
                <a:gd name="connsiteY8" fmla="*/ 543924 h 700134"/>
                <a:gd name="connsiteX9" fmla="*/ 403765 w 403764"/>
                <a:gd name="connsiteY9" fmla="*/ 700134 h 700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764" h="700134">
                  <a:moveTo>
                    <a:pt x="403765" y="700134"/>
                  </a:moveTo>
                  <a:cubicBezTo>
                    <a:pt x="312706" y="665368"/>
                    <a:pt x="235458" y="622791"/>
                    <a:pt x="177927" y="549734"/>
                  </a:cubicBezTo>
                  <a:cubicBezTo>
                    <a:pt x="135160" y="495442"/>
                    <a:pt x="126778" y="432386"/>
                    <a:pt x="124587" y="366664"/>
                  </a:cubicBezTo>
                  <a:cubicBezTo>
                    <a:pt x="121349" y="270080"/>
                    <a:pt x="102013" y="177212"/>
                    <a:pt x="53912" y="92439"/>
                  </a:cubicBezTo>
                  <a:cubicBezTo>
                    <a:pt x="39529" y="67198"/>
                    <a:pt x="18383" y="45766"/>
                    <a:pt x="0" y="22145"/>
                  </a:cubicBezTo>
                  <a:cubicBezTo>
                    <a:pt x="44006" y="-3097"/>
                    <a:pt x="95917" y="-5764"/>
                    <a:pt x="148495" y="9095"/>
                  </a:cubicBezTo>
                  <a:cubicBezTo>
                    <a:pt x="268129" y="43004"/>
                    <a:pt x="356235" y="113299"/>
                    <a:pt x="388906" y="237029"/>
                  </a:cubicBezTo>
                  <a:cubicBezTo>
                    <a:pt x="398621" y="273890"/>
                    <a:pt x="393383" y="315610"/>
                    <a:pt x="390525" y="354758"/>
                  </a:cubicBezTo>
                  <a:cubicBezTo>
                    <a:pt x="385858" y="418004"/>
                    <a:pt x="375666" y="480773"/>
                    <a:pt x="371380" y="543924"/>
                  </a:cubicBezTo>
                  <a:cubicBezTo>
                    <a:pt x="367856" y="596216"/>
                    <a:pt x="376523" y="647461"/>
                    <a:pt x="403765" y="70013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78" name="PA-任意多边形 177"/>
            <p:cNvSpPr/>
            <p:nvPr>
              <p:custDataLst>
                <p:tags r:id="rId34"/>
              </p:custDataLst>
            </p:nvPr>
          </p:nvSpPr>
          <p:spPr>
            <a:xfrm>
              <a:off x="4387890" y="2057210"/>
              <a:ext cx="236709" cy="528320"/>
            </a:xfrm>
            <a:custGeom>
              <a:avLst/>
              <a:gdLst>
                <a:gd name="connsiteX0" fmla="*/ 236327 w 351976"/>
                <a:gd name="connsiteY0" fmla="*/ 63 h 785589"/>
                <a:gd name="connsiteX1" fmla="*/ 248233 w 351976"/>
                <a:gd name="connsiteY1" fmla="*/ 234759 h 785589"/>
                <a:gd name="connsiteX2" fmla="*/ 317385 w 351976"/>
                <a:gd name="connsiteY2" fmla="*/ 389159 h 785589"/>
                <a:gd name="connsiteX3" fmla="*/ 323100 w 351976"/>
                <a:gd name="connsiteY3" fmla="*/ 645381 h 785589"/>
                <a:gd name="connsiteX4" fmla="*/ 247471 w 351976"/>
                <a:gd name="connsiteY4" fmla="*/ 776064 h 785589"/>
                <a:gd name="connsiteX5" fmla="*/ 236232 w 351976"/>
                <a:gd name="connsiteY5" fmla="*/ 785589 h 785589"/>
                <a:gd name="connsiteX6" fmla="*/ 186416 w 351976"/>
                <a:gd name="connsiteY6" fmla="*/ 644334 h 785589"/>
                <a:gd name="connsiteX7" fmla="*/ 79736 w 351976"/>
                <a:gd name="connsiteY7" fmla="*/ 503649 h 785589"/>
                <a:gd name="connsiteX8" fmla="*/ 7155 w 351976"/>
                <a:gd name="connsiteY8" fmla="*/ 380682 h 785589"/>
                <a:gd name="connsiteX9" fmla="*/ 28682 w 351976"/>
                <a:gd name="connsiteY9" fmla="*/ 187229 h 785589"/>
                <a:gd name="connsiteX10" fmla="*/ 148030 w 351976"/>
                <a:gd name="connsiteY10" fmla="*/ 31686 h 785589"/>
                <a:gd name="connsiteX11" fmla="*/ 236327 w 351976"/>
                <a:gd name="connsiteY11" fmla="*/ 63 h 785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51976" h="785589">
                  <a:moveTo>
                    <a:pt x="236327" y="63"/>
                  </a:moveTo>
                  <a:cubicBezTo>
                    <a:pt x="205942" y="81597"/>
                    <a:pt x="222992" y="159416"/>
                    <a:pt x="248233" y="234759"/>
                  </a:cubicBezTo>
                  <a:cubicBezTo>
                    <a:pt x="266045" y="288003"/>
                    <a:pt x="290620" y="339629"/>
                    <a:pt x="317385" y="389159"/>
                  </a:cubicBezTo>
                  <a:cubicBezTo>
                    <a:pt x="363485" y="474598"/>
                    <a:pt x="361581" y="560228"/>
                    <a:pt x="323100" y="645381"/>
                  </a:cubicBezTo>
                  <a:cubicBezTo>
                    <a:pt x="302430" y="691006"/>
                    <a:pt x="273093" y="732726"/>
                    <a:pt x="247471" y="776064"/>
                  </a:cubicBezTo>
                  <a:cubicBezTo>
                    <a:pt x="245757" y="779017"/>
                    <a:pt x="242042" y="780732"/>
                    <a:pt x="236232" y="785589"/>
                  </a:cubicBezTo>
                  <a:cubicBezTo>
                    <a:pt x="231945" y="732059"/>
                    <a:pt x="214991" y="685386"/>
                    <a:pt x="186416" y="644334"/>
                  </a:cubicBezTo>
                  <a:cubicBezTo>
                    <a:pt x="152793" y="596042"/>
                    <a:pt x="116312" y="549750"/>
                    <a:pt x="79736" y="503649"/>
                  </a:cubicBezTo>
                  <a:cubicBezTo>
                    <a:pt x="49827" y="465835"/>
                    <a:pt x="18681" y="429735"/>
                    <a:pt x="7155" y="380682"/>
                  </a:cubicBezTo>
                  <a:cubicBezTo>
                    <a:pt x="-8656" y="313245"/>
                    <a:pt x="3155" y="249332"/>
                    <a:pt x="28682" y="187229"/>
                  </a:cubicBezTo>
                  <a:cubicBezTo>
                    <a:pt x="54304" y="124935"/>
                    <a:pt x="92690" y="71119"/>
                    <a:pt x="148030" y="31686"/>
                  </a:cubicBezTo>
                  <a:cubicBezTo>
                    <a:pt x="173462" y="13588"/>
                    <a:pt x="201942" y="-1080"/>
                    <a:pt x="236327" y="6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79" name="PA-任意多边形 178"/>
            <p:cNvSpPr/>
            <p:nvPr>
              <p:custDataLst>
                <p:tags r:id="rId35"/>
              </p:custDataLst>
            </p:nvPr>
          </p:nvSpPr>
          <p:spPr>
            <a:xfrm>
              <a:off x="1481080" y="3309503"/>
              <a:ext cx="257543" cy="461722"/>
            </a:xfrm>
            <a:custGeom>
              <a:avLst/>
              <a:gdLst>
                <a:gd name="connsiteX0" fmla="*/ 382954 w 382954"/>
                <a:gd name="connsiteY0" fmla="*/ 358997 h 686561"/>
                <a:gd name="connsiteX1" fmla="*/ 84155 w 382954"/>
                <a:gd name="connsiteY1" fmla="*/ 686562 h 686561"/>
                <a:gd name="connsiteX2" fmla="*/ 27291 w 382954"/>
                <a:gd name="connsiteY2" fmla="*/ 573405 h 686561"/>
                <a:gd name="connsiteX3" fmla="*/ 56723 w 382954"/>
                <a:gd name="connsiteY3" fmla="*/ 176213 h 686561"/>
                <a:gd name="connsiteX4" fmla="*/ 233602 w 382954"/>
                <a:gd name="connsiteY4" fmla="*/ 27527 h 686561"/>
                <a:gd name="connsiteX5" fmla="*/ 378763 w 382954"/>
                <a:gd name="connsiteY5" fmla="*/ 0 h 686561"/>
                <a:gd name="connsiteX6" fmla="*/ 350474 w 382954"/>
                <a:gd name="connsiteY6" fmla="*/ 182118 h 686561"/>
                <a:gd name="connsiteX7" fmla="*/ 382954 w 382954"/>
                <a:gd name="connsiteY7" fmla="*/ 358997 h 686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2954" h="686561">
                  <a:moveTo>
                    <a:pt x="382954" y="358997"/>
                  </a:moveTo>
                  <a:cubicBezTo>
                    <a:pt x="235507" y="427101"/>
                    <a:pt x="112158" y="513016"/>
                    <a:pt x="84155" y="686562"/>
                  </a:cubicBezTo>
                  <a:cubicBezTo>
                    <a:pt x="58152" y="653605"/>
                    <a:pt x="40245" y="614553"/>
                    <a:pt x="27291" y="573405"/>
                  </a:cubicBezTo>
                  <a:cubicBezTo>
                    <a:pt x="-15477" y="437197"/>
                    <a:pt x="-9666" y="304038"/>
                    <a:pt x="56723" y="176213"/>
                  </a:cubicBezTo>
                  <a:cubicBezTo>
                    <a:pt x="94918" y="102775"/>
                    <a:pt x="157402" y="56769"/>
                    <a:pt x="233602" y="27527"/>
                  </a:cubicBezTo>
                  <a:cubicBezTo>
                    <a:pt x="281608" y="9144"/>
                    <a:pt x="331424" y="3238"/>
                    <a:pt x="378763" y="0"/>
                  </a:cubicBezTo>
                  <a:cubicBezTo>
                    <a:pt x="368857" y="62103"/>
                    <a:pt x="356189" y="121729"/>
                    <a:pt x="350474" y="182118"/>
                  </a:cubicBezTo>
                  <a:cubicBezTo>
                    <a:pt x="344854" y="242506"/>
                    <a:pt x="349045" y="302895"/>
                    <a:pt x="382954" y="35899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80" name="PA-任意多边形 179"/>
            <p:cNvSpPr/>
            <p:nvPr>
              <p:custDataLst>
                <p:tags r:id="rId36"/>
              </p:custDataLst>
            </p:nvPr>
          </p:nvSpPr>
          <p:spPr>
            <a:xfrm>
              <a:off x="1767769" y="2452560"/>
              <a:ext cx="491189" cy="253718"/>
            </a:xfrm>
            <a:custGeom>
              <a:avLst/>
              <a:gdLst>
                <a:gd name="connsiteX0" fmla="*/ 730377 w 730376"/>
                <a:gd name="connsiteY0" fmla="*/ 161526 h 377267"/>
                <a:gd name="connsiteX1" fmla="*/ 442436 w 730376"/>
                <a:gd name="connsiteY1" fmla="*/ 377267 h 377267"/>
                <a:gd name="connsiteX2" fmla="*/ 0 w 730376"/>
                <a:gd name="connsiteY2" fmla="*/ 337453 h 377267"/>
                <a:gd name="connsiteX3" fmla="*/ 17621 w 730376"/>
                <a:gd name="connsiteY3" fmla="*/ 291828 h 377267"/>
                <a:gd name="connsiteX4" fmla="*/ 379857 w 730376"/>
                <a:gd name="connsiteY4" fmla="*/ 6935 h 377267"/>
                <a:gd name="connsiteX5" fmla="*/ 654653 w 730376"/>
                <a:gd name="connsiteY5" fmla="*/ 87231 h 377267"/>
                <a:gd name="connsiteX6" fmla="*/ 730377 w 730376"/>
                <a:gd name="connsiteY6" fmla="*/ 161526 h 377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376" h="377267">
                  <a:moveTo>
                    <a:pt x="730377" y="161526"/>
                  </a:moveTo>
                  <a:cubicBezTo>
                    <a:pt x="549497" y="228010"/>
                    <a:pt x="472059" y="306877"/>
                    <a:pt x="442436" y="377267"/>
                  </a:cubicBezTo>
                  <a:cubicBezTo>
                    <a:pt x="301942" y="301829"/>
                    <a:pt x="158972" y="252775"/>
                    <a:pt x="0" y="337453"/>
                  </a:cubicBezTo>
                  <a:cubicBezTo>
                    <a:pt x="6096" y="321451"/>
                    <a:pt x="10763" y="306115"/>
                    <a:pt x="17621" y="291828"/>
                  </a:cubicBezTo>
                  <a:cubicBezTo>
                    <a:pt x="92297" y="138380"/>
                    <a:pt x="215455" y="43321"/>
                    <a:pt x="379857" y="6935"/>
                  </a:cubicBezTo>
                  <a:cubicBezTo>
                    <a:pt x="482537" y="-15830"/>
                    <a:pt x="575405" y="19127"/>
                    <a:pt x="654653" y="87231"/>
                  </a:cubicBezTo>
                  <a:cubicBezTo>
                    <a:pt x="680466" y="109329"/>
                    <a:pt x="703326" y="134856"/>
                    <a:pt x="730377" y="16152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81" name="PA-任意多边形 180"/>
            <p:cNvSpPr/>
            <p:nvPr>
              <p:custDataLst>
                <p:tags r:id="rId37"/>
              </p:custDataLst>
            </p:nvPr>
          </p:nvSpPr>
          <p:spPr>
            <a:xfrm>
              <a:off x="1701501" y="2056931"/>
              <a:ext cx="235663" cy="531225"/>
            </a:xfrm>
            <a:custGeom>
              <a:avLst/>
              <a:gdLst>
                <a:gd name="connsiteX0" fmla="*/ 115969 w 350420"/>
                <a:gd name="connsiteY0" fmla="*/ 789908 h 789908"/>
                <a:gd name="connsiteX1" fmla="*/ 3479 w 350420"/>
                <a:gd name="connsiteY1" fmla="*/ 560451 h 789908"/>
                <a:gd name="connsiteX2" fmla="*/ 42246 w 350420"/>
                <a:gd name="connsiteY2" fmla="*/ 376619 h 789908"/>
                <a:gd name="connsiteX3" fmla="*/ 130447 w 350420"/>
                <a:gd name="connsiteY3" fmla="*/ 75057 h 789908"/>
                <a:gd name="connsiteX4" fmla="*/ 125780 w 350420"/>
                <a:gd name="connsiteY4" fmla="*/ 36671 h 789908"/>
                <a:gd name="connsiteX5" fmla="*/ 114731 w 350420"/>
                <a:gd name="connsiteY5" fmla="*/ 0 h 789908"/>
                <a:gd name="connsiteX6" fmla="*/ 215791 w 350420"/>
                <a:gd name="connsiteY6" fmla="*/ 42100 h 789908"/>
                <a:gd name="connsiteX7" fmla="*/ 349617 w 350420"/>
                <a:gd name="connsiteY7" fmla="*/ 350996 h 789908"/>
                <a:gd name="connsiteX8" fmla="*/ 301326 w 350420"/>
                <a:gd name="connsiteY8" fmla="*/ 467582 h 789908"/>
                <a:gd name="connsiteX9" fmla="*/ 192836 w 350420"/>
                <a:gd name="connsiteY9" fmla="*/ 604361 h 789908"/>
                <a:gd name="connsiteX10" fmla="*/ 115969 w 350420"/>
                <a:gd name="connsiteY10" fmla="*/ 789908 h 789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0420" h="789908">
                  <a:moveTo>
                    <a:pt x="115969" y="789908"/>
                  </a:moveTo>
                  <a:cubicBezTo>
                    <a:pt x="58343" y="717899"/>
                    <a:pt x="18052" y="645795"/>
                    <a:pt x="3479" y="560451"/>
                  </a:cubicBezTo>
                  <a:cubicBezTo>
                    <a:pt x="-7951" y="493586"/>
                    <a:pt x="9765" y="434626"/>
                    <a:pt x="42246" y="376619"/>
                  </a:cubicBezTo>
                  <a:cubicBezTo>
                    <a:pt x="94538" y="283273"/>
                    <a:pt x="130828" y="184213"/>
                    <a:pt x="130447" y="75057"/>
                  </a:cubicBezTo>
                  <a:cubicBezTo>
                    <a:pt x="130447" y="62198"/>
                    <a:pt x="128447" y="49244"/>
                    <a:pt x="125780" y="36671"/>
                  </a:cubicBezTo>
                  <a:cubicBezTo>
                    <a:pt x="123303" y="24860"/>
                    <a:pt x="118827" y="13525"/>
                    <a:pt x="114731" y="0"/>
                  </a:cubicBezTo>
                  <a:cubicBezTo>
                    <a:pt x="154831" y="286"/>
                    <a:pt x="187597" y="17526"/>
                    <a:pt x="215791" y="42100"/>
                  </a:cubicBezTo>
                  <a:cubicBezTo>
                    <a:pt x="309231" y="123539"/>
                    <a:pt x="357333" y="225933"/>
                    <a:pt x="349617" y="350996"/>
                  </a:cubicBezTo>
                  <a:cubicBezTo>
                    <a:pt x="346950" y="394335"/>
                    <a:pt x="329043" y="433388"/>
                    <a:pt x="301326" y="467582"/>
                  </a:cubicBezTo>
                  <a:cubicBezTo>
                    <a:pt x="264654" y="512731"/>
                    <a:pt x="227888" y="557879"/>
                    <a:pt x="192836" y="604361"/>
                  </a:cubicBezTo>
                  <a:cubicBezTo>
                    <a:pt x="152831" y="657415"/>
                    <a:pt x="120351" y="714375"/>
                    <a:pt x="115969" y="78990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82" name="PA-任意多边形 181"/>
            <p:cNvSpPr/>
            <p:nvPr>
              <p:custDataLst>
                <p:tags r:id="rId38"/>
              </p:custDataLst>
            </p:nvPr>
          </p:nvSpPr>
          <p:spPr>
            <a:xfrm>
              <a:off x="4069086" y="2453365"/>
              <a:ext cx="488243" cy="252464"/>
            </a:xfrm>
            <a:custGeom>
              <a:avLst/>
              <a:gdLst>
                <a:gd name="connsiteX0" fmla="*/ 0 w 725995"/>
                <a:gd name="connsiteY0" fmla="*/ 161662 h 375403"/>
                <a:gd name="connsiteX1" fmla="*/ 185356 w 725995"/>
                <a:gd name="connsiteY1" fmla="*/ 19550 h 375403"/>
                <a:gd name="connsiteX2" fmla="*/ 414623 w 725995"/>
                <a:gd name="connsiteY2" fmla="*/ 23645 h 375403"/>
                <a:gd name="connsiteX3" fmla="*/ 622268 w 725995"/>
                <a:gd name="connsiteY3" fmla="*/ 160996 h 375403"/>
                <a:gd name="connsiteX4" fmla="*/ 725996 w 725995"/>
                <a:gd name="connsiteY4" fmla="*/ 335399 h 375403"/>
                <a:gd name="connsiteX5" fmla="*/ 288226 w 725995"/>
                <a:gd name="connsiteY5" fmla="*/ 375403 h 375403"/>
                <a:gd name="connsiteX6" fmla="*/ 0 w 725995"/>
                <a:gd name="connsiteY6" fmla="*/ 161662 h 375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5995" h="375403">
                  <a:moveTo>
                    <a:pt x="0" y="161662"/>
                  </a:moveTo>
                  <a:cubicBezTo>
                    <a:pt x="49244" y="96702"/>
                    <a:pt x="109252" y="47648"/>
                    <a:pt x="185356" y="19550"/>
                  </a:cubicBezTo>
                  <a:cubicBezTo>
                    <a:pt x="262318" y="-8835"/>
                    <a:pt x="339471" y="-5311"/>
                    <a:pt x="414623" y="23645"/>
                  </a:cubicBezTo>
                  <a:cubicBezTo>
                    <a:pt x="493490" y="53935"/>
                    <a:pt x="564642" y="98036"/>
                    <a:pt x="622268" y="160996"/>
                  </a:cubicBezTo>
                  <a:cubicBezTo>
                    <a:pt x="668369" y="211383"/>
                    <a:pt x="705993" y="267295"/>
                    <a:pt x="725996" y="335399"/>
                  </a:cubicBezTo>
                  <a:cubicBezTo>
                    <a:pt x="570357" y="252436"/>
                    <a:pt x="428625" y="299299"/>
                    <a:pt x="288226" y="375403"/>
                  </a:cubicBezTo>
                  <a:cubicBezTo>
                    <a:pt x="226409" y="258341"/>
                    <a:pt x="116586" y="206525"/>
                    <a:pt x="0" y="16166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83" name="PA-任意多边形 182"/>
            <p:cNvSpPr/>
            <p:nvPr>
              <p:custDataLst>
                <p:tags r:id="rId39"/>
              </p:custDataLst>
            </p:nvPr>
          </p:nvSpPr>
          <p:spPr>
            <a:xfrm>
              <a:off x="1547974" y="3629979"/>
              <a:ext cx="252720" cy="503872"/>
            </a:xfrm>
            <a:custGeom>
              <a:avLst/>
              <a:gdLst>
                <a:gd name="connsiteX0" fmla="*/ 222241 w 375783"/>
                <a:gd name="connsiteY0" fmla="*/ 749237 h 749236"/>
                <a:gd name="connsiteX1" fmla="*/ 83938 w 375783"/>
                <a:gd name="connsiteY1" fmla="*/ 608266 h 749236"/>
                <a:gd name="connsiteX2" fmla="*/ 2213 w 375783"/>
                <a:gd name="connsiteY2" fmla="*/ 364236 h 749236"/>
                <a:gd name="connsiteX3" fmla="*/ 99845 w 375783"/>
                <a:gd name="connsiteY3" fmla="*/ 88868 h 749236"/>
                <a:gd name="connsiteX4" fmla="*/ 240529 w 375783"/>
                <a:gd name="connsiteY4" fmla="*/ 0 h 749236"/>
                <a:gd name="connsiteX5" fmla="*/ 375784 w 375783"/>
                <a:gd name="connsiteY5" fmla="*/ 332613 h 749236"/>
                <a:gd name="connsiteX6" fmla="*/ 240529 w 375783"/>
                <a:gd name="connsiteY6" fmla="*/ 518255 h 749236"/>
                <a:gd name="connsiteX7" fmla="*/ 222241 w 375783"/>
                <a:gd name="connsiteY7" fmla="*/ 749237 h 749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5783" h="749236">
                  <a:moveTo>
                    <a:pt x="222241" y="749237"/>
                  </a:moveTo>
                  <a:cubicBezTo>
                    <a:pt x="161662" y="709994"/>
                    <a:pt x="118609" y="663035"/>
                    <a:pt x="83938" y="608266"/>
                  </a:cubicBezTo>
                  <a:cubicBezTo>
                    <a:pt x="36694" y="533781"/>
                    <a:pt x="11548" y="452056"/>
                    <a:pt x="2213" y="364236"/>
                  </a:cubicBezTo>
                  <a:cubicBezTo>
                    <a:pt x="-9312" y="255937"/>
                    <a:pt x="24311" y="164592"/>
                    <a:pt x="99845" y="88868"/>
                  </a:cubicBezTo>
                  <a:cubicBezTo>
                    <a:pt x="138707" y="49911"/>
                    <a:pt x="184617" y="19431"/>
                    <a:pt x="240529" y="0"/>
                  </a:cubicBezTo>
                  <a:cubicBezTo>
                    <a:pt x="255007" y="123063"/>
                    <a:pt x="275105" y="242697"/>
                    <a:pt x="375784" y="332613"/>
                  </a:cubicBezTo>
                  <a:cubicBezTo>
                    <a:pt x="317491" y="385286"/>
                    <a:pt x="271009" y="446246"/>
                    <a:pt x="240529" y="518255"/>
                  </a:cubicBezTo>
                  <a:cubicBezTo>
                    <a:pt x="209668" y="590836"/>
                    <a:pt x="194333" y="665036"/>
                    <a:pt x="222241" y="74923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84" name="PA-任意多边形 183"/>
            <p:cNvSpPr/>
            <p:nvPr>
              <p:custDataLst>
                <p:tags r:id="rId40"/>
              </p:custDataLst>
            </p:nvPr>
          </p:nvSpPr>
          <p:spPr>
            <a:xfrm>
              <a:off x="4586155" y="3308413"/>
              <a:ext cx="258268" cy="464669"/>
            </a:xfrm>
            <a:custGeom>
              <a:avLst/>
              <a:gdLst>
                <a:gd name="connsiteX0" fmla="*/ 0 w 384032"/>
                <a:gd name="connsiteY0" fmla="*/ 0 h 690943"/>
                <a:gd name="connsiteX1" fmla="*/ 94488 w 384032"/>
                <a:gd name="connsiteY1" fmla="*/ 12763 h 690943"/>
                <a:gd name="connsiteX2" fmla="*/ 269462 w 384032"/>
                <a:gd name="connsiteY2" fmla="*/ 101156 h 690943"/>
                <a:gd name="connsiteX3" fmla="*/ 363093 w 384032"/>
                <a:gd name="connsiteY3" fmla="*/ 263271 h 690943"/>
                <a:gd name="connsiteX4" fmla="*/ 338423 w 384032"/>
                <a:gd name="connsiteY4" fmla="*/ 623126 h 690943"/>
                <a:gd name="connsiteX5" fmla="*/ 301276 w 384032"/>
                <a:gd name="connsiteY5" fmla="*/ 690943 h 690943"/>
                <a:gd name="connsiteX6" fmla="*/ 4000 w 384032"/>
                <a:gd name="connsiteY6" fmla="*/ 362045 h 690943"/>
                <a:gd name="connsiteX7" fmla="*/ 0 w 384032"/>
                <a:gd name="connsiteY7" fmla="*/ 0 h 690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4032" h="690943">
                  <a:moveTo>
                    <a:pt x="0" y="0"/>
                  </a:moveTo>
                  <a:cubicBezTo>
                    <a:pt x="33718" y="4381"/>
                    <a:pt x="64484" y="6572"/>
                    <a:pt x="94488" y="12763"/>
                  </a:cubicBezTo>
                  <a:cubicBezTo>
                    <a:pt x="160591" y="26384"/>
                    <a:pt x="220503" y="54578"/>
                    <a:pt x="269462" y="101156"/>
                  </a:cubicBezTo>
                  <a:cubicBezTo>
                    <a:pt x="316230" y="145542"/>
                    <a:pt x="345948" y="200882"/>
                    <a:pt x="363093" y="263271"/>
                  </a:cubicBezTo>
                  <a:cubicBezTo>
                    <a:pt x="396907" y="386239"/>
                    <a:pt x="390525" y="506349"/>
                    <a:pt x="338423" y="623126"/>
                  </a:cubicBezTo>
                  <a:cubicBezTo>
                    <a:pt x="328613" y="645224"/>
                    <a:pt x="315182" y="665702"/>
                    <a:pt x="301276" y="690943"/>
                  </a:cubicBezTo>
                  <a:cubicBezTo>
                    <a:pt x="273177" y="513302"/>
                    <a:pt x="149066" y="429292"/>
                    <a:pt x="4000" y="362045"/>
                  </a:cubicBezTo>
                  <a:cubicBezTo>
                    <a:pt x="60770" y="242887"/>
                    <a:pt x="34290" y="124016"/>
                    <a:pt x="0"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85" name="PA-任意多边形 184"/>
            <p:cNvSpPr/>
            <p:nvPr>
              <p:custDataLst>
                <p:tags r:id="rId41"/>
              </p:custDataLst>
            </p:nvPr>
          </p:nvSpPr>
          <p:spPr>
            <a:xfrm>
              <a:off x="4373933" y="3910101"/>
              <a:ext cx="250716" cy="499257"/>
            </a:xfrm>
            <a:custGeom>
              <a:avLst/>
              <a:gdLst>
                <a:gd name="connsiteX0" fmla="*/ 79915 w 372803"/>
                <a:gd name="connsiteY0" fmla="*/ 742188 h 742373"/>
                <a:gd name="connsiteX1" fmla="*/ 107918 w 372803"/>
                <a:gd name="connsiteY1" fmla="*/ 556736 h 742373"/>
                <a:gd name="connsiteX2" fmla="*/ 4667 w 372803"/>
                <a:gd name="connsiteY2" fmla="*/ 315944 h 742373"/>
                <a:gd name="connsiteX3" fmla="*/ 0 w 372803"/>
                <a:gd name="connsiteY3" fmla="*/ 307562 h 742373"/>
                <a:gd name="connsiteX4" fmla="*/ 184785 w 372803"/>
                <a:gd name="connsiteY4" fmla="*/ 0 h 742373"/>
                <a:gd name="connsiteX5" fmla="*/ 365570 w 372803"/>
                <a:gd name="connsiteY5" fmla="*/ 241459 h 742373"/>
                <a:gd name="connsiteX6" fmla="*/ 313754 w 372803"/>
                <a:gd name="connsiteY6" fmla="*/ 520065 h 742373"/>
                <a:gd name="connsiteX7" fmla="*/ 103346 w 372803"/>
                <a:gd name="connsiteY7" fmla="*/ 734187 h 742373"/>
                <a:gd name="connsiteX8" fmla="*/ 86773 w 372803"/>
                <a:gd name="connsiteY8" fmla="*/ 742093 h 742373"/>
                <a:gd name="connsiteX9" fmla="*/ 79915 w 372803"/>
                <a:gd name="connsiteY9" fmla="*/ 742188 h 742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2803" h="742373">
                  <a:moveTo>
                    <a:pt x="79915" y="742188"/>
                  </a:moveTo>
                  <a:cubicBezTo>
                    <a:pt x="115157" y="683133"/>
                    <a:pt x="115919" y="620173"/>
                    <a:pt x="107918" y="556736"/>
                  </a:cubicBezTo>
                  <a:cubicBezTo>
                    <a:pt x="96678" y="466915"/>
                    <a:pt x="57912" y="388144"/>
                    <a:pt x="4667" y="315944"/>
                  </a:cubicBezTo>
                  <a:cubicBezTo>
                    <a:pt x="2953" y="313658"/>
                    <a:pt x="1810" y="310896"/>
                    <a:pt x="0" y="307562"/>
                  </a:cubicBezTo>
                  <a:cubicBezTo>
                    <a:pt x="110776" y="235458"/>
                    <a:pt x="150209" y="120587"/>
                    <a:pt x="184785" y="0"/>
                  </a:cubicBezTo>
                  <a:cubicBezTo>
                    <a:pt x="276606" y="59912"/>
                    <a:pt x="342900" y="134969"/>
                    <a:pt x="365570" y="241459"/>
                  </a:cubicBezTo>
                  <a:cubicBezTo>
                    <a:pt x="386810" y="340900"/>
                    <a:pt x="358807" y="432435"/>
                    <a:pt x="313754" y="520065"/>
                  </a:cubicBezTo>
                  <a:cubicBezTo>
                    <a:pt x="265843" y="613124"/>
                    <a:pt x="196596" y="685514"/>
                    <a:pt x="103346" y="734187"/>
                  </a:cubicBezTo>
                  <a:cubicBezTo>
                    <a:pt x="97917" y="737044"/>
                    <a:pt x="92393" y="739616"/>
                    <a:pt x="86773" y="742093"/>
                  </a:cubicBezTo>
                  <a:cubicBezTo>
                    <a:pt x="85630" y="742664"/>
                    <a:pt x="84011" y="742188"/>
                    <a:pt x="79915" y="74218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86" name="PA-任意多边形 185"/>
            <p:cNvSpPr/>
            <p:nvPr>
              <p:custDataLst>
                <p:tags r:id="rId42"/>
              </p:custDataLst>
            </p:nvPr>
          </p:nvSpPr>
          <p:spPr>
            <a:xfrm>
              <a:off x="4451186" y="3006708"/>
              <a:ext cx="371456" cy="369606"/>
            </a:xfrm>
            <a:custGeom>
              <a:avLst/>
              <a:gdLst>
                <a:gd name="connsiteX0" fmla="*/ 543782 w 552338"/>
                <a:gd name="connsiteY0" fmla="*/ 549589 h 549588"/>
                <a:gd name="connsiteX1" fmla="*/ 141637 w 552338"/>
                <a:gd name="connsiteY1" fmla="*/ 366423 h 549588"/>
                <a:gd name="connsiteX2" fmla="*/ 0 w 552338"/>
                <a:gd name="connsiteY2" fmla="*/ 33715 h 549588"/>
                <a:gd name="connsiteX3" fmla="*/ 80582 w 552338"/>
                <a:gd name="connsiteY3" fmla="*/ 9616 h 549588"/>
                <a:gd name="connsiteX4" fmla="*/ 375571 w 552338"/>
                <a:gd name="connsiteY4" fmla="*/ 73148 h 549588"/>
                <a:gd name="connsiteX5" fmla="*/ 511493 w 552338"/>
                <a:gd name="connsiteY5" fmla="*/ 263839 h 549588"/>
                <a:gd name="connsiteX6" fmla="*/ 552259 w 552338"/>
                <a:gd name="connsiteY6" fmla="*/ 457101 h 549588"/>
                <a:gd name="connsiteX7" fmla="*/ 543782 w 552338"/>
                <a:gd name="connsiteY7" fmla="*/ 549589 h 549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338" h="549588">
                  <a:moveTo>
                    <a:pt x="543782" y="549589"/>
                  </a:moveTo>
                  <a:cubicBezTo>
                    <a:pt x="480060" y="430812"/>
                    <a:pt x="309086" y="360136"/>
                    <a:pt x="141637" y="366423"/>
                  </a:cubicBezTo>
                  <a:cubicBezTo>
                    <a:pt x="148304" y="234978"/>
                    <a:pt x="80867" y="134489"/>
                    <a:pt x="0" y="33715"/>
                  </a:cubicBezTo>
                  <a:cubicBezTo>
                    <a:pt x="28384" y="25142"/>
                    <a:pt x="54102" y="15236"/>
                    <a:pt x="80582" y="9616"/>
                  </a:cubicBezTo>
                  <a:cubicBezTo>
                    <a:pt x="188119" y="-13148"/>
                    <a:pt x="288607" y="3139"/>
                    <a:pt x="375571" y="73148"/>
                  </a:cubicBezTo>
                  <a:cubicBezTo>
                    <a:pt x="438150" y="123535"/>
                    <a:pt x="479203" y="191068"/>
                    <a:pt x="511493" y="263839"/>
                  </a:cubicBezTo>
                  <a:cubicBezTo>
                    <a:pt x="538734" y="325275"/>
                    <a:pt x="550164" y="390521"/>
                    <a:pt x="552259" y="457101"/>
                  </a:cubicBezTo>
                  <a:cubicBezTo>
                    <a:pt x="553117" y="487676"/>
                    <a:pt x="546830" y="518632"/>
                    <a:pt x="543782" y="54958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87" name="PA-任意多边形 186"/>
            <p:cNvSpPr/>
            <p:nvPr>
              <p:custDataLst>
                <p:tags r:id="rId43"/>
              </p:custDataLst>
            </p:nvPr>
          </p:nvSpPr>
          <p:spPr>
            <a:xfrm>
              <a:off x="2274333" y="2137279"/>
              <a:ext cx="482606" cy="253965"/>
            </a:xfrm>
            <a:custGeom>
              <a:avLst/>
              <a:gdLst>
                <a:gd name="connsiteX0" fmla="*/ 354235 w 717613"/>
                <a:gd name="connsiteY0" fmla="*/ 377635 h 377635"/>
                <a:gd name="connsiteX1" fmla="*/ 211836 w 717613"/>
                <a:gd name="connsiteY1" fmla="*/ 195708 h 377635"/>
                <a:gd name="connsiteX2" fmla="*/ 0 w 717613"/>
                <a:gd name="connsiteY2" fmla="*/ 112936 h 377635"/>
                <a:gd name="connsiteX3" fmla="*/ 71056 w 717613"/>
                <a:gd name="connsiteY3" fmla="*/ 64930 h 377635"/>
                <a:gd name="connsiteX4" fmla="*/ 273367 w 717613"/>
                <a:gd name="connsiteY4" fmla="*/ 2922 h 377635"/>
                <a:gd name="connsiteX5" fmla="*/ 491014 w 717613"/>
                <a:gd name="connsiteY5" fmla="*/ 28544 h 377635"/>
                <a:gd name="connsiteX6" fmla="*/ 685133 w 717613"/>
                <a:gd name="connsiteY6" fmla="*/ 229331 h 377635"/>
                <a:gd name="connsiteX7" fmla="*/ 717613 w 717613"/>
                <a:gd name="connsiteY7" fmla="*/ 343822 h 377635"/>
                <a:gd name="connsiteX8" fmla="*/ 354235 w 717613"/>
                <a:gd name="connsiteY8" fmla="*/ 377635 h 377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7613" h="377635">
                  <a:moveTo>
                    <a:pt x="354235" y="377635"/>
                  </a:moveTo>
                  <a:cubicBezTo>
                    <a:pt x="317278" y="307627"/>
                    <a:pt x="273082" y="244762"/>
                    <a:pt x="211836" y="195708"/>
                  </a:cubicBezTo>
                  <a:cubicBezTo>
                    <a:pt x="151067" y="147130"/>
                    <a:pt x="84677" y="112078"/>
                    <a:pt x="0" y="112936"/>
                  </a:cubicBezTo>
                  <a:cubicBezTo>
                    <a:pt x="23622" y="96838"/>
                    <a:pt x="46101" y="78550"/>
                    <a:pt x="71056" y="64930"/>
                  </a:cubicBezTo>
                  <a:cubicBezTo>
                    <a:pt x="134017" y="30544"/>
                    <a:pt x="201263" y="10351"/>
                    <a:pt x="273367" y="2922"/>
                  </a:cubicBezTo>
                  <a:cubicBezTo>
                    <a:pt x="348520" y="-4889"/>
                    <a:pt x="421100" y="2731"/>
                    <a:pt x="491014" y="28544"/>
                  </a:cubicBezTo>
                  <a:cubicBezTo>
                    <a:pt x="587026" y="63977"/>
                    <a:pt x="649986" y="134557"/>
                    <a:pt x="685133" y="229331"/>
                  </a:cubicBezTo>
                  <a:cubicBezTo>
                    <a:pt x="698373" y="265050"/>
                    <a:pt x="706184" y="302864"/>
                    <a:pt x="717613" y="343822"/>
                  </a:cubicBezTo>
                  <a:cubicBezTo>
                    <a:pt x="589407" y="322295"/>
                    <a:pt x="468916" y="307436"/>
                    <a:pt x="354235" y="377635"/>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88" name="PA-任意多边形 187"/>
            <p:cNvSpPr/>
            <p:nvPr>
              <p:custDataLst>
                <p:tags r:id="rId44"/>
              </p:custDataLst>
            </p:nvPr>
          </p:nvSpPr>
          <p:spPr>
            <a:xfrm>
              <a:off x="3569055" y="2137527"/>
              <a:ext cx="483247" cy="253397"/>
            </a:xfrm>
            <a:custGeom>
              <a:avLst/>
              <a:gdLst>
                <a:gd name="connsiteX0" fmla="*/ 715899 w 718566"/>
                <a:gd name="connsiteY0" fmla="*/ 117235 h 376791"/>
                <a:gd name="connsiteX1" fmla="*/ 485775 w 718566"/>
                <a:gd name="connsiteY1" fmla="*/ 212485 h 376791"/>
                <a:gd name="connsiteX2" fmla="*/ 373094 w 718566"/>
                <a:gd name="connsiteY2" fmla="*/ 359551 h 376791"/>
                <a:gd name="connsiteX3" fmla="*/ 362808 w 718566"/>
                <a:gd name="connsiteY3" fmla="*/ 376791 h 376791"/>
                <a:gd name="connsiteX4" fmla="*/ 0 w 718566"/>
                <a:gd name="connsiteY4" fmla="*/ 343644 h 376791"/>
                <a:gd name="connsiteX5" fmla="*/ 31718 w 718566"/>
                <a:gd name="connsiteY5" fmla="*/ 228487 h 376791"/>
                <a:gd name="connsiteX6" fmla="*/ 232696 w 718566"/>
                <a:gd name="connsiteY6" fmla="*/ 25985 h 376791"/>
                <a:gd name="connsiteX7" fmla="*/ 443770 w 718566"/>
                <a:gd name="connsiteY7" fmla="*/ 2744 h 376791"/>
                <a:gd name="connsiteX8" fmla="*/ 626269 w 718566"/>
                <a:gd name="connsiteY8" fmla="*/ 54465 h 376791"/>
                <a:gd name="connsiteX9" fmla="*/ 718566 w 718566"/>
                <a:gd name="connsiteY9" fmla="*/ 111425 h 376791"/>
                <a:gd name="connsiteX10" fmla="*/ 715899 w 718566"/>
                <a:gd name="connsiteY10" fmla="*/ 117235 h 376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18566" h="376791">
                  <a:moveTo>
                    <a:pt x="715899" y="117235"/>
                  </a:moveTo>
                  <a:cubicBezTo>
                    <a:pt x="623792" y="111710"/>
                    <a:pt x="551307" y="154097"/>
                    <a:pt x="485775" y="212485"/>
                  </a:cubicBezTo>
                  <a:cubicBezTo>
                    <a:pt x="439008" y="254204"/>
                    <a:pt x="402622" y="304401"/>
                    <a:pt x="373094" y="359551"/>
                  </a:cubicBezTo>
                  <a:cubicBezTo>
                    <a:pt x="369951" y="365456"/>
                    <a:pt x="366236" y="371076"/>
                    <a:pt x="362808" y="376791"/>
                  </a:cubicBezTo>
                  <a:cubicBezTo>
                    <a:pt x="249460" y="307163"/>
                    <a:pt x="128874" y="322118"/>
                    <a:pt x="0" y="343644"/>
                  </a:cubicBezTo>
                  <a:cubicBezTo>
                    <a:pt x="11240" y="301925"/>
                    <a:pt x="18193" y="263920"/>
                    <a:pt x="31718" y="228487"/>
                  </a:cubicBezTo>
                  <a:cubicBezTo>
                    <a:pt x="68675" y="131999"/>
                    <a:pt x="133160" y="60371"/>
                    <a:pt x="232696" y="25985"/>
                  </a:cubicBezTo>
                  <a:cubicBezTo>
                    <a:pt x="300990" y="2363"/>
                    <a:pt x="371285" y="-4495"/>
                    <a:pt x="443770" y="2744"/>
                  </a:cubicBezTo>
                  <a:cubicBezTo>
                    <a:pt x="508159" y="9221"/>
                    <a:pt x="569214" y="25128"/>
                    <a:pt x="626269" y="54465"/>
                  </a:cubicBezTo>
                  <a:cubicBezTo>
                    <a:pt x="658368" y="70943"/>
                    <a:pt x="687896" y="92279"/>
                    <a:pt x="718566" y="111425"/>
                  </a:cubicBezTo>
                  <a:cubicBezTo>
                    <a:pt x="717804" y="113234"/>
                    <a:pt x="716852" y="115235"/>
                    <a:pt x="715899" y="117235"/>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89" name="PA-任意多边形 188"/>
            <p:cNvSpPr/>
            <p:nvPr>
              <p:custDataLst>
                <p:tags r:id="rId45"/>
              </p:custDataLst>
            </p:nvPr>
          </p:nvSpPr>
          <p:spPr>
            <a:xfrm>
              <a:off x="1503419" y="3007133"/>
              <a:ext cx="370620" cy="371423"/>
            </a:xfrm>
            <a:custGeom>
              <a:avLst/>
              <a:gdLst>
                <a:gd name="connsiteX0" fmla="*/ 551096 w 551095"/>
                <a:gd name="connsiteY0" fmla="*/ 33369 h 552290"/>
                <a:gd name="connsiteX1" fmla="*/ 411555 w 551095"/>
                <a:gd name="connsiteY1" fmla="*/ 364743 h 552290"/>
                <a:gd name="connsiteX2" fmla="*/ 10933 w 551095"/>
                <a:gd name="connsiteY2" fmla="*/ 552291 h 552290"/>
                <a:gd name="connsiteX3" fmla="*/ 14743 w 551095"/>
                <a:gd name="connsiteY3" fmla="*/ 343979 h 552290"/>
                <a:gd name="connsiteX4" fmla="*/ 192575 w 551095"/>
                <a:gd name="connsiteY4" fmla="*/ 61086 h 552290"/>
                <a:gd name="connsiteX5" fmla="*/ 350595 w 551095"/>
                <a:gd name="connsiteY5" fmla="*/ 2031 h 552290"/>
                <a:gd name="connsiteX6" fmla="*/ 551096 w 551095"/>
                <a:gd name="connsiteY6" fmla="*/ 33369 h 552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1095" h="552290">
                  <a:moveTo>
                    <a:pt x="551096" y="33369"/>
                  </a:moveTo>
                  <a:cubicBezTo>
                    <a:pt x="472610" y="133000"/>
                    <a:pt x="402982" y="232441"/>
                    <a:pt x="411555" y="364743"/>
                  </a:cubicBezTo>
                  <a:cubicBezTo>
                    <a:pt x="250582" y="369601"/>
                    <a:pt x="103421" y="401224"/>
                    <a:pt x="10933" y="552291"/>
                  </a:cubicBezTo>
                  <a:cubicBezTo>
                    <a:pt x="-5545" y="482567"/>
                    <a:pt x="-2688" y="412940"/>
                    <a:pt x="14743" y="343979"/>
                  </a:cubicBezTo>
                  <a:cubicBezTo>
                    <a:pt x="43318" y="230631"/>
                    <a:pt x="98658" y="133190"/>
                    <a:pt x="192575" y="61086"/>
                  </a:cubicBezTo>
                  <a:cubicBezTo>
                    <a:pt x="238771" y="25653"/>
                    <a:pt x="292302" y="8603"/>
                    <a:pt x="350595" y="2031"/>
                  </a:cubicBezTo>
                  <a:cubicBezTo>
                    <a:pt x="419937" y="-5779"/>
                    <a:pt x="484231" y="9842"/>
                    <a:pt x="551096" y="3336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90" name="PA-任意多边形 189"/>
            <p:cNvSpPr/>
            <p:nvPr>
              <p:custDataLst>
                <p:tags r:id="rId46"/>
              </p:custDataLst>
            </p:nvPr>
          </p:nvSpPr>
          <p:spPr>
            <a:xfrm>
              <a:off x="1701074" y="3906450"/>
              <a:ext cx="250667" cy="504833"/>
            </a:xfrm>
            <a:custGeom>
              <a:avLst/>
              <a:gdLst>
                <a:gd name="connsiteX0" fmla="*/ 186612 w 372730"/>
                <a:gd name="connsiteY0" fmla="*/ 0 h 750665"/>
                <a:gd name="connsiteX1" fmla="*/ 372731 w 372730"/>
                <a:gd name="connsiteY1" fmla="*/ 312706 h 750665"/>
                <a:gd name="connsiteX2" fmla="*/ 286625 w 372730"/>
                <a:gd name="connsiteY2" fmla="*/ 750665 h 750665"/>
                <a:gd name="connsiteX3" fmla="*/ 198328 w 372730"/>
                <a:gd name="connsiteY3" fmla="*/ 693801 h 750665"/>
                <a:gd name="connsiteX4" fmla="*/ 6590 w 372730"/>
                <a:gd name="connsiteY4" fmla="*/ 375190 h 750665"/>
                <a:gd name="connsiteX5" fmla="*/ 89838 w 372730"/>
                <a:gd name="connsiteY5" fmla="*/ 89630 h 750665"/>
                <a:gd name="connsiteX6" fmla="*/ 186612 w 372730"/>
                <a:gd name="connsiteY6" fmla="*/ 0 h 750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730" h="750665">
                  <a:moveTo>
                    <a:pt x="186612" y="0"/>
                  </a:moveTo>
                  <a:cubicBezTo>
                    <a:pt x="222141" y="125730"/>
                    <a:pt x="261193" y="240982"/>
                    <a:pt x="372731" y="312706"/>
                  </a:cubicBezTo>
                  <a:cubicBezTo>
                    <a:pt x="283101" y="445198"/>
                    <a:pt x="221855" y="583025"/>
                    <a:pt x="286625" y="750665"/>
                  </a:cubicBezTo>
                  <a:cubicBezTo>
                    <a:pt x="257097" y="731806"/>
                    <a:pt x="225855" y="715232"/>
                    <a:pt x="198328" y="693801"/>
                  </a:cubicBezTo>
                  <a:cubicBezTo>
                    <a:pt x="94029" y="612267"/>
                    <a:pt x="31641" y="503968"/>
                    <a:pt x="6590" y="375190"/>
                  </a:cubicBezTo>
                  <a:cubicBezTo>
                    <a:pt x="-14460" y="266890"/>
                    <a:pt x="15353" y="170593"/>
                    <a:pt x="89838" y="89630"/>
                  </a:cubicBezTo>
                  <a:cubicBezTo>
                    <a:pt x="118509" y="58483"/>
                    <a:pt x="152037" y="31718"/>
                    <a:pt x="186612"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91" name="PA-任意多边形 190"/>
            <p:cNvSpPr/>
            <p:nvPr>
              <p:custDataLst>
                <p:tags r:id="rId47"/>
              </p:custDataLst>
            </p:nvPr>
          </p:nvSpPr>
          <p:spPr>
            <a:xfrm>
              <a:off x="4524083" y="3630300"/>
              <a:ext cx="253766" cy="501502"/>
            </a:xfrm>
            <a:custGeom>
              <a:avLst/>
              <a:gdLst>
                <a:gd name="connsiteX0" fmla="*/ 159544 w 377338"/>
                <a:gd name="connsiteY0" fmla="*/ 745712 h 745712"/>
                <a:gd name="connsiteX1" fmla="*/ 33718 w 377338"/>
                <a:gd name="connsiteY1" fmla="*/ 362617 h 745712"/>
                <a:gd name="connsiteX2" fmla="*/ 0 w 377338"/>
                <a:gd name="connsiteY2" fmla="*/ 336423 h 745712"/>
                <a:gd name="connsiteX3" fmla="*/ 136112 w 377338"/>
                <a:gd name="connsiteY3" fmla="*/ 0 h 745712"/>
                <a:gd name="connsiteX4" fmla="*/ 236029 w 377338"/>
                <a:gd name="connsiteY4" fmla="*/ 53435 h 745712"/>
                <a:gd name="connsiteX5" fmla="*/ 373666 w 377338"/>
                <a:gd name="connsiteY5" fmla="*/ 274511 h 745712"/>
                <a:gd name="connsiteX6" fmla="*/ 346043 w 377338"/>
                <a:gd name="connsiteY6" fmla="*/ 499682 h 745712"/>
                <a:gd name="connsiteX7" fmla="*/ 178594 w 377338"/>
                <a:gd name="connsiteY7" fmla="*/ 733044 h 745712"/>
                <a:gd name="connsiteX8" fmla="*/ 159544 w 377338"/>
                <a:gd name="connsiteY8" fmla="*/ 745712 h 745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7338" h="745712">
                  <a:moveTo>
                    <a:pt x="159544" y="745712"/>
                  </a:moveTo>
                  <a:cubicBezTo>
                    <a:pt x="195167" y="591408"/>
                    <a:pt x="132207" y="471011"/>
                    <a:pt x="33718" y="362617"/>
                  </a:cubicBezTo>
                  <a:cubicBezTo>
                    <a:pt x="24669" y="352616"/>
                    <a:pt x="12192" y="345758"/>
                    <a:pt x="0" y="336423"/>
                  </a:cubicBezTo>
                  <a:cubicBezTo>
                    <a:pt x="101346" y="242030"/>
                    <a:pt x="123349" y="123920"/>
                    <a:pt x="136112" y="0"/>
                  </a:cubicBezTo>
                  <a:cubicBezTo>
                    <a:pt x="174117" y="9811"/>
                    <a:pt x="205644" y="30956"/>
                    <a:pt x="236029" y="53435"/>
                  </a:cubicBezTo>
                  <a:cubicBezTo>
                    <a:pt x="310801" y="108871"/>
                    <a:pt x="361093" y="180880"/>
                    <a:pt x="373666" y="274511"/>
                  </a:cubicBezTo>
                  <a:cubicBezTo>
                    <a:pt x="384048" y="351473"/>
                    <a:pt x="371665" y="426720"/>
                    <a:pt x="346043" y="499682"/>
                  </a:cubicBezTo>
                  <a:cubicBezTo>
                    <a:pt x="312991" y="593598"/>
                    <a:pt x="258223" y="672370"/>
                    <a:pt x="178594" y="733044"/>
                  </a:cubicBezTo>
                  <a:cubicBezTo>
                    <a:pt x="172688" y="737616"/>
                    <a:pt x="166211" y="741331"/>
                    <a:pt x="159544" y="74571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92" name="PA-任意多边形 191"/>
            <p:cNvSpPr/>
            <p:nvPr>
              <p:custDataLst>
                <p:tags r:id="rId48"/>
              </p:custDataLst>
            </p:nvPr>
          </p:nvSpPr>
          <p:spPr>
            <a:xfrm>
              <a:off x="2010417" y="2274786"/>
              <a:ext cx="504065" cy="250658"/>
            </a:xfrm>
            <a:custGeom>
              <a:avLst/>
              <a:gdLst>
                <a:gd name="connsiteX0" fmla="*/ 749522 w 749522"/>
                <a:gd name="connsiteY0" fmla="*/ 253370 h 372718"/>
                <a:gd name="connsiteX1" fmla="*/ 406908 w 749522"/>
                <a:gd name="connsiteY1" fmla="*/ 372718 h 372718"/>
                <a:gd name="connsiteX2" fmla="*/ 0 w 749522"/>
                <a:gd name="connsiteY2" fmla="*/ 200220 h 372718"/>
                <a:gd name="connsiteX3" fmla="*/ 69723 w 749522"/>
                <a:gd name="connsiteY3" fmla="*/ 126782 h 372718"/>
                <a:gd name="connsiteX4" fmla="*/ 301276 w 749522"/>
                <a:gd name="connsiteY4" fmla="*/ 12578 h 372718"/>
                <a:gd name="connsiteX5" fmla="*/ 550259 w 749522"/>
                <a:gd name="connsiteY5" fmla="*/ 27913 h 372718"/>
                <a:gd name="connsiteX6" fmla="*/ 704279 w 749522"/>
                <a:gd name="connsiteY6" fmla="*/ 166407 h 372718"/>
                <a:gd name="connsiteX7" fmla="*/ 749522 w 749522"/>
                <a:gd name="connsiteY7" fmla="*/ 253370 h 3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9522" h="372718">
                  <a:moveTo>
                    <a:pt x="749522" y="253370"/>
                  </a:moveTo>
                  <a:cubicBezTo>
                    <a:pt x="621792" y="262037"/>
                    <a:pt x="502063" y="278325"/>
                    <a:pt x="406908" y="372718"/>
                  </a:cubicBezTo>
                  <a:cubicBezTo>
                    <a:pt x="297752" y="257465"/>
                    <a:pt x="175165" y="171550"/>
                    <a:pt x="0" y="200220"/>
                  </a:cubicBezTo>
                  <a:cubicBezTo>
                    <a:pt x="23146" y="175646"/>
                    <a:pt x="44482" y="148976"/>
                    <a:pt x="69723" y="126782"/>
                  </a:cubicBezTo>
                  <a:cubicBezTo>
                    <a:pt x="136493" y="68299"/>
                    <a:pt x="214408" y="30008"/>
                    <a:pt x="301276" y="12578"/>
                  </a:cubicBezTo>
                  <a:cubicBezTo>
                    <a:pt x="385096" y="-4186"/>
                    <a:pt x="469106" y="-8758"/>
                    <a:pt x="550259" y="27913"/>
                  </a:cubicBezTo>
                  <a:cubicBezTo>
                    <a:pt x="616363" y="57821"/>
                    <a:pt x="666560" y="105542"/>
                    <a:pt x="704279" y="166407"/>
                  </a:cubicBezTo>
                  <a:cubicBezTo>
                    <a:pt x="720947" y="193267"/>
                    <a:pt x="733711" y="222604"/>
                    <a:pt x="749522" y="25337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93" name="PA-任意多边形 192"/>
            <p:cNvSpPr/>
            <p:nvPr>
              <p:custDataLst>
                <p:tags r:id="rId49"/>
              </p:custDataLst>
            </p:nvPr>
          </p:nvSpPr>
          <p:spPr>
            <a:xfrm>
              <a:off x="3812216" y="2275278"/>
              <a:ext cx="503232" cy="250358"/>
            </a:xfrm>
            <a:custGeom>
              <a:avLst/>
              <a:gdLst>
                <a:gd name="connsiteX0" fmla="*/ 0 w 748283"/>
                <a:gd name="connsiteY0" fmla="*/ 252924 h 372272"/>
                <a:gd name="connsiteX1" fmla="*/ 217361 w 748283"/>
                <a:gd name="connsiteY1" fmla="*/ 19276 h 372272"/>
                <a:gd name="connsiteX2" fmla="*/ 390715 w 748283"/>
                <a:gd name="connsiteY2" fmla="*/ 3369 h 372272"/>
                <a:gd name="connsiteX3" fmla="*/ 553212 w 748283"/>
                <a:gd name="connsiteY3" fmla="*/ 46327 h 372272"/>
                <a:gd name="connsiteX4" fmla="*/ 748284 w 748283"/>
                <a:gd name="connsiteY4" fmla="*/ 203013 h 372272"/>
                <a:gd name="connsiteX5" fmla="*/ 340519 w 748283"/>
                <a:gd name="connsiteY5" fmla="*/ 372272 h 372272"/>
                <a:gd name="connsiteX6" fmla="*/ 0 w 748283"/>
                <a:gd name="connsiteY6" fmla="*/ 252924 h 37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8283" h="372272">
                  <a:moveTo>
                    <a:pt x="0" y="252924"/>
                  </a:moveTo>
                  <a:cubicBezTo>
                    <a:pt x="43434" y="145482"/>
                    <a:pt x="107442" y="60710"/>
                    <a:pt x="217361" y="19276"/>
                  </a:cubicBezTo>
                  <a:cubicBezTo>
                    <a:pt x="273463" y="-1870"/>
                    <a:pt x="331565" y="-2917"/>
                    <a:pt x="390715" y="3369"/>
                  </a:cubicBezTo>
                  <a:cubicBezTo>
                    <a:pt x="447294" y="9370"/>
                    <a:pt x="501396" y="23372"/>
                    <a:pt x="553212" y="46327"/>
                  </a:cubicBezTo>
                  <a:cubicBezTo>
                    <a:pt x="631603" y="80998"/>
                    <a:pt x="696182" y="133195"/>
                    <a:pt x="748284" y="203013"/>
                  </a:cubicBezTo>
                  <a:cubicBezTo>
                    <a:pt x="574262" y="170533"/>
                    <a:pt x="451199" y="255686"/>
                    <a:pt x="340519" y="372272"/>
                  </a:cubicBezTo>
                  <a:cubicBezTo>
                    <a:pt x="248412" y="277403"/>
                    <a:pt x="127159" y="261497"/>
                    <a:pt x="0" y="25292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94" name="PA-任意多边形 193"/>
            <p:cNvSpPr/>
            <p:nvPr>
              <p:custDataLst>
                <p:tags r:id="rId50"/>
              </p:custDataLst>
            </p:nvPr>
          </p:nvSpPr>
          <p:spPr>
            <a:xfrm>
              <a:off x="4323200" y="2700482"/>
              <a:ext cx="413389" cy="326272"/>
            </a:xfrm>
            <a:custGeom>
              <a:avLst/>
              <a:gdLst>
                <a:gd name="connsiteX0" fmla="*/ 611886 w 614691"/>
                <a:gd name="connsiteY0" fmla="*/ 485154 h 485153"/>
                <a:gd name="connsiteX1" fmla="*/ 235458 w 614691"/>
                <a:gd name="connsiteY1" fmla="*/ 362186 h 485153"/>
                <a:gd name="connsiteX2" fmla="*/ 187738 w 614691"/>
                <a:gd name="connsiteY2" fmla="*/ 367520 h 485153"/>
                <a:gd name="connsiteX3" fmla="*/ 120301 w 614691"/>
                <a:gd name="connsiteY3" fmla="*/ 198642 h 485153"/>
                <a:gd name="connsiteX4" fmla="*/ 0 w 614691"/>
                <a:gd name="connsiteY4" fmla="*/ 62530 h 485153"/>
                <a:gd name="connsiteX5" fmla="*/ 138208 w 614691"/>
                <a:gd name="connsiteY5" fmla="*/ 7475 h 485153"/>
                <a:gd name="connsiteX6" fmla="*/ 450247 w 614691"/>
                <a:gd name="connsiteY6" fmla="*/ 102725 h 485153"/>
                <a:gd name="connsiteX7" fmla="*/ 614648 w 614691"/>
                <a:gd name="connsiteY7" fmla="*/ 464199 h 485153"/>
                <a:gd name="connsiteX8" fmla="*/ 613886 w 614691"/>
                <a:gd name="connsiteY8" fmla="*/ 482487 h 485153"/>
                <a:gd name="connsiteX9" fmla="*/ 611886 w 614691"/>
                <a:gd name="connsiteY9" fmla="*/ 485154 h 485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4691" h="485153">
                  <a:moveTo>
                    <a:pt x="611886" y="485154"/>
                  </a:moveTo>
                  <a:cubicBezTo>
                    <a:pt x="511016" y="367901"/>
                    <a:pt x="378524" y="348946"/>
                    <a:pt x="235458" y="362186"/>
                  </a:cubicBezTo>
                  <a:cubicBezTo>
                    <a:pt x="219742" y="363615"/>
                    <a:pt x="204216" y="365710"/>
                    <a:pt x="187738" y="367520"/>
                  </a:cubicBezTo>
                  <a:cubicBezTo>
                    <a:pt x="183928" y="302369"/>
                    <a:pt x="158115" y="247029"/>
                    <a:pt x="120301" y="198642"/>
                  </a:cubicBezTo>
                  <a:cubicBezTo>
                    <a:pt x="83344" y="151398"/>
                    <a:pt x="40958" y="108440"/>
                    <a:pt x="0" y="62530"/>
                  </a:cubicBezTo>
                  <a:cubicBezTo>
                    <a:pt x="41529" y="37479"/>
                    <a:pt x="87630" y="17476"/>
                    <a:pt x="138208" y="7475"/>
                  </a:cubicBezTo>
                  <a:cubicBezTo>
                    <a:pt x="259271" y="-16337"/>
                    <a:pt x="361950" y="17095"/>
                    <a:pt x="450247" y="102725"/>
                  </a:cubicBezTo>
                  <a:cubicBezTo>
                    <a:pt x="552640" y="202071"/>
                    <a:pt x="609219" y="321324"/>
                    <a:pt x="614648" y="464199"/>
                  </a:cubicBezTo>
                  <a:cubicBezTo>
                    <a:pt x="614839" y="470295"/>
                    <a:pt x="614363" y="476391"/>
                    <a:pt x="613886" y="482487"/>
                  </a:cubicBezTo>
                  <a:cubicBezTo>
                    <a:pt x="613981" y="483630"/>
                    <a:pt x="612362" y="484678"/>
                    <a:pt x="611886" y="48515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95" name="PA-任意多边形 194"/>
            <p:cNvSpPr/>
            <p:nvPr>
              <p:custDataLst>
                <p:tags r:id="rId51"/>
              </p:custDataLst>
            </p:nvPr>
          </p:nvSpPr>
          <p:spPr>
            <a:xfrm>
              <a:off x="1590194" y="2699651"/>
              <a:ext cx="414586" cy="327040"/>
            </a:xfrm>
            <a:custGeom>
              <a:avLst/>
              <a:gdLst>
                <a:gd name="connsiteX0" fmla="*/ 616471 w 616470"/>
                <a:gd name="connsiteY0" fmla="*/ 67480 h 486294"/>
                <a:gd name="connsiteX1" fmla="*/ 426447 w 616470"/>
                <a:gd name="connsiteY1" fmla="*/ 367708 h 486294"/>
                <a:gd name="connsiteX2" fmla="*/ 870 w 616470"/>
                <a:gd name="connsiteY2" fmla="*/ 486294 h 486294"/>
                <a:gd name="connsiteX3" fmla="*/ 1251 w 616470"/>
                <a:gd name="connsiteY3" fmla="*/ 421429 h 486294"/>
                <a:gd name="connsiteX4" fmla="*/ 143364 w 616470"/>
                <a:gd name="connsiteY4" fmla="*/ 124058 h 486294"/>
                <a:gd name="connsiteX5" fmla="*/ 392443 w 616470"/>
                <a:gd name="connsiteY5" fmla="*/ 138 h 486294"/>
                <a:gd name="connsiteX6" fmla="*/ 616471 w 616470"/>
                <a:gd name="connsiteY6" fmla="*/ 67480 h 486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6470" h="486294">
                  <a:moveTo>
                    <a:pt x="616471" y="67480"/>
                  </a:moveTo>
                  <a:cubicBezTo>
                    <a:pt x="524840" y="150252"/>
                    <a:pt x="441211" y="235405"/>
                    <a:pt x="426447" y="367708"/>
                  </a:cubicBezTo>
                  <a:cubicBezTo>
                    <a:pt x="270523" y="348372"/>
                    <a:pt x="119361" y="353039"/>
                    <a:pt x="870" y="486294"/>
                  </a:cubicBezTo>
                  <a:cubicBezTo>
                    <a:pt x="870" y="464101"/>
                    <a:pt x="-1321" y="442479"/>
                    <a:pt x="1251" y="421429"/>
                  </a:cubicBezTo>
                  <a:cubicBezTo>
                    <a:pt x="15062" y="306462"/>
                    <a:pt x="65259" y="208069"/>
                    <a:pt x="143364" y="124058"/>
                  </a:cubicBezTo>
                  <a:cubicBezTo>
                    <a:pt x="210515" y="51859"/>
                    <a:pt x="291382" y="3567"/>
                    <a:pt x="392443" y="138"/>
                  </a:cubicBezTo>
                  <a:cubicBezTo>
                    <a:pt x="453117" y="-1862"/>
                    <a:pt x="547605" y="17759"/>
                    <a:pt x="616471" y="6748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96" name="PA-任意多边形 195"/>
            <p:cNvSpPr/>
            <p:nvPr>
              <p:custDataLst>
                <p:tags r:id="rId52"/>
              </p:custDataLst>
            </p:nvPr>
          </p:nvSpPr>
          <p:spPr>
            <a:xfrm>
              <a:off x="4178943" y="4202585"/>
              <a:ext cx="223599" cy="425659"/>
            </a:xfrm>
            <a:custGeom>
              <a:avLst/>
              <a:gdLst>
                <a:gd name="connsiteX0" fmla="*/ 5620 w 332481"/>
                <a:gd name="connsiteY0" fmla="*/ 632936 h 632936"/>
                <a:gd name="connsiteX1" fmla="*/ 0 w 332481"/>
                <a:gd name="connsiteY1" fmla="*/ 239649 h 632936"/>
                <a:gd name="connsiteX2" fmla="*/ 207454 w 332481"/>
                <a:gd name="connsiteY2" fmla="*/ 0 h 632936"/>
                <a:gd name="connsiteX3" fmla="*/ 304609 w 332481"/>
                <a:gd name="connsiteY3" fmla="*/ 125444 h 632936"/>
                <a:gd name="connsiteX4" fmla="*/ 249460 w 332481"/>
                <a:gd name="connsiteY4" fmla="*/ 465772 h 632936"/>
                <a:gd name="connsiteX5" fmla="*/ 37909 w 332481"/>
                <a:gd name="connsiteY5" fmla="*/ 624554 h 632936"/>
                <a:gd name="connsiteX6" fmla="*/ 5620 w 332481"/>
                <a:gd name="connsiteY6" fmla="*/ 632936 h 632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2481" h="632936">
                  <a:moveTo>
                    <a:pt x="5620" y="632936"/>
                  </a:moveTo>
                  <a:cubicBezTo>
                    <a:pt x="86582" y="499205"/>
                    <a:pt x="55816" y="370046"/>
                    <a:pt x="0" y="239649"/>
                  </a:cubicBezTo>
                  <a:cubicBezTo>
                    <a:pt x="106108" y="193453"/>
                    <a:pt x="159734" y="100774"/>
                    <a:pt x="207454" y="0"/>
                  </a:cubicBezTo>
                  <a:cubicBezTo>
                    <a:pt x="250031" y="35147"/>
                    <a:pt x="282416" y="76581"/>
                    <a:pt x="304609" y="125444"/>
                  </a:cubicBezTo>
                  <a:cubicBezTo>
                    <a:pt x="361569" y="250793"/>
                    <a:pt x="325279" y="361950"/>
                    <a:pt x="249460" y="465772"/>
                  </a:cubicBezTo>
                  <a:cubicBezTo>
                    <a:pt x="195263" y="539972"/>
                    <a:pt x="125254" y="594169"/>
                    <a:pt x="37909" y="624554"/>
                  </a:cubicBezTo>
                  <a:cubicBezTo>
                    <a:pt x="28099" y="627983"/>
                    <a:pt x="17716" y="629793"/>
                    <a:pt x="5620" y="63293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97" name="PA-任意多边形 196"/>
            <p:cNvSpPr/>
            <p:nvPr>
              <p:custDataLst>
                <p:tags r:id="rId53"/>
              </p:custDataLst>
            </p:nvPr>
          </p:nvSpPr>
          <p:spPr>
            <a:xfrm>
              <a:off x="1924282" y="4201048"/>
              <a:ext cx="223665" cy="425851"/>
            </a:xfrm>
            <a:custGeom>
              <a:avLst/>
              <a:gdLst>
                <a:gd name="connsiteX0" fmla="*/ 121221 w 332580"/>
                <a:gd name="connsiteY0" fmla="*/ 0 h 633222"/>
                <a:gd name="connsiteX1" fmla="*/ 332580 w 332580"/>
                <a:gd name="connsiteY1" fmla="*/ 242316 h 633222"/>
                <a:gd name="connsiteX2" fmla="*/ 276669 w 332580"/>
                <a:gd name="connsiteY2" fmla="*/ 437293 h 633222"/>
                <a:gd name="connsiteX3" fmla="*/ 327437 w 332580"/>
                <a:gd name="connsiteY3" fmla="*/ 633222 h 633222"/>
                <a:gd name="connsiteX4" fmla="*/ 303815 w 332580"/>
                <a:gd name="connsiteY4" fmla="*/ 629698 h 633222"/>
                <a:gd name="connsiteX5" fmla="*/ 51212 w 332580"/>
                <a:gd name="connsiteY5" fmla="*/ 421862 h 633222"/>
                <a:gd name="connsiteX6" fmla="*/ 63 w 332580"/>
                <a:gd name="connsiteY6" fmla="*/ 244412 h 633222"/>
                <a:gd name="connsiteX7" fmla="*/ 78263 w 332580"/>
                <a:gd name="connsiteY7" fmla="*/ 47625 h 633222"/>
                <a:gd name="connsiteX8" fmla="*/ 121221 w 332580"/>
                <a:gd name="connsiteY8" fmla="*/ 0 h 633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2580" h="633222">
                  <a:moveTo>
                    <a:pt x="121221" y="0"/>
                  </a:moveTo>
                  <a:cubicBezTo>
                    <a:pt x="172274" y="102299"/>
                    <a:pt x="223328" y="196596"/>
                    <a:pt x="332580" y="242316"/>
                  </a:cubicBezTo>
                  <a:cubicBezTo>
                    <a:pt x="300767" y="304038"/>
                    <a:pt x="281526" y="368999"/>
                    <a:pt x="276669" y="437293"/>
                  </a:cubicBezTo>
                  <a:cubicBezTo>
                    <a:pt x="271811" y="505873"/>
                    <a:pt x="281812" y="571595"/>
                    <a:pt x="327437" y="633222"/>
                  </a:cubicBezTo>
                  <a:cubicBezTo>
                    <a:pt x="317531" y="631793"/>
                    <a:pt x="310387" y="631793"/>
                    <a:pt x="303815" y="629698"/>
                  </a:cubicBezTo>
                  <a:cubicBezTo>
                    <a:pt x="191706" y="594360"/>
                    <a:pt x="110267" y="521684"/>
                    <a:pt x="51212" y="421862"/>
                  </a:cubicBezTo>
                  <a:cubicBezTo>
                    <a:pt x="18827" y="367189"/>
                    <a:pt x="-1271" y="309372"/>
                    <a:pt x="63" y="244412"/>
                  </a:cubicBezTo>
                  <a:cubicBezTo>
                    <a:pt x="1682" y="168593"/>
                    <a:pt x="32162" y="105156"/>
                    <a:pt x="78263" y="47625"/>
                  </a:cubicBezTo>
                  <a:cubicBezTo>
                    <a:pt x="91026" y="31813"/>
                    <a:pt x="105409" y="17431"/>
                    <a:pt x="121221"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98" name="PA-任意多边形 197"/>
            <p:cNvSpPr/>
            <p:nvPr>
              <p:custDataLst>
                <p:tags r:id="rId54"/>
              </p:custDataLst>
            </p:nvPr>
          </p:nvSpPr>
          <p:spPr>
            <a:xfrm>
              <a:off x="3897669" y="4416856"/>
              <a:ext cx="279120" cy="372107"/>
            </a:xfrm>
            <a:custGeom>
              <a:avLst/>
              <a:gdLst>
                <a:gd name="connsiteX0" fmla="*/ 0 w 415039"/>
                <a:gd name="connsiteY0" fmla="*/ 553307 h 553307"/>
                <a:gd name="connsiteX1" fmla="*/ 102965 w 415039"/>
                <a:gd name="connsiteY1" fmla="*/ 331280 h 553307"/>
                <a:gd name="connsiteX2" fmla="*/ 94583 w 415039"/>
                <a:gd name="connsiteY2" fmla="*/ 193167 h 553307"/>
                <a:gd name="connsiteX3" fmla="*/ 103822 w 415039"/>
                <a:gd name="connsiteY3" fmla="*/ 175641 h 553307"/>
                <a:gd name="connsiteX4" fmla="*/ 344805 w 415039"/>
                <a:gd name="connsiteY4" fmla="*/ 4953 h 553307"/>
                <a:gd name="connsiteX5" fmla="*/ 351854 w 415039"/>
                <a:gd name="connsiteY5" fmla="*/ 0 h 553307"/>
                <a:gd name="connsiteX6" fmla="*/ 414338 w 415039"/>
                <a:gd name="connsiteY6" fmla="*/ 215837 h 553307"/>
                <a:gd name="connsiteX7" fmla="*/ 315944 w 415039"/>
                <a:gd name="connsiteY7" fmla="*/ 414814 h 553307"/>
                <a:gd name="connsiteX8" fmla="*/ 58960 w 415039"/>
                <a:gd name="connsiteY8" fmla="*/ 550259 h 553307"/>
                <a:gd name="connsiteX9" fmla="*/ 0 w 415039"/>
                <a:gd name="connsiteY9" fmla="*/ 553307 h 55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5039" h="553307">
                  <a:moveTo>
                    <a:pt x="0" y="553307"/>
                  </a:moveTo>
                  <a:cubicBezTo>
                    <a:pt x="70580" y="492347"/>
                    <a:pt x="94774" y="416338"/>
                    <a:pt x="102965" y="331280"/>
                  </a:cubicBezTo>
                  <a:cubicBezTo>
                    <a:pt x="107442" y="284131"/>
                    <a:pt x="103251" y="238887"/>
                    <a:pt x="94583" y="193167"/>
                  </a:cubicBezTo>
                  <a:cubicBezTo>
                    <a:pt x="93536" y="187833"/>
                    <a:pt x="99536" y="176498"/>
                    <a:pt x="103822" y="175641"/>
                  </a:cubicBezTo>
                  <a:cubicBezTo>
                    <a:pt x="209645" y="154496"/>
                    <a:pt x="280321" y="84296"/>
                    <a:pt x="344805" y="4953"/>
                  </a:cubicBezTo>
                  <a:cubicBezTo>
                    <a:pt x="346138" y="3334"/>
                    <a:pt x="348424" y="2381"/>
                    <a:pt x="351854" y="0"/>
                  </a:cubicBezTo>
                  <a:cubicBezTo>
                    <a:pt x="395192" y="66008"/>
                    <a:pt x="419576" y="136493"/>
                    <a:pt x="414338" y="215837"/>
                  </a:cubicBezTo>
                  <a:cubicBezTo>
                    <a:pt x="409099" y="295751"/>
                    <a:pt x="370713" y="359093"/>
                    <a:pt x="315944" y="414814"/>
                  </a:cubicBezTo>
                  <a:cubicBezTo>
                    <a:pt x="244602" y="487489"/>
                    <a:pt x="159448" y="533400"/>
                    <a:pt x="58960" y="550259"/>
                  </a:cubicBezTo>
                  <a:cubicBezTo>
                    <a:pt x="41243" y="553212"/>
                    <a:pt x="22955" y="552260"/>
                    <a:pt x="0" y="55330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99" name="PA-任意多边形 198"/>
            <p:cNvSpPr/>
            <p:nvPr>
              <p:custDataLst>
                <p:tags r:id="rId55"/>
              </p:custDataLst>
            </p:nvPr>
          </p:nvSpPr>
          <p:spPr>
            <a:xfrm>
              <a:off x="2148441" y="4415062"/>
              <a:ext cx="278795" cy="373424"/>
            </a:xfrm>
            <a:custGeom>
              <a:avLst/>
              <a:gdLst>
                <a:gd name="connsiteX0" fmla="*/ 414557 w 414556"/>
                <a:gd name="connsiteY0" fmla="*/ 554927 h 555265"/>
                <a:gd name="connsiteX1" fmla="*/ 262252 w 414556"/>
                <a:gd name="connsiteY1" fmla="*/ 526352 h 555265"/>
                <a:gd name="connsiteX2" fmla="*/ 35557 w 414556"/>
                <a:gd name="connsiteY2" fmla="*/ 332137 h 555265"/>
                <a:gd name="connsiteX3" fmla="*/ 28889 w 414556"/>
                <a:gd name="connsiteY3" fmla="*/ 67532 h 555265"/>
                <a:gd name="connsiteX4" fmla="*/ 62989 w 414556"/>
                <a:gd name="connsiteY4" fmla="*/ 0 h 555265"/>
                <a:gd name="connsiteX5" fmla="*/ 322355 w 414556"/>
                <a:gd name="connsiteY5" fmla="*/ 179832 h 555265"/>
                <a:gd name="connsiteX6" fmla="*/ 414557 w 414556"/>
                <a:gd name="connsiteY6" fmla="*/ 554927 h 555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556" h="555265">
                  <a:moveTo>
                    <a:pt x="414557" y="554927"/>
                  </a:moveTo>
                  <a:cubicBezTo>
                    <a:pt x="360550" y="557403"/>
                    <a:pt x="310353" y="546163"/>
                    <a:pt x="262252" y="526352"/>
                  </a:cubicBezTo>
                  <a:cubicBezTo>
                    <a:pt x="165573" y="486537"/>
                    <a:pt x="87182" y="424244"/>
                    <a:pt x="35557" y="332137"/>
                  </a:cubicBezTo>
                  <a:cubicBezTo>
                    <a:pt x="-13021" y="245554"/>
                    <a:pt x="-8449" y="156496"/>
                    <a:pt x="28889" y="67532"/>
                  </a:cubicBezTo>
                  <a:cubicBezTo>
                    <a:pt x="38224" y="45148"/>
                    <a:pt x="50702" y="24098"/>
                    <a:pt x="62989" y="0"/>
                  </a:cubicBezTo>
                  <a:cubicBezTo>
                    <a:pt x="135284" y="84582"/>
                    <a:pt x="207864" y="162878"/>
                    <a:pt x="322355" y="179832"/>
                  </a:cubicBezTo>
                  <a:cubicBezTo>
                    <a:pt x="299590" y="317278"/>
                    <a:pt x="302162" y="447961"/>
                    <a:pt x="414557" y="55492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200" name="PA-任意多边形 199"/>
            <p:cNvSpPr/>
            <p:nvPr>
              <p:custDataLst>
                <p:tags r:id="rId56"/>
              </p:custDataLst>
            </p:nvPr>
          </p:nvSpPr>
          <p:spPr>
            <a:xfrm>
              <a:off x="3608386" y="4567326"/>
              <a:ext cx="309542" cy="318823"/>
            </a:xfrm>
            <a:custGeom>
              <a:avLst/>
              <a:gdLst>
                <a:gd name="connsiteX0" fmla="*/ 152305 w 460274"/>
                <a:gd name="connsiteY0" fmla="*/ 123635 h 474076"/>
                <a:gd name="connsiteX1" fmla="*/ 429101 w 460274"/>
                <a:gd name="connsiteY1" fmla="*/ 0 h 474076"/>
                <a:gd name="connsiteX2" fmla="*/ 459962 w 460274"/>
                <a:gd name="connsiteY2" fmla="*/ 158782 h 474076"/>
                <a:gd name="connsiteX3" fmla="*/ 289274 w 460274"/>
                <a:gd name="connsiteY3" fmla="*/ 413100 h 474076"/>
                <a:gd name="connsiteX4" fmla="*/ 52959 w 460274"/>
                <a:gd name="connsiteY4" fmla="*/ 473678 h 474076"/>
                <a:gd name="connsiteX5" fmla="*/ 0 w 460274"/>
                <a:gd name="connsiteY5" fmla="*/ 467678 h 474076"/>
                <a:gd name="connsiteX6" fmla="*/ 152305 w 460274"/>
                <a:gd name="connsiteY6" fmla="*/ 123635 h 47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0274" h="474076">
                  <a:moveTo>
                    <a:pt x="152305" y="123635"/>
                  </a:moveTo>
                  <a:cubicBezTo>
                    <a:pt x="264986" y="128016"/>
                    <a:pt x="346996" y="66961"/>
                    <a:pt x="429101" y="0"/>
                  </a:cubicBezTo>
                  <a:cubicBezTo>
                    <a:pt x="452914" y="50768"/>
                    <a:pt x="462153" y="103632"/>
                    <a:pt x="459962" y="158782"/>
                  </a:cubicBezTo>
                  <a:cubicBezTo>
                    <a:pt x="455105" y="278416"/>
                    <a:pt x="386048" y="355664"/>
                    <a:pt x="289274" y="413100"/>
                  </a:cubicBezTo>
                  <a:cubicBezTo>
                    <a:pt x="216789" y="456152"/>
                    <a:pt x="137731" y="477298"/>
                    <a:pt x="52959" y="473678"/>
                  </a:cubicBezTo>
                  <a:cubicBezTo>
                    <a:pt x="36576" y="473012"/>
                    <a:pt x="20193" y="470059"/>
                    <a:pt x="0" y="467678"/>
                  </a:cubicBezTo>
                  <a:cubicBezTo>
                    <a:pt x="126492" y="383286"/>
                    <a:pt x="150495" y="258128"/>
                    <a:pt x="152305" y="123635"/>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201" name="PA-任意多边形 200"/>
            <p:cNvSpPr/>
            <p:nvPr>
              <p:custDataLst>
                <p:tags r:id="rId57"/>
              </p:custDataLst>
            </p:nvPr>
          </p:nvSpPr>
          <p:spPr>
            <a:xfrm>
              <a:off x="2408632" y="4567518"/>
              <a:ext cx="305452" cy="318291"/>
            </a:xfrm>
            <a:custGeom>
              <a:avLst/>
              <a:gdLst>
                <a:gd name="connsiteX0" fmla="*/ 305699 w 454193"/>
                <a:gd name="connsiteY0" fmla="*/ 123920 h 473285"/>
                <a:gd name="connsiteX1" fmla="*/ 454194 w 454193"/>
                <a:gd name="connsiteY1" fmla="*/ 469964 h 473285"/>
                <a:gd name="connsiteX2" fmla="*/ 356658 w 454193"/>
                <a:gd name="connsiteY2" fmla="*/ 472345 h 473285"/>
                <a:gd name="connsiteX3" fmla="*/ 106627 w 454193"/>
                <a:gd name="connsiteY3" fmla="*/ 368332 h 473285"/>
                <a:gd name="connsiteX4" fmla="*/ 1280 w 454193"/>
                <a:gd name="connsiteY4" fmla="*/ 174879 h 473285"/>
                <a:gd name="connsiteX5" fmla="*/ 32141 w 454193"/>
                <a:gd name="connsiteY5" fmla="*/ 0 h 473285"/>
                <a:gd name="connsiteX6" fmla="*/ 305699 w 454193"/>
                <a:gd name="connsiteY6" fmla="*/ 123920 h 473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4193" h="473285">
                  <a:moveTo>
                    <a:pt x="305699" y="123920"/>
                  </a:moveTo>
                  <a:cubicBezTo>
                    <a:pt x="309509" y="257366"/>
                    <a:pt x="332369" y="381953"/>
                    <a:pt x="454194" y="469964"/>
                  </a:cubicBezTo>
                  <a:cubicBezTo>
                    <a:pt x="421618" y="471011"/>
                    <a:pt x="388852" y="475107"/>
                    <a:pt x="356658" y="472345"/>
                  </a:cubicBezTo>
                  <a:cubicBezTo>
                    <a:pt x="262646" y="464439"/>
                    <a:pt x="178921" y="429006"/>
                    <a:pt x="106627" y="368332"/>
                  </a:cubicBezTo>
                  <a:cubicBezTo>
                    <a:pt x="46524" y="317945"/>
                    <a:pt x="7852" y="255175"/>
                    <a:pt x="1280" y="174879"/>
                  </a:cubicBezTo>
                  <a:cubicBezTo>
                    <a:pt x="-3673" y="114586"/>
                    <a:pt x="5566" y="57245"/>
                    <a:pt x="32141" y="0"/>
                  </a:cubicBezTo>
                  <a:cubicBezTo>
                    <a:pt x="113199" y="64866"/>
                    <a:pt x="194161" y="127159"/>
                    <a:pt x="305699" y="12392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202" name="PA-任意多边形 201"/>
            <p:cNvSpPr/>
            <p:nvPr>
              <p:custDataLst>
                <p:tags r:id="rId58"/>
              </p:custDataLst>
            </p:nvPr>
          </p:nvSpPr>
          <p:spPr>
            <a:xfrm>
              <a:off x="3038726" y="2412832"/>
              <a:ext cx="232078" cy="227722"/>
            </a:xfrm>
            <a:custGeom>
              <a:avLst/>
              <a:gdLst>
                <a:gd name="connsiteX0" fmla="*/ 345091 w 345090"/>
                <a:gd name="connsiteY0" fmla="*/ 133064 h 338613"/>
                <a:gd name="connsiteX1" fmla="*/ 259271 w 345090"/>
                <a:gd name="connsiteY1" fmla="*/ 193834 h 338613"/>
                <a:gd name="connsiteX2" fmla="*/ 247269 w 345090"/>
                <a:gd name="connsiteY2" fmla="*/ 231362 h 338613"/>
                <a:gd name="connsiteX3" fmla="*/ 281654 w 345090"/>
                <a:gd name="connsiteY3" fmla="*/ 337566 h 338613"/>
                <a:gd name="connsiteX4" fmla="*/ 213741 w 345090"/>
                <a:gd name="connsiteY4" fmla="*/ 289274 h 338613"/>
                <a:gd name="connsiteX5" fmla="*/ 134303 w 345090"/>
                <a:gd name="connsiteY5" fmla="*/ 287846 h 338613"/>
                <a:gd name="connsiteX6" fmla="*/ 62389 w 345090"/>
                <a:gd name="connsiteY6" fmla="*/ 338614 h 338613"/>
                <a:gd name="connsiteX7" fmla="*/ 97822 w 345090"/>
                <a:gd name="connsiteY7" fmla="*/ 230029 h 338613"/>
                <a:gd name="connsiteX8" fmla="*/ 86773 w 345090"/>
                <a:gd name="connsiteY8" fmla="*/ 194786 h 338613"/>
                <a:gd name="connsiteX9" fmla="*/ 0 w 345090"/>
                <a:gd name="connsiteY9" fmla="*/ 128206 h 338613"/>
                <a:gd name="connsiteX10" fmla="*/ 105918 w 345090"/>
                <a:gd name="connsiteY10" fmla="*/ 128588 h 338613"/>
                <a:gd name="connsiteX11" fmla="*/ 137065 w 345090"/>
                <a:gd name="connsiteY11" fmla="*/ 107442 h 338613"/>
                <a:gd name="connsiteX12" fmla="*/ 173355 w 345090"/>
                <a:gd name="connsiteY12" fmla="*/ 0 h 338613"/>
                <a:gd name="connsiteX13" fmla="*/ 196977 w 345090"/>
                <a:gd name="connsiteY13" fmla="*/ 72295 h 338613"/>
                <a:gd name="connsiteX14" fmla="*/ 270510 w 345090"/>
                <a:gd name="connsiteY14" fmla="*/ 128206 h 338613"/>
                <a:gd name="connsiteX15" fmla="*/ 343376 w 345090"/>
                <a:gd name="connsiteY15" fmla="*/ 128206 h 338613"/>
                <a:gd name="connsiteX16" fmla="*/ 345091 w 345090"/>
                <a:gd name="connsiteY16" fmla="*/ 133064 h 338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5090" h="338613">
                  <a:moveTo>
                    <a:pt x="345091" y="133064"/>
                  </a:moveTo>
                  <a:cubicBezTo>
                    <a:pt x="316611" y="153448"/>
                    <a:pt x="288798" y="175069"/>
                    <a:pt x="259271" y="193834"/>
                  </a:cubicBezTo>
                  <a:cubicBezTo>
                    <a:pt x="242792" y="204216"/>
                    <a:pt x="241268" y="214598"/>
                    <a:pt x="247269" y="231362"/>
                  </a:cubicBezTo>
                  <a:cubicBezTo>
                    <a:pt x="258985" y="264128"/>
                    <a:pt x="268796" y="297561"/>
                    <a:pt x="281654" y="337566"/>
                  </a:cubicBezTo>
                  <a:cubicBezTo>
                    <a:pt x="255651" y="319183"/>
                    <a:pt x="234315" y="304705"/>
                    <a:pt x="213741" y="289274"/>
                  </a:cubicBezTo>
                  <a:cubicBezTo>
                    <a:pt x="173926" y="259652"/>
                    <a:pt x="174117" y="259461"/>
                    <a:pt x="134303" y="287846"/>
                  </a:cubicBezTo>
                  <a:cubicBezTo>
                    <a:pt x="112109" y="303657"/>
                    <a:pt x="89821" y="319183"/>
                    <a:pt x="62389" y="338614"/>
                  </a:cubicBezTo>
                  <a:cubicBezTo>
                    <a:pt x="75438" y="298132"/>
                    <a:pt x="85439" y="263652"/>
                    <a:pt x="97822" y="230029"/>
                  </a:cubicBezTo>
                  <a:cubicBezTo>
                    <a:pt x="103727" y="213836"/>
                    <a:pt x="101155" y="204311"/>
                    <a:pt x="86773" y="194786"/>
                  </a:cubicBezTo>
                  <a:cubicBezTo>
                    <a:pt x="57055" y="174974"/>
                    <a:pt x="28384" y="153638"/>
                    <a:pt x="0" y="128206"/>
                  </a:cubicBezTo>
                  <a:cubicBezTo>
                    <a:pt x="35338" y="128206"/>
                    <a:pt x="70675" y="127349"/>
                    <a:pt x="105918" y="128588"/>
                  </a:cubicBezTo>
                  <a:cubicBezTo>
                    <a:pt x="122968" y="129159"/>
                    <a:pt x="131921" y="124873"/>
                    <a:pt x="137065" y="107442"/>
                  </a:cubicBezTo>
                  <a:cubicBezTo>
                    <a:pt x="147066" y="73343"/>
                    <a:pt x="159639" y="40100"/>
                    <a:pt x="173355" y="0"/>
                  </a:cubicBezTo>
                  <a:cubicBezTo>
                    <a:pt x="182404" y="27527"/>
                    <a:pt x="190500" y="49721"/>
                    <a:pt x="196977" y="72295"/>
                  </a:cubicBezTo>
                  <a:cubicBezTo>
                    <a:pt x="213074" y="128111"/>
                    <a:pt x="212788" y="128206"/>
                    <a:pt x="270510" y="128206"/>
                  </a:cubicBezTo>
                  <a:cubicBezTo>
                    <a:pt x="294799" y="128206"/>
                    <a:pt x="319088" y="128206"/>
                    <a:pt x="343376" y="128206"/>
                  </a:cubicBezTo>
                  <a:cubicBezTo>
                    <a:pt x="343948" y="129826"/>
                    <a:pt x="344519" y="131445"/>
                    <a:pt x="345091" y="13306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203" name="PA-任意多边形 202"/>
            <p:cNvSpPr/>
            <p:nvPr>
              <p:custDataLst>
                <p:tags r:id="rId59"/>
              </p:custDataLst>
            </p:nvPr>
          </p:nvSpPr>
          <p:spPr>
            <a:xfrm>
              <a:off x="3081645" y="4860771"/>
              <a:ext cx="160271" cy="155658"/>
            </a:xfrm>
            <a:custGeom>
              <a:avLst/>
              <a:gdLst>
                <a:gd name="connsiteX0" fmla="*/ 238316 w 238315"/>
                <a:gd name="connsiteY0" fmla="*/ 92202 h 231457"/>
                <a:gd name="connsiteX1" fmla="*/ 181642 w 238315"/>
                <a:gd name="connsiteY1" fmla="*/ 134112 h 231457"/>
                <a:gd name="connsiteX2" fmla="*/ 173641 w 238315"/>
                <a:gd name="connsiteY2" fmla="*/ 158686 h 231457"/>
                <a:gd name="connsiteX3" fmla="*/ 197644 w 238315"/>
                <a:gd name="connsiteY3" fmla="*/ 231077 h 231457"/>
                <a:gd name="connsiteX4" fmla="*/ 121729 w 238315"/>
                <a:gd name="connsiteY4" fmla="*/ 178689 h 231457"/>
                <a:gd name="connsiteX5" fmla="*/ 46292 w 238315"/>
                <a:gd name="connsiteY5" fmla="*/ 231457 h 231457"/>
                <a:gd name="connsiteX6" fmla="*/ 66770 w 238315"/>
                <a:gd name="connsiteY6" fmla="*/ 169069 h 231457"/>
                <a:gd name="connsiteX7" fmla="*/ 54388 w 238315"/>
                <a:gd name="connsiteY7" fmla="*/ 128016 h 231457"/>
                <a:gd name="connsiteX8" fmla="*/ 0 w 238315"/>
                <a:gd name="connsiteY8" fmla="*/ 87439 h 231457"/>
                <a:gd name="connsiteX9" fmla="*/ 74200 w 238315"/>
                <a:gd name="connsiteY9" fmla="*/ 87725 h 231457"/>
                <a:gd name="connsiteX10" fmla="*/ 98203 w 238315"/>
                <a:gd name="connsiteY10" fmla="*/ 69913 h 231457"/>
                <a:gd name="connsiteX11" fmla="*/ 122015 w 238315"/>
                <a:gd name="connsiteY11" fmla="*/ 0 h 231457"/>
                <a:gd name="connsiteX12" fmla="*/ 142685 w 238315"/>
                <a:gd name="connsiteY12" fmla="*/ 62198 h 231457"/>
                <a:gd name="connsiteX13" fmla="*/ 177546 w 238315"/>
                <a:gd name="connsiteY13" fmla="*/ 87916 h 231457"/>
                <a:gd name="connsiteX14" fmla="*/ 236887 w 238315"/>
                <a:gd name="connsiteY14" fmla="*/ 87439 h 231457"/>
                <a:gd name="connsiteX15" fmla="*/ 238316 w 238315"/>
                <a:gd name="connsiteY15" fmla="*/ 92202 h 231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8315" h="231457">
                  <a:moveTo>
                    <a:pt x="238316" y="92202"/>
                  </a:moveTo>
                  <a:cubicBezTo>
                    <a:pt x="219456" y="106204"/>
                    <a:pt x="200882" y="120491"/>
                    <a:pt x="181642" y="134112"/>
                  </a:cubicBezTo>
                  <a:cubicBezTo>
                    <a:pt x="172307" y="140684"/>
                    <a:pt x="168783" y="146590"/>
                    <a:pt x="173641" y="158686"/>
                  </a:cubicBezTo>
                  <a:cubicBezTo>
                    <a:pt x="182309" y="180308"/>
                    <a:pt x="188500" y="202882"/>
                    <a:pt x="197644" y="231077"/>
                  </a:cubicBezTo>
                  <a:cubicBezTo>
                    <a:pt x="169259" y="211455"/>
                    <a:pt x="145828" y="195263"/>
                    <a:pt x="121729" y="178689"/>
                  </a:cubicBezTo>
                  <a:cubicBezTo>
                    <a:pt x="98203" y="195167"/>
                    <a:pt x="75248" y="211264"/>
                    <a:pt x="46292" y="231457"/>
                  </a:cubicBezTo>
                  <a:cubicBezTo>
                    <a:pt x="54293" y="206502"/>
                    <a:pt x="59055" y="187166"/>
                    <a:pt x="66770" y="169069"/>
                  </a:cubicBezTo>
                  <a:cubicBezTo>
                    <a:pt x="74581" y="150781"/>
                    <a:pt x="72962" y="138779"/>
                    <a:pt x="54388" y="128016"/>
                  </a:cubicBezTo>
                  <a:cubicBezTo>
                    <a:pt x="36957" y="117919"/>
                    <a:pt x="21717" y="103917"/>
                    <a:pt x="0" y="87439"/>
                  </a:cubicBezTo>
                  <a:cubicBezTo>
                    <a:pt x="29146" y="87439"/>
                    <a:pt x="51721" y="86677"/>
                    <a:pt x="74200" y="87725"/>
                  </a:cubicBezTo>
                  <a:cubicBezTo>
                    <a:pt x="88202" y="88392"/>
                    <a:pt x="94393" y="83534"/>
                    <a:pt x="98203" y="69913"/>
                  </a:cubicBezTo>
                  <a:cubicBezTo>
                    <a:pt x="104299" y="47625"/>
                    <a:pt x="113062" y="26003"/>
                    <a:pt x="122015" y="0"/>
                  </a:cubicBezTo>
                  <a:cubicBezTo>
                    <a:pt x="129921" y="23431"/>
                    <a:pt x="137732" y="42481"/>
                    <a:pt x="142685" y="62198"/>
                  </a:cubicBezTo>
                  <a:cubicBezTo>
                    <a:pt x="147542" y="81439"/>
                    <a:pt x="156496" y="90106"/>
                    <a:pt x="177546" y="87916"/>
                  </a:cubicBezTo>
                  <a:cubicBezTo>
                    <a:pt x="197168" y="85820"/>
                    <a:pt x="217075" y="87439"/>
                    <a:pt x="236887" y="87439"/>
                  </a:cubicBezTo>
                  <a:cubicBezTo>
                    <a:pt x="237268" y="89059"/>
                    <a:pt x="237744" y="90678"/>
                    <a:pt x="238316" y="9220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204" name="PA-任意多边形 203"/>
            <p:cNvSpPr/>
            <p:nvPr>
              <p:custDataLst>
                <p:tags r:id="rId60"/>
              </p:custDataLst>
            </p:nvPr>
          </p:nvSpPr>
          <p:spPr>
            <a:xfrm>
              <a:off x="2870128" y="4864743"/>
              <a:ext cx="154441" cy="151174"/>
            </a:xfrm>
            <a:custGeom>
              <a:avLst/>
              <a:gdLst>
                <a:gd name="connsiteX0" fmla="*/ 229648 w 229647"/>
                <a:gd name="connsiteY0" fmla="*/ 87058 h 224789"/>
                <a:gd name="connsiteX1" fmla="*/ 178213 w 229647"/>
                <a:gd name="connsiteY1" fmla="*/ 125063 h 224789"/>
                <a:gd name="connsiteX2" fmla="*/ 167830 w 229647"/>
                <a:gd name="connsiteY2" fmla="*/ 157163 h 224789"/>
                <a:gd name="connsiteX3" fmla="*/ 189262 w 229647"/>
                <a:gd name="connsiteY3" fmla="*/ 224790 h 224789"/>
                <a:gd name="connsiteX4" fmla="*/ 130112 w 229647"/>
                <a:gd name="connsiteY4" fmla="*/ 183070 h 224789"/>
                <a:gd name="connsiteX5" fmla="*/ 98203 w 229647"/>
                <a:gd name="connsiteY5" fmla="*/ 183737 h 224789"/>
                <a:gd name="connsiteX6" fmla="*/ 41243 w 229647"/>
                <a:gd name="connsiteY6" fmla="*/ 218504 h 224789"/>
                <a:gd name="connsiteX7" fmla="*/ 62389 w 229647"/>
                <a:gd name="connsiteY7" fmla="*/ 154305 h 224789"/>
                <a:gd name="connsiteX8" fmla="*/ 53912 w 229647"/>
                <a:gd name="connsiteY8" fmla="*/ 127730 h 224789"/>
                <a:gd name="connsiteX9" fmla="*/ 0 w 229647"/>
                <a:gd name="connsiteY9" fmla="*/ 81629 h 224789"/>
                <a:gd name="connsiteX10" fmla="*/ 62389 w 229647"/>
                <a:gd name="connsiteY10" fmla="*/ 82010 h 224789"/>
                <a:gd name="connsiteX11" fmla="*/ 92393 w 229647"/>
                <a:gd name="connsiteY11" fmla="*/ 59626 h 224789"/>
                <a:gd name="connsiteX12" fmla="*/ 117062 w 229647"/>
                <a:gd name="connsiteY12" fmla="*/ 0 h 224789"/>
                <a:gd name="connsiteX13" fmla="*/ 138398 w 229647"/>
                <a:gd name="connsiteY13" fmla="*/ 64103 h 224789"/>
                <a:gd name="connsiteX14" fmla="*/ 162687 w 229647"/>
                <a:gd name="connsiteY14" fmla="*/ 81915 h 224789"/>
                <a:gd name="connsiteX15" fmla="*/ 228505 w 229647"/>
                <a:gd name="connsiteY15" fmla="*/ 81629 h 224789"/>
                <a:gd name="connsiteX16" fmla="*/ 229648 w 229647"/>
                <a:gd name="connsiteY16" fmla="*/ 87058 h 224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9647" h="224789">
                  <a:moveTo>
                    <a:pt x="229648" y="87058"/>
                  </a:moveTo>
                  <a:cubicBezTo>
                    <a:pt x="212503" y="99822"/>
                    <a:pt x="195929" y="113252"/>
                    <a:pt x="178213" y="125063"/>
                  </a:cubicBezTo>
                  <a:cubicBezTo>
                    <a:pt x="165449" y="133540"/>
                    <a:pt x="161639" y="142018"/>
                    <a:pt x="167830" y="157163"/>
                  </a:cubicBezTo>
                  <a:cubicBezTo>
                    <a:pt x="175831" y="176784"/>
                    <a:pt x="180880" y="197644"/>
                    <a:pt x="189262" y="224790"/>
                  </a:cubicBezTo>
                  <a:cubicBezTo>
                    <a:pt x="166116" y="208597"/>
                    <a:pt x="147447" y="196691"/>
                    <a:pt x="130112" y="183070"/>
                  </a:cubicBezTo>
                  <a:cubicBezTo>
                    <a:pt x="118396" y="173831"/>
                    <a:pt x="109633" y="174498"/>
                    <a:pt x="98203" y="183737"/>
                  </a:cubicBezTo>
                  <a:cubicBezTo>
                    <a:pt x="81344" y="197358"/>
                    <a:pt x="62960" y="209074"/>
                    <a:pt x="41243" y="218504"/>
                  </a:cubicBezTo>
                  <a:cubicBezTo>
                    <a:pt x="48196" y="197072"/>
                    <a:pt x="54388" y="175355"/>
                    <a:pt x="62389" y="154305"/>
                  </a:cubicBezTo>
                  <a:cubicBezTo>
                    <a:pt x="67056" y="142018"/>
                    <a:pt x="64770" y="135064"/>
                    <a:pt x="53912" y="127730"/>
                  </a:cubicBezTo>
                  <a:cubicBezTo>
                    <a:pt x="35147" y="114967"/>
                    <a:pt x="17431" y="100584"/>
                    <a:pt x="0" y="81629"/>
                  </a:cubicBezTo>
                  <a:cubicBezTo>
                    <a:pt x="20764" y="81629"/>
                    <a:pt x="41720" y="80296"/>
                    <a:pt x="62389" y="82010"/>
                  </a:cubicBezTo>
                  <a:cubicBezTo>
                    <a:pt x="80486" y="83534"/>
                    <a:pt x="88106" y="76486"/>
                    <a:pt x="92393" y="59626"/>
                  </a:cubicBezTo>
                  <a:cubicBezTo>
                    <a:pt x="97536" y="39433"/>
                    <a:pt x="105537" y="19907"/>
                    <a:pt x="117062" y="0"/>
                  </a:cubicBezTo>
                  <a:cubicBezTo>
                    <a:pt x="124206" y="21336"/>
                    <a:pt x="132016" y="42577"/>
                    <a:pt x="138398" y="64103"/>
                  </a:cubicBezTo>
                  <a:cubicBezTo>
                    <a:pt x="142208" y="77057"/>
                    <a:pt x="148495" y="82677"/>
                    <a:pt x="162687" y="81915"/>
                  </a:cubicBezTo>
                  <a:cubicBezTo>
                    <a:pt x="184595" y="80677"/>
                    <a:pt x="206502" y="81629"/>
                    <a:pt x="228505" y="81629"/>
                  </a:cubicBezTo>
                  <a:cubicBezTo>
                    <a:pt x="228790" y="83439"/>
                    <a:pt x="229171" y="85249"/>
                    <a:pt x="229648" y="8705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205" name="PA-任意多边形 204"/>
            <p:cNvSpPr/>
            <p:nvPr>
              <p:custDataLst>
                <p:tags r:id="rId61"/>
              </p:custDataLst>
            </p:nvPr>
          </p:nvSpPr>
          <p:spPr>
            <a:xfrm>
              <a:off x="3303218" y="4864166"/>
              <a:ext cx="154377" cy="149445"/>
            </a:xfrm>
            <a:custGeom>
              <a:avLst/>
              <a:gdLst>
                <a:gd name="connsiteX0" fmla="*/ 229553 w 229552"/>
                <a:gd name="connsiteY0" fmla="*/ 87725 h 222218"/>
                <a:gd name="connsiteX1" fmla="*/ 174975 w 229552"/>
                <a:gd name="connsiteY1" fmla="*/ 128397 h 222218"/>
                <a:gd name="connsiteX2" fmla="*/ 166402 w 229552"/>
                <a:gd name="connsiteY2" fmla="*/ 155067 h 222218"/>
                <a:gd name="connsiteX3" fmla="*/ 183928 w 229552"/>
                <a:gd name="connsiteY3" fmla="*/ 222218 h 222218"/>
                <a:gd name="connsiteX4" fmla="*/ 129064 w 229552"/>
                <a:gd name="connsiteY4" fmla="*/ 183071 h 222218"/>
                <a:gd name="connsiteX5" fmla="*/ 100965 w 229552"/>
                <a:gd name="connsiteY5" fmla="*/ 182689 h 222218"/>
                <a:gd name="connsiteX6" fmla="*/ 40958 w 229552"/>
                <a:gd name="connsiteY6" fmla="*/ 219742 h 222218"/>
                <a:gd name="connsiteX7" fmla="*/ 61532 w 229552"/>
                <a:gd name="connsiteY7" fmla="*/ 156019 h 222218"/>
                <a:gd name="connsiteX8" fmla="*/ 52864 w 229552"/>
                <a:gd name="connsiteY8" fmla="*/ 127730 h 222218"/>
                <a:gd name="connsiteX9" fmla="*/ 0 w 229552"/>
                <a:gd name="connsiteY9" fmla="*/ 82391 h 222218"/>
                <a:gd name="connsiteX10" fmla="*/ 65246 w 229552"/>
                <a:gd name="connsiteY10" fmla="*/ 82772 h 222218"/>
                <a:gd name="connsiteX11" fmla="*/ 90964 w 229552"/>
                <a:gd name="connsiteY11" fmla="*/ 64008 h 222218"/>
                <a:gd name="connsiteX12" fmla="*/ 116491 w 229552"/>
                <a:gd name="connsiteY12" fmla="*/ 0 h 222218"/>
                <a:gd name="connsiteX13" fmla="*/ 137732 w 229552"/>
                <a:gd name="connsiteY13" fmla="*/ 64294 h 222218"/>
                <a:gd name="connsiteX14" fmla="*/ 163925 w 229552"/>
                <a:gd name="connsiteY14" fmla="*/ 82677 h 222218"/>
                <a:gd name="connsiteX15" fmla="*/ 227933 w 229552"/>
                <a:gd name="connsiteY15" fmla="*/ 82391 h 222218"/>
                <a:gd name="connsiteX16" fmla="*/ 229553 w 229552"/>
                <a:gd name="connsiteY16" fmla="*/ 87725 h 222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9552" h="222218">
                  <a:moveTo>
                    <a:pt x="229553" y="87725"/>
                  </a:moveTo>
                  <a:cubicBezTo>
                    <a:pt x="211455" y="101346"/>
                    <a:pt x="193643" y="115538"/>
                    <a:pt x="174975" y="128397"/>
                  </a:cubicBezTo>
                  <a:cubicBezTo>
                    <a:pt x="164402" y="135636"/>
                    <a:pt x="161639" y="142684"/>
                    <a:pt x="166402" y="155067"/>
                  </a:cubicBezTo>
                  <a:cubicBezTo>
                    <a:pt x="174498" y="176117"/>
                    <a:pt x="180594" y="197929"/>
                    <a:pt x="183928" y="222218"/>
                  </a:cubicBezTo>
                  <a:cubicBezTo>
                    <a:pt x="165545" y="209264"/>
                    <a:pt x="146876" y="196787"/>
                    <a:pt x="129064" y="183071"/>
                  </a:cubicBezTo>
                  <a:cubicBezTo>
                    <a:pt x="119063" y="175355"/>
                    <a:pt x="111443" y="174498"/>
                    <a:pt x="100965" y="182689"/>
                  </a:cubicBezTo>
                  <a:cubicBezTo>
                    <a:pt x="82963" y="196691"/>
                    <a:pt x="63818" y="209074"/>
                    <a:pt x="40958" y="219742"/>
                  </a:cubicBezTo>
                  <a:cubicBezTo>
                    <a:pt x="47720" y="198501"/>
                    <a:pt x="53531" y="176879"/>
                    <a:pt x="61532" y="156019"/>
                  </a:cubicBezTo>
                  <a:cubicBezTo>
                    <a:pt x="66389" y="143161"/>
                    <a:pt x="65056" y="135636"/>
                    <a:pt x="52864" y="127730"/>
                  </a:cubicBezTo>
                  <a:cubicBezTo>
                    <a:pt x="34004" y="115443"/>
                    <a:pt x="16764" y="100870"/>
                    <a:pt x="0" y="82391"/>
                  </a:cubicBezTo>
                  <a:cubicBezTo>
                    <a:pt x="21717" y="82391"/>
                    <a:pt x="43625" y="81153"/>
                    <a:pt x="65246" y="82772"/>
                  </a:cubicBezTo>
                  <a:cubicBezTo>
                    <a:pt x="80677" y="83915"/>
                    <a:pt x="86963" y="77343"/>
                    <a:pt x="90964" y="64008"/>
                  </a:cubicBezTo>
                  <a:cubicBezTo>
                    <a:pt x="97346" y="42577"/>
                    <a:pt x="104775" y="21431"/>
                    <a:pt x="116491" y="0"/>
                  </a:cubicBezTo>
                  <a:cubicBezTo>
                    <a:pt x="123635" y="21431"/>
                    <a:pt x="131731" y="42577"/>
                    <a:pt x="137732" y="64294"/>
                  </a:cubicBezTo>
                  <a:cubicBezTo>
                    <a:pt x="141732" y="78772"/>
                    <a:pt x="149352" y="83439"/>
                    <a:pt x="163925" y="82677"/>
                  </a:cubicBezTo>
                  <a:cubicBezTo>
                    <a:pt x="185166" y="81534"/>
                    <a:pt x="206597" y="82391"/>
                    <a:pt x="227933" y="82391"/>
                  </a:cubicBezTo>
                  <a:cubicBezTo>
                    <a:pt x="228505" y="84201"/>
                    <a:pt x="229076" y="85915"/>
                    <a:pt x="229553" y="87725"/>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文本框 2"/>
          <p:cNvSpPr txBox="1"/>
          <p:nvPr>
            <p:custDataLst>
              <p:tags r:id="rId3"/>
            </p:custDataLst>
          </p:nvPr>
        </p:nvSpPr>
        <p:spPr>
          <a:xfrm>
            <a:off x="1376363" y="1365250"/>
            <a:ext cx="9442450" cy="1015663"/>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black">
                    <a:lumMod val="75000"/>
                    <a:lumOff val="25000"/>
                  </a:prstClr>
                </a:solidFill>
                <a:effectLst/>
                <a:uLnTx/>
                <a:uFillTx/>
                <a:cs typeface="+mn-ea"/>
                <a:sym typeface="+mn-lt"/>
              </a:rPr>
              <a:t>《中华人民共和国安全生产法》确定了“安</a:t>
            </a:r>
            <a:r>
              <a:rPr kumimoji="0" lang="zh-CN" altLang="en-US" sz="2000" b="0" i="0" u="none" strike="noStrike" kern="1200" cap="none" spc="0" normalizeH="0" baseline="0" noProof="0" dirty="0" smtClean="0">
                <a:ln>
                  <a:noFill/>
                </a:ln>
                <a:solidFill>
                  <a:prstClr val="black">
                    <a:lumMod val="75000"/>
                    <a:lumOff val="25000"/>
                  </a:prstClr>
                </a:solidFill>
                <a:effectLst/>
                <a:uLnTx/>
                <a:uFillTx/>
                <a:cs typeface="+mn-ea"/>
                <a:sym typeface="+mn-lt"/>
              </a:rPr>
              <a:t>全优品、</a:t>
            </a:r>
            <a:r>
              <a:rPr kumimoji="0" lang="zh-CN" altLang="en-US" sz="2000" b="0" i="0" u="none" strike="noStrike" kern="1200" cap="none" spc="0" normalizeH="0" baseline="0" noProof="0" dirty="0">
                <a:ln>
                  <a:noFill/>
                </a:ln>
                <a:solidFill>
                  <a:prstClr val="black">
                    <a:lumMod val="75000"/>
                    <a:lumOff val="25000"/>
                  </a:prstClr>
                </a:solidFill>
                <a:effectLst/>
                <a:uLnTx/>
                <a:uFillTx/>
                <a:cs typeface="+mn-ea"/>
                <a:sym typeface="+mn-lt"/>
              </a:rPr>
              <a:t>预防为主、综合治理”的安全生产管理基本方针，在此方针的规约下形成了一定的</a:t>
            </a:r>
            <a:r>
              <a:rPr kumimoji="0" lang="zh-CN" altLang="en-US" sz="2000" b="1" i="0" u="none" strike="noStrike" kern="1200" cap="none" spc="0" normalizeH="0" baseline="0" noProof="0" dirty="0">
                <a:ln>
                  <a:noFill/>
                </a:ln>
                <a:solidFill>
                  <a:srgbClr val="7E0C19"/>
                </a:solidFill>
                <a:effectLst/>
                <a:uLnTx/>
                <a:uFillTx/>
                <a:cs typeface="+mn-ea"/>
                <a:sym typeface="+mn-lt"/>
              </a:rPr>
              <a:t>管理体制</a:t>
            </a:r>
            <a:r>
              <a:rPr kumimoji="0" lang="zh-CN" altLang="en-US" sz="2000" b="0" i="0" u="none" strike="noStrike" kern="1200" cap="none" spc="0" normalizeH="0" baseline="0" noProof="0" dirty="0">
                <a:ln>
                  <a:noFill/>
                </a:ln>
                <a:solidFill>
                  <a:prstClr val="black">
                    <a:lumMod val="75000"/>
                    <a:lumOff val="25000"/>
                  </a:prstClr>
                </a:solidFill>
                <a:effectLst/>
                <a:uLnTx/>
                <a:uFillTx/>
                <a:cs typeface="+mn-ea"/>
                <a:sym typeface="+mn-lt"/>
              </a:rPr>
              <a:t>和</a:t>
            </a:r>
            <a:r>
              <a:rPr kumimoji="0" lang="zh-CN" altLang="en-US" sz="2000" b="1" i="0" u="none" strike="noStrike" kern="1200" cap="none" spc="0" normalizeH="0" baseline="0" noProof="0" dirty="0">
                <a:ln>
                  <a:noFill/>
                </a:ln>
                <a:solidFill>
                  <a:srgbClr val="7E0C19"/>
                </a:solidFill>
                <a:effectLst/>
                <a:uLnTx/>
                <a:uFillTx/>
                <a:cs typeface="+mn-ea"/>
                <a:sym typeface="+mn-lt"/>
              </a:rPr>
              <a:t>基本原则</a:t>
            </a:r>
            <a:r>
              <a:rPr kumimoji="0" lang="zh-CN" altLang="en-US" sz="2000" b="0" i="0" u="none" strike="noStrike" kern="1200" cap="none" spc="0" normalizeH="0" baseline="0" noProof="0" dirty="0">
                <a:ln>
                  <a:noFill/>
                </a:ln>
                <a:solidFill>
                  <a:prstClr val="black">
                    <a:lumMod val="75000"/>
                    <a:lumOff val="25000"/>
                  </a:prstClr>
                </a:solidFill>
                <a:effectLst/>
                <a:uLnTx/>
                <a:uFillTx/>
                <a:cs typeface="+mn-ea"/>
                <a:sym typeface="+mn-lt"/>
              </a:rPr>
              <a:t>。</a:t>
            </a:r>
          </a:p>
        </p:txBody>
      </p:sp>
      <p:sp>
        <p:nvSpPr>
          <p:cNvPr id="7" name="PA-文本框 6"/>
          <p:cNvSpPr txBox="1"/>
          <p:nvPr>
            <p:custDataLst>
              <p:tags r:id="rId4"/>
            </p:custDataLst>
          </p:nvPr>
        </p:nvSpPr>
        <p:spPr>
          <a:xfrm>
            <a:off x="1375093" y="3331845"/>
            <a:ext cx="9442450" cy="87440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目前我国安全生产监督管理的体制是：综合监管与行业监管相结合、国家监察与地方监管相结合、政府监督与其他监督相结合的格局。</a:t>
            </a:r>
          </a:p>
        </p:txBody>
      </p:sp>
      <p:sp>
        <p:nvSpPr>
          <p:cNvPr id="10" name="PA-文本框 9"/>
          <p:cNvSpPr txBox="1"/>
          <p:nvPr>
            <p:custDataLst>
              <p:tags r:id="rId5"/>
            </p:custDataLst>
          </p:nvPr>
        </p:nvSpPr>
        <p:spPr>
          <a:xfrm>
            <a:off x="1375093" y="4309745"/>
            <a:ext cx="9442450" cy="458908"/>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监督管理的基本特征：</a:t>
            </a:r>
            <a:r>
              <a:rPr kumimoji="0" lang="zh-CN" altLang="en-US" sz="1800" b="1" i="0" u="none" strike="noStrike" kern="1200" cap="none" spc="0" normalizeH="0" baseline="0" noProof="0" dirty="0">
                <a:ln>
                  <a:noFill/>
                </a:ln>
                <a:solidFill>
                  <a:srgbClr val="7E0C19"/>
                </a:solidFill>
                <a:effectLst/>
                <a:uLnTx/>
                <a:uFillTx/>
                <a:cs typeface="+mn-ea"/>
                <a:sym typeface="+mn-lt"/>
              </a:rPr>
              <a:t>权威性、强制性、普遍约束性</a:t>
            </a: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a:t>
            </a:r>
          </a:p>
        </p:txBody>
      </p:sp>
      <p:sp>
        <p:nvSpPr>
          <p:cNvPr id="13" name="PA-文本框 12"/>
          <p:cNvSpPr txBox="1"/>
          <p:nvPr>
            <p:custDataLst>
              <p:tags r:id="rId6"/>
            </p:custDataLst>
          </p:nvPr>
        </p:nvSpPr>
        <p:spPr>
          <a:xfrm>
            <a:off x="1375093" y="4885690"/>
            <a:ext cx="9442450" cy="87440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监督管理的基本原则：</a:t>
            </a:r>
            <a:r>
              <a:rPr kumimoji="0" lang="zh-CN" altLang="en-US" sz="1800" b="1" i="0" u="none" strike="noStrike" kern="1200" cap="none" spc="0" normalizeH="0" baseline="0" noProof="0" dirty="0">
                <a:ln>
                  <a:noFill/>
                </a:ln>
                <a:solidFill>
                  <a:srgbClr val="7E0C19"/>
                </a:solidFill>
                <a:effectLst/>
                <a:uLnTx/>
                <a:uFillTx/>
                <a:cs typeface="+mn-ea"/>
                <a:sym typeface="+mn-lt"/>
              </a:rPr>
              <a:t>“有法必依、执法必严、违法必究”</a:t>
            </a: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、以事实为依据，以法律为准绳、预防为主、行为监察与技术监察相结合、监察与服务相结合、教育与惩罚相结合。</a:t>
            </a:r>
          </a:p>
        </p:txBody>
      </p:sp>
      <p:cxnSp>
        <p:nvCxnSpPr>
          <p:cNvPr id="11" name="PA-直接连接符 10"/>
          <p:cNvCxnSpPr/>
          <p:nvPr>
            <p:custDataLst>
              <p:tags r:id="rId7"/>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12" name="PA-文本框 11"/>
          <p:cNvSpPr txBox="1"/>
          <p:nvPr>
            <p:custDataLst>
              <p:tags r:id="rId8"/>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安全体制原则</a:t>
            </a:r>
          </a:p>
        </p:txBody>
      </p:sp>
      <p:grpSp>
        <p:nvGrpSpPr>
          <p:cNvPr id="6" name="PA-组合 5"/>
          <p:cNvGrpSpPr/>
          <p:nvPr>
            <p:custDataLst>
              <p:tags r:id="rId9"/>
            </p:custDataLst>
          </p:nvPr>
        </p:nvGrpSpPr>
        <p:grpSpPr>
          <a:xfrm>
            <a:off x="1450975" y="2871470"/>
            <a:ext cx="1570990" cy="459740"/>
            <a:chOff x="2165" y="4522"/>
            <a:chExt cx="2474" cy="724"/>
          </a:xfrm>
        </p:grpSpPr>
        <p:sp>
          <p:nvSpPr>
            <p:cNvPr id="2" name="PA-圆角矩形 1"/>
            <p:cNvSpPr/>
            <p:nvPr>
              <p:custDataLst>
                <p:tags r:id="rId10"/>
              </p:custDataLst>
            </p:nvPr>
          </p:nvSpPr>
          <p:spPr>
            <a:xfrm>
              <a:off x="2165" y="4527"/>
              <a:ext cx="2475" cy="716"/>
            </a:xfrm>
            <a:prstGeom prst="roundRect">
              <a:avLst/>
            </a:prstGeom>
            <a:solidFill>
              <a:srgbClr val="7E0C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4" name="PA-文本框 3"/>
            <p:cNvSpPr txBox="1"/>
            <p:nvPr>
              <p:custDataLst>
                <p:tags r:id="rId11"/>
              </p:custDataLst>
            </p:nvPr>
          </p:nvSpPr>
          <p:spPr>
            <a:xfrm>
              <a:off x="2285" y="4522"/>
              <a:ext cx="2234" cy="7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white"/>
                  </a:solidFill>
                  <a:effectLst/>
                  <a:uLnTx/>
                  <a:uFillTx/>
                  <a:cs typeface="+mn-ea"/>
                  <a:sym typeface="+mn-lt"/>
                </a:rPr>
                <a:t>管理体制</a:t>
              </a:r>
            </a:p>
          </p:txBody>
        </p:sp>
      </p:gr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PA-组合 5"/>
          <p:cNvGrpSpPr/>
          <p:nvPr>
            <p:custDataLst>
              <p:tags r:id="rId3"/>
            </p:custDataLst>
          </p:nvPr>
        </p:nvGrpSpPr>
        <p:grpSpPr>
          <a:xfrm>
            <a:off x="1298575" y="2246630"/>
            <a:ext cx="9614535" cy="1891030"/>
            <a:chOff x="2162" y="3269"/>
            <a:chExt cx="15141" cy="2978"/>
          </a:xfrm>
        </p:grpSpPr>
        <p:sp>
          <p:nvSpPr>
            <p:cNvPr id="7" name="PA-文本框 6"/>
            <p:cNvSpPr txBox="1"/>
            <p:nvPr>
              <p:custDataLst>
                <p:tags r:id="rId12"/>
              </p:custDataLst>
            </p:nvPr>
          </p:nvSpPr>
          <p:spPr>
            <a:xfrm>
              <a:off x="2162" y="3269"/>
              <a:ext cx="7821" cy="78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srgbClr val="7E0C19"/>
                  </a:solidFill>
                  <a:effectLst/>
                  <a:uLnTx/>
                  <a:uFillTx/>
                  <a:cs typeface="+mn-ea"/>
                  <a:sym typeface="+mn-lt"/>
                </a:rPr>
                <a:t>1</a:t>
              </a:r>
              <a:r>
                <a:rPr kumimoji="0" lang="zh-CN" altLang="en-US" sz="2000" b="1" i="0" u="none" strike="noStrike" kern="1200" cap="none" spc="0" normalizeH="0" baseline="0" noProof="0" dirty="0">
                  <a:ln>
                    <a:noFill/>
                  </a:ln>
                  <a:solidFill>
                    <a:srgbClr val="7E0C19"/>
                  </a:solidFill>
                  <a:effectLst/>
                  <a:uLnTx/>
                  <a:uFillTx/>
                  <a:cs typeface="+mn-ea"/>
                  <a:sym typeface="+mn-lt"/>
                </a:rPr>
                <a:t>、“以人为本”的原则</a:t>
              </a:r>
            </a:p>
          </p:txBody>
        </p:sp>
        <p:sp>
          <p:nvSpPr>
            <p:cNvPr id="10" name="PA-文本框 9"/>
            <p:cNvSpPr txBox="1"/>
            <p:nvPr>
              <p:custDataLst>
                <p:tags r:id="rId13"/>
              </p:custDataLst>
            </p:nvPr>
          </p:nvSpPr>
          <p:spPr>
            <a:xfrm>
              <a:off x="2166" y="4140"/>
              <a:ext cx="15137" cy="210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在生产与安全的关系中，一切以安全为重，安全必须排</a:t>
              </a:r>
              <a:r>
                <a:rPr kumimoji="0" lang="zh-CN" altLang="en-US" sz="1800" b="0" i="0" u="none" strike="noStrike" kern="1200" cap="none" spc="0" normalizeH="0" baseline="0" noProof="0" dirty="0" smtClean="0">
                  <a:ln>
                    <a:noFill/>
                  </a:ln>
                  <a:solidFill>
                    <a:prstClr val="black">
                      <a:lumMod val="75000"/>
                      <a:lumOff val="25000"/>
                    </a:prstClr>
                  </a:solidFill>
                  <a:effectLst/>
                  <a:uLnTx/>
                  <a:uFillTx/>
                  <a:cs typeface="+mn-ea"/>
                  <a:sym typeface="+mn-lt"/>
                </a:rPr>
                <a:t>在优品位</a:t>
              </a: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。必须预先分析危险源，预测和评价危险、有害因素，掌握危险出现的规律和变化，采取相应的预防措施，将危险和安全隐患消灭的萌芽状态。</a:t>
              </a:r>
            </a:p>
          </p:txBody>
        </p:sp>
      </p:grpSp>
      <p:grpSp>
        <p:nvGrpSpPr>
          <p:cNvPr id="2" name="PA-组合 1"/>
          <p:cNvGrpSpPr/>
          <p:nvPr>
            <p:custDataLst>
              <p:tags r:id="rId4"/>
            </p:custDataLst>
          </p:nvPr>
        </p:nvGrpSpPr>
        <p:grpSpPr>
          <a:xfrm>
            <a:off x="4651375" y="4293235"/>
            <a:ext cx="6261735" cy="1427480"/>
            <a:chOff x="2162" y="7011"/>
            <a:chExt cx="9861" cy="2248"/>
          </a:xfrm>
        </p:grpSpPr>
        <p:sp>
          <p:nvSpPr>
            <p:cNvPr id="13" name="PA-文本框 12"/>
            <p:cNvSpPr txBox="1"/>
            <p:nvPr>
              <p:custDataLst>
                <p:tags r:id="rId10"/>
              </p:custDataLst>
            </p:nvPr>
          </p:nvSpPr>
          <p:spPr>
            <a:xfrm>
              <a:off x="2162" y="7011"/>
              <a:ext cx="7821" cy="78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srgbClr val="7E0C19"/>
                  </a:solidFill>
                  <a:effectLst/>
                  <a:uLnTx/>
                  <a:uFillTx/>
                  <a:cs typeface="+mn-ea"/>
                  <a:sym typeface="+mn-lt"/>
                </a:rPr>
                <a:t>2</a:t>
              </a:r>
              <a:r>
                <a:rPr kumimoji="0" lang="zh-CN" altLang="en-US" sz="2000" b="1" i="0" u="none" strike="noStrike" kern="1200" cap="none" spc="0" normalizeH="0" baseline="0" noProof="0" dirty="0">
                  <a:ln>
                    <a:noFill/>
                  </a:ln>
                  <a:solidFill>
                    <a:srgbClr val="7E0C19"/>
                  </a:solidFill>
                  <a:effectLst/>
                  <a:uLnTx/>
                  <a:uFillTx/>
                  <a:cs typeface="+mn-ea"/>
                  <a:sym typeface="+mn-lt"/>
                </a:rPr>
                <a:t>、“谁主管、谁负责”的原则</a:t>
              </a:r>
            </a:p>
          </p:txBody>
        </p:sp>
        <p:sp>
          <p:nvSpPr>
            <p:cNvPr id="5" name="PA-文本框 4"/>
            <p:cNvSpPr txBox="1"/>
            <p:nvPr>
              <p:custDataLst>
                <p:tags r:id="rId11"/>
              </p:custDataLst>
            </p:nvPr>
          </p:nvSpPr>
          <p:spPr>
            <a:xfrm>
              <a:off x="2166" y="7882"/>
              <a:ext cx="9857" cy="137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安全生产的重要性要求主管者也必须是责任人，要全面履行安全生产责任。</a:t>
              </a:r>
            </a:p>
          </p:txBody>
        </p:sp>
      </p:grpSp>
      <p:cxnSp>
        <p:nvCxnSpPr>
          <p:cNvPr id="11" name="PA-直接连接符 10"/>
          <p:cNvCxnSpPr/>
          <p:nvPr>
            <p:custDataLst>
              <p:tags r:id="rId5"/>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12" name="PA-文本框 11"/>
          <p:cNvSpPr txBox="1"/>
          <p:nvPr>
            <p:custDataLst>
              <p:tags r:id="rId6"/>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安全体制原则</a:t>
            </a:r>
          </a:p>
        </p:txBody>
      </p:sp>
      <p:grpSp>
        <p:nvGrpSpPr>
          <p:cNvPr id="18" name="PA-组合 17"/>
          <p:cNvGrpSpPr/>
          <p:nvPr>
            <p:custDataLst>
              <p:tags r:id="rId7"/>
            </p:custDataLst>
          </p:nvPr>
        </p:nvGrpSpPr>
        <p:grpSpPr>
          <a:xfrm>
            <a:off x="1458595" y="1443990"/>
            <a:ext cx="1571625" cy="460375"/>
            <a:chOff x="2165" y="4522"/>
            <a:chExt cx="2475" cy="725"/>
          </a:xfrm>
        </p:grpSpPr>
        <p:sp>
          <p:nvSpPr>
            <p:cNvPr id="19" name="PA-圆角矩形 18"/>
            <p:cNvSpPr/>
            <p:nvPr>
              <p:custDataLst>
                <p:tags r:id="rId8"/>
              </p:custDataLst>
            </p:nvPr>
          </p:nvSpPr>
          <p:spPr>
            <a:xfrm>
              <a:off x="2165" y="4527"/>
              <a:ext cx="2475" cy="716"/>
            </a:xfrm>
            <a:prstGeom prst="roundRect">
              <a:avLst/>
            </a:prstGeom>
            <a:solidFill>
              <a:srgbClr val="7E0C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20" name="PA-文本框 19"/>
            <p:cNvSpPr txBox="1"/>
            <p:nvPr>
              <p:custDataLst>
                <p:tags r:id="rId9"/>
              </p:custDataLst>
            </p:nvPr>
          </p:nvSpPr>
          <p:spPr>
            <a:xfrm>
              <a:off x="2285" y="4522"/>
              <a:ext cx="2234" cy="7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white"/>
                  </a:solidFill>
                  <a:effectLst/>
                  <a:uLnTx/>
                  <a:uFillTx/>
                  <a:cs typeface="+mn-ea"/>
                  <a:sym typeface="+mn-lt"/>
                </a:rPr>
                <a:t>基本原则</a:t>
              </a:r>
            </a:p>
          </p:txBody>
        </p:sp>
      </p:gr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PA-组合 3"/>
          <p:cNvGrpSpPr/>
          <p:nvPr>
            <p:custDataLst>
              <p:tags r:id="rId3"/>
            </p:custDataLst>
          </p:nvPr>
        </p:nvGrpSpPr>
        <p:grpSpPr>
          <a:xfrm>
            <a:off x="1318260" y="4085590"/>
            <a:ext cx="9731375" cy="1891030"/>
            <a:chOff x="2166" y="6062"/>
            <a:chExt cx="15325" cy="2978"/>
          </a:xfrm>
        </p:grpSpPr>
        <p:sp>
          <p:nvSpPr>
            <p:cNvPr id="13" name="PA-文本框 12"/>
            <p:cNvSpPr txBox="1"/>
            <p:nvPr>
              <p:custDataLst>
                <p:tags r:id="rId12"/>
              </p:custDataLst>
            </p:nvPr>
          </p:nvSpPr>
          <p:spPr>
            <a:xfrm>
              <a:off x="2166" y="6062"/>
              <a:ext cx="7646" cy="78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srgbClr val="7E0C19"/>
                  </a:solidFill>
                  <a:effectLst/>
                  <a:uLnTx/>
                  <a:uFillTx/>
                  <a:cs typeface="+mn-ea"/>
                  <a:sym typeface="+mn-lt"/>
                </a:rPr>
                <a:t>4</a:t>
              </a:r>
              <a:r>
                <a:rPr kumimoji="0" lang="zh-CN" altLang="en-US" sz="2000" b="1" i="0" u="none" strike="noStrike" kern="1200" cap="none" spc="0" normalizeH="0" baseline="0" noProof="0" dirty="0">
                  <a:ln>
                    <a:noFill/>
                  </a:ln>
                  <a:solidFill>
                    <a:srgbClr val="7E0C19"/>
                  </a:solidFill>
                  <a:effectLst/>
                  <a:uLnTx/>
                  <a:uFillTx/>
                  <a:cs typeface="+mn-ea"/>
                  <a:sym typeface="+mn-lt"/>
                </a:rPr>
                <a:t>、“安全具有否决权”的原则</a:t>
              </a:r>
            </a:p>
          </p:txBody>
        </p:sp>
        <p:sp>
          <p:nvSpPr>
            <p:cNvPr id="5" name="PA-文本框 4"/>
            <p:cNvSpPr txBox="1"/>
            <p:nvPr>
              <p:custDataLst>
                <p:tags r:id="rId13"/>
              </p:custDataLst>
            </p:nvPr>
          </p:nvSpPr>
          <p:spPr>
            <a:xfrm>
              <a:off x="2170" y="6933"/>
              <a:ext cx="15321" cy="210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指安全生产工作是衡量工程项目管理的一项基本内容，它要求对各项指标考核，评优创先时首先必须考虑安全指标的完成情况。安全指标没有实现，即使其他指标顺利完成，仍无法实现项目的最优化，安全具有一票否决的作用。</a:t>
              </a:r>
            </a:p>
          </p:txBody>
        </p:sp>
      </p:grpSp>
      <p:cxnSp>
        <p:nvCxnSpPr>
          <p:cNvPr id="11" name="PA-直接连接符 10"/>
          <p:cNvCxnSpPr/>
          <p:nvPr>
            <p:custDataLst>
              <p:tags r:id="rId4"/>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12" name="PA-文本框 11"/>
          <p:cNvSpPr txBox="1"/>
          <p:nvPr>
            <p:custDataLst>
              <p:tags r:id="rId5"/>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安全体制原则</a:t>
            </a:r>
          </a:p>
        </p:txBody>
      </p:sp>
      <p:grpSp>
        <p:nvGrpSpPr>
          <p:cNvPr id="18" name="PA-组合 17"/>
          <p:cNvGrpSpPr/>
          <p:nvPr>
            <p:custDataLst>
              <p:tags r:id="rId6"/>
            </p:custDataLst>
          </p:nvPr>
        </p:nvGrpSpPr>
        <p:grpSpPr>
          <a:xfrm>
            <a:off x="1458595" y="1443990"/>
            <a:ext cx="1571625" cy="460375"/>
            <a:chOff x="2165" y="4522"/>
            <a:chExt cx="2475" cy="725"/>
          </a:xfrm>
        </p:grpSpPr>
        <p:sp>
          <p:nvSpPr>
            <p:cNvPr id="19" name="PA-圆角矩形 18"/>
            <p:cNvSpPr/>
            <p:nvPr>
              <p:custDataLst>
                <p:tags r:id="rId10"/>
              </p:custDataLst>
            </p:nvPr>
          </p:nvSpPr>
          <p:spPr>
            <a:xfrm>
              <a:off x="2165" y="4527"/>
              <a:ext cx="2475" cy="716"/>
            </a:xfrm>
            <a:prstGeom prst="roundRect">
              <a:avLst/>
            </a:prstGeom>
            <a:solidFill>
              <a:srgbClr val="7E0C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20" name="PA-文本框 19"/>
            <p:cNvSpPr txBox="1"/>
            <p:nvPr>
              <p:custDataLst>
                <p:tags r:id="rId11"/>
              </p:custDataLst>
            </p:nvPr>
          </p:nvSpPr>
          <p:spPr>
            <a:xfrm>
              <a:off x="2285" y="4522"/>
              <a:ext cx="2234" cy="7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white"/>
                  </a:solidFill>
                  <a:effectLst/>
                  <a:uLnTx/>
                  <a:uFillTx/>
                  <a:cs typeface="+mn-ea"/>
                  <a:sym typeface="+mn-lt"/>
                </a:rPr>
                <a:t>基本原则</a:t>
              </a:r>
            </a:p>
          </p:txBody>
        </p:sp>
      </p:grpSp>
      <p:grpSp>
        <p:nvGrpSpPr>
          <p:cNvPr id="21" name="PA-组合 20"/>
          <p:cNvGrpSpPr/>
          <p:nvPr>
            <p:custDataLst>
              <p:tags r:id="rId7"/>
            </p:custDataLst>
          </p:nvPr>
        </p:nvGrpSpPr>
        <p:grpSpPr>
          <a:xfrm>
            <a:off x="1318260" y="2044700"/>
            <a:ext cx="9731375" cy="1891030"/>
            <a:chOff x="2166" y="2305"/>
            <a:chExt cx="15325" cy="2978"/>
          </a:xfrm>
        </p:grpSpPr>
        <p:sp>
          <p:nvSpPr>
            <p:cNvPr id="22" name="PA-文本框 21"/>
            <p:cNvSpPr txBox="1"/>
            <p:nvPr>
              <p:custDataLst>
                <p:tags r:id="rId8"/>
              </p:custDataLst>
            </p:nvPr>
          </p:nvSpPr>
          <p:spPr>
            <a:xfrm>
              <a:off x="2166" y="2305"/>
              <a:ext cx="7769" cy="78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srgbClr val="7E0C19"/>
                  </a:solidFill>
                  <a:effectLst/>
                  <a:uLnTx/>
                  <a:uFillTx/>
                  <a:cs typeface="+mn-ea"/>
                  <a:sym typeface="+mn-lt"/>
                </a:rPr>
                <a:t>3</a:t>
              </a:r>
              <a:r>
                <a:rPr kumimoji="0" lang="zh-CN" altLang="en-US" sz="2000" b="1" i="0" u="none" strike="noStrike" kern="1200" cap="none" spc="0" normalizeH="0" baseline="0" noProof="0" dirty="0">
                  <a:ln>
                    <a:noFill/>
                  </a:ln>
                  <a:solidFill>
                    <a:srgbClr val="7E0C19"/>
                  </a:solidFill>
                  <a:effectLst/>
                  <a:uLnTx/>
                  <a:uFillTx/>
                  <a:cs typeface="+mn-ea"/>
                  <a:sym typeface="+mn-lt"/>
                </a:rPr>
                <a:t>、“管生产必须管安全”的原则</a:t>
              </a:r>
            </a:p>
          </p:txBody>
        </p:sp>
        <p:sp>
          <p:nvSpPr>
            <p:cNvPr id="23" name="PA-文本框 22"/>
            <p:cNvSpPr txBox="1"/>
            <p:nvPr>
              <p:custDataLst>
                <p:tags r:id="rId9"/>
              </p:custDataLst>
            </p:nvPr>
          </p:nvSpPr>
          <p:spPr>
            <a:xfrm>
              <a:off x="2170" y="3176"/>
              <a:ext cx="15321" cy="210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指工程项目各级领导和全体员工在生产过程中必须坚持在抓生产的同时抓好安全工作。他实现了安全与生产的统一，生产和安全是一个有机的整体，两者不能分割更不能对立起来应将安全寓于生产之中。</a:t>
              </a:r>
            </a:p>
          </p:txBody>
        </p:sp>
      </p:gr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PA-组合 1"/>
          <p:cNvGrpSpPr/>
          <p:nvPr>
            <p:custDataLst>
              <p:tags r:id="rId3"/>
            </p:custDataLst>
          </p:nvPr>
        </p:nvGrpSpPr>
        <p:grpSpPr>
          <a:xfrm>
            <a:off x="1330960" y="2012950"/>
            <a:ext cx="5807075" cy="1891030"/>
            <a:chOff x="2170" y="2648"/>
            <a:chExt cx="9145" cy="2978"/>
          </a:xfrm>
        </p:grpSpPr>
        <p:sp>
          <p:nvSpPr>
            <p:cNvPr id="7" name="PA-文本框 6"/>
            <p:cNvSpPr txBox="1"/>
            <p:nvPr>
              <p:custDataLst>
                <p:tags r:id="rId12"/>
              </p:custDataLst>
            </p:nvPr>
          </p:nvSpPr>
          <p:spPr>
            <a:xfrm>
              <a:off x="2170" y="2648"/>
              <a:ext cx="6899" cy="78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srgbClr val="7E0C19"/>
                  </a:solidFill>
                  <a:effectLst/>
                  <a:uLnTx/>
                  <a:uFillTx/>
                  <a:cs typeface="+mn-ea"/>
                  <a:sym typeface="+mn-lt"/>
                </a:rPr>
                <a:t>5</a:t>
              </a:r>
              <a:r>
                <a:rPr kumimoji="0" lang="zh-CN" altLang="en-US" sz="2000" b="1" i="0" u="none" strike="noStrike" kern="1200" cap="none" spc="0" normalizeH="0" baseline="0" noProof="0" dirty="0">
                  <a:ln>
                    <a:noFill/>
                  </a:ln>
                  <a:solidFill>
                    <a:srgbClr val="7E0C19"/>
                  </a:solidFill>
                  <a:effectLst/>
                  <a:uLnTx/>
                  <a:uFillTx/>
                  <a:cs typeface="+mn-ea"/>
                  <a:sym typeface="+mn-lt"/>
                </a:rPr>
                <a:t>、“三同时”原则</a:t>
              </a:r>
            </a:p>
          </p:txBody>
        </p:sp>
        <p:sp>
          <p:nvSpPr>
            <p:cNvPr id="10" name="PA-文本框 9"/>
            <p:cNvSpPr txBox="1"/>
            <p:nvPr>
              <p:custDataLst>
                <p:tags r:id="rId13"/>
              </p:custDataLst>
            </p:nvPr>
          </p:nvSpPr>
          <p:spPr>
            <a:xfrm>
              <a:off x="2174" y="3519"/>
              <a:ext cx="9141" cy="210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基本建设项目中的职业安全、卫生技术和环境保护等措施和设施，必须与主体工程同时设计、同时施工、同时投产使用的法律制度的简称。</a:t>
              </a:r>
            </a:p>
          </p:txBody>
        </p:sp>
      </p:grpSp>
      <p:grpSp>
        <p:nvGrpSpPr>
          <p:cNvPr id="4" name="PA-组合 3"/>
          <p:cNvGrpSpPr/>
          <p:nvPr>
            <p:custDataLst>
              <p:tags r:id="rId4"/>
            </p:custDataLst>
          </p:nvPr>
        </p:nvGrpSpPr>
        <p:grpSpPr>
          <a:xfrm>
            <a:off x="1328420" y="3818890"/>
            <a:ext cx="9701530" cy="1891030"/>
            <a:chOff x="2166" y="5719"/>
            <a:chExt cx="15278" cy="2978"/>
          </a:xfrm>
        </p:grpSpPr>
        <p:sp>
          <p:nvSpPr>
            <p:cNvPr id="13" name="PA-文本框 12"/>
            <p:cNvSpPr txBox="1"/>
            <p:nvPr>
              <p:custDataLst>
                <p:tags r:id="rId10"/>
              </p:custDataLst>
            </p:nvPr>
          </p:nvSpPr>
          <p:spPr>
            <a:xfrm>
              <a:off x="2166" y="5719"/>
              <a:ext cx="6899" cy="78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srgbClr val="7E0C19"/>
                  </a:solidFill>
                  <a:effectLst/>
                  <a:uLnTx/>
                  <a:uFillTx/>
                  <a:cs typeface="+mn-ea"/>
                  <a:sym typeface="+mn-lt"/>
                </a:rPr>
                <a:t>6</a:t>
              </a:r>
              <a:r>
                <a:rPr kumimoji="0" lang="zh-CN" altLang="en-US" sz="2000" b="1" i="0" u="none" strike="noStrike" kern="1200" cap="none" spc="0" normalizeH="0" baseline="0" noProof="0" dirty="0">
                  <a:ln>
                    <a:noFill/>
                  </a:ln>
                  <a:solidFill>
                    <a:srgbClr val="7E0C19"/>
                  </a:solidFill>
                  <a:effectLst/>
                  <a:uLnTx/>
                  <a:uFillTx/>
                  <a:cs typeface="+mn-ea"/>
                  <a:sym typeface="+mn-lt"/>
                </a:rPr>
                <a:t>、“四不放过”原则</a:t>
              </a:r>
            </a:p>
          </p:txBody>
        </p:sp>
        <p:sp>
          <p:nvSpPr>
            <p:cNvPr id="5" name="PA-文本框 4"/>
            <p:cNvSpPr txBox="1"/>
            <p:nvPr>
              <p:custDataLst>
                <p:tags r:id="rId11"/>
              </p:custDataLst>
            </p:nvPr>
          </p:nvSpPr>
          <p:spPr>
            <a:xfrm>
              <a:off x="2170" y="6590"/>
              <a:ext cx="15274" cy="210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cs typeface="+mn-ea"/>
                  <a:sym typeface="+mn-lt"/>
                </a:rPr>
                <a:t>事故原因未查清不放过，当事人和群众没有受到教育不放过，事故责任人未受到处理不放过，没有制订切实可行的预防措施不放过。“四不放过”原则的支持依据是《国务院关于特大安全事故行政责任追究的规定》。</a:t>
              </a:r>
              <a:endParaRPr kumimoji="0" lang="en-US" altLang="zh-CN" sz="1800" b="0" i="0" u="none" strike="noStrike" kern="1200" cap="none" spc="0" normalizeH="0" baseline="0" noProof="0" dirty="0">
                <a:ln>
                  <a:noFill/>
                </a:ln>
                <a:solidFill>
                  <a:prstClr val="black">
                    <a:lumMod val="75000"/>
                    <a:lumOff val="25000"/>
                  </a:prstClr>
                </a:solidFill>
                <a:effectLst/>
                <a:uLnTx/>
                <a:uFillTx/>
                <a:cs typeface="+mn-ea"/>
                <a:sym typeface="+mn-lt"/>
              </a:endParaRPr>
            </a:p>
          </p:txBody>
        </p:sp>
      </p:grpSp>
      <p:cxnSp>
        <p:nvCxnSpPr>
          <p:cNvPr id="11" name="PA-直接连接符 10"/>
          <p:cNvCxnSpPr/>
          <p:nvPr>
            <p:custDataLst>
              <p:tags r:id="rId5"/>
            </p:custDataLst>
          </p:nvPr>
        </p:nvCxnSpPr>
        <p:spPr>
          <a:xfrm>
            <a:off x="793750" y="997585"/>
            <a:ext cx="10605135" cy="0"/>
          </a:xfrm>
          <a:prstGeom prst="line">
            <a:avLst/>
          </a:prstGeom>
          <a:ln>
            <a:solidFill>
              <a:srgbClr val="941630"/>
            </a:solidFill>
          </a:ln>
        </p:spPr>
        <p:style>
          <a:lnRef idx="1">
            <a:schemeClr val="accent1"/>
          </a:lnRef>
          <a:fillRef idx="0">
            <a:schemeClr val="accent1"/>
          </a:fillRef>
          <a:effectRef idx="0">
            <a:schemeClr val="accent1"/>
          </a:effectRef>
          <a:fontRef idx="minor">
            <a:schemeClr val="tx1"/>
          </a:fontRef>
        </p:style>
      </p:cxnSp>
      <p:sp>
        <p:nvSpPr>
          <p:cNvPr id="12" name="PA-文本框 11"/>
          <p:cNvSpPr txBox="1"/>
          <p:nvPr>
            <p:custDataLst>
              <p:tags r:id="rId6"/>
            </p:custDataLst>
          </p:nvPr>
        </p:nvSpPr>
        <p:spPr>
          <a:xfrm>
            <a:off x="793750" y="475615"/>
            <a:ext cx="274256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300" normalizeH="0" baseline="0" noProof="0" dirty="0">
                <a:ln>
                  <a:noFill/>
                </a:ln>
                <a:solidFill>
                  <a:srgbClr val="941630"/>
                </a:solidFill>
                <a:effectLst/>
                <a:uLnTx/>
                <a:uFillTx/>
                <a:cs typeface="+mn-ea"/>
                <a:sym typeface="+mn-lt"/>
              </a:rPr>
              <a:t>安全体制原则</a:t>
            </a:r>
          </a:p>
        </p:txBody>
      </p:sp>
      <p:grpSp>
        <p:nvGrpSpPr>
          <p:cNvPr id="18" name="PA-组合 17"/>
          <p:cNvGrpSpPr/>
          <p:nvPr>
            <p:custDataLst>
              <p:tags r:id="rId7"/>
            </p:custDataLst>
          </p:nvPr>
        </p:nvGrpSpPr>
        <p:grpSpPr>
          <a:xfrm>
            <a:off x="1458595" y="1443990"/>
            <a:ext cx="1571625" cy="460375"/>
            <a:chOff x="2165" y="4522"/>
            <a:chExt cx="2475" cy="725"/>
          </a:xfrm>
        </p:grpSpPr>
        <p:sp>
          <p:nvSpPr>
            <p:cNvPr id="19" name="PA-圆角矩形 18"/>
            <p:cNvSpPr/>
            <p:nvPr>
              <p:custDataLst>
                <p:tags r:id="rId8"/>
              </p:custDataLst>
            </p:nvPr>
          </p:nvSpPr>
          <p:spPr>
            <a:xfrm>
              <a:off x="2165" y="4527"/>
              <a:ext cx="2475" cy="716"/>
            </a:xfrm>
            <a:prstGeom prst="roundRect">
              <a:avLst/>
            </a:prstGeom>
            <a:solidFill>
              <a:srgbClr val="7E0C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20" name="PA-文本框 19"/>
            <p:cNvSpPr txBox="1"/>
            <p:nvPr>
              <p:custDataLst>
                <p:tags r:id="rId9"/>
              </p:custDataLst>
            </p:nvPr>
          </p:nvSpPr>
          <p:spPr>
            <a:xfrm>
              <a:off x="2285" y="4522"/>
              <a:ext cx="2234" cy="7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white"/>
                  </a:solidFill>
                  <a:effectLst/>
                  <a:uLnTx/>
                  <a:uFillTx/>
                  <a:cs typeface="+mn-ea"/>
                  <a:sym typeface="+mn-lt"/>
                </a:rPr>
                <a:t>基本原则</a:t>
              </a:r>
            </a:p>
          </p:txBody>
        </p:sp>
      </p:grpSp>
      <p:sp>
        <p:nvSpPr>
          <p:cNvPr id="15" name="TextBox 14"/>
          <p:cNvSpPr txBox="1"/>
          <p:nvPr/>
        </p:nvSpPr>
        <p:spPr>
          <a:xfrm>
            <a:off x="552450" y="6701094"/>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rgbClr val="C00000"/>
                </a:solidFill>
                <a:effectLst/>
                <a:uLnTx/>
                <a:uFillTx/>
              </a:rPr>
              <a:t>PPT</a:t>
            </a:r>
            <a:r>
              <a:rPr kumimoji="0" lang="zh-CN" altLang="en-US" sz="100" b="0" i="0" u="none" strike="noStrike" kern="0" cap="none" spc="0" normalizeH="0" baseline="0" noProof="0" dirty="0" smtClean="0">
                <a:ln>
                  <a:noFill/>
                </a:ln>
                <a:solidFill>
                  <a:srgbClr val="C00000"/>
                </a:solidFill>
                <a:effectLst/>
                <a:uLnTx/>
                <a:uFillTx/>
              </a:rPr>
              <a:t>下载 </a:t>
            </a:r>
            <a:r>
              <a:rPr kumimoji="0" lang="en-US" altLang="zh-CN" sz="100" b="0" i="0" u="none" strike="noStrike" kern="0" cap="none" spc="0" normalizeH="0" baseline="0" noProof="0" dirty="0" smtClean="0">
                <a:ln>
                  <a:noFill/>
                </a:ln>
                <a:solidFill>
                  <a:srgbClr val="C00000"/>
                </a:solidFill>
                <a:effectLst/>
                <a:uLnTx/>
                <a:uFillTx/>
              </a:rPr>
              <a:t>http://www.ypppt.com/xiazai/</a:t>
            </a:r>
          </a:p>
        </p:txBody>
      </p:sp>
    </p:spTree>
    <p:custDataLst>
      <p:tags r:id="rId2"/>
    </p:custData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0.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00.xml><?xml version="1.0" encoding="utf-8"?>
<p:tagLst xmlns:a="http://schemas.openxmlformats.org/drawingml/2006/main" xmlns:r="http://schemas.openxmlformats.org/officeDocument/2006/relationships" xmlns:p="http://schemas.openxmlformats.org/presentationml/2006/main">
  <p:tag name="PA" val="v5.2.9"/>
</p:tagLst>
</file>

<file path=ppt/tags/tag101.xml><?xml version="1.0" encoding="utf-8"?>
<p:tagLst xmlns:a="http://schemas.openxmlformats.org/drawingml/2006/main" xmlns:r="http://schemas.openxmlformats.org/officeDocument/2006/relationships" xmlns:p="http://schemas.openxmlformats.org/presentationml/2006/main">
  <p:tag name="PA" val="v5.2.9"/>
</p:tagLst>
</file>

<file path=ppt/tags/tag102.xml><?xml version="1.0" encoding="utf-8"?>
<p:tagLst xmlns:a="http://schemas.openxmlformats.org/drawingml/2006/main" xmlns:r="http://schemas.openxmlformats.org/officeDocument/2006/relationships" xmlns:p="http://schemas.openxmlformats.org/presentationml/2006/main">
  <p:tag name="PA" val="v5.2.9"/>
</p:tagLst>
</file>

<file path=ppt/tags/tag103.xml><?xml version="1.0" encoding="utf-8"?>
<p:tagLst xmlns:a="http://schemas.openxmlformats.org/drawingml/2006/main" xmlns:r="http://schemas.openxmlformats.org/officeDocument/2006/relationships" xmlns:p="http://schemas.openxmlformats.org/presentationml/2006/main">
  <p:tag name="PA" val="v5.2.9"/>
</p:tagLst>
</file>

<file path=ppt/tags/tag104.xml><?xml version="1.0" encoding="utf-8"?>
<p:tagLst xmlns:a="http://schemas.openxmlformats.org/drawingml/2006/main" xmlns:r="http://schemas.openxmlformats.org/officeDocument/2006/relationships" xmlns:p="http://schemas.openxmlformats.org/presentationml/2006/main">
  <p:tag name="PA" val="v5.2.9"/>
</p:tagLst>
</file>

<file path=ppt/tags/tag105.xml><?xml version="1.0" encoding="utf-8"?>
<p:tagLst xmlns:a="http://schemas.openxmlformats.org/drawingml/2006/main" xmlns:r="http://schemas.openxmlformats.org/officeDocument/2006/relationships" xmlns:p="http://schemas.openxmlformats.org/presentationml/2006/main">
  <p:tag name="PA" val="v5.2.9"/>
</p:tagLst>
</file>

<file path=ppt/tags/tag106.xml><?xml version="1.0" encoding="utf-8"?>
<p:tagLst xmlns:a="http://schemas.openxmlformats.org/drawingml/2006/main" xmlns:r="http://schemas.openxmlformats.org/officeDocument/2006/relationships" xmlns:p="http://schemas.openxmlformats.org/presentationml/2006/main">
  <p:tag name="PA" val="v5.2.9"/>
</p:tagLst>
</file>

<file path=ppt/tags/tag107.xml><?xml version="1.0" encoding="utf-8"?>
<p:tagLst xmlns:a="http://schemas.openxmlformats.org/drawingml/2006/main" xmlns:r="http://schemas.openxmlformats.org/officeDocument/2006/relationships" xmlns:p="http://schemas.openxmlformats.org/presentationml/2006/main">
  <p:tag name="PA" val="v5.2.9"/>
</p:tagLst>
</file>

<file path=ppt/tags/tag108.xml><?xml version="1.0" encoding="utf-8"?>
<p:tagLst xmlns:a="http://schemas.openxmlformats.org/drawingml/2006/main" xmlns:r="http://schemas.openxmlformats.org/officeDocument/2006/relationships" xmlns:p="http://schemas.openxmlformats.org/presentationml/2006/main">
  <p:tag name="PA" val="v5.2.9"/>
</p:tagLst>
</file>

<file path=ppt/tags/tag109.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PA" val="v5.2.9"/>
</p:tagLst>
</file>

<file path=ppt/tags/tag110.xml><?xml version="1.0" encoding="utf-8"?>
<p:tagLst xmlns:a="http://schemas.openxmlformats.org/drawingml/2006/main" xmlns:r="http://schemas.openxmlformats.org/officeDocument/2006/relationships" xmlns:p="http://schemas.openxmlformats.org/presentationml/2006/main">
  <p:tag name="PA" val="v5.2.9"/>
</p:tagLst>
</file>

<file path=ppt/tags/tag111.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12.xml><?xml version="1.0" encoding="utf-8"?>
<p:tagLst xmlns:a="http://schemas.openxmlformats.org/drawingml/2006/main" xmlns:r="http://schemas.openxmlformats.org/officeDocument/2006/relationships" xmlns:p="http://schemas.openxmlformats.org/presentationml/2006/main">
  <p:tag name="PA" val="v5.2.9"/>
</p:tagLst>
</file>

<file path=ppt/tags/tag113.xml><?xml version="1.0" encoding="utf-8"?>
<p:tagLst xmlns:a="http://schemas.openxmlformats.org/drawingml/2006/main" xmlns:r="http://schemas.openxmlformats.org/officeDocument/2006/relationships" xmlns:p="http://schemas.openxmlformats.org/presentationml/2006/main">
  <p:tag name="PA" val="v5.2.9"/>
</p:tagLst>
</file>

<file path=ppt/tags/tag114.xml><?xml version="1.0" encoding="utf-8"?>
<p:tagLst xmlns:a="http://schemas.openxmlformats.org/drawingml/2006/main" xmlns:r="http://schemas.openxmlformats.org/officeDocument/2006/relationships" xmlns:p="http://schemas.openxmlformats.org/presentationml/2006/main">
  <p:tag name="PA" val="v5.2.9"/>
</p:tagLst>
</file>

<file path=ppt/tags/tag115.xml><?xml version="1.0" encoding="utf-8"?>
<p:tagLst xmlns:a="http://schemas.openxmlformats.org/drawingml/2006/main" xmlns:r="http://schemas.openxmlformats.org/officeDocument/2006/relationships" xmlns:p="http://schemas.openxmlformats.org/presentationml/2006/main">
  <p:tag name="PA" val="v5.2.9"/>
</p:tagLst>
</file>

<file path=ppt/tags/tag116.xml><?xml version="1.0" encoding="utf-8"?>
<p:tagLst xmlns:a="http://schemas.openxmlformats.org/drawingml/2006/main" xmlns:r="http://schemas.openxmlformats.org/officeDocument/2006/relationships" xmlns:p="http://schemas.openxmlformats.org/presentationml/2006/main">
  <p:tag name="PA" val="v5.2.9"/>
</p:tagLst>
</file>

<file path=ppt/tags/tag117.xml><?xml version="1.0" encoding="utf-8"?>
<p:tagLst xmlns:a="http://schemas.openxmlformats.org/drawingml/2006/main" xmlns:r="http://schemas.openxmlformats.org/officeDocument/2006/relationships" xmlns:p="http://schemas.openxmlformats.org/presentationml/2006/main">
  <p:tag name="PA" val="v5.2.9"/>
</p:tagLst>
</file>

<file path=ppt/tags/tag118.xml><?xml version="1.0" encoding="utf-8"?>
<p:tagLst xmlns:a="http://schemas.openxmlformats.org/drawingml/2006/main" xmlns:r="http://schemas.openxmlformats.org/officeDocument/2006/relationships" xmlns:p="http://schemas.openxmlformats.org/presentationml/2006/main">
  <p:tag name="PA" val="v5.2.9"/>
</p:tagLst>
</file>

<file path=ppt/tags/tag119.xml><?xml version="1.0" encoding="utf-8"?>
<p:tagLst xmlns:a="http://schemas.openxmlformats.org/drawingml/2006/main" xmlns:r="http://schemas.openxmlformats.org/officeDocument/2006/relationships" xmlns:p="http://schemas.openxmlformats.org/presentationml/2006/main">
  <p:tag name="PA" val="v5.2.9"/>
</p:tagLst>
</file>

<file path=ppt/tags/tag12.xml><?xml version="1.0" encoding="utf-8"?>
<p:tagLst xmlns:a="http://schemas.openxmlformats.org/drawingml/2006/main" xmlns:r="http://schemas.openxmlformats.org/officeDocument/2006/relationships" xmlns:p="http://schemas.openxmlformats.org/presentationml/2006/main">
  <p:tag name="PA" val="v5.2.9"/>
</p:tagLst>
</file>

<file path=ppt/tags/tag120.xml><?xml version="1.0" encoding="utf-8"?>
<p:tagLst xmlns:a="http://schemas.openxmlformats.org/drawingml/2006/main" xmlns:r="http://schemas.openxmlformats.org/officeDocument/2006/relationships" xmlns:p="http://schemas.openxmlformats.org/presentationml/2006/main">
  <p:tag name="PA" val="v5.2.9"/>
</p:tagLst>
</file>

<file path=ppt/tags/tag121.xml><?xml version="1.0" encoding="utf-8"?>
<p:tagLst xmlns:a="http://schemas.openxmlformats.org/drawingml/2006/main" xmlns:r="http://schemas.openxmlformats.org/officeDocument/2006/relationships" xmlns:p="http://schemas.openxmlformats.org/presentationml/2006/main">
  <p:tag name="PA" val="v5.2.9"/>
</p:tagLst>
</file>

<file path=ppt/tags/tag122.xml><?xml version="1.0" encoding="utf-8"?>
<p:tagLst xmlns:a="http://schemas.openxmlformats.org/drawingml/2006/main" xmlns:r="http://schemas.openxmlformats.org/officeDocument/2006/relationships" xmlns:p="http://schemas.openxmlformats.org/presentationml/2006/main">
  <p:tag name="PA" val="v5.2.9"/>
</p:tagLst>
</file>

<file path=ppt/tags/tag123.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24.xml><?xml version="1.0" encoding="utf-8"?>
<p:tagLst xmlns:a="http://schemas.openxmlformats.org/drawingml/2006/main" xmlns:r="http://schemas.openxmlformats.org/officeDocument/2006/relationships" xmlns:p="http://schemas.openxmlformats.org/presentationml/2006/main">
  <p:tag name="PA" val="v5.2.9"/>
</p:tagLst>
</file>

<file path=ppt/tags/tag125.xml><?xml version="1.0" encoding="utf-8"?>
<p:tagLst xmlns:a="http://schemas.openxmlformats.org/drawingml/2006/main" xmlns:r="http://schemas.openxmlformats.org/officeDocument/2006/relationships" xmlns:p="http://schemas.openxmlformats.org/presentationml/2006/main">
  <p:tag name="PA" val="v5.2.9"/>
</p:tagLst>
</file>

<file path=ppt/tags/tag126.xml><?xml version="1.0" encoding="utf-8"?>
<p:tagLst xmlns:a="http://schemas.openxmlformats.org/drawingml/2006/main" xmlns:r="http://schemas.openxmlformats.org/officeDocument/2006/relationships" xmlns:p="http://schemas.openxmlformats.org/presentationml/2006/main">
  <p:tag name="PA" val="v5.2.9"/>
</p:tagLst>
</file>

<file path=ppt/tags/tag127.xml><?xml version="1.0" encoding="utf-8"?>
<p:tagLst xmlns:a="http://schemas.openxmlformats.org/drawingml/2006/main" xmlns:r="http://schemas.openxmlformats.org/officeDocument/2006/relationships" xmlns:p="http://schemas.openxmlformats.org/presentationml/2006/main">
  <p:tag name="PA" val="v5.2.9"/>
</p:tagLst>
</file>

<file path=ppt/tags/tag128.xml><?xml version="1.0" encoding="utf-8"?>
<p:tagLst xmlns:a="http://schemas.openxmlformats.org/drawingml/2006/main" xmlns:r="http://schemas.openxmlformats.org/officeDocument/2006/relationships" xmlns:p="http://schemas.openxmlformats.org/presentationml/2006/main">
  <p:tag name="PA" val="v5.2.9"/>
</p:tagLst>
</file>

<file path=ppt/tags/tag129.xml><?xml version="1.0" encoding="utf-8"?>
<p:tagLst xmlns:a="http://schemas.openxmlformats.org/drawingml/2006/main" xmlns:r="http://schemas.openxmlformats.org/officeDocument/2006/relationships" xmlns:p="http://schemas.openxmlformats.org/presentationml/2006/main">
  <p:tag name="PA" val="v5.2.9"/>
</p:tagLst>
</file>

<file path=ppt/tags/tag13.xml><?xml version="1.0" encoding="utf-8"?>
<p:tagLst xmlns:a="http://schemas.openxmlformats.org/drawingml/2006/main" xmlns:r="http://schemas.openxmlformats.org/officeDocument/2006/relationships" xmlns:p="http://schemas.openxmlformats.org/presentationml/2006/main">
  <p:tag name="PA" val="v5.2.9"/>
</p:tagLst>
</file>

<file path=ppt/tags/tag130.xml><?xml version="1.0" encoding="utf-8"?>
<p:tagLst xmlns:a="http://schemas.openxmlformats.org/drawingml/2006/main" xmlns:r="http://schemas.openxmlformats.org/officeDocument/2006/relationships" xmlns:p="http://schemas.openxmlformats.org/presentationml/2006/main">
  <p:tag name="PA" val="v5.2.9"/>
</p:tagLst>
</file>

<file path=ppt/tags/tag131.xml><?xml version="1.0" encoding="utf-8"?>
<p:tagLst xmlns:a="http://schemas.openxmlformats.org/drawingml/2006/main" xmlns:r="http://schemas.openxmlformats.org/officeDocument/2006/relationships" xmlns:p="http://schemas.openxmlformats.org/presentationml/2006/main">
  <p:tag name="PA" val="v5.2.9"/>
</p:tagLst>
</file>

<file path=ppt/tags/tag132.xml><?xml version="1.0" encoding="utf-8"?>
<p:tagLst xmlns:a="http://schemas.openxmlformats.org/drawingml/2006/main" xmlns:r="http://schemas.openxmlformats.org/officeDocument/2006/relationships" xmlns:p="http://schemas.openxmlformats.org/presentationml/2006/main">
  <p:tag name="PA" val="v5.2.9"/>
</p:tagLst>
</file>

<file path=ppt/tags/tag133.xml><?xml version="1.0" encoding="utf-8"?>
<p:tagLst xmlns:a="http://schemas.openxmlformats.org/drawingml/2006/main" xmlns:r="http://schemas.openxmlformats.org/officeDocument/2006/relationships" xmlns:p="http://schemas.openxmlformats.org/presentationml/2006/main">
  <p:tag name="PA" val="v5.2.9"/>
</p:tagLst>
</file>

<file path=ppt/tags/tag134.xml><?xml version="1.0" encoding="utf-8"?>
<p:tagLst xmlns:a="http://schemas.openxmlformats.org/drawingml/2006/main" xmlns:r="http://schemas.openxmlformats.org/officeDocument/2006/relationships" xmlns:p="http://schemas.openxmlformats.org/presentationml/2006/main">
  <p:tag name="PA" val="v5.2.9"/>
</p:tagLst>
</file>

<file path=ppt/tags/tag135.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36.xml><?xml version="1.0" encoding="utf-8"?>
<p:tagLst xmlns:a="http://schemas.openxmlformats.org/drawingml/2006/main" xmlns:r="http://schemas.openxmlformats.org/officeDocument/2006/relationships" xmlns:p="http://schemas.openxmlformats.org/presentationml/2006/main">
  <p:tag name="PA" val="v5.2.9"/>
</p:tagLst>
</file>

<file path=ppt/tags/tag137.xml><?xml version="1.0" encoding="utf-8"?>
<p:tagLst xmlns:a="http://schemas.openxmlformats.org/drawingml/2006/main" xmlns:r="http://schemas.openxmlformats.org/officeDocument/2006/relationships" xmlns:p="http://schemas.openxmlformats.org/presentationml/2006/main">
  <p:tag name="PA" val="v5.2.9"/>
</p:tagLst>
</file>

<file path=ppt/tags/tag138.xml><?xml version="1.0" encoding="utf-8"?>
<p:tagLst xmlns:a="http://schemas.openxmlformats.org/drawingml/2006/main" xmlns:r="http://schemas.openxmlformats.org/officeDocument/2006/relationships" xmlns:p="http://schemas.openxmlformats.org/presentationml/2006/main">
  <p:tag name="PA" val="v5.2.9"/>
</p:tagLst>
</file>

<file path=ppt/tags/tag139.xml><?xml version="1.0" encoding="utf-8"?>
<p:tagLst xmlns:a="http://schemas.openxmlformats.org/drawingml/2006/main" xmlns:r="http://schemas.openxmlformats.org/officeDocument/2006/relationships" xmlns:p="http://schemas.openxmlformats.org/presentationml/2006/main">
  <p:tag name="PA" val="v5.2.9"/>
</p:tagLst>
</file>

<file path=ppt/tags/tag14.xml><?xml version="1.0" encoding="utf-8"?>
<p:tagLst xmlns:a="http://schemas.openxmlformats.org/drawingml/2006/main" xmlns:r="http://schemas.openxmlformats.org/officeDocument/2006/relationships" xmlns:p="http://schemas.openxmlformats.org/presentationml/2006/main">
  <p:tag name="PA" val="v5.2.9"/>
</p:tagLst>
</file>

<file path=ppt/tags/tag140.xml><?xml version="1.0" encoding="utf-8"?>
<p:tagLst xmlns:a="http://schemas.openxmlformats.org/drawingml/2006/main" xmlns:r="http://schemas.openxmlformats.org/officeDocument/2006/relationships" xmlns:p="http://schemas.openxmlformats.org/presentationml/2006/main">
  <p:tag name="PA" val="v5.2.9"/>
</p:tagLst>
</file>

<file path=ppt/tags/tag141.xml><?xml version="1.0" encoding="utf-8"?>
<p:tagLst xmlns:a="http://schemas.openxmlformats.org/drawingml/2006/main" xmlns:r="http://schemas.openxmlformats.org/officeDocument/2006/relationships" xmlns:p="http://schemas.openxmlformats.org/presentationml/2006/main">
  <p:tag name="PA" val="v5.2.9"/>
</p:tagLst>
</file>

<file path=ppt/tags/tag142.xml><?xml version="1.0" encoding="utf-8"?>
<p:tagLst xmlns:a="http://schemas.openxmlformats.org/drawingml/2006/main" xmlns:r="http://schemas.openxmlformats.org/officeDocument/2006/relationships" xmlns:p="http://schemas.openxmlformats.org/presentationml/2006/main">
  <p:tag name="PA" val="v5.2.9"/>
</p:tagLst>
</file>

<file path=ppt/tags/tag143.xml><?xml version="1.0" encoding="utf-8"?>
<p:tagLst xmlns:a="http://schemas.openxmlformats.org/drawingml/2006/main" xmlns:r="http://schemas.openxmlformats.org/officeDocument/2006/relationships" xmlns:p="http://schemas.openxmlformats.org/presentationml/2006/main">
  <p:tag name="PA" val="v5.2.9"/>
</p:tagLst>
</file>

<file path=ppt/tags/tag144.xml><?xml version="1.0" encoding="utf-8"?>
<p:tagLst xmlns:a="http://schemas.openxmlformats.org/drawingml/2006/main" xmlns:r="http://schemas.openxmlformats.org/officeDocument/2006/relationships" xmlns:p="http://schemas.openxmlformats.org/presentationml/2006/main">
  <p:tag name="PA" val="v5.2.9"/>
</p:tagLst>
</file>

<file path=ppt/tags/tag145.xml><?xml version="1.0" encoding="utf-8"?>
<p:tagLst xmlns:a="http://schemas.openxmlformats.org/drawingml/2006/main" xmlns:r="http://schemas.openxmlformats.org/officeDocument/2006/relationships" xmlns:p="http://schemas.openxmlformats.org/presentationml/2006/main">
  <p:tag name="PA" val="v5.2.9"/>
</p:tagLst>
</file>

<file path=ppt/tags/tag146.xml><?xml version="1.0" encoding="utf-8"?>
<p:tagLst xmlns:a="http://schemas.openxmlformats.org/drawingml/2006/main" xmlns:r="http://schemas.openxmlformats.org/officeDocument/2006/relationships" xmlns:p="http://schemas.openxmlformats.org/presentationml/2006/main">
  <p:tag name="PA" val="v5.2.9"/>
</p:tagLst>
</file>

<file path=ppt/tags/tag147.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48.xml><?xml version="1.0" encoding="utf-8"?>
<p:tagLst xmlns:a="http://schemas.openxmlformats.org/drawingml/2006/main" xmlns:r="http://schemas.openxmlformats.org/officeDocument/2006/relationships" xmlns:p="http://schemas.openxmlformats.org/presentationml/2006/main">
  <p:tag name="PA" val="v5.2.9"/>
</p:tagLst>
</file>

<file path=ppt/tags/tag149.xml><?xml version="1.0" encoding="utf-8"?>
<p:tagLst xmlns:a="http://schemas.openxmlformats.org/drawingml/2006/main" xmlns:r="http://schemas.openxmlformats.org/officeDocument/2006/relationships" xmlns:p="http://schemas.openxmlformats.org/presentationml/2006/main">
  <p:tag name="PA" val="v5.2.9"/>
</p:tagLst>
</file>

<file path=ppt/tags/tag15.xml><?xml version="1.0" encoding="utf-8"?>
<p:tagLst xmlns:a="http://schemas.openxmlformats.org/drawingml/2006/main" xmlns:r="http://schemas.openxmlformats.org/officeDocument/2006/relationships" xmlns:p="http://schemas.openxmlformats.org/presentationml/2006/main">
  <p:tag name="PA" val="v5.2.9"/>
</p:tagLst>
</file>

<file path=ppt/tags/tag150.xml><?xml version="1.0" encoding="utf-8"?>
<p:tagLst xmlns:a="http://schemas.openxmlformats.org/drawingml/2006/main" xmlns:r="http://schemas.openxmlformats.org/officeDocument/2006/relationships" xmlns:p="http://schemas.openxmlformats.org/presentationml/2006/main">
  <p:tag name="PA" val="v5.2.9"/>
</p:tagLst>
</file>

<file path=ppt/tags/tag151.xml><?xml version="1.0" encoding="utf-8"?>
<p:tagLst xmlns:a="http://schemas.openxmlformats.org/drawingml/2006/main" xmlns:r="http://schemas.openxmlformats.org/officeDocument/2006/relationships" xmlns:p="http://schemas.openxmlformats.org/presentationml/2006/main">
  <p:tag name="PA" val="v5.2.9"/>
</p:tagLst>
</file>

<file path=ppt/tags/tag152.xml><?xml version="1.0" encoding="utf-8"?>
<p:tagLst xmlns:a="http://schemas.openxmlformats.org/drawingml/2006/main" xmlns:r="http://schemas.openxmlformats.org/officeDocument/2006/relationships" xmlns:p="http://schemas.openxmlformats.org/presentationml/2006/main">
  <p:tag name="PA" val="v5.2.9"/>
</p:tagLst>
</file>

<file path=ppt/tags/tag153.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54.xml><?xml version="1.0" encoding="utf-8"?>
<p:tagLst xmlns:a="http://schemas.openxmlformats.org/drawingml/2006/main" xmlns:r="http://schemas.openxmlformats.org/officeDocument/2006/relationships" xmlns:p="http://schemas.openxmlformats.org/presentationml/2006/main">
  <p:tag name="PA" val="v5.2.9"/>
</p:tagLst>
</file>

<file path=ppt/tags/tag155.xml><?xml version="1.0" encoding="utf-8"?>
<p:tagLst xmlns:a="http://schemas.openxmlformats.org/drawingml/2006/main" xmlns:r="http://schemas.openxmlformats.org/officeDocument/2006/relationships" xmlns:p="http://schemas.openxmlformats.org/presentationml/2006/main">
  <p:tag name="PA" val="v5.2.9"/>
</p:tagLst>
</file>

<file path=ppt/tags/tag156.xml><?xml version="1.0" encoding="utf-8"?>
<p:tagLst xmlns:a="http://schemas.openxmlformats.org/drawingml/2006/main" xmlns:r="http://schemas.openxmlformats.org/officeDocument/2006/relationships" xmlns:p="http://schemas.openxmlformats.org/presentationml/2006/main">
  <p:tag name="PA" val="v5.2.9"/>
</p:tagLst>
</file>

<file path=ppt/tags/tag157.xml><?xml version="1.0" encoding="utf-8"?>
<p:tagLst xmlns:a="http://schemas.openxmlformats.org/drawingml/2006/main" xmlns:r="http://schemas.openxmlformats.org/officeDocument/2006/relationships" xmlns:p="http://schemas.openxmlformats.org/presentationml/2006/main">
  <p:tag name="PA" val="v5.2.9"/>
</p:tagLst>
</file>

<file path=ppt/tags/tag158.xml><?xml version="1.0" encoding="utf-8"?>
<p:tagLst xmlns:a="http://schemas.openxmlformats.org/drawingml/2006/main" xmlns:r="http://schemas.openxmlformats.org/officeDocument/2006/relationships" xmlns:p="http://schemas.openxmlformats.org/presentationml/2006/main">
  <p:tag name="PA" val="v5.2.9"/>
</p:tagLst>
</file>

<file path=ppt/tags/tag159.xml><?xml version="1.0" encoding="utf-8"?>
<p:tagLst xmlns:a="http://schemas.openxmlformats.org/drawingml/2006/main" xmlns:r="http://schemas.openxmlformats.org/officeDocument/2006/relationships" xmlns:p="http://schemas.openxmlformats.org/presentationml/2006/main">
  <p:tag name="PA" val="v5.2.9"/>
</p:tagLst>
</file>

<file path=ppt/tags/tag16.xml><?xml version="1.0" encoding="utf-8"?>
<p:tagLst xmlns:a="http://schemas.openxmlformats.org/drawingml/2006/main" xmlns:r="http://schemas.openxmlformats.org/officeDocument/2006/relationships" xmlns:p="http://schemas.openxmlformats.org/presentationml/2006/main">
  <p:tag name="PA" val="v5.2.9"/>
</p:tagLst>
</file>

<file path=ppt/tags/tag160.xml><?xml version="1.0" encoding="utf-8"?>
<p:tagLst xmlns:a="http://schemas.openxmlformats.org/drawingml/2006/main" xmlns:r="http://schemas.openxmlformats.org/officeDocument/2006/relationships" xmlns:p="http://schemas.openxmlformats.org/presentationml/2006/main">
  <p:tag name="PA" val="v5.2.9"/>
</p:tagLst>
</file>

<file path=ppt/tags/tag161.xml><?xml version="1.0" encoding="utf-8"?>
<p:tagLst xmlns:a="http://schemas.openxmlformats.org/drawingml/2006/main" xmlns:r="http://schemas.openxmlformats.org/officeDocument/2006/relationships" xmlns:p="http://schemas.openxmlformats.org/presentationml/2006/main">
  <p:tag name="PA" val="v5.2.9"/>
</p:tagLst>
</file>

<file path=ppt/tags/tag162.xml><?xml version="1.0" encoding="utf-8"?>
<p:tagLst xmlns:a="http://schemas.openxmlformats.org/drawingml/2006/main" xmlns:r="http://schemas.openxmlformats.org/officeDocument/2006/relationships" xmlns:p="http://schemas.openxmlformats.org/presentationml/2006/main">
  <p:tag name="PA" val="v5.2.9"/>
</p:tagLst>
</file>

<file path=ppt/tags/tag163.xml><?xml version="1.0" encoding="utf-8"?>
<p:tagLst xmlns:a="http://schemas.openxmlformats.org/drawingml/2006/main" xmlns:r="http://schemas.openxmlformats.org/officeDocument/2006/relationships" xmlns:p="http://schemas.openxmlformats.org/presentationml/2006/main">
  <p:tag name="PA" val="v5.2.9"/>
</p:tagLst>
</file>

<file path=ppt/tags/tag164.xml><?xml version="1.0" encoding="utf-8"?>
<p:tagLst xmlns:a="http://schemas.openxmlformats.org/drawingml/2006/main" xmlns:r="http://schemas.openxmlformats.org/officeDocument/2006/relationships" xmlns:p="http://schemas.openxmlformats.org/presentationml/2006/main">
  <p:tag name="PA" val="v5.2.9"/>
</p:tagLst>
</file>

<file path=ppt/tags/tag165.xml><?xml version="1.0" encoding="utf-8"?>
<p:tagLst xmlns:a="http://schemas.openxmlformats.org/drawingml/2006/main" xmlns:r="http://schemas.openxmlformats.org/officeDocument/2006/relationships" xmlns:p="http://schemas.openxmlformats.org/presentationml/2006/main">
  <p:tag name="PA" val="v5.2.9"/>
</p:tagLst>
</file>

<file path=ppt/tags/tag166.xml><?xml version="1.0" encoding="utf-8"?>
<p:tagLst xmlns:a="http://schemas.openxmlformats.org/drawingml/2006/main" xmlns:r="http://schemas.openxmlformats.org/officeDocument/2006/relationships" xmlns:p="http://schemas.openxmlformats.org/presentationml/2006/main">
  <p:tag name="PA" val="v5.2.9"/>
</p:tagLst>
</file>

<file path=ppt/tags/tag167.xml><?xml version="1.0" encoding="utf-8"?>
<p:tagLst xmlns:a="http://schemas.openxmlformats.org/drawingml/2006/main" xmlns:r="http://schemas.openxmlformats.org/officeDocument/2006/relationships" xmlns:p="http://schemas.openxmlformats.org/presentationml/2006/main">
  <p:tag name="PA" val="v5.2.9"/>
</p:tagLst>
</file>

<file path=ppt/tags/tag168.xml><?xml version="1.0" encoding="utf-8"?>
<p:tagLst xmlns:a="http://schemas.openxmlformats.org/drawingml/2006/main" xmlns:r="http://schemas.openxmlformats.org/officeDocument/2006/relationships" xmlns:p="http://schemas.openxmlformats.org/presentationml/2006/main">
  <p:tag name="PA" val="v5.2.9"/>
</p:tagLst>
</file>

<file path=ppt/tags/tag169.xml><?xml version="1.0" encoding="utf-8"?>
<p:tagLst xmlns:a="http://schemas.openxmlformats.org/drawingml/2006/main" xmlns:r="http://schemas.openxmlformats.org/officeDocument/2006/relationships" xmlns:p="http://schemas.openxmlformats.org/presentationml/2006/main">
  <p:tag name="PA" val="v5.2.9"/>
</p:tagLst>
</file>

<file path=ppt/tags/tag17.xml><?xml version="1.0" encoding="utf-8"?>
<p:tagLst xmlns:a="http://schemas.openxmlformats.org/drawingml/2006/main" xmlns:r="http://schemas.openxmlformats.org/officeDocument/2006/relationships" xmlns:p="http://schemas.openxmlformats.org/presentationml/2006/main">
  <p:tag name="PA" val="v5.2.9"/>
</p:tagLst>
</file>

<file path=ppt/tags/tag170.xml><?xml version="1.0" encoding="utf-8"?>
<p:tagLst xmlns:a="http://schemas.openxmlformats.org/drawingml/2006/main" xmlns:r="http://schemas.openxmlformats.org/officeDocument/2006/relationships" xmlns:p="http://schemas.openxmlformats.org/presentationml/2006/main">
  <p:tag name="PA" val="v5.2.9"/>
</p:tagLst>
</file>

<file path=ppt/tags/tag171.xml><?xml version="1.0" encoding="utf-8"?>
<p:tagLst xmlns:a="http://schemas.openxmlformats.org/drawingml/2006/main" xmlns:r="http://schemas.openxmlformats.org/officeDocument/2006/relationships" xmlns:p="http://schemas.openxmlformats.org/presentationml/2006/main">
  <p:tag name="PA" val="v5.2.9"/>
</p:tagLst>
</file>

<file path=ppt/tags/tag172.xml><?xml version="1.0" encoding="utf-8"?>
<p:tagLst xmlns:a="http://schemas.openxmlformats.org/drawingml/2006/main" xmlns:r="http://schemas.openxmlformats.org/officeDocument/2006/relationships" xmlns:p="http://schemas.openxmlformats.org/presentationml/2006/main">
  <p:tag name="PA" val="v5.2.9"/>
</p:tagLst>
</file>

<file path=ppt/tags/tag173.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74.xml><?xml version="1.0" encoding="utf-8"?>
<p:tagLst xmlns:a="http://schemas.openxmlformats.org/drawingml/2006/main" xmlns:r="http://schemas.openxmlformats.org/officeDocument/2006/relationships" xmlns:p="http://schemas.openxmlformats.org/presentationml/2006/main">
  <p:tag name="PA" val="v5.2.9"/>
</p:tagLst>
</file>

<file path=ppt/tags/tag175.xml><?xml version="1.0" encoding="utf-8"?>
<p:tagLst xmlns:a="http://schemas.openxmlformats.org/drawingml/2006/main" xmlns:r="http://schemas.openxmlformats.org/officeDocument/2006/relationships" xmlns:p="http://schemas.openxmlformats.org/presentationml/2006/main">
  <p:tag name="PA" val="v5.2.9"/>
</p:tagLst>
</file>

<file path=ppt/tags/tag176.xml><?xml version="1.0" encoding="utf-8"?>
<p:tagLst xmlns:a="http://schemas.openxmlformats.org/drawingml/2006/main" xmlns:r="http://schemas.openxmlformats.org/officeDocument/2006/relationships" xmlns:p="http://schemas.openxmlformats.org/presentationml/2006/main">
  <p:tag name="PA" val="v5.2.9"/>
</p:tagLst>
</file>

<file path=ppt/tags/tag177.xml><?xml version="1.0" encoding="utf-8"?>
<p:tagLst xmlns:a="http://schemas.openxmlformats.org/drawingml/2006/main" xmlns:r="http://schemas.openxmlformats.org/officeDocument/2006/relationships" xmlns:p="http://schemas.openxmlformats.org/presentationml/2006/main">
  <p:tag name="PA" val="v5.2.9"/>
</p:tagLst>
</file>

<file path=ppt/tags/tag178.xml><?xml version="1.0" encoding="utf-8"?>
<p:tagLst xmlns:a="http://schemas.openxmlformats.org/drawingml/2006/main" xmlns:r="http://schemas.openxmlformats.org/officeDocument/2006/relationships" xmlns:p="http://schemas.openxmlformats.org/presentationml/2006/main">
  <p:tag name="PA" val="v5.2.9"/>
</p:tagLst>
</file>

<file path=ppt/tags/tag179.xml><?xml version="1.0" encoding="utf-8"?>
<p:tagLst xmlns:a="http://schemas.openxmlformats.org/drawingml/2006/main" xmlns:r="http://schemas.openxmlformats.org/officeDocument/2006/relationships" xmlns:p="http://schemas.openxmlformats.org/presentationml/2006/main">
  <p:tag name="PA" val="v5.2.9"/>
</p:tagLst>
</file>

<file path=ppt/tags/tag18.xml><?xml version="1.0" encoding="utf-8"?>
<p:tagLst xmlns:a="http://schemas.openxmlformats.org/drawingml/2006/main" xmlns:r="http://schemas.openxmlformats.org/officeDocument/2006/relationships" xmlns:p="http://schemas.openxmlformats.org/presentationml/2006/main">
  <p:tag name="PA" val="v5.2.9"/>
</p:tagLst>
</file>

<file path=ppt/tags/tag180.xml><?xml version="1.0" encoding="utf-8"?>
<p:tagLst xmlns:a="http://schemas.openxmlformats.org/drawingml/2006/main" xmlns:r="http://schemas.openxmlformats.org/officeDocument/2006/relationships" xmlns:p="http://schemas.openxmlformats.org/presentationml/2006/main">
  <p:tag name="PA" val="v5.2.9"/>
</p:tagLst>
</file>

<file path=ppt/tags/tag181.xml><?xml version="1.0" encoding="utf-8"?>
<p:tagLst xmlns:a="http://schemas.openxmlformats.org/drawingml/2006/main" xmlns:r="http://schemas.openxmlformats.org/officeDocument/2006/relationships" xmlns:p="http://schemas.openxmlformats.org/presentationml/2006/main">
  <p:tag name="PA" val="v5.2.9"/>
</p:tagLst>
</file>

<file path=ppt/tags/tag182.xml><?xml version="1.0" encoding="utf-8"?>
<p:tagLst xmlns:a="http://schemas.openxmlformats.org/drawingml/2006/main" xmlns:r="http://schemas.openxmlformats.org/officeDocument/2006/relationships" xmlns:p="http://schemas.openxmlformats.org/presentationml/2006/main">
  <p:tag name="PA" val="v5.2.9"/>
</p:tagLst>
</file>

<file path=ppt/tags/tag183.xml><?xml version="1.0" encoding="utf-8"?>
<p:tagLst xmlns:a="http://schemas.openxmlformats.org/drawingml/2006/main" xmlns:r="http://schemas.openxmlformats.org/officeDocument/2006/relationships" xmlns:p="http://schemas.openxmlformats.org/presentationml/2006/main">
  <p:tag name="PA" val="v5.2.9"/>
</p:tagLst>
</file>

<file path=ppt/tags/tag184.xml><?xml version="1.0" encoding="utf-8"?>
<p:tagLst xmlns:a="http://schemas.openxmlformats.org/drawingml/2006/main" xmlns:r="http://schemas.openxmlformats.org/officeDocument/2006/relationships" xmlns:p="http://schemas.openxmlformats.org/presentationml/2006/main">
  <p:tag name="PA" val="v5.2.9"/>
</p:tagLst>
</file>

<file path=ppt/tags/tag185.xml><?xml version="1.0" encoding="utf-8"?>
<p:tagLst xmlns:a="http://schemas.openxmlformats.org/drawingml/2006/main" xmlns:r="http://schemas.openxmlformats.org/officeDocument/2006/relationships" xmlns:p="http://schemas.openxmlformats.org/presentationml/2006/main">
  <p:tag name="PA" val="v5.2.9"/>
</p:tagLst>
</file>

<file path=ppt/tags/tag186.xml><?xml version="1.0" encoding="utf-8"?>
<p:tagLst xmlns:a="http://schemas.openxmlformats.org/drawingml/2006/main" xmlns:r="http://schemas.openxmlformats.org/officeDocument/2006/relationships" xmlns:p="http://schemas.openxmlformats.org/presentationml/2006/main">
  <p:tag name="PA" val="v5.2.9"/>
</p:tagLst>
</file>

<file path=ppt/tags/tag187.xml><?xml version="1.0" encoding="utf-8"?>
<p:tagLst xmlns:a="http://schemas.openxmlformats.org/drawingml/2006/main" xmlns:r="http://schemas.openxmlformats.org/officeDocument/2006/relationships" xmlns:p="http://schemas.openxmlformats.org/presentationml/2006/main">
  <p:tag name="PA" val="v5.2.9"/>
</p:tagLst>
</file>

<file path=ppt/tags/tag188.xml><?xml version="1.0" encoding="utf-8"?>
<p:tagLst xmlns:a="http://schemas.openxmlformats.org/drawingml/2006/main" xmlns:r="http://schemas.openxmlformats.org/officeDocument/2006/relationships" xmlns:p="http://schemas.openxmlformats.org/presentationml/2006/main">
  <p:tag name="PA" val="v5.2.9"/>
</p:tagLst>
</file>

<file path=ppt/tags/tag189.xml><?xml version="1.0" encoding="utf-8"?>
<p:tagLst xmlns:a="http://schemas.openxmlformats.org/drawingml/2006/main" xmlns:r="http://schemas.openxmlformats.org/officeDocument/2006/relationships" xmlns:p="http://schemas.openxmlformats.org/presentationml/2006/main">
  <p:tag name="PA" val="v5.2.9"/>
</p:tagLst>
</file>

<file path=ppt/tags/tag19.xml><?xml version="1.0" encoding="utf-8"?>
<p:tagLst xmlns:a="http://schemas.openxmlformats.org/drawingml/2006/main" xmlns:r="http://schemas.openxmlformats.org/officeDocument/2006/relationships" xmlns:p="http://schemas.openxmlformats.org/presentationml/2006/main">
  <p:tag name="PA" val="v5.2.9"/>
</p:tagLst>
</file>

<file path=ppt/tags/tag190.xml><?xml version="1.0" encoding="utf-8"?>
<p:tagLst xmlns:a="http://schemas.openxmlformats.org/drawingml/2006/main" xmlns:r="http://schemas.openxmlformats.org/officeDocument/2006/relationships" xmlns:p="http://schemas.openxmlformats.org/presentationml/2006/main">
  <p:tag name="PA" val="v5.2.9"/>
</p:tagLst>
</file>

<file path=ppt/tags/tag191.xml><?xml version="1.0" encoding="utf-8"?>
<p:tagLst xmlns:a="http://schemas.openxmlformats.org/drawingml/2006/main" xmlns:r="http://schemas.openxmlformats.org/officeDocument/2006/relationships" xmlns:p="http://schemas.openxmlformats.org/presentationml/2006/main">
  <p:tag name="PA" val="v5.2.9"/>
</p:tagLst>
</file>

<file path=ppt/tags/tag192.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93.xml><?xml version="1.0" encoding="utf-8"?>
<p:tagLst xmlns:a="http://schemas.openxmlformats.org/drawingml/2006/main" xmlns:r="http://schemas.openxmlformats.org/officeDocument/2006/relationships" xmlns:p="http://schemas.openxmlformats.org/presentationml/2006/main">
  <p:tag name="PA" val="v5.2.9"/>
</p:tagLst>
</file>

<file path=ppt/tags/tag194.xml><?xml version="1.0" encoding="utf-8"?>
<p:tagLst xmlns:a="http://schemas.openxmlformats.org/drawingml/2006/main" xmlns:r="http://schemas.openxmlformats.org/officeDocument/2006/relationships" xmlns:p="http://schemas.openxmlformats.org/presentationml/2006/main">
  <p:tag name="PA" val="v5.2.9"/>
</p:tagLst>
</file>

<file path=ppt/tags/tag195.xml><?xml version="1.0" encoding="utf-8"?>
<p:tagLst xmlns:a="http://schemas.openxmlformats.org/drawingml/2006/main" xmlns:r="http://schemas.openxmlformats.org/officeDocument/2006/relationships" xmlns:p="http://schemas.openxmlformats.org/presentationml/2006/main">
  <p:tag name="PA" val="v5.2.9"/>
</p:tagLst>
</file>

<file path=ppt/tags/tag196.xml><?xml version="1.0" encoding="utf-8"?>
<p:tagLst xmlns:a="http://schemas.openxmlformats.org/drawingml/2006/main" xmlns:r="http://schemas.openxmlformats.org/officeDocument/2006/relationships" xmlns:p="http://schemas.openxmlformats.org/presentationml/2006/main">
  <p:tag name="PA" val="v5.2.9"/>
</p:tagLst>
</file>

<file path=ppt/tags/tag197.xml><?xml version="1.0" encoding="utf-8"?>
<p:tagLst xmlns:a="http://schemas.openxmlformats.org/drawingml/2006/main" xmlns:r="http://schemas.openxmlformats.org/officeDocument/2006/relationships" xmlns:p="http://schemas.openxmlformats.org/presentationml/2006/main">
  <p:tag name="PA" val="v5.2.9"/>
</p:tagLst>
</file>

<file path=ppt/tags/tag198.xml><?xml version="1.0" encoding="utf-8"?>
<p:tagLst xmlns:a="http://schemas.openxmlformats.org/drawingml/2006/main" xmlns:r="http://schemas.openxmlformats.org/officeDocument/2006/relationships" xmlns:p="http://schemas.openxmlformats.org/presentationml/2006/main">
  <p:tag name="PA" val="v5.2.9"/>
</p:tagLst>
</file>

<file path=ppt/tags/tag199.xml><?xml version="1.0" encoding="utf-8"?>
<p:tagLst xmlns:a="http://schemas.openxmlformats.org/drawingml/2006/main" xmlns:r="http://schemas.openxmlformats.org/officeDocument/2006/relationships" xmlns:p="http://schemas.openxmlformats.org/presentationml/2006/main">
  <p:tag name="PA" val="v5.2.9"/>
</p:tagLst>
</file>

<file path=ppt/tags/tag2.xml><?xml version="1.0" encoding="utf-8"?>
<p:tagLst xmlns:a="http://schemas.openxmlformats.org/drawingml/2006/main" xmlns:r="http://schemas.openxmlformats.org/officeDocument/2006/relationships" xmlns:p="http://schemas.openxmlformats.org/presentationml/2006/main">
  <p:tag name="PA" val="v5.2.9"/>
</p:tagLst>
</file>

<file path=ppt/tags/tag20.xml><?xml version="1.0" encoding="utf-8"?>
<p:tagLst xmlns:a="http://schemas.openxmlformats.org/drawingml/2006/main" xmlns:r="http://schemas.openxmlformats.org/officeDocument/2006/relationships" xmlns:p="http://schemas.openxmlformats.org/presentationml/2006/main">
  <p:tag name="PA" val="v5.2.9"/>
</p:tagLst>
</file>

<file path=ppt/tags/tag200.xml><?xml version="1.0" encoding="utf-8"?>
<p:tagLst xmlns:a="http://schemas.openxmlformats.org/drawingml/2006/main" xmlns:r="http://schemas.openxmlformats.org/officeDocument/2006/relationships" xmlns:p="http://schemas.openxmlformats.org/presentationml/2006/main">
  <p:tag name="PA" val="v5.2.9"/>
</p:tagLst>
</file>

<file path=ppt/tags/tag201.xml><?xml version="1.0" encoding="utf-8"?>
<p:tagLst xmlns:a="http://schemas.openxmlformats.org/drawingml/2006/main" xmlns:r="http://schemas.openxmlformats.org/officeDocument/2006/relationships" xmlns:p="http://schemas.openxmlformats.org/presentationml/2006/main">
  <p:tag name="PA" val="v5.2.9"/>
</p:tagLst>
</file>

<file path=ppt/tags/tag202.xml><?xml version="1.0" encoding="utf-8"?>
<p:tagLst xmlns:a="http://schemas.openxmlformats.org/drawingml/2006/main" xmlns:r="http://schemas.openxmlformats.org/officeDocument/2006/relationships" xmlns:p="http://schemas.openxmlformats.org/presentationml/2006/main">
  <p:tag name="PA" val="v5.2.9"/>
</p:tagLst>
</file>

<file path=ppt/tags/tag203.xml><?xml version="1.0" encoding="utf-8"?>
<p:tagLst xmlns:a="http://schemas.openxmlformats.org/drawingml/2006/main" xmlns:r="http://schemas.openxmlformats.org/officeDocument/2006/relationships" xmlns:p="http://schemas.openxmlformats.org/presentationml/2006/main">
  <p:tag name="PA" val="v5.2.9"/>
</p:tagLst>
</file>

<file path=ppt/tags/tag204.xml><?xml version="1.0" encoding="utf-8"?>
<p:tagLst xmlns:a="http://schemas.openxmlformats.org/drawingml/2006/main" xmlns:r="http://schemas.openxmlformats.org/officeDocument/2006/relationships" xmlns:p="http://schemas.openxmlformats.org/presentationml/2006/main">
  <p:tag name="PA" val="v5.2.9"/>
</p:tagLst>
</file>

<file path=ppt/tags/tag205.xml><?xml version="1.0" encoding="utf-8"?>
<p:tagLst xmlns:a="http://schemas.openxmlformats.org/drawingml/2006/main" xmlns:r="http://schemas.openxmlformats.org/officeDocument/2006/relationships" xmlns:p="http://schemas.openxmlformats.org/presentationml/2006/main">
  <p:tag name="PA" val="v5.2.9"/>
</p:tagLst>
</file>

<file path=ppt/tags/tag206.xml><?xml version="1.0" encoding="utf-8"?>
<p:tagLst xmlns:a="http://schemas.openxmlformats.org/drawingml/2006/main" xmlns:r="http://schemas.openxmlformats.org/officeDocument/2006/relationships" xmlns:p="http://schemas.openxmlformats.org/presentationml/2006/main">
  <p:tag name="PA" val="v5.2.9"/>
</p:tagLst>
</file>

<file path=ppt/tags/tag207.xml><?xml version="1.0" encoding="utf-8"?>
<p:tagLst xmlns:a="http://schemas.openxmlformats.org/drawingml/2006/main" xmlns:r="http://schemas.openxmlformats.org/officeDocument/2006/relationships" xmlns:p="http://schemas.openxmlformats.org/presentationml/2006/main">
  <p:tag name="PA" val="v5.2.9"/>
</p:tagLst>
</file>

<file path=ppt/tags/tag208.xml><?xml version="1.0" encoding="utf-8"?>
<p:tagLst xmlns:a="http://schemas.openxmlformats.org/drawingml/2006/main" xmlns:r="http://schemas.openxmlformats.org/officeDocument/2006/relationships" xmlns:p="http://schemas.openxmlformats.org/presentationml/2006/main">
  <p:tag name="PA" val="v5.2.9"/>
</p:tagLst>
</file>

<file path=ppt/tags/tag209.xml><?xml version="1.0" encoding="utf-8"?>
<p:tagLst xmlns:a="http://schemas.openxmlformats.org/drawingml/2006/main" xmlns:r="http://schemas.openxmlformats.org/officeDocument/2006/relationships" xmlns:p="http://schemas.openxmlformats.org/presentationml/2006/main">
  <p:tag name="PA" val="v5.2.9"/>
</p:tagLst>
</file>

<file path=ppt/tags/tag21.xml><?xml version="1.0" encoding="utf-8"?>
<p:tagLst xmlns:a="http://schemas.openxmlformats.org/drawingml/2006/main" xmlns:r="http://schemas.openxmlformats.org/officeDocument/2006/relationships" xmlns:p="http://schemas.openxmlformats.org/presentationml/2006/main">
  <p:tag name="PA" val="v5.2.9"/>
</p:tagLst>
</file>

<file path=ppt/tags/tag210.xml><?xml version="1.0" encoding="utf-8"?>
<p:tagLst xmlns:a="http://schemas.openxmlformats.org/drawingml/2006/main" xmlns:r="http://schemas.openxmlformats.org/officeDocument/2006/relationships" xmlns:p="http://schemas.openxmlformats.org/presentationml/2006/main">
  <p:tag name="PA" val="v5.2.9"/>
</p:tagLst>
</file>

<file path=ppt/tags/tag211.xml><?xml version="1.0" encoding="utf-8"?>
<p:tagLst xmlns:a="http://schemas.openxmlformats.org/drawingml/2006/main" xmlns:r="http://schemas.openxmlformats.org/officeDocument/2006/relationships" xmlns:p="http://schemas.openxmlformats.org/presentationml/2006/main">
  <p:tag name="PA" val="v5.2.9"/>
</p:tagLst>
</file>

<file path=ppt/tags/tag212.xml><?xml version="1.0" encoding="utf-8"?>
<p:tagLst xmlns:a="http://schemas.openxmlformats.org/drawingml/2006/main" xmlns:r="http://schemas.openxmlformats.org/officeDocument/2006/relationships" xmlns:p="http://schemas.openxmlformats.org/presentationml/2006/main">
  <p:tag name="PA" val="v5.2.9"/>
</p:tagLst>
</file>

<file path=ppt/tags/tag213.xml><?xml version="1.0" encoding="utf-8"?>
<p:tagLst xmlns:a="http://schemas.openxmlformats.org/drawingml/2006/main" xmlns:r="http://schemas.openxmlformats.org/officeDocument/2006/relationships" xmlns:p="http://schemas.openxmlformats.org/presentationml/2006/main">
  <p:tag name="PA" val="v5.2.9"/>
</p:tagLst>
</file>

<file path=ppt/tags/tag214.xml><?xml version="1.0" encoding="utf-8"?>
<p:tagLst xmlns:a="http://schemas.openxmlformats.org/drawingml/2006/main" xmlns:r="http://schemas.openxmlformats.org/officeDocument/2006/relationships" xmlns:p="http://schemas.openxmlformats.org/presentationml/2006/main">
  <p:tag name="PA" val="v5.2.9"/>
</p:tagLst>
</file>

<file path=ppt/tags/tag215.xml><?xml version="1.0" encoding="utf-8"?>
<p:tagLst xmlns:a="http://schemas.openxmlformats.org/drawingml/2006/main" xmlns:r="http://schemas.openxmlformats.org/officeDocument/2006/relationships" xmlns:p="http://schemas.openxmlformats.org/presentationml/2006/main">
  <p:tag name="PA" val="v5.2.9"/>
</p:tagLst>
</file>

<file path=ppt/tags/tag216.xml><?xml version="1.0" encoding="utf-8"?>
<p:tagLst xmlns:a="http://schemas.openxmlformats.org/drawingml/2006/main" xmlns:r="http://schemas.openxmlformats.org/officeDocument/2006/relationships" xmlns:p="http://schemas.openxmlformats.org/presentationml/2006/main">
  <p:tag name="PA" val="v5.2.9"/>
</p:tagLst>
</file>

<file path=ppt/tags/tag217.xml><?xml version="1.0" encoding="utf-8"?>
<p:tagLst xmlns:a="http://schemas.openxmlformats.org/drawingml/2006/main" xmlns:r="http://schemas.openxmlformats.org/officeDocument/2006/relationships" xmlns:p="http://schemas.openxmlformats.org/presentationml/2006/main">
  <p:tag name="PA" val="v5.2.9"/>
</p:tagLst>
</file>

<file path=ppt/tags/tag218.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19.xml><?xml version="1.0" encoding="utf-8"?>
<p:tagLst xmlns:a="http://schemas.openxmlformats.org/drawingml/2006/main" xmlns:r="http://schemas.openxmlformats.org/officeDocument/2006/relationships" xmlns:p="http://schemas.openxmlformats.org/presentationml/2006/main">
  <p:tag name="PA" val="v5.2.9"/>
</p:tagLst>
</file>

<file path=ppt/tags/tag22.xml><?xml version="1.0" encoding="utf-8"?>
<p:tagLst xmlns:a="http://schemas.openxmlformats.org/drawingml/2006/main" xmlns:r="http://schemas.openxmlformats.org/officeDocument/2006/relationships" xmlns:p="http://schemas.openxmlformats.org/presentationml/2006/main">
  <p:tag name="PA" val="v5.2.9"/>
</p:tagLst>
</file>

<file path=ppt/tags/tag220.xml><?xml version="1.0" encoding="utf-8"?>
<p:tagLst xmlns:a="http://schemas.openxmlformats.org/drawingml/2006/main" xmlns:r="http://schemas.openxmlformats.org/officeDocument/2006/relationships" xmlns:p="http://schemas.openxmlformats.org/presentationml/2006/main">
  <p:tag name="PA" val="v5.2.9"/>
</p:tagLst>
</file>

<file path=ppt/tags/tag221.xml><?xml version="1.0" encoding="utf-8"?>
<p:tagLst xmlns:a="http://schemas.openxmlformats.org/drawingml/2006/main" xmlns:r="http://schemas.openxmlformats.org/officeDocument/2006/relationships" xmlns:p="http://schemas.openxmlformats.org/presentationml/2006/main">
  <p:tag name="PA" val="v5.2.9"/>
</p:tagLst>
</file>

<file path=ppt/tags/tag222.xml><?xml version="1.0" encoding="utf-8"?>
<p:tagLst xmlns:a="http://schemas.openxmlformats.org/drawingml/2006/main" xmlns:r="http://schemas.openxmlformats.org/officeDocument/2006/relationships" xmlns:p="http://schemas.openxmlformats.org/presentationml/2006/main">
  <p:tag name="PA" val="v5.2.9"/>
</p:tagLst>
</file>

<file path=ppt/tags/tag223.xml><?xml version="1.0" encoding="utf-8"?>
<p:tagLst xmlns:a="http://schemas.openxmlformats.org/drawingml/2006/main" xmlns:r="http://schemas.openxmlformats.org/officeDocument/2006/relationships" xmlns:p="http://schemas.openxmlformats.org/presentationml/2006/main">
  <p:tag name="PA" val="v5.2.9"/>
</p:tagLst>
</file>

<file path=ppt/tags/tag224.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25.xml><?xml version="1.0" encoding="utf-8"?>
<p:tagLst xmlns:a="http://schemas.openxmlformats.org/drawingml/2006/main" xmlns:r="http://schemas.openxmlformats.org/officeDocument/2006/relationships" xmlns:p="http://schemas.openxmlformats.org/presentationml/2006/main">
  <p:tag name="PA" val="v5.2.9"/>
</p:tagLst>
</file>

<file path=ppt/tags/tag226.xml><?xml version="1.0" encoding="utf-8"?>
<p:tagLst xmlns:a="http://schemas.openxmlformats.org/drawingml/2006/main" xmlns:r="http://schemas.openxmlformats.org/officeDocument/2006/relationships" xmlns:p="http://schemas.openxmlformats.org/presentationml/2006/main">
  <p:tag name="PA" val="v5.2.9"/>
</p:tagLst>
</file>

<file path=ppt/tags/tag227.xml><?xml version="1.0" encoding="utf-8"?>
<p:tagLst xmlns:a="http://schemas.openxmlformats.org/drawingml/2006/main" xmlns:r="http://schemas.openxmlformats.org/officeDocument/2006/relationships" xmlns:p="http://schemas.openxmlformats.org/presentationml/2006/main">
  <p:tag name="PA" val="v5.2.9"/>
</p:tagLst>
</file>

<file path=ppt/tags/tag228.xml><?xml version="1.0" encoding="utf-8"?>
<p:tagLst xmlns:a="http://schemas.openxmlformats.org/drawingml/2006/main" xmlns:r="http://schemas.openxmlformats.org/officeDocument/2006/relationships" xmlns:p="http://schemas.openxmlformats.org/presentationml/2006/main">
  <p:tag name="PA" val="v5.2.9"/>
</p:tagLst>
</file>

<file path=ppt/tags/tag229.xml><?xml version="1.0" encoding="utf-8"?>
<p:tagLst xmlns:a="http://schemas.openxmlformats.org/drawingml/2006/main" xmlns:r="http://schemas.openxmlformats.org/officeDocument/2006/relationships" xmlns:p="http://schemas.openxmlformats.org/presentationml/2006/main">
  <p:tag name="PA" val="v5.2.9"/>
</p:tagLst>
</file>

<file path=ppt/tags/tag23.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30.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31.xml><?xml version="1.0" encoding="utf-8"?>
<p:tagLst xmlns:a="http://schemas.openxmlformats.org/drawingml/2006/main" xmlns:r="http://schemas.openxmlformats.org/officeDocument/2006/relationships" xmlns:p="http://schemas.openxmlformats.org/presentationml/2006/main">
  <p:tag name="PA" val="v5.2.9"/>
</p:tagLst>
</file>

<file path=ppt/tags/tag232.xml><?xml version="1.0" encoding="utf-8"?>
<p:tagLst xmlns:a="http://schemas.openxmlformats.org/drawingml/2006/main" xmlns:r="http://schemas.openxmlformats.org/officeDocument/2006/relationships" xmlns:p="http://schemas.openxmlformats.org/presentationml/2006/main">
  <p:tag name="PA" val="v5.2.9"/>
</p:tagLst>
</file>

<file path=ppt/tags/tag233.xml><?xml version="1.0" encoding="utf-8"?>
<p:tagLst xmlns:a="http://schemas.openxmlformats.org/drawingml/2006/main" xmlns:r="http://schemas.openxmlformats.org/officeDocument/2006/relationships" xmlns:p="http://schemas.openxmlformats.org/presentationml/2006/main">
  <p:tag name="PA" val="v5.2.9"/>
</p:tagLst>
</file>

<file path=ppt/tags/tag234.xml><?xml version="1.0" encoding="utf-8"?>
<p:tagLst xmlns:a="http://schemas.openxmlformats.org/drawingml/2006/main" xmlns:r="http://schemas.openxmlformats.org/officeDocument/2006/relationships" xmlns:p="http://schemas.openxmlformats.org/presentationml/2006/main">
  <p:tag name="PA" val="v5.2.9"/>
</p:tagLst>
</file>

<file path=ppt/tags/tag235.xml><?xml version="1.0" encoding="utf-8"?>
<p:tagLst xmlns:a="http://schemas.openxmlformats.org/drawingml/2006/main" xmlns:r="http://schemas.openxmlformats.org/officeDocument/2006/relationships" xmlns:p="http://schemas.openxmlformats.org/presentationml/2006/main">
  <p:tag name="PA" val="v5.2.9"/>
</p:tagLst>
</file>

<file path=ppt/tags/tag236.xml><?xml version="1.0" encoding="utf-8"?>
<p:tagLst xmlns:a="http://schemas.openxmlformats.org/drawingml/2006/main" xmlns:r="http://schemas.openxmlformats.org/officeDocument/2006/relationships" xmlns:p="http://schemas.openxmlformats.org/presentationml/2006/main">
  <p:tag name="PA" val="v5.2.9"/>
</p:tagLst>
</file>

<file path=ppt/tags/tag237.xml><?xml version="1.0" encoding="utf-8"?>
<p:tagLst xmlns:a="http://schemas.openxmlformats.org/drawingml/2006/main" xmlns:r="http://schemas.openxmlformats.org/officeDocument/2006/relationships" xmlns:p="http://schemas.openxmlformats.org/presentationml/2006/main">
  <p:tag name="PA" val="v5.2.9"/>
</p:tagLst>
</file>

<file path=ppt/tags/tag238.xml><?xml version="1.0" encoding="utf-8"?>
<p:tagLst xmlns:a="http://schemas.openxmlformats.org/drawingml/2006/main" xmlns:r="http://schemas.openxmlformats.org/officeDocument/2006/relationships" xmlns:p="http://schemas.openxmlformats.org/presentationml/2006/main">
  <p:tag name="PA" val="v5.2.9"/>
</p:tagLst>
</file>

<file path=ppt/tags/tag239.xml><?xml version="1.0" encoding="utf-8"?>
<p:tagLst xmlns:a="http://schemas.openxmlformats.org/drawingml/2006/main" xmlns:r="http://schemas.openxmlformats.org/officeDocument/2006/relationships" xmlns:p="http://schemas.openxmlformats.org/presentationml/2006/main">
  <p:tag name="PA" val="v5.2.9"/>
</p:tagLst>
</file>

<file path=ppt/tags/tag24.xml><?xml version="1.0" encoding="utf-8"?>
<p:tagLst xmlns:a="http://schemas.openxmlformats.org/drawingml/2006/main" xmlns:r="http://schemas.openxmlformats.org/officeDocument/2006/relationships" xmlns:p="http://schemas.openxmlformats.org/presentationml/2006/main">
  <p:tag name="PA" val="v5.2.9"/>
</p:tagLst>
</file>

<file path=ppt/tags/tag240.xml><?xml version="1.0" encoding="utf-8"?>
<p:tagLst xmlns:a="http://schemas.openxmlformats.org/drawingml/2006/main" xmlns:r="http://schemas.openxmlformats.org/officeDocument/2006/relationships" xmlns:p="http://schemas.openxmlformats.org/presentationml/2006/main">
  <p:tag name="PA" val="v5.2.9"/>
</p:tagLst>
</file>

<file path=ppt/tags/tag241.xml><?xml version="1.0" encoding="utf-8"?>
<p:tagLst xmlns:a="http://schemas.openxmlformats.org/drawingml/2006/main" xmlns:r="http://schemas.openxmlformats.org/officeDocument/2006/relationships" xmlns:p="http://schemas.openxmlformats.org/presentationml/2006/main">
  <p:tag name="PA" val="v5.2.9"/>
</p:tagLst>
</file>

<file path=ppt/tags/tag242.xml><?xml version="1.0" encoding="utf-8"?>
<p:tagLst xmlns:a="http://schemas.openxmlformats.org/drawingml/2006/main" xmlns:r="http://schemas.openxmlformats.org/officeDocument/2006/relationships" xmlns:p="http://schemas.openxmlformats.org/presentationml/2006/main">
  <p:tag name="PA" val="v5.2.9"/>
</p:tagLst>
</file>

<file path=ppt/tags/tag243.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44.xml><?xml version="1.0" encoding="utf-8"?>
<p:tagLst xmlns:a="http://schemas.openxmlformats.org/drawingml/2006/main" xmlns:r="http://schemas.openxmlformats.org/officeDocument/2006/relationships" xmlns:p="http://schemas.openxmlformats.org/presentationml/2006/main">
  <p:tag name="PA" val="v5.2.9"/>
</p:tagLst>
</file>

<file path=ppt/tags/tag245.xml><?xml version="1.0" encoding="utf-8"?>
<p:tagLst xmlns:a="http://schemas.openxmlformats.org/drawingml/2006/main" xmlns:r="http://schemas.openxmlformats.org/officeDocument/2006/relationships" xmlns:p="http://schemas.openxmlformats.org/presentationml/2006/main">
  <p:tag name="PA" val="v5.2.9"/>
</p:tagLst>
</file>

<file path=ppt/tags/tag246.xml><?xml version="1.0" encoding="utf-8"?>
<p:tagLst xmlns:a="http://schemas.openxmlformats.org/drawingml/2006/main" xmlns:r="http://schemas.openxmlformats.org/officeDocument/2006/relationships" xmlns:p="http://schemas.openxmlformats.org/presentationml/2006/main">
  <p:tag name="PA" val="v5.2.9"/>
</p:tagLst>
</file>

<file path=ppt/tags/tag247.xml><?xml version="1.0" encoding="utf-8"?>
<p:tagLst xmlns:a="http://schemas.openxmlformats.org/drawingml/2006/main" xmlns:r="http://schemas.openxmlformats.org/officeDocument/2006/relationships" xmlns:p="http://schemas.openxmlformats.org/presentationml/2006/main">
  <p:tag name="PA" val="v5.2.9"/>
</p:tagLst>
</file>

<file path=ppt/tags/tag248.xml><?xml version="1.0" encoding="utf-8"?>
<p:tagLst xmlns:a="http://schemas.openxmlformats.org/drawingml/2006/main" xmlns:r="http://schemas.openxmlformats.org/officeDocument/2006/relationships" xmlns:p="http://schemas.openxmlformats.org/presentationml/2006/main">
  <p:tag name="PA" val="v5.2.9"/>
</p:tagLst>
</file>

<file path=ppt/tags/tag249.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5.xml><?xml version="1.0" encoding="utf-8"?>
<p:tagLst xmlns:a="http://schemas.openxmlformats.org/drawingml/2006/main" xmlns:r="http://schemas.openxmlformats.org/officeDocument/2006/relationships" xmlns:p="http://schemas.openxmlformats.org/presentationml/2006/main">
  <p:tag name="PA" val="v5.2.9"/>
</p:tagLst>
</file>

<file path=ppt/tags/tag250.xml><?xml version="1.0" encoding="utf-8"?>
<p:tagLst xmlns:a="http://schemas.openxmlformats.org/drawingml/2006/main" xmlns:r="http://schemas.openxmlformats.org/officeDocument/2006/relationships" xmlns:p="http://schemas.openxmlformats.org/presentationml/2006/main">
  <p:tag name="PA" val="v5.2.9"/>
</p:tagLst>
</file>

<file path=ppt/tags/tag251.xml><?xml version="1.0" encoding="utf-8"?>
<p:tagLst xmlns:a="http://schemas.openxmlformats.org/drawingml/2006/main" xmlns:r="http://schemas.openxmlformats.org/officeDocument/2006/relationships" xmlns:p="http://schemas.openxmlformats.org/presentationml/2006/main">
  <p:tag name="PA" val="v5.2.9"/>
</p:tagLst>
</file>

<file path=ppt/tags/tag252.xml><?xml version="1.0" encoding="utf-8"?>
<p:tagLst xmlns:a="http://schemas.openxmlformats.org/drawingml/2006/main" xmlns:r="http://schemas.openxmlformats.org/officeDocument/2006/relationships" xmlns:p="http://schemas.openxmlformats.org/presentationml/2006/main">
  <p:tag name="PA" val="v5.2.9"/>
</p:tagLst>
</file>

<file path=ppt/tags/tag253.xml><?xml version="1.0" encoding="utf-8"?>
<p:tagLst xmlns:a="http://schemas.openxmlformats.org/drawingml/2006/main" xmlns:r="http://schemas.openxmlformats.org/officeDocument/2006/relationships" xmlns:p="http://schemas.openxmlformats.org/presentationml/2006/main">
  <p:tag name="PA" val="v5.2.9"/>
</p:tagLst>
</file>

<file path=ppt/tags/tag254.xml><?xml version="1.0" encoding="utf-8"?>
<p:tagLst xmlns:a="http://schemas.openxmlformats.org/drawingml/2006/main" xmlns:r="http://schemas.openxmlformats.org/officeDocument/2006/relationships" xmlns:p="http://schemas.openxmlformats.org/presentationml/2006/main">
  <p:tag name="PA" val="v5.2.9"/>
</p:tagLst>
</file>

<file path=ppt/tags/tag255.xml><?xml version="1.0" encoding="utf-8"?>
<p:tagLst xmlns:a="http://schemas.openxmlformats.org/drawingml/2006/main" xmlns:r="http://schemas.openxmlformats.org/officeDocument/2006/relationships" xmlns:p="http://schemas.openxmlformats.org/presentationml/2006/main">
  <p:tag name="PA" val="v5.2.9"/>
</p:tagLst>
</file>

<file path=ppt/tags/tag256.xml><?xml version="1.0" encoding="utf-8"?>
<p:tagLst xmlns:a="http://schemas.openxmlformats.org/drawingml/2006/main" xmlns:r="http://schemas.openxmlformats.org/officeDocument/2006/relationships" xmlns:p="http://schemas.openxmlformats.org/presentationml/2006/main">
  <p:tag name="PA" val="v5.2.9"/>
</p:tagLst>
</file>

<file path=ppt/tags/tag257.xml><?xml version="1.0" encoding="utf-8"?>
<p:tagLst xmlns:a="http://schemas.openxmlformats.org/drawingml/2006/main" xmlns:r="http://schemas.openxmlformats.org/officeDocument/2006/relationships" xmlns:p="http://schemas.openxmlformats.org/presentationml/2006/main">
  <p:tag name="PA" val="v5.2.9"/>
</p:tagLst>
</file>

<file path=ppt/tags/tag258.xml><?xml version="1.0" encoding="utf-8"?>
<p:tagLst xmlns:a="http://schemas.openxmlformats.org/drawingml/2006/main" xmlns:r="http://schemas.openxmlformats.org/officeDocument/2006/relationships" xmlns:p="http://schemas.openxmlformats.org/presentationml/2006/main">
  <p:tag name="PA" val="v5.2.9"/>
</p:tagLst>
</file>

<file path=ppt/tags/tag259.xml><?xml version="1.0" encoding="utf-8"?>
<p:tagLst xmlns:a="http://schemas.openxmlformats.org/drawingml/2006/main" xmlns:r="http://schemas.openxmlformats.org/officeDocument/2006/relationships" xmlns:p="http://schemas.openxmlformats.org/presentationml/2006/main">
  <p:tag name="PA" val="v5.2.9"/>
</p:tagLst>
</file>

<file path=ppt/tags/tag26.xml><?xml version="1.0" encoding="utf-8"?>
<p:tagLst xmlns:a="http://schemas.openxmlformats.org/drawingml/2006/main" xmlns:r="http://schemas.openxmlformats.org/officeDocument/2006/relationships" xmlns:p="http://schemas.openxmlformats.org/presentationml/2006/main">
  <p:tag name="PA" val="v5.2.9"/>
</p:tagLst>
</file>

<file path=ppt/tags/tag260.xml><?xml version="1.0" encoding="utf-8"?>
<p:tagLst xmlns:a="http://schemas.openxmlformats.org/drawingml/2006/main" xmlns:r="http://schemas.openxmlformats.org/officeDocument/2006/relationships" xmlns:p="http://schemas.openxmlformats.org/presentationml/2006/main">
  <p:tag name="PA" val="v5.2.9"/>
</p:tagLst>
</file>

<file path=ppt/tags/tag261.xml><?xml version="1.0" encoding="utf-8"?>
<p:tagLst xmlns:a="http://schemas.openxmlformats.org/drawingml/2006/main" xmlns:r="http://schemas.openxmlformats.org/officeDocument/2006/relationships" xmlns:p="http://schemas.openxmlformats.org/presentationml/2006/main">
  <p:tag name="PA" val="v5.2.9"/>
</p:tagLst>
</file>

<file path=ppt/tags/tag262.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63.xml><?xml version="1.0" encoding="utf-8"?>
<p:tagLst xmlns:a="http://schemas.openxmlformats.org/drawingml/2006/main" xmlns:r="http://schemas.openxmlformats.org/officeDocument/2006/relationships" xmlns:p="http://schemas.openxmlformats.org/presentationml/2006/main">
  <p:tag name="PA" val="v5.2.9"/>
</p:tagLst>
</file>

<file path=ppt/tags/tag264.xml><?xml version="1.0" encoding="utf-8"?>
<p:tagLst xmlns:a="http://schemas.openxmlformats.org/drawingml/2006/main" xmlns:r="http://schemas.openxmlformats.org/officeDocument/2006/relationships" xmlns:p="http://schemas.openxmlformats.org/presentationml/2006/main">
  <p:tag name="PA" val="v5.2.9"/>
</p:tagLst>
</file>

<file path=ppt/tags/tag265.xml><?xml version="1.0" encoding="utf-8"?>
<p:tagLst xmlns:a="http://schemas.openxmlformats.org/drawingml/2006/main" xmlns:r="http://schemas.openxmlformats.org/officeDocument/2006/relationships" xmlns:p="http://schemas.openxmlformats.org/presentationml/2006/main">
  <p:tag name="PA" val="v5.2.9"/>
</p:tagLst>
</file>

<file path=ppt/tags/tag266.xml><?xml version="1.0" encoding="utf-8"?>
<p:tagLst xmlns:a="http://schemas.openxmlformats.org/drawingml/2006/main" xmlns:r="http://schemas.openxmlformats.org/officeDocument/2006/relationships" xmlns:p="http://schemas.openxmlformats.org/presentationml/2006/main">
  <p:tag name="PA" val="v5.2.9"/>
</p:tagLst>
</file>

<file path=ppt/tags/tag267.xml><?xml version="1.0" encoding="utf-8"?>
<p:tagLst xmlns:a="http://schemas.openxmlformats.org/drawingml/2006/main" xmlns:r="http://schemas.openxmlformats.org/officeDocument/2006/relationships" xmlns:p="http://schemas.openxmlformats.org/presentationml/2006/main">
  <p:tag name="PA" val="v5.2.9"/>
</p:tagLst>
</file>

<file path=ppt/tags/tag268.xml><?xml version="1.0" encoding="utf-8"?>
<p:tagLst xmlns:a="http://schemas.openxmlformats.org/drawingml/2006/main" xmlns:r="http://schemas.openxmlformats.org/officeDocument/2006/relationships" xmlns:p="http://schemas.openxmlformats.org/presentationml/2006/main">
  <p:tag name="PA" val="v5.2.9"/>
</p:tagLst>
</file>

<file path=ppt/tags/tag269.xml><?xml version="1.0" encoding="utf-8"?>
<p:tagLst xmlns:a="http://schemas.openxmlformats.org/drawingml/2006/main" xmlns:r="http://schemas.openxmlformats.org/officeDocument/2006/relationships" xmlns:p="http://schemas.openxmlformats.org/presentationml/2006/main">
  <p:tag name="PA" val="v5.2.9"/>
</p:tagLst>
</file>

<file path=ppt/tags/tag27.xml><?xml version="1.0" encoding="utf-8"?>
<p:tagLst xmlns:a="http://schemas.openxmlformats.org/drawingml/2006/main" xmlns:r="http://schemas.openxmlformats.org/officeDocument/2006/relationships" xmlns:p="http://schemas.openxmlformats.org/presentationml/2006/main">
  <p:tag name="PA" val="v5.2.9"/>
</p:tagLst>
</file>

<file path=ppt/tags/tag270.xml><?xml version="1.0" encoding="utf-8"?>
<p:tagLst xmlns:a="http://schemas.openxmlformats.org/drawingml/2006/main" xmlns:r="http://schemas.openxmlformats.org/officeDocument/2006/relationships" xmlns:p="http://schemas.openxmlformats.org/presentationml/2006/main">
  <p:tag name="PA" val="v5.2.9"/>
</p:tagLst>
</file>

<file path=ppt/tags/tag271.xml><?xml version="1.0" encoding="utf-8"?>
<p:tagLst xmlns:a="http://schemas.openxmlformats.org/drawingml/2006/main" xmlns:r="http://schemas.openxmlformats.org/officeDocument/2006/relationships" xmlns:p="http://schemas.openxmlformats.org/presentationml/2006/main">
  <p:tag name="PA" val="v5.2.9"/>
</p:tagLst>
</file>

<file path=ppt/tags/tag272.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73.xml><?xml version="1.0" encoding="utf-8"?>
<p:tagLst xmlns:a="http://schemas.openxmlformats.org/drawingml/2006/main" xmlns:r="http://schemas.openxmlformats.org/officeDocument/2006/relationships" xmlns:p="http://schemas.openxmlformats.org/presentationml/2006/main">
  <p:tag name="PA" val="v5.2.9"/>
</p:tagLst>
</file>

<file path=ppt/tags/tag274.xml><?xml version="1.0" encoding="utf-8"?>
<p:tagLst xmlns:a="http://schemas.openxmlformats.org/drawingml/2006/main" xmlns:r="http://schemas.openxmlformats.org/officeDocument/2006/relationships" xmlns:p="http://schemas.openxmlformats.org/presentationml/2006/main">
  <p:tag name="PA" val="v5.2.9"/>
</p:tagLst>
</file>

<file path=ppt/tags/tag275.xml><?xml version="1.0" encoding="utf-8"?>
<p:tagLst xmlns:a="http://schemas.openxmlformats.org/drawingml/2006/main" xmlns:r="http://schemas.openxmlformats.org/officeDocument/2006/relationships" xmlns:p="http://schemas.openxmlformats.org/presentationml/2006/main">
  <p:tag name="PA" val="v5.2.9"/>
</p:tagLst>
</file>

<file path=ppt/tags/tag276.xml><?xml version="1.0" encoding="utf-8"?>
<p:tagLst xmlns:a="http://schemas.openxmlformats.org/drawingml/2006/main" xmlns:r="http://schemas.openxmlformats.org/officeDocument/2006/relationships" xmlns:p="http://schemas.openxmlformats.org/presentationml/2006/main">
  <p:tag name="PA" val="v5.2.9"/>
</p:tagLst>
</file>

<file path=ppt/tags/tag277.xml><?xml version="1.0" encoding="utf-8"?>
<p:tagLst xmlns:a="http://schemas.openxmlformats.org/drawingml/2006/main" xmlns:r="http://schemas.openxmlformats.org/officeDocument/2006/relationships" xmlns:p="http://schemas.openxmlformats.org/presentationml/2006/main">
  <p:tag name="PA" val="v5.2.9"/>
</p:tagLst>
</file>

<file path=ppt/tags/tag278.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79.xml><?xml version="1.0" encoding="utf-8"?>
<p:tagLst xmlns:a="http://schemas.openxmlformats.org/drawingml/2006/main" xmlns:r="http://schemas.openxmlformats.org/officeDocument/2006/relationships" xmlns:p="http://schemas.openxmlformats.org/presentationml/2006/main">
  <p:tag name="PA" val="v5.2.9"/>
</p:tagLst>
</file>

<file path=ppt/tags/tag28.xml><?xml version="1.0" encoding="utf-8"?>
<p:tagLst xmlns:a="http://schemas.openxmlformats.org/drawingml/2006/main" xmlns:r="http://schemas.openxmlformats.org/officeDocument/2006/relationships" xmlns:p="http://schemas.openxmlformats.org/presentationml/2006/main">
  <p:tag name="PA" val="v5.2.9"/>
</p:tagLst>
</file>

<file path=ppt/tags/tag280.xml><?xml version="1.0" encoding="utf-8"?>
<p:tagLst xmlns:a="http://schemas.openxmlformats.org/drawingml/2006/main" xmlns:r="http://schemas.openxmlformats.org/officeDocument/2006/relationships" xmlns:p="http://schemas.openxmlformats.org/presentationml/2006/main">
  <p:tag name="PA" val="v5.2.9"/>
</p:tagLst>
</file>

<file path=ppt/tags/tag281.xml><?xml version="1.0" encoding="utf-8"?>
<p:tagLst xmlns:a="http://schemas.openxmlformats.org/drawingml/2006/main" xmlns:r="http://schemas.openxmlformats.org/officeDocument/2006/relationships" xmlns:p="http://schemas.openxmlformats.org/presentationml/2006/main">
  <p:tag name="PA" val="v5.2.9"/>
</p:tagLst>
</file>

<file path=ppt/tags/tag282.xml><?xml version="1.0" encoding="utf-8"?>
<p:tagLst xmlns:a="http://schemas.openxmlformats.org/drawingml/2006/main" xmlns:r="http://schemas.openxmlformats.org/officeDocument/2006/relationships" xmlns:p="http://schemas.openxmlformats.org/presentationml/2006/main">
  <p:tag name="PA" val="v5.2.9"/>
</p:tagLst>
</file>

<file path=ppt/tags/tag283.xml><?xml version="1.0" encoding="utf-8"?>
<p:tagLst xmlns:a="http://schemas.openxmlformats.org/drawingml/2006/main" xmlns:r="http://schemas.openxmlformats.org/officeDocument/2006/relationships" xmlns:p="http://schemas.openxmlformats.org/presentationml/2006/main">
  <p:tag name="PA" val="v5.2.9"/>
</p:tagLst>
</file>

<file path=ppt/tags/tag284.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85.xml><?xml version="1.0" encoding="utf-8"?>
<p:tagLst xmlns:a="http://schemas.openxmlformats.org/drawingml/2006/main" xmlns:r="http://schemas.openxmlformats.org/officeDocument/2006/relationships" xmlns:p="http://schemas.openxmlformats.org/presentationml/2006/main">
  <p:tag name="PA" val="v5.2.9"/>
</p:tagLst>
</file>

<file path=ppt/tags/tag286.xml><?xml version="1.0" encoding="utf-8"?>
<p:tagLst xmlns:a="http://schemas.openxmlformats.org/drawingml/2006/main" xmlns:r="http://schemas.openxmlformats.org/officeDocument/2006/relationships" xmlns:p="http://schemas.openxmlformats.org/presentationml/2006/main">
  <p:tag name="PA" val="v5.2.9"/>
</p:tagLst>
</file>

<file path=ppt/tags/tag287.xml><?xml version="1.0" encoding="utf-8"?>
<p:tagLst xmlns:a="http://schemas.openxmlformats.org/drawingml/2006/main" xmlns:r="http://schemas.openxmlformats.org/officeDocument/2006/relationships" xmlns:p="http://schemas.openxmlformats.org/presentationml/2006/main">
  <p:tag name="PA" val="v5.2.9"/>
</p:tagLst>
</file>

<file path=ppt/tags/tag288.xml><?xml version="1.0" encoding="utf-8"?>
<p:tagLst xmlns:a="http://schemas.openxmlformats.org/drawingml/2006/main" xmlns:r="http://schemas.openxmlformats.org/officeDocument/2006/relationships" xmlns:p="http://schemas.openxmlformats.org/presentationml/2006/main">
  <p:tag name="PA" val="v5.2.9"/>
</p:tagLst>
</file>

<file path=ppt/tags/tag289.xml><?xml version="1.0" encoding="utf-8"?>
<p:tagLst xmlns:a="http://schemas.openxmlformats.org/drawingml/2006/main" xmlns:r="http://schemas.openxmlformats.org/officeDocument/2006/relationships" xmlns:p="http://schemas.openxmlformats.org/presentationml/2006/main">
  <p:tag name="PA" val="v5.2.9"/>
</p:tagLst>
</file>

<file path=ppt/tags/tag29.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90.xml><?xml version="1.0" encoding="utf-8"?>
<p:tagLst xmlns:a="http://schemas.openxmlformats.org/drawingml/2006/main" xmlns:r="http://schemas.openxmlformats.org/officeDocument/2006/relationships" xmlns:p="http://schemas.openxmlformats.org/presentationml/2006/main">
  <p:tag name="PA" val="v5.2.9"/>
</p:tagLst>
</file>

<file path=ppt/tags/tag291.xml><?xml version="1.0" encoding="utf-8"?>
<p:tagLst xmlns:a="http://schemas.openxmlformats.org/drawingml/2006/main" xmlns:r="http://schemas.openxmlformats.org/officeDocument/2006/relationships" xmlns:p="http://schemas.openxmlformats.org/presentationml/2006/main">
  <p:tag name="PA" val="v5.2.9"/>
</p:tagLst>
</file>

<file path=ppt/tags/tag292.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93.xml><?xml version="1.0" encoding="utf-8"?>
<p:tagLst xmlns:a="http://schemas.openxmlformats.org/drawingml/2006/main" xmlns:r="http://schemas.openxmlformats.org/officeDocument/2006/relationships" xmlns:p="http://schemas.openxmlformats.org/presentationml/2006/main">
  <p:tag name="PA" val="v5.2.9"/>
</p:tagLst>
</file>

<file path=ppt/tags/tag294.xml><?xml version="1.0" encoding="utf-8"?>
<p:tagLst xmlns:a="http://schemas.openxmlformats.org/drawingml/2006/main" xmlns:r="http://schemas.openxmlformats.org/officeDocument/2006/relationships" xmlns:p="http://schemas.openxmlformats.org/presentationml/2006/main">
  <p:tag name="PA" val="v5.2.9"/>
</p:tagLst>
</file>

<file path=ppt/tags/tag295.xml><?xml version="1.0" encoding="utf-8"?>
<p:tagLst xmlns:a="http://schemas.openxmlformats.org/drawingml/2006/main" xmlns:r="http://schemas.openxmlformats.org/officeDocument/2006/relationships" xmlns:p="http://schemas.openxmlformats.org/presentationml/2006/main">
  <p:tag name="PA" val="v5.2.9"/>
</p:tagLst>
</file>

<file path=ppt/tags/tag296.xml><?xml version="1.0" encoding="utf-8"?>
<p:tagLst xmlns:a="http://schemas.openxmlformats.org/drawingml/2006/main" xmlns:r="http://schemas.openxmlformats.org/officeDocument/2006/relationships" xmlns:p="http://schemas.openxmlformats.org/presentationml/2006/main">
  <p:tag name="PA" val="v5.2.9"/>
</p:tagLst>
</file>

<file path=ppt/tags/tag297.xml><?xml version="1.0" encoding="utf-8"?>
<p:tagLst xmlns:a="http://schemas.openxmlformats.org/drawingml/2006/main" xmlns:r="http://schemas.openxmlformats.org/officeDocument/2006/relationships" xmlns:p="http://schemas.openxmlformats.org/presentationml/2006/main">
  <p:tag name="PA" val="v5.2.9"/>
</p:tagLst>
</file>

<file path=ppt/tags/tag298.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99.xml><?xml version="1.0" encoding="utf-8"?>
<p:tagLst xmlns:a="http://schemas.openxmlformats.org/drawingml/2006/main" xmlns:r="http://schemas.openxmlformats.org/officeDocument/2006/relationships" xmlns:p="http://schemas.openxmlformats.org/presentationml/2006/main">
  <p:tag name="PA" val="v5.2.9"/>
</p:tagLst>
</file>

<file path=ppt/tags/tag3.xml><?xml version="1.0" encoding="utf-8"?>
<p:tagLst xmlns:a="http://schemas.openxmlformats.org/drawingml/2006/main" xmlns:r="http://schemas.openxmlformats.org/officeDocument/2006/relationships" xmlns:p="http://schemas.openxmlformats.org/presentationml/2006/main">
  <p:tag name="PA" val="v5.2.9"/>
</p:tagLst>
</file>

<file path=ppt/tags/tag30.xml><?xml version="1.0" encoding="utf-8"?>
<p:tagLst xmlns:a="http://schemas.openxmlformats.org/drawingml/2006/main" xmlns:r="http://schemas.openxmlformats.org/officeDocument/2006/relationships" xmlns:p="http://schemas.openxmlformats.org/presentationml/2006/main">
  <p:tag name="PA" val="v5.2.9"/>
</p:tagLst>
</file>

<file path=ppt/tags/tag300.xml><?xml version="1.0" encoding="utf-8"?>
<p:tagLst xmlns:a="http://schemas.openxmlformats.org/drawingml/2006/main" xmlns:r="http://schemas.openxmlformats.org/officeDocument/2006/relationships" xmlns:p="http://schemas.openxmlformats.org/presentationml/2006/main">
  <p:tag name="PA" val="v5.2.9"/>
</p:tagLst>
</file>

<file path=ppt/tags/tag301.xml><?xml version="1.0" encoding="utf-8"?>
<p:tagLst xmlns:a="http://schemas.openxmlformats.org/drawingml/2006/main" xmlns:r="http://schemas.openxmlformats.org/officeDocument/2006/relationships" xmlns:p="http://schemas.openxmlformats.org/presentationml/2006/main">
  <p:tag name="PA" val="v5.2.9"/>
</p:tagLst>
</file>

<file path=ppt/tags/tag302.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303.xml><?xml version="1.0" encoding="utf-8"?>
<p:tagLst xmlns:a="http://schemas.openxmlformats.org/drawingml/2006/main" xmlns:r="http://schemas.openxmlformats.org/officeDocument/2006/relationships" xmlns:p="http://schemas.openxmlformats.org/presentationml/2006/main">
  <p:tag name="PA" val="v5.2.9"/>
</p:tagLst>
</file>

<file path=ppt/tags/tag304.xml><?xml version="1.0" encoding="utf-8"?>
<p:tagLst xmlns:a="http://schemas.openxmlformats.org/drawingml/2006/main" xmlns:r="http://schemas.openxmlformats.org/officeDocument/2006/relationships" xmlns:p="http://schemas.openxmlformats.org/presentationml/2006/main">
  <p:tag name="PA" val="v5.2.9"/>
</p:tagLst>
</file>

<file path=ppt/tags/tag305.xml><?xml version="1.0" encoding="utf-8"?>
<p:tagLst xmlns:a="http://schemas.openxmlformats.org/drawingml/2006/main" xmlns:r="http://schemas.openxmlformats.org/officeDocument/2006/relationships" xmlns:p="http://schemas.openxmlformats.org/presentationml/2006/main">
  <p:tag name="PA" val="v5.2.9"/>
</p:tagLst>
</file>

<file path=ppt/tags/tag306.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307.xml><?xml version="1.0" encoding="utf-8"?>
<p:tagLst xmlns:a="http://schemas.openxmlformats.org/drawingml/2006/main" xmlns:r="http://schemas.openxmlformats.org/officeDocument/2006/relationships" xmlns:p="http://schemas.openxmlformats.org/presentationml/2006/main">
  <p:tag name="PA" val="v5.2.9"/>
</p:tagLst>
</file>

<file path=ppt/tags/tag308.xml><?xml version="1.0" encoding="utf-8"?>
<p:tagLst xmlns:a="http://schemas.openxmlformats.org/drawingml/2006/main" xmlns:r="http://schemas.openxmlformats.org/officeDocument/2006/relationships" xmlns:p="http://schemas.openxmlformats.org/presentationml/2006/main">
  <p:tag name="PA" val="v5.2.9"/>
</p:tagLst>
</file>

<file path=ppt/tags/tag309.xml><?xml version="1.0" encoding="utf-8"?>
<p:tagLst xmlns:a="http://schemas.openxmlformats.org/drawingml/2006/main" xmlns:r="http://schemas.openxmlformats.org/officeDocument/2006/relationships" xmlns:p="http://schemas.openxmlformats.org/presentationml/2006/main">
  <p:tag name="PA" val="v5.2.9"/>
</p:tagLst>
</file>

<file path=ppt/tags/tag31.xml><?xml version="1.0" encoding="utf-8"?>
<p:tagLst xmlns:a="http://schemas.openxmlformats.org/drawingml/2006/main" xmlns:r="http://schemas.openxmlformats.org/officeDocument/2006/relationships" xmlns:p="http://schemas.openxmlformats.org/presentationml/2006/main">
  <p:tag name="PA" val="v5.2.9"/>
</p:tagLst>
</file>

<file path=ppt/tags/tag32.xml><?xml version="1.0" encoding="utf-8"?>
<p:tagLst xmlns:a="http://schemas.openxmlformats.org/drawingml/2006/main" xmlns:r="http://schemas.openxmlformats.org/officeDocument/2006/relationships" xmlns:p="http://schemas.openxmlformats.org/presentationml/2006/main">
  <p:tag name="PA" val="v5.2.9"/>
</p:tagLst>
</file>

<file path=ppt/tags/tag33.xml><?xml version="1.0" encoding="utf-8"?>
<p:tagLst xmlns:a="http://schemas.openxmlformats.org/drawingml/2006/main" xmlns:r="http://schemas.openxmlformats.org/officeDocument/2006/relationships" xmlns:p="http://schemas.openxmlformats.org/presentationml/2006/main">
  <p:tag name="PA" val="v5.2.9"/>
</p:tagLst>
</file>

<file path=ppt/tags/tag34.xml><?xml version="1.0" encoding="utf-8"?>
<p:tagLst xmlns:a="http://schemas.openxmlformats.org/drawingml/2006/main" xmlns:r="http://schemas.openxmlformats.org/officeDocument/2006/relationships" xmlns:p="http://schemas.openxmlformats.org/presentationml/2006/main">
  <p:tag name="PA" val="v5.2.9"/>
</p:tagLst>
</file>

<file path=ppt/tags/tag35.xml><?xml version="1.0" encoding="utf-8"?>
<p:tagLst xmlns:a="http://schemas.openxmlformats.org/drawingml/2006/main" xmlns:r="http://schemas.openxmlformats.org/officeDocument/2006/relationships" xmlns:p="http://schemas.openxmlformats.org/presentationml/2006/main">
  <p:tag name="PA" val="v5.2.9"/>
</p:tagLst>
</file>

<file path=ppt/tags/tag36.xml><?xml version="1.0" encoding="utf-8"?>
<p:tagLst xmlns:a="http://schemas.openxmlformats.org/drawingml/2006/main" xmlns:r="http://schemas.openxmlformats.org/officeDocument/2006/relationships" xmlns:p="http://schemas.openxmlformats.org/presentationml/2006/main">
  <p:tag name="PA" val="v5.2.9"/>
</p:tagLst>
</file>

<file path=ppt/tags/tag37.xml><?xml version="1.0" encoding="utf-8"?>
<p:tagLst xmlns:a="http://schemas.openxmlformats.org/drawingml/2006/main" xmlns:r="http://schemas.openxmlformats.org/officeDocument/2006/relationships" xmlns:p="http://schemas.openxmlformats.org/presentationml/2006/main">
  <p:tag name="PA" val="v5.2.9"/>
</p:tagLst>
</file>

<file path=ppt/tags/tag38.xml><?xml version="1.0" encoding="utf-8"?>
<p:tagLst xmlns:a="http://schemas.openxmlformats.org/drawingml/2006/main" xmlns:r="http://schemas.openxmlformats.org/officeDocument/2006/relationships" xmlns:p="http://schemas.openxmlformats.org/presentationml/2006/main">
  <p:tag name="PA" val="v5.2.9"/>
</p:tagLst>
</file>

<file path=ppt/tags/tag39.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PA" val="v5.2.9"/>
</p:tagLst>
</file>

<file path=ppt/tags/tag40.xml><?xml version="1.0" encoding="utf-8"?>
<p:tagLst xmlns:a="http://schemas.openxmlformats.org/drawingml/2006/main" xmlns:r="http://schemas.openxmlformats.org/officeDocument/2006/relationships" xmlns:p="http://schemas.openxmlformats.org/presentationml/2006/main">
  <p:tag name="PA" val="v5.2.9"/>
</p:tagLst>
</file>

<file path=ppt/tags/tag41.xml><?xml version="1.0" encoding="utf-8"?>
<p:tagLst xmlns:a="http://schemas.openxmlformats.org/drawingml/2006/main" xmlns:r="http://schemas.openxmlformats.org/officeDocument/2006/relationships" xmlns:p="http://schemas.openxmlformats.org/presentationml/2006/main">
  <p:tag name="PA" val="v5.2.9"/>
</p:tagLst>
</file>

<file path=ppt/tags/tag42.xml><?xml version="1.0" encoding="utf-8"?>
<p:tagLst xmlns:a="http://schemas.openxmlformats.org/drawingml/2006/main" xmlns:r="http://schemas.openxmlformats.org/officeDocument/2006/relationships" xmlns:p="http://schemas.openxmlformats.org/presentationml/2006/main">
  <p:tag name="PA" val="v5.2.9"/>
</p:tagLst>
</file>

<file path=ppt/tags/tag43.xml><?xml version="1.0" encoding="utf-8"?>
<p:tagLst xmlns:a="http://schemas.openxmlformats.org/drawingml/2006/main" xmlns:r="http://schemas.openxmlformats.org/officeDocument/2006/relationships" xmlns:p="http://schemas.openxmlformats.org/presentationml/2006/main">
  <p:tag name="PA" val="v5.2.9"/>
</p:tagLst>
</file>

<file path=ppt/tags/tag44.xml><?xml version="1.0" encoding="utf-8"?>
<p:tagLst xmlns:a="http://schemas.openxmlformats.org/drawingml/2006/main" xmlns:r="http://schemas.openxmlformats.org/officeDocument/2006/relationships" xmlns:p="http://schemas.openxmlformats.org/presentationml/2006/main">
  <p:tag name="PA" val="v5.2.9"/>
</p:tagLst>
</file>

<file path=ppt/tags/tag45.xml><?xml version="1.0" encoding="utf-8"?>
<p:tagLst xmlns:a="http://schemas.openxmlformats.org/drawingml/2006/main" xmlns:r="http://schemas.openxmlformats.org/officeDocument/2006/relationships" xmlns:p="http://schemas.openxmlformats.org/presentationml/2006/main">
  <p:tag name="PA" val="v5.2.9"/>
</p:tagLst>
</file>

<file path=ppt/tags/tag46.xml><?xml version="1.0" encoding="utf-8"?>
<p:tagLst xmlns:a="http://schemas.openxmlformats.org/drawingml/2006/main" xmlns:r="http://schemas.openxmlformats.org/officeDocument/2006/relationships" xmlns:p="http://schemas.openxmlformats.org/presentationml/2006/main">
  <p:tag name="PA" val="v5.2.9"/>
</p:tagLst>
</file>

<file path=ppt/tags/tag47.xml><?xml version="1.0" encoding="utf-8"?>
<p:tagLst xmlns:a="http://schemas.openxmlformats.org/drawingml/2006/main" xmlns:r="http://schemas.openxmlformats.org/officeDocument/2006/relationships" xmlns:p="http://schemas.openxmlformats.org/presentationml/2006/main">
  <p:tag name="PA" val="v5.2.9"/>
</p:tagLst>
</file>

<file path=ppt/tags/tag48.xml><?xml version="1.0" encoding="utf-8"?>
<p:tagLst xmlns:a="http://schemas.openxmlformats.org/drawingml/2006/main" xmlns:r="http://schemas.openxmlformats.org/officeDocument/2006/relationships" xmlns:p="http://schemas.openxmlformats.org/presentationml/2006/main">
  <p:tag name="PA" val="v5.2.9"/>
</p:tagLst>
</file>

<file path=ppt/tags/tag49.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50.xml><?xml version="1.0" encoding="utf-8"?>
<p:tagLst xmlns:a="http://schemas.openxmlformats.org/drawingml/2006/main" xmlns:r="http://schemas.openxmlformats.org/officeDocument/2006/relationships" xmlns:p="http://schemas.openxmlformats.org/presentationml/2006/main">
  <p:tag name="PA" val="v5.2.9"/>
</p:tagLst>
</file>

<file path=ppt/tags/tag51.xml><?xml version="1.0" encoding="utf-8"?>
<p:tagLst xmlns:a="http://schemas.openxmlformats.org/drawingml/2006/main" xmlns:r="http://schemas.openxmlformats.org/officeDocument/2006/relationships" xmlns:p="http://schemas.openxmlformats.org/presentationml/2006/main">
  <p:tag name="PA" val="v5.2.9"/>
</p:tagLst>
</file>

<file path=ppt/tags/tag52.xml><?xml version="1.0" encoding="utf-8"?>
<p:tagLst xmlns:a="http://schemas.openxmlformats.org/drawingml/2006/main" xmlns:r="http://schemas.openxmlformats.org/officeDocument/2006/relationships" xmlns:p="http://schemas.openxmlformats.org/presentationml/2006/main">
  <p:tag name="PA" val="v5.2.9"/>
</p:tagLst>
</file>

<file path=ppt/tags/tag53.xml><?xml version="1.0" encoding="utf-8"?>
<p:tagLst xmlns:a="http://schemas.openxmlformats.org/drawingml/2006/main" xmlns:r="http://schemas.openxmlformats.org/officeDocument/2006/relationships" xmlns:p="http://schemas.openxmlformats.org/presentationml/2006/main">
  <p:tag name="PA" val="v5.2.9"/>
</p:tagLst>
</file>

<file path=ppt/tags/tag54.xml><?xml version="1.0" encoding="utf-8"?>
<p:tagLst xmlns:a="http://schemas.openxmlformats.org/drawingml/2006/main" xmlns:r="http://schemas.openxmlformats.org/officeDocument/2006/relationships" xmlns:p="http://schemas.openxmlformats.org/presentationml/2006/main">
  <p:tag name="PA" val="v5.2.9"/>
</p:tagLst>
</file>

<file path=ppt/tags/tag55.xml><?xml version="1.0" encoding="utf-8"?>
<p:tagLst xmlns:a="http://schemas.openxmlformats.org/drawingml/2006/main" xmlns:r="http://schemas.openxmlformats.org/officeDocument/2006/relationships" xmlns:p="http://schemas.openxmlformats.org/presentationml/2006/main">
  <p:tag name="PA" val="v5.2.9"/>
</p:tagLst>
</file>

<file path=ppt/tags/tag56.xml><?xml version="1.0" encoding="utf-8"?>
<p:tagLst xmlns:a="http://schemas.openxmlformats.org/drawingml/2006/main" xmlns:r="http://schemas.openxmlformats.org/officeDocument/2006/relationships" xmlns:p="http://schemas.openxmlformats.org/presentationml/2006/main">
  <p:tag name="PA" val="v5.2.9"/>
</p:tagLst>
</file>

<file path=ppt/tags/tag57.xml><?xml version="1.0" encoding="utf-8"?>
<p:tagLst xmlns:a="http://schemas.openxmlformats.org/drawingml/2006/main" xmlns:r="http://schemas.openxmlformats.org/officeDocument/2006/relationships" xmlns:p="http://schemas.openxmlformats.org/presentationml/2006/main">
  <p:tag name="PA" val="v5.2.9"/>
</p:tagLst>
</file>

<file path=ppt/tags/tag58.xml><?xml version="1.0" encoding="utf-8"?>
<p:tagLst xmlns:a="http://schemas.openxmlformats.org/drawingml/2006/main" xmlns:r="http://schemas.openxmlformats.org/officeDocument/2006/relationships" xmlns:p="http://schemas.openxmlformats.org/presentationml/2006/main">
  <p:tag name="PA" val="v5.2.9"/>
</p:tagLst>
</file>

<file path=ppt/tags/tag59.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0.xml><?xml version="1.0" encoding="utf-8"?>
<p:tagLst xmlns:a="http://schemas.openxmlformats.org/drawingml/2006/main" xmlns:r="http://schemas.openxmlformats.org/officeDocument/2006/relationships" xmlns:p="http://schemas.openxmlformats.org/presentationml/2006/main">
  <p:tag name="PA" val="v5.2.9"/>
</p:tagLst>
</file>

<file path=ppt/tags/tag61.xml><?xml version="1.0" encoding="utf-8"?>
<p:tagLst xmlns:a="http://schemas.openxmlformats.org/drawingml/2006/main" xmlns:r="http://schemas.openxmlformats.org/officeDocument/2006/relationships" xmlns:p="http://schemas.openxmlformats.org/presentationml/2006/main">
  <p:tag name="PA" val="v5.2.9"/>
</p:tagLst>
</file>

<file path=ppt/tags/tag62.xml><?xml version="1.0" encoding="utf-8"?>
<p:tagLst xmlns:a="http://schemas.openxmlformats.org/drawingml/2006/main" xmlns:r="http://schemas.openxmlformats.org/officeDocument/2006/relationships" xmlns:p="http://schemas.openxmlformats.org/presentationml/2006/main">
  <p:tag name="PA" val="v5.2.9"/>
</p:tagLst>
</file>

<file path=ppt/tags/tag63.xml><?xml version="1.0" encoding="utf-8"?>
<p:tagLst xmlns:a="http://schemas.openxmlformats.org/drawingml/2006/main" xmlns:r="http://schemas.openxmlformats.org/officeDocument/2006/relationships" xmlns:p="http://schemas.openxmlformats.org/presentationml/2006/main">
  <p:tag name="PA" val="v5.2.9"/>
</p:tagLst>
</file>

<file path=ppt/tags/tag64.xml><?xml version="1.0" encoding="utf-8"?>
<p:tagLst xmlns:a="http://schemas.openxmlformats.org/drawingml/2006/main" xmlns:r="http://schemas.openxmlformats.org/officeDocument/2006/relationships" xmlns:p="http://schemas.openxmlformats.org/presentationml/2006/main">
  <p:tag name="PA" val="v5.2.9"/>
</p:tagLst>
</file>

<file path=ppt/tags/tag65.xml><?xml version="1.0" encoding="utf-8"?>
<p:tagLst xmlns:a="http://schemas.openxmlformats.org/drawingml/2006/main" xmlns:r="http://schemas.openxmlformats.org/officeDocument/2006/relationships" xmlns:p="http://schemas.openxmlformats.org/presentationml/2006/main">
  <p:tag name="PA" val="v5.2.9"/>
</p:tagLst>
</file>

<file path=ppt/tags/tag66.xml><?xml version="1.0" encoding="utf-8"?>
<p:tagLst xmlns:a="http://schemas.openxmlformats.org/drawingml/2006/main" xmlns:r="http://schemas.openxmlformats.org/officeDocument/2006/relationships" xmlns:p="http://schemas.openxmlformats.org/presentationml/2006/main">
  <p:tag name="PA" val="v5.2.9"/>
</p:tagLst>
</file>

<file path=ppt/tags/tag67.xml><?xml version="1.0" encoding="utf-8"?>
<p:tagLst xmlns:a="http://schemas.openxmlformats.org/drawingml/2006/main" xmlns:r="http://schemas.openxmlformats.org/officeDocument/2006/relationships" xmlns:p="http://schemas.openxmlformats.org/presentationml/2006/main">
  <p:tag name="PA" val="v5.2.9"/>
</p:tagLst>
</file>

<file path=ppt/tags/tag68.xml><?xml version="1.0" encoding="utf-8"?>
<p:tagLst xmlns:a="http://schemas.openxmlformats.org/drawingml/2006/main" xmlns:r="http://schemas.openxmlformats.org/officeDocument/2006/relationships" xmlns:p="http://schemas.openxmlformats.org/presentationml/2006/main">
  <p:tag name="PA" val="v5.2.9"/>
</p:tagLst>
</file>

<file path=ppt/tags/tag69.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70.xml><?xml version="1.0" encoding="utf-8"?>
<p:tagLst xmlns:a="http://schemas.openxmlformats.org/drawingml/2006/main" xmlns:r="http://schemas.openxmlformats.org/officeDocument/2006/relationships" xmlns:p="http://schemas.openxmlformats.org/presentationml/2006/main">
  <p:tag name="PA" val="v5.2.9"/>
</p:tagLst>
</file>

<file path=ppt/tags/tag71.xml><?xml version="1.0" encoding="utf-8"?>
<p:tagLst xmlns:a="http://schemas.openxmlformats.org/drawingml/2006/main" xmlns:r="http://schemas.openxmlformats.org/officeDocument/2006/relationships" xmlns:p="http://schemas.openxmlformats.org/presentationml/2006/main">
  <p:tag name="PA" val="v5.2.9"/>
</p:tagLst>
</file>

<file path=ppt/tags/tag72.xml><?xml version="1.0" encoding="utf-8"?>
<p:tagLst xmlns:a="http://schemas.openxmlformats.org/drawingml/2006/main" xmlns:r="http://schemas.openxmlformats.org/officeDocument/2006/relationships" xmlns:p="http://schemas.openxmlformats.org/presentationml/2006/main">
  <p:tag name="PA" val="v5.2.9"/>
</p:tagLst>
</file>

<file path=ppt/tags/tag73.xml><?xml version="1.0" encoding="utf-8"?>
<p:tagLst xmlns:a="http://schemas.openxmlformats.org/drawingml/2006/main" xmlns:r="http://schemas.openxmlformats.org/officeDocument/2006/relationships" xmlns:p="http://schemas.openxmlformats.org/presentationml/2006/main">
  <p:tag name="PA" val="v5.2.9"/>
</p:tagLst>
</file>

<file path=ppt/tags/tag74.xml><?xml version="1.0" encoding="utf-8"?>
<p:tagLst xmlns:a="http://schemas.openxmlformats.org/drawingml/2006/main" xmlns:r="http://schemas.openxmlformats.org/officeDocument/2006/relationships" xmlns:p="http://schemas.openxmlformats.org/presentationml/2006/main">
  <p:tag name="PA" val="v5.2.9"/>
</p:tagLst>
</file>

<file path=ppt/tags/tag75.xml><?xml version="1.0" encoding="utf-8"?>
<p:tagLst xmlns:a="http://schemas.openxmlformats.org/drawingml/2006/main" xmlns:r="http://schemas.openxmlformats.org/officeDocument/2006/relationships" xmlns:p="http://schemas.openxmlformats.org/presentationml/2006/main">
  <p:tag name="PA" val="v5.2.9"/>
</p:tagLst>
</file>

<file path=ppt/tags/tag76.xml><?xml version="1.0" encoding="utf-8"?>
<p:tagLst xmlns:a="http://schemas.openxmlformats.org/drawingml/2006/main" xmlns:r="http://schemas.openxmlformats.org/officeDocument/2006/relationships" xmlns:p="http://schemas.openxmlformats.org/presentationml/2006/main">
  <p:tag name="PA" val="v5.2.9"/>
</p:tagLst>
</file>

<file path=ppt/tags/tag77.xml><?xml version="1.0" encoding="utf-8"?>
<p:tagLst xmlns:a="http://schemas.openxmlformats.org/drawingml/2006/main" xmlns:r="http://schemas.openxmlformats.org/officeDocument/2006/relationships" xmlns:p="http://schemas.openxmlformats.org/presentationml/2006/main">
  <p:tag name="PA" val="v5.2.9"/>
</p:tagLst>
</file>

<file path=ppt/tags/tag78.xml><?xml version="1.0" encoding="utf-8"?>
<p:tagLst xmlns:a="http://schemas.openxmlformats.org/drawingml/2006/main" xmlns:r="http://schemas.openxmlformats.org/officeDocument/2006/relationships" xmlns:p="http://schemas.openxmlformats.org/presentationml/2006/main">
  <p:tag name="PA" val="v5.2.9"/>
</p:tagLst>
</file>

<file path=ppt/tags/tag79.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80.xml><?xml version="1.0" encoding="utf-8"?>
<p:tagLst xmlns:a="http://schemas.openxmlformats.org/drawingml/2006/main" xmlns:r="http://schemas.openxmlformats.org/officeDocument/2006/relationships" xmlns:p="http://schemas.openxmlformats.org/presentationml/2006/main">
  <p:tag name="PA" val="v5.2.9"/>
</p:tagLst>
</file>

<file path=ppt/tags/tag81.xml><?xml version="1.0" encoding="utf-8"?>
<p:tagLst xmlns:a="http://schemas.openxmlformats.org/drawingml/2006/main" xmlns:r="http://schemas.openxmlformats.org/officeDocument/2006/relationships" xmlns:p="http://schemas.openxmlformats.org/presentationml/2006/main">
  <p:tag name="PA" val="v5.2.9"/>
</p:tagLst>
</file>

<file path=ppt/tags/tag82.xml><?xml version="1.0" encoding="utf-8"?>
<p:tagLst xmlns:a="http://schemas.openxmlformats.org/drawingml/2006/main" xmlns:r="http://schemas.openxmlformats.org/officeDocument/2006/relationships" xmlns:p="http://schemas.openxmlformats.org/presentationml/2006/main">
  <p:tag name="PA" val="v5.2.9"/>
</p:tagLst>
</file>

<file path=ppt/tags/tag83.xml><?xml version="1.0" encoding="utf-8"?>
<p:tagLst xmlns:a="http://schemas.openxmlformats.org/drawingml/2006/main" xmlns:r="http://schemas.openxmlformats.org/officeDocument/2006/relationships" xmlns:p="http://schemas.openxmlformats.org/presentationml/2006/main">
  <p:tag name="PA" val="v5.2.9"/>
</p:tagLst>
</file>

<file path=ppt/tags/tag84.xml><?xml version="1.0" encoding="utf-8"?>
<p:tagLst xmlns:a="http://schemas.openxmlformats.org/drawingml/2006/main" xmlns:r="http://schemas.openxmlformats.org/officeDocument/2006/relationships" xmlns:p="http://schemas.openxmlformats.org/presentationml/2006/main">
  <p:tag name="PA" val="v5.2.9"/>
</p:tagLst>
</file>

<file path=ppt/tags/tag85.xml><?xml version="1.0" encoding="utf-8"?>
<p:tagLst xmlns:a="http://schemas.openxmlformats.org/drawingml/2006/main" xmlns:r="http://schemas.openxmlformats.org/officeDocument/2006/relationships" xmlns:p="http://schemas.openxmlformats.org/presentationml/2006/main">
  <p:tag name="PA" val="v5.2.9"/>
</p:tagLst>
</file>

<file path=ppt/tags/tag86.xml><?xml version="1.0" encoding="utf-8"?>
<p:tagLst xmlns:a="http://schemas.openxmlformats.org/drawingml/2006/main" xmlns:r="http://schemas.openxmlformats.org/officeDocument/2006/relationships" xmlns:p="http://schemas.openxmlformats.org/presentationml/2006/main">
  <p:tag name="PA" val="v5.2.9"/>
</p:tagLst>
</file>

<file path=ppt/tags/tag87.xml><?xml version="1.0" encoding="utf-8"?>
<p:tagLst xmlns:a="http://schemas.openxmlformats.org/drawingml/2006/main" xmlns:r="http://schemas.openxmlformats.org/officeDocument/2006/relationships" xmlns:p="http://schemas.openxmlformats.org/presentationml/2006/main">
  <p:tag name="PA" val="v5.2.9"/>
</p:tagLst>
</file>

<file path=ppt/tags/tag88.xml><?xml version="1.0" encoding="utf-8"?>
<p:tagLst xmlns:a="http://schemas.openxmlformats.org/drawingml/2006/main" xmlns:r="http://schemas.openxmlformats.org/officeDocument/2006/relationships" xmlns:p="http://schemas.openxmlformats.org/presentationml/2006/main">
  <p:tag name="PA" val="v5.2.9"/>
</p:tagLst>
</file>

<file path=ppt/tags/tag89.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ags/tag90.xml><?xml version="1.0" encoding="utf-8"?>
<p:tagLst xmlns:a="http://schemas.openxmlformats.org/drawingml/2006/main" xmlns:r="http://schemas.openxmlformats.org/officeDocument/2006/relationships" xmlns:p="http://schemas.openxmlformats.org/presentationml/2006/main">
  <p:tag name="PA" val="v5.2.9"/>
</p:tagLst>
</file>

<file path=ppt/tags/tag91.xml><?xml version="1.0" encoding="utf-8"?>
<p:tagLst xmlns:a="http://schemas.openxmlformats.org/drawingml/2006/main" xmlns:r="http://schemas.openxmlformats.org/officeDocument/2006/relationships" xmlns:p="http://schemas.openxmlformats.org/presentationml/2006/main">
  <p:tag name="PA" val="v5.2.9"/>
</p:tagLst>
</file>

<file path=ppt/tags/tag92.xml><?xml version="1.0" encoding="utf-8"?>
<p:tagLst xmlns:a="http://schemas.openxmlformats.org/drawingml/2006/main" xmlns:r="http://schemas.openxmlformats.org/officeDocument/2006/relationships" xmlns:p="http://schemas.openxmlformats.org/presentationml/2006/main">
  <p:tag name="PA" val="v5.2.9"/>
</p:tagLst>
</file>

<file path=ppt/tags/tag93.xml><?xml version="1.0" encoding="utf-8"?>
<p:tagLst xmlns:a="http://schemas.openxmlformats.org/drawingml/2006/main" xmlns:r="http://schemas.openxmlformats.org/officeDocument/2006/relationships" xmlns:p="http://schemas.openxmlformats.org/presentationml/2006/main">
  <p:tag name="PA" val="v5.2.9"/>
</p:tagLst>
</file>

<file path=ppt/tags/tag94.xml><?xml version="1.0" encoding="utf-8"?>
<p:tagLst xmlns:a="http://schemas.openxmlformats.org/drawingml/2006/main" xmlns:r="http://schemas.openxmlformats.org/officeDocument/2006/relationships" xmlns:p="http://schemas.openxmlformats.org/presentationml/2006/main">
  <p:tag name="PA" val="v5.2.9"/>
</p:tagLst>
</file>

<file path=ppt/tags/tag95.xml><?xml version="1.0" encoding="utf-8"?>
<p:tagLst xmlns:a="http://schemas.openxmlformats.org/drawingml/2006/main" xmlns:r="http://schemas.openxmlformats.org/officeDocument/2006/relationships" xmlns:p="http://schemas.openxmlformats.org/presentationml/2006/main">
  <p:tag name="PA" val="v5.2.9"/>
</p:tagLst>
</file>

<file path=ppt/tags/tag96.xml><?xml version="1.0" encoding="utf-8"?>
<p:tagLst xmlns:a="http://schemas.openxmlformats.org/drawingml/2006/main" xmlns:r="http://schemas.openxmlformats.org/officeDocument/2006/relationships" xmlns:p="http://schemas.openxmlformats.org/presentationml/2006/main">
  <p:tag name="PA" val="v5.2.9"/>
</p:tagLst>
</file>

<file path=ppt/tags/tag97.xml><?xml version="1.0" encoding="utf-8"?>
<p:tagLst xmlns:a="http://schemas.openxmlformats.org/drawingml/2006/main" xmlns:r="http://schemas.openxmlformats.org/officeDocument/2006/relationships" xmlns:p="http://schemas.openxmlformats.org/presentationml/2006/main">
  <p:tag name="PA" val="v5.2.9"/>
</p:tagLst>
</file>

<file path=ppt/tags/tag98.xml><?xml version="1.0" encoding="utf-8"?>
<p:tagLst xmlns:a="http://schemas.openxmlformats.org/drawingml/2006/main" xmlns:r="http://schemas.openxmlformats.org/officeDocument/2006/relationships" xmlns:p="http://schemas.openxmlformats.org/presentationml/2006/main">
  <p:tag name="PA" val="v5.2.9"/>
</p:tagLst>
</file>

<file path=ppt/tags/tag99.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00jmslzf">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6.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7.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8.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9.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0.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1.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2.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3.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4.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5.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6.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7.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158</TotalTime>
  <Words>1544</Words>
  <Application>Microsoft Office PowerPoint</Application>
  <PresentationFormat>宽屏</PresentationFormat>
  <Paragraphs>143</Paragraphs>
  <Slides>28</Slides>
  <Notes>2</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28</vt:i4>
      </vt:variant>
    </vt:vector>
  </HeadingPairs>
  <TitlesOfParts>
    <vt:vector size="39" baseType="lpstr">
      <vt:lpstr>Meiryo</vt:lpstr>
      <vt:lpstr>汉仪行楷简</vt:lpstr>
      <vt:lpstr>思源黑体 Normal</vt:lpstr>
      <vt:lpstr>宋体</vt:lpstr>
      <vt:lpstr>微软雅黑</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14</cp:revision>
  <dcterms:created xsi:type="dcterms:W3CDTF">2021-08-05T05:12:00Z</dcterms:created>
  <dcterms:modified xsi:type="dcterms:W3CDTF">2023-01-26T07:20:28Z</dcterms:modified>
</cp:coreProperties>
</file>