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  <p:sldMasterId id="2147483669" r:id="rId3"/>
  </p:sldMasterIdLst>
  <p:notesMasterIdLst>
    <p:notesMasterId r:id="rId25"/>
  </p:notesMasterIdLst>
  <p:handoutMasterIdLst>
    <p:handoutMasterId r:id="rId26"/>
  </p:handoutMasterIdLst>
  <p:sldIdLst>
    <p:sldId id="256" r:id="rId4"/>
    <p:sldId id="270" r:id="rId5"/>
    <p:sldId id="257" r:id="rId6"/>
    <p:sldId id="258" r:id="rId7"/>
    <p:sldId id="259" r:id="rId8"/>
    <p:sldId id="272" r:id="rId9"/>
    <p:sldId id="260" r:id="rId10"/>
    <p:sldId id="261" r:id="rId11"/>
    <p:sldId id="262" r:id="rId12"/>
    <p:sldId id="273" r:id="rId13"/>
    <p:sldId id="263" r:id="rId14"/>
    <p:sldId id="264" r:id="rId15"/>
    <p:sldId id="265" r:id="rId16"/>
    <p:sldId id="266" r:id="rId17"/>
    <p:sldId id="274" r:id="rId18"/>
    <p:sldId id="267" r:id="rId19"/>
    <p:sldId id="268" r:id="rId20"/>
    <p:sldId id="276" r:id="rId21"/>
    <p:sldId id="269" r:id="rId22"/>
    <p:sldId id="275" r:id="rId23"/>
    <p:sldId id="277" r:id="rId2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8212E"/>
    <a:srgbClr val="BF3621"/>
    <a:srgbClr val="7B2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A63B"/>
            </a:solidFill>
            <a:ln w="19050">
              <a:noFill/>
            </a:ln>
          </c:spPr>
          <c:dPt>
            <c:idx val="0"/>
            <c:bubble3D val="0"/>
            <c:spPr>
              <a:solidFill>
                <a:srgbClr val="BF362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C9-4D8E-9B52-B547EB7980A7}"/>
              </c:ext>
            </c:extLst>
          </c:dPt>
          <c:dPt>
            <c:idx val="1"/>
            <c:bubble3D val="0"/>
            <c:spPr>
              <a:solidFill>
                <a:srgbClr val="18212E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C9-4D8E-9B52-B547EB7980A7}"/>
              </c:ext>
            </c:extLst>
          </c:dPt>
          <c:dPt>
            <c:idx val="2"/>
            <c:bubble3D val="0"/>
            <c:spPr>
              <a:solidFill>
                <a:srgbClr val="BF362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C9-4D8E-9B52-B547EB7980A7}"/>
              </c:ext>
            </c:extLst>
          </c:dPt>
          <c:dPt>
            <c:idx val="3"/>
            <c:bubble3D val="0"/>
            <c:spPr>
              <a:solidFill>
                <a:srgbClr val="18212E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C9-4D8E-9B52-B547EB7980A7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DC9-4D8E-9B52-B547EB798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2023/1/28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105号-简雅黑" panose="00000500000000000000" charset="-122"/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105号-简雅黑" panose="00000500000000000000" charset="-122"/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105号-简雅黑" panose="00000500000000000000" charset="-122"/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105号-简雅黑" panose="00000500000000000000" charset="-122"/>
                <a:ea typeface="字魂105号-简雅黑" panose="00000500000000000000" charset="-122"/>
                <a:cs typeface="字魂105号-简雅黑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918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字魂105号-简雅黑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字魂105号-简雅黑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字魂105号-简雅黑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字魂105号-简雅黑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charset="-122"/>
        <a:ea typeface="字魂105号-简雅黑" panose="00000500000000000000" charset="-122"/>
        <a:cs typeface="字魂105号-简雅黑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598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67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939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0716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302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726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998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73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276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67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40904" y="66268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170697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946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041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804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92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1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529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 userDrawn="1"/>
        </p:nvSpPr>
        <p:spPr>
          <a:xfrm>
            <a:off x="183515" y="246380"/>
            <a:ext cx="11824970" cy="6396355"/>
          </a:xfrm>
          <a:custGeom>
            <a:avLst/>
            <a:gdLst>
              <a:gd name="adj" fmla="val 6034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3" h="9048">
                <a:moveTo>
                  <a:pt x="0" y="546"/>
                </a:moveTo>
                <a:cubicBezTo>
                  <a:pt x="-9" y="240"/>
                  <a:pt x="271" y="-8"/>
                  <a:pt x="546" y="0"/>
                </a:cubicBezTo>
                <a:lnTo>
                  <a:pt x="16607" y="0"/>
                </a:lnTo>
                <a:cubicBezTo>
                  <a:pt x="16913" y="-9"/>
                  <a:pt x="17161" y="271"/>
                  <a:pt x="17153" y="546"/>
                </a:cubicBezTo>
                <a:lnTo>
                  <a:pt x="17153" y="8502"/>
                </a:lnTo>
                <a:cubicBezTo>
                  <a:pt x="17162" y="8808"/>
                  <a:pt x="16882" y="9056"/>
                  <a:pt x="16607" y="9048"/>
                </a:cubicBezTo>
                <a:lnTo>
                  <a:pt x="546" y="9048"/>
                </a:lnTo>
                <a:cubicBezTo>
                  <a:pt x="240" y="9057"/>
                  <a:pt x="-8" y="8777"/>
                  <a:pt x="0" y="8502"/>
                </a:cubicBezTo>
                <a:lnTo>
                  <a:pt x="0" y="546"/>
                </a:lnTo>
                <a:close/>
                <a:moveTo>
                  <a:pt x="269" y="431"/>
                </a:moveTo>
                <a:cubicBezTo>
                  <a:pt x="265" y="315"/>
                  <a:pt x="371" y="222"/>
                  <a:pt x="475" y="225"/>
                </a:cubicBezTo>
                <a:cubicBezTo>
                  <a:pt x="591" y="221"/>
                  <a:pt x="684" y="327"/>
                  <a:pt x="681" y="431"/>
                </a:cubicBezTo>
                <a:cubicBezTo>
                  <a:pt x="685" y="547"/>
                  <a:pt x="579" y="640"/>
                  <a:pt x="475" y="637"/>
                </a:cubicBezTo>
                <a:cubicBezTo>
                  <a:pt x="359" y="641"/>
                  <a:pt x="266" y="535"/>
                  <a:pt x="269" y="431"/>
                </a:cubicBezTo>
                <a:close/>
                <a:moveTo>
                  <a:pt x="16479" y="431"/>
                </a:moveTo>
                <a:cubicBezTo>
                  <a:pt x="16475" y="315"/>
                  <a:pt x="16581" y="222"/>
                  <a:pt x="16685" y="225"/>
                </a:cubicBezTo>
                <a:cubicBezTo>
                  <a:pt x="16801" y="221"/>
                  <a:pt x="16894" y="327"/>
                  <a:pt x="16891" y="431"/>
                </a:cubicBezTo>
                <a:cubicBezTo>
                  <a:pt x="16895" y="547"/>
                  <a:pt x="16789" y="640"/>
                  <a:pt x="16685" y="637"/>
                </a:cubicBezTo>
                <a:cubicBezTo>
                  <a:pt x="16569" y="641"/>
                  <a:pt x="16476" y="535"/>
                  <a:pt x="16479" y="431"/>
                </a:cubicBezTo>
                <a:close/>
                <a:moveTo>
                  <a:pt x="269" y="8595"/>
                </a:moveTo>
                <a:cubicBezTo>
                  <a:pt x="265" y="8479"/>
                  <a:pt x="371" y="8386"/>
                  <a:pt x="475" y="8389"/>
                </a:cubicBezTo>
                <a:cubicBezTo>
                  <a:pt x="591" y="8385"/>
                  <a:pt x="684" y="8491"/>
                  <a:pt x="681" y="8595"/>
                </a:cubicBezTo>
                <a:cubicBezTo>
                  <a:pt x="685" y="8711"/>
                  <a:pt x="579" y="8804"/>
                  <a:pt x="475" y="8801"/>
                </a:cubicBezTo>
                <a:cubicBezTo>
                  <a:pt x="359" y="8805"/>
                  <a:pt x="266" y="8699"/>
                  <a:pt x="269" y="8595"/>
                </a:cubicBezTo>
                <a:close/>
                <a:moveTo>
                  <a:pt x="16479" y="8595"/>
                </a:moveTo>
                <a:cubicBezTo>
                  <a:pt x="16475" y="8479"/>
                  <a:pt x="16581" y="8386"/>
                  <a:pt x="16685" y="8389"/>
                </a:cubicBezTo>
                <a:cubicBezTo>
                  <a:pt x="16801" y="8385"/>
                  <a:pt x="16894" y="8491"/>
                  <a:pt x="16891" y="8595"/>
                </a:cubicBezTo>
                <a:cubicBezTo>
                  <a:pt x="16895" y="8711"/>
                  <a:pt x="16789" y="8804"/>
                  <a:pt x="16685" y="8801"/>
                </a:cubicBezTo>
                <a:cubicBezTo>
                  <a:pt x="16569" y="8805"/>
                  <a:pt x="16476" y="8699"/>
                  <a:pt x="16479" y="85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>
                <a:cs typeface="字魂105号-简雅黑" panose="00000500000000000000" charset="-122"/>
              </a:rPr>
              <a:t>CONTENTS</a:t>
            </a:r>
          </a:p>
        </p:txBody>
      </p:sp>
      <p:sp>
        <p:nvSpPr>
          <p:cNvPr id="3" name="椭圆 2"/>
          <p:cNvSpPr/>
          <p:nvPr userDrawn="1"/>
        </p:nvSpPr>
        <p:spPr>
          <a:xfrm>
            <a:off x="314325" y="371475"/>
            <a:ext cx="461645" cy="46164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261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345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352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265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42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684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476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472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583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8759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4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1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93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90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65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759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656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98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36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1530350" y="1292860"/>
            <a:ext cx="9131300" cy="4019550"/>
          </a:xfrm>
          <a:custGeom>
            <a:avLst/>
            <a:gdLst>
              <a:gd name="adj" fmla="val 7456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80" h="6330">
                <a:moveTo>
                  <a:pt x="0" y="472"/>
                </a:moveTo>
                <a:cubicBezTo>
                  <a:pt x="-8" y="207"/>
                  <a:pt x="234" y="-6"/>
                  <a:pt x="472" y="0"/>
                </a:cubicBezTo>
                <a:lnTo>
                  <a:pt x="13908" y="0"/>
                </a:lnTo>
                <a:cubicBezTo>
                  <a:pt x="14173" y="-8"/>
                  <a:pt x="14386" y="234"/>
                  <a:pt x="14380" y="472"/>
                </a:cubicBezTo>
                <a:lnTo>
                  <a:pt x="14380" y="5858"/>
                </a:lnTo>
                <a:cubicBezTo>
                  <a:pt x="14388" y="6123"/>
                  <a:pt x="14146" y="6336"/>
                  <a:pt x="13908" y="6330"/>
                </a:cubicBezTo>
                <a:lnTo>
                  <a:pt x="472" y="6330"/>
                </a:lnTo>
                <a:cubicBezTo>
                  <a:pt x="207" y="6338"/>
                  <a:pt x="-6" y="6096"/>
                  <a:pt x="0" y="5858"/>
                </a:cubicBezTo>
                <a:lnTo>
                  <a:pt x="0" y="472"/>
                </a:lnTo>
                <a:close/>
                <a:moveTo>
                  <a:pt x="227" y="397"/>
                </a:moveTo>
                <a:cubicBezTo>
                  <a:pt x="224" y="296"/>
                  <a:pt x="316" y="216"/>
                  <a:pt x="406" y="218"/>
                </a:cubicBezTo>
                <a:cubicBezTo>
                  <a:pt x="506" y="215"/>
                  <a:pt x="586" y="307"/>
                  <a:pt x="584" y="397"/>
                </a:cubicBezTo>
                <a:cubicBezTo>
                  <a:pt x="587" y="497"/>
                  <a:pt x="495" y="577"/>
                  <a:pt x="406" y="575"/>
                </a:cubicBezTo>
                <a:cubicBezTo>
                  <a:pt x="305" y="578"/>
                  <a:pt x="225" y="486"/>
                  <a:pt x="227" y="397"/>
                </a:cubicBezTo>
                <a:close/>
                <a:moveTo>
                  <a:pt x="227" y="5968"/>
                </a:moveTo>
                <a:cubicBezTo>
                  <a:pt x="224" y="5867"/>
                  <a:pt x="316" y="5787"/>
                  <a:pt x="406" y="5789"/>
                </a:cubicBezTo>
                <a:cubicBezTo>
                  <a:pt x="506" y="5786"/>
                  <a:pt x="586" y="5878"/>
                  <a:pt x="584" y="5968"/>
                </a:cubicBezTo>
                <a:cubicBezTo>
                  <a:pt x="587" y="6068"/>
                  <a:pt x="495" y="6148"/>
                  <a:pt x="406" y="6146"/>
                </a:cubicBezTo>
                <a:cubicBezTo>
                  <a:pt x="305" y="6149"/>
                  <a:pt x="225" y="6057"/>
                  <a:pt x="227" y="5968"/>
                </a:cubicBezTo>
                <a:close/>
                <a:moveTo>
                  <a:pt x="13790" y="397"/>
                </a:moveTo>
                <a:cubicBezTo>
                  <a:pt x="13787" y="296"/>
                  <a:pt x="13879" y="216"/>
                  <a:pt x="13969" y="218"/>
                </a:cubicBezTo>
                <a:cubicBezTo>
                  <a:pt x="14069" y="215"/>
                  <a:pt x="14149" y="307"/>
                  <a:pt x="14147" y="397"/>
                </a:cubicBezTo>
                <a:cubicBezTo>
                  <a:pt x="14150" y="497"/>
                  <a:pt x="14058" y="577"/>
                  <a:pt x="13969" y="575"/>
                </a:cubicBezTo>
                <a:cubicBezTo>
                  <a:pt x="13868" y="578"/>
                  <a:pt x="13788" y="486"/>
                  <a:pt x="13790" y="397"/>
                </a:cubicBezTo>
                <a:close/>
                <a:moveTo>
                  <a:pt x="13790" y="5968"/>
                </a:moveTo>
                <a:cubicBezTo>
                  <a:pt x="13787" y="5867"/>
                  <a:pt x="13879" y="5787"/>
                  <a:pt x="13969" y="5789"/>
                </a:cubicBezTo>
                <a:cubicBezTo>
                  <a:pt x="14069" y="5786"/>
                  <a:pt x="14149" y="5878"/>
                  <a:pt x="14147" y="5968"/>
                </a:cubicBezTo>
                <a:cubicBezTo>
                  <a:pt x="14150" y="6068"/>
                  <a:pt x="14058" y="6148"/>
                  <a:pt x="13969" y="6146"/>
                </a:cubicBezTo>
                <a:cubicBezTo>
                  <a:pt x="13868" y="6149"/>
                  <a:pt x="13788" y="6057"/>
                  <a:pt x="13790" y="59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4766945" y="1973580"/>
            <a:ext cx="3077845" cy="3077845"/>
          </a:xfrm>
          <a:prstGeom prst="ellipse">
            <a:avLst/>
          </a:prstGeom>
          <a:solidFill>
            <a:srgbClr val="BF362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64155" y="2419985"/>
            <a:ext cx="66598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b="1" dirty="0">
                <a:solidFill>
                  <a:srgbClr val="BF3621"/>
                </a:solidFill>
                <a:cs typeface="+mn-ea"/>
                <a:sym typeface="+mn-lt"/>
              </a:rPr>
              <a:t>年终</a:t>
            </a:r>
            <a:r>
              <a:rPr lang="zh-CN" altLang="en-US" sz="6600" b="1" dirty="0" smtClean="0">
                <a:solidFill>
                  <a:srgbClr val="BF3621"/>
                </a:solidFill>
                <a:cs typeface="+mn-ea"/>
                <a:sym typeface="+mn-lt"/>
              </a:rPr>
              <a:t>述职</a:t>
            </a:r>
            <a:r>
              <a:rPr lang="zh-CN" altLang="en-US" sz="6600" b="1" dirty="0">
                <a:solidFill>
                  <a:srgbClr val="BF3621"/>
                </a:solidFill>
                <a:cs typeface="+mn-ea"/>
                <a:sym typeface="+mn-lt"/>
              </a:rPr>
              <a:t>报告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977" y="395604"/>
            <a:ext cx="1000047" cy="612747"/>
          </a:xfrm>
          <a:prstGeom prst="rect">
            <a:avLst/>
          </a:prstGeom>
        </p:spPr>
      </p:pic>
      <p:sp>
        <p:nvSpPr>
          <p:cNvPr id="9" name="任意多边形 8"/>
          <p:cNvSpPr/>
          <p:nvPr/>
        </p:nvSpPr>
        <p:spPr>
          <a:xfrm>
            <a:off x="2708275" y="6177915"/>
            <a:ext cx="6774180" cy="680085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4065" h="1126">
                <a:moveTo>
                  <a:pt x="0" y="1123"/>
                </a:moveTo>
                <a:cubicBezTo>
                  <a:pt x="1449" y="524"/>
                  <a:pt x="4793" y="-51"/>
                  <a:pt x="6753" y="1"/>
                </a:cubicBezTo>
                <a:lnTo>
                  <a:pt x="6903" y="2"/>
                </a:lnTo>
                <a:lnTo>
                  <a:pt x="7051" y="4"/>
                </a:lnTo>
                <a:lnTo>
                  <a:pt x="7222" y="1"/>
                </a:lnTo>
                <a:lnTo>
                  <a:pt x="7393" y="0"/>
                </a:lnTo>
                <a:cubicBezTo>
                  <a:pt x="9907" y="-50"/>
                  <a:pt x="12831" y="637"/>
                  <a:pt x="14065" y="1123"/>
                </a:cubicBezTo>
                <a:lnTo>
                  <a:pt x="0" y="11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26740" y="3644900"/>
            <a:ext cx="59359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cs typeface="+mn-ea"/>
                <a:sym typeface="+mn-lt"/>
              </a:rPr>
              <a:t>适用于工作总结</a:t>
            </a:r>
            <a:r>
              <a:rPr lang="en-US" altLang="zh-CN" sz="2400" dirty="0">
                <a:cs typeface="+mn-ea"/>
                <a:sym typeface="+mn-lt"/>
              </a:rPr>
              <a:t>/</a:t>
            </a:r>
            <a:r>
              <a:rPr lang="zh-CN" altLang="en-US" sz="2400" dirty="0">
                <a:cs typeface="+mn-ea"/>
                <a:sym typeface="+mn-lt"/>
              </a:rPr>
              <a:t>商务总结</a:t>
            </a:r>
            <a:r>
              <a:rPr lang="en-US" altLang="zh-CN" sz="2400" dirty="0">
                <a:cs typeface="+mn-ea"/>
                <a:sym typeface="+mn-lt"/>
              </a:rPr>
              <a:t>/</a:t>
            </a:r>
            <a:r>
              <a:rPr lang="zh-CN" altLang="en-US" sz="2400" dirty="0">
                <a:cs typeface="+mn-ea"/>
                <a:sym typeface="+mn-lt"/>
              </a:rPr>
              <a:t>工作计划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5857240" y="1729105"/>
            <a:ext cx="835660" cy="551180"/>
          </a:xfrm>
          <a:prstGeom prst="round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5676265" y="1621155"/>
            <a:ext cx="835660" cy="551180"/>
          </a:xfrm>
          <a:prstGeom prst="roundRect">
            <a:avLst/>
          </a:prstGeom>
          <a:solidFill>
            <a:srgbClr val="BF3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635500" y="4491355"/>
            <a:ext cx="1946275" cy="454025"/>
            <a:chOff x="7435" y="7073"/>
            <a:chExt cx="3065" cy="715"/>
          </a:xfrm>
        </p:grpSpPr>
        <p:sp>
          <p:nvSpPr>
            <p:cNvPr id="21" name="圆角矩形 20"/>
            <p:cNvSpPr/>
            <p:nvPr/>
          </p:nvSpPr>
          <p:spPr>
            <a:xfrm>
              <a:off x="7435" y="7073"/>
              <a:ext cx="3065" cy="715"/>
            </a:xfrm>
            <a:prstGeom prst="roundRect">
              <a:avLst>
                <a:gd name="adj" fmla="val 19440"/>
              </a:avLst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zh-CN" alt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AutoShape 130"/>
            <p:cNvSpPr/>
            <p:nvPr/>
          </p:nvSpPr>
          <p:spPr bwMode="auto">
            <a:xfrm>
              <a:off x="7620" y="7208"/>
              <a:ext cx="496" cy="496"/>
            </a:xfrm>
            <a:custGeom>
              <a:avLst/>
              <a:gdLst>
                <a:gd name="T0" fmla="+- 0 10799 113"/>
                <a:gd name="T1" fmla="*/ T0 w 21373"/>
                <a:gd name="T2" fmla="*/ 10800 h 21600"/>
                <a:gd name="T3" fmla="+- 0 10799 113"/>
                <a:gd name="T4" fmla="*/ T3 w 21373"/>
                <a:gd name="T5" fmla="*/ 10800 h 21600"/>
                <a:gd name="T6" fmla="+- 0 10799 113"/>
                <a:gd name="T7" fmla="*/ T6 w 21373"/>
                <a:gd name="T8" fmla="*/ 10800 h 21600"/>
                <a:gd name="T9" fmla="+- 0 10799 113"/>
                <a:gd name="T10" fmla="*/ T9 w 2137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3" h="21600">
                  <a:moveTo>
                    <a:pt x="1336" y="20249"/>
                  </a:moveTo>
                  <a:cubicBezTo>
                    <a:pt x="1428" y="20188"/>
                    <a:pt x="3691" y="18688"/>
                    <a:pt x="7070" y="17950"/>
                  </a:cubicBezTo>
                  <a:lnTo>
                    <a:pt x="8729" y="17587"/>
                  </a:lnTo>
                  <a:cubicBezTo>
                    <a:pt x="9321" y="17980"/>
                    <a:pt x="9972" y="18225"/>
                    <a:pt x="10686" y="18225"/>
                  </a:cubicBezTo>
                  <a:cubicBezTo>
                    <a:pt x="11401" y="18225"/>
                    <a:pt x="12052" y="17980"/>
                    <a:pt x="12644" y="17587"/>
                  </a:cubicBezTo>
                  <a:lnTo>
                    <a:pt x="14303" y="17950"/>
                  </a:lnTo>
                  <a:cubicBezTo>
                    <a:pt x="17656" y="18682"/>
                    <a:pt x="19911" y="20165"/>
                    <a:pt x="20037" y="20249"/>
                  </a:cubicBezTo>
                  <a:cubicBezTo>
                    <a:pt x="20037" y="20249"/>
                    <a:pt x="1336" y="20249"/>
                    <a:pt x="1336" y="20249"/>
                  </a:cubicBezTo>
                  <a:close/>
                  <a:moveTo>
                    <a:pt x="13537" y="15793"/>
                  </a:moveTo>
                  <a:lnTo>
                    <a:pt x="13317" y="16073"/>
                  </a:lnTo>
                  <a:cubicBezTo>
                    <a:pt x="11725" y="17923"/>
                    <a:pt x="9648" y="17923"/>
                    <a:pt x="8056" y="16073"/>
                  </a:cubicBezTo>
                  <a:lnTo>
                    <a:pt x="7836" y="15793"/>
                  </a:lnTo>
                  <a:cubicBezTo>
                    <a:pt x="5977" y="13411"/>
                    <a:pt x="5053" y="10261"/>
                    <a:pt x="5451" y="7255"/>
                  </a:cubicBezTo>
                  <a:cubicBezTo>
                    <a:pt x="5815" y="4367"/>
                    <a:pt x="7453" y="1350"/>
                    <a:pt x="10686" y="1350"/>
                  </a:cubicBezTo>
                  <a:cubicBezTo>
                    <a:pt x="13920" y="1350"/>
                    <a:pt x="15558" y="4367"/>
                    <a:pt x="15922" y="7255"/>
                  </a:cubicBezTo>
                  <a:cubicBezTo>
                    <a:pt x="16318" y="10262"/>
                    <a:pt x="15398" y="13411"/>
                    <a:pt x="13537" y="15793"/>
                  </a:cubicBezTo>
                  <a:moveTo>
                    <a:pt x="20778" y="19126"/>
                  </a:moveTo>
                  <a:cubicBezTo>
                    <a:pt x="20644" y="19037"/>
                    <a:pt x="18209" y="17422"/>
                    <a:pt x="14585" y="16630"/>
                  </a:cubicBezTo>
                  <a:cubicBezTo>
                    <a:pt x="15914" y="14927"/>
                    <a:pt x="16767" y="12639"/>
                    <a:pt x="17130" y="11115"/>
                  </a:cubicBezTo>
                  <a:cubicBezTo>
                    <a:pt x="17633" y="9004"/>
                    <a:pt x="17438" y="4873"/>
                    <a:pt x="15431" y="2299"/>
                  </a:cubicBezTo>
                  <a:cubicBezTo>
                    <a:pt x="14259" y="795"/>
                    <a:pt x="12618" y="0"/>
                    <a:pt x="10686" y="0"/>
                  </a:cubicBezTo>
                  <a:cubicBezTo>
                    <a:pt x="8755" y="0"/>
                    <a:pt x="7114" y="795"/>
                    <a:pt x="5942" y="2299"/>
                  </a:cubicBezTo>
                  <a:cubicBezTo>
                    <a:pt x="3935" y="4873"/>
                    <a:pt x="3740" y="9004"/>
                    <a:pt x="4243" y="11115"/>
                  </a:cubicBezTo>
                  <a:cubicBezTo>
                    <a:pt x="4606" y="12639"/>
                    <a:pt x="5459" y="14927"/>
                    <a:pt x="6788" y="16630"/>
                  </a:cubicBezTo>
                  <a:cubicBezTo>
                    <a:pt x="3164" y="17422"/>
                    <a:pt x="729" y="19037"/>
                    <a:pt x="595" y="19126"/>
                  </a:cubicBezTo>
                  <a:cubicBezTo>
                    <a:pt x="105" y="19457"/>
                    <a:pt x="-113" y="20071"/>
                    <a:pt x="57" y="20640"/>
                  </a:cubicBezTo>
                  <a:cubicBezTo>
                    <a:pt x="228" y="21210"/>
                    <a:pt x="747" y="21599"/>
                    <a:pt x="1336" y="21599"/>
                  </a:cubicBezTo>
                  <a:lnTo>
                    <a:pt x="20037" y="21599"/>
                  </a:lnTo>
                  <a:cubicBezTo>
                    <a:pt x="20626" y="21599"/>
                    <a:pt x="21145" y="21210"/>
                    <a:pt x="21316" y="20640"/>
                  </a:cubicBezTo>
                  <a:cubicBezTo>
                    <a:pt x="21487" y="20071"/>
                    <a:pt x="21268" y="19457"/>
                    <a:pt x="20778" y="1912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800" tIns="50800" rIns="50800" bIns="50800" anchor="ctr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文本框 10"/>
            <p:cNvSpPr txBox="1"/>
            <p:nvPr/>
          </p:nvSpPr>
          <p:spPr>
            <a:xfrm>
              <a:off x="8087" y="7113"/>
              <a:ext cx="1891" cy="63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zh-CN" altLang="en-US" sz="2000" dirty="0" smtClean="0">
                  <a:solidFill>
                    <a:schemeClr val="bg1"/>
                  </a:solidFill>
                  <a:cs typeface="+mn-ea"/>
                  <a:sym typeface="+mn-lt"/>
                </a:rPr>
                <a:t>优品</a:t>
              </a:r>
              <a:r>
                <a:rPr lang="en-US" altLang="zh-CN" sz="2000" dirty="0" smtClean="0">
                  <a:solidFill>
                    <a:schemeClr val="bg1"/>
                  </a:solidFill>
                  <a:cs typeface="+mn-ea"/>
                  <a:sym typeface="+mn-lt"/>
                </a:rPr>
                <a:t>PPT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191250" y="4491355"/>
            <a:ext cx="1399540" cy="454025"/>
            <a:chOff x="9885" y="7073"/>
            <a:chExt cx="2204" cy="715"/>
          </a:xfrm>
        </p:grpSpPr>
        <p:sp>
          <p:nvSpPr>
            <p:cNvPr id="25" name="圆角矩形 24"/>
            <p:cNvSpPr/>
            <p:nvPr/>
          </p:nvSpPr>
          <p:spPr>
            <a:xfrm>
              <a:off x="9885" y="7073"/>
              <a:ext cx="2204" cy="715"/>
            </a:xfrm>
            <a:prstGeom prst="roundRect">
              <a:avLst>
                <a:gd name="adj" fmla="val 19440"/>
              </a:avLst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zh-CN" alt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9998" y="7182"/>
              <a:ext cx="497" cy="497"/>
              <a:chOff x="8847" y="4616"/>
              <a:chExt cx="414" cy="414"/>
            </a:xfrm>
            <a:solidFill>
              <a:schemeClr val="bg1"/>
            </a:solidFill>
          </p:grpSpPr>
          <p:sp>
            <p:nvSpPr>
              <p:cNvPr id="28" name="Shape 4033"/>
              <p:cNvSpPr/>
              <p:nvPr/>
            </p:nvSpPr>
            <p:spPr>
              <a:xfrm>
                <a:off x="8847" y="4616"/>
                <a:ext cx="415" cy="4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9252"/>
                    </a:moveTo>
                    <a:cubicBezTo>
                      <a:pt x="6132" y="19252"/>
                      <a:pt x="2348" y="15468"/>
                      <a:pt x="2348" y="10800"/>
                    </a:cubicBezTo>
                    <a:cubicBezTo>
                      <a:pt x="2348" y="6132"/>
                      <a:pt x="6132" y="2348"/>
                      <a:pt x="10800" y="2348"/>
                    </a:cubicBezTo>
                    <a:cubicBezTo>
                      <a:pt x="15469" y="2348"/>
                      <a:pt x="19252" y="6132"/>
                      <a:pt x="19252" y="10800"/>
                    </a:cubicBezTo>
                    <a:cubicBezTo>
                      <a:pt x="19252" y="15468"/>
                      <a:pt x="15469" y="19252"/>
                      <a:pt x="10800" y="19252"/>
                    </a:cubicBezTo>
                    <a:close/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5"/>
                      <a:pt x="4836" y="21600"/>
                      <a:pt x="10800" y="21600"/>
                    </a:cubicBezTo>
                    <a:cubicBezTo>
                      <a:pt x="16765" y="21600"/>
                      <a:pt x="21600" y="16765"/>
                      <a:pt x="21600" y="10800"/>
                    </a:cubicBezTo>
                    <a:cubicBezTo>
                      <a:pt x="21600" y="4836"/>
                      <a:pt x="16765" y="0"/>
                      <a:pt x="10800" y="0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/>
                <a:endParaRPr sz="1735">
                  <a:cs typeface="+mn-ea"/>
                  <a:sym typeface="+mn-lt"/>
                </a:endParaRPr>
              </a:p>
            </p:txBody>
          </p:sp>
          <p:sp>
            <p:nvSpPr>
              <p:cNvPr id="29" name="Shape 4034"/>
              <p:cNvSpPr/>
              <p:nvPr/>
            </p:nvSpPr>
            <p:spPr>
              <a:xfrm>
                <a:off x="9042" y="4699"/>
                <a:ext cx="99" cy="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6" y="0"/>
                    </a:moveTo>
                    <a:lnTo>
                      <a:pt x="0" y="0"/>
                    </a:lnTo>
                    <a:lnTo>
                      <a:pt x="0" y="13331"/>
                    </a:lnTo>
                    <a:lnTo>
                      <a:pt x="16736" y="21600"/>
                    </a:lnTo>
                    <a:lnTo>
                      <a:pt x="21600" y="19196"/>
                    </a:lnTo>
                    <a:lnTo>
                      <a:pt x="6876" y="11921"/>
                    </a:lnTo>
                    <a:cubicBezTo>
                      <a:pt x="6876" y="11921"/>
                      <a:pt x="6876" y="0"/>
                      <a:pt x="6876" y="0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/>
                <a:endParaRPr sz="1735">
                  <a:cs typeface="+mn-ea"/>
                  <a:sym typeface="+mn-lt"/>
                </a:endParaRPr>
              </a:p>
            </p:txBody>
          </p:sp>
        </p:grpSp>
        <p:sp>
          <p:nvSpPr>
            <p:cNvPr id="27" name="文本框 13"/>
            <p:cNvSpPr txBox="1"/>
            <p:nvPr/>
          </p:nvSpPr>
          <p:spPr>
            <a:xfrm>
              <a:off x="10625" y="7107"/>
              <a:ext cx="1331" cy="63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en-US" altLang="zh-CN" sz="2000" dirty="0" smtClean="0">
                  <a:solidFill>
                    <a:schemeClr val="bg1"/>
                  </a:solidFill>
                  <a:cs typeface="+mn-ea"/>
                  <a:sym typeface="+mn-lt"/>
                </a:rPr>
                <a:t>20XX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9" grpId="0" animBg="1"/>
      <p:bldP spid="13" grpId="0"/>
      <p:bldP spid="8" grpId="0" animBg="1"/>
      <p:bldP spid="6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650240" y="556260"/>
            <a:ext cx="10892155" cy="5745480"/>
          </a:xfrm>
          <a:custGeom>
            <a:avLst/>
            <a:gdLst>
              <a:gd name="adj" fmla="val 6034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3" h="9048">
                <a:moveTo>
                  <a:pt x="0" y="546"/>
                </a:moveTo>
                <a:cubicBezTo>
                  <a:pt x="-9" y="240"/>
                  <a:pt x="271" y="-8"/>
                  <a:pt x="546" y="0"/>
                </a:cubicBezTo>
                <a:lnTo>
                  <a:pt x="16607" y="0"/>
                </a:lnTo>
                <a:cubicBezTo>
                  <a:pt x="16913" y="-9"/>
                  <a:pt x="17161" y="271"/>
                  <a:pt x="17153" y="546"/>
                </a:cubicBezTo>
                <a:lnTo>
                  <a:pt x="17153" y="8502"/>
                </a:lnTo>
                <a:cubicBezTo>
                  <a:pt x="17162" y="8808"/>
                  <a:pt x="16882" y="9056"/>
                  <a:pt x="16607" y="9048"/>
                </a:cubicBezTo>
                <a:lnTo>
                  <a:pt x="546" y="9048"/>
                </a:lnTo>
                <a:cubicBezTo>
                  <a:pt x="240" y="9057"/>
                  <a:pt x="-8" y="8777"/>
                  <a:pt x="0" y="8502"/>
                </a:cubicBezTo>
                <a:lnTo>
                  <a:pt x="0" y="546"/>
                </a:lnTo>
                <a:close/>
                <a:moveTo>
                  <a:pt x="269" y="431"/>
                </a:moveTo>
                <a:cubicBezTo>
                  <a:pt x="265" y="315"/>
                  <a:pt x="371" y="222"/>
                  <a:pt x="475" y="225"/>
                </a:cubicBezTo>
                <a:cubicBezTo>
                  <a:pt x="591" y="221"/>
                  <a:pt x="684" y="327"/>
                  <a:pt x="681" y="431"/>
                </a:cubicBezTo>
                <a:cubicBezTo>
                  <a:pt x="685" y="547"/>
                  <a:pt x="579" y="640"/>
                  <a:pt x="475" y="637"/>
                </a:cubicBezTo>
                <a:cubicBezTo>
                  <a:pt x="359" y="641"/>
                  <a:pt x="266" y="535"/>
                  <a:pt x="269" y="431"/>
                </a:cubicBezTo>
                <a:close/>
                <a:moveTo>
                  <a:pt x="16479" y="431"/>
                </a:moveTo>
                <a:cubicBezTo>
                  <a:pt x="16475" y="315"/>
                  <a:pt x="16581" y="222"/>
                  <a:pt x="16685" y="225"/>
                </a:cubicBezTo>
                <a:cubicBezTo>
                  <a:pt x="16801" y="221"/>
                  <a:pt x="16894" y="327"/>
                  <a:pt x="16891" y="431"/>
                </a:cubicBezTo>
                <a:cubicBezTo>
                  <a:pt x="16895" y="547"/>
                  <a:pt x="16789" y="640"/>
                  <a:pt x="16685" y="637"/>
                </a:cubicBezTo>
                <a:cubicBezTo>
                  <a:pt x="16569" y="641"/>
                  <a:pt x="16476" y="535"/>
                  <a:pt x="16479" y="431"/>
                </a:cubicBezTo>
                <a:close/>
                <a:moveTo>
                  <a:pt x="269" y="8595"/>
                </a:moveTo>
                <a:cubicBezTo>
                  <a:pt x="265" y="8479"/>
                  <a:pt x="371" y="8386"/>
                  <a:pt x="475" y="8389"/>
                </a:cubicBezTo>
                <a:cubicBezTo>
                  <a:pt x="591" y="8385"/>
                  <a:pt x="684" y="8491"/>
                  <a:pt x="681" y="8595"/>
                </a:cubicBezTo>
                <a:cubicBezTo>
                  <a:pt x="685" y="8711"/>
                  <a:pt x="579" y="8804"/>
                  <a:pt x="475" y="8801"/>
                </a:cubicBezTo>
                <a:cubicBezTo>
                  <a:pt x="359" y="8805"/>
                  <a:pt x="266" y="8699"/>
                  <a:pt x="269" y="8595"/>
                </a:cubicBezTo>
                <a:close/>
                <a:moveTo>
                  <a:pt x="16479" y="8595"/>
                </a:moveTo>
                <a:cubicBezTo>
                  <a:pt x="16475" y="8479"/>
                  <a:pt x="16581" y="8386"/>
                  <a:pt x="16685" y="8389"/>
                </a:cubicBezTo>
                <a:cubicBezTo>
                  <a:pt x="16801" y="8385"/>
                  <a:pt x="16894" y="8491"/>
                  <a:pt x="16891" y="8595"/>
                </a:cubicBezTo>
                <a:cubicBezTo>
                  <a:pt x="16895" y="8711"/>
                  <a:pt x="16789" y="8804"/>
                  <a:pt x="16685" y="8801"/>
                </a:cubicBezTo>
                <a:cubicBezTo>
                  <a:pt x="16569" y="8805"/>
                  <a:pt x="16476" y="8699"/>
                  <a:pt x="16479" y="85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>
                <a:cs typeface="+mn-ea"/>
                <a:sym typeface="+mn-lt"/>
              </a:rPr>
              <a:t>CONTENTS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490980" y="3204210"/>
            <a:ext cx="1866900" cy="2384425"/>
            <a:chOff x="1868" y="4816"/>
            <a:chExt cx="2940" cy="3755"/>
          </a:xfrm>
          <a:solidFill>
            <a:srgbClr val="BF3621"/>
          </a:solidFill>
        </p:grpSpPr>
        <p:sp>
          <p:nvSpPr>
            <p:cNvPr id="20" name="同侧圆角矩形 19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grp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Job</a:t>
              </a:r>
            </a:p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evaluation</a:t>
              </a:r>
            </a:p>
          </p:txBody>
        </p:sp>
      </p:grpSp>
      <p:sp>
        <p:nvSpPr>
          <p:cNvPr id="21" name="圆角矩形 20"/>
          <p:cNvSpPr/>
          <p:nvPr/>
        </p:nvSpPr>
        <p:spPr>
          <a:xfrm>
            <a:off x="205041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lumMod val="95000"/>
                <a:lumOff val="5000"/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1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3916680" y="3204210"/>
            <a:ext cx="1866900" cy="2384425"/>
            <a:chOff x="1868" y="4816"/>
            <a:chExt cx="2940" cy="3755"/>
          </a:xfrm>
        </p:grpSpPr>
        <p:sp>
          <p:nvSpPr>
            <p:cNvPr id="26" name="同侧圆角矩形 2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Self evaluation</a:t>
              </a:r>
            </a:p>
          </p:txBody>
        </p:sp>
      </p:grpSp>
      <p:sp>
        <p:nvSpPr>
          <p:cNvPr id="29" name="圆角矩形 28"/>
          <p:cNvSpPr/>
          <p:nvPr/>
        </p:nvSpPr>
        <p:spPr>
          <a:xfrm>
            <a:off x="4489450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2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6419850" y="2600960"/>
            <a:ext cx="1866900" cy="2384425"/>
            <a:chOff x="1868" y="4816"/>
            <a:chExt cx="2940" cy="3755"/>
          </a:xfrm>
        </p:grpSpPr>
        <p:sp>
          <p:nvSpPr>
            <p:cNvPr id="31" name="同侧圆角矩形 30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18212E"/>
            </a:solidFill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176" y="6813"/>
              <a:ext cx="2282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Working experience</a:t>
              </a:r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7005320" y="2212975"/>
            <a:ext cx="644525" cy="644525"/>
          </a:xfrm>
          <a:prstGeom prst="roundRect">
            <a:avLst/>
          </a:prstGeom>
          <a:solidFill>
            <a:srgbClr val="18212E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3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58250" y="3204210"/>
            <a:ext cx="1866900" cy="2384425"/>
            <a:chOff x="1868" y="4816"/>
            <a:chExt cx="2940" cy="3755"/>
          </a:xfrm>
        </p:grpSpPr>
        <p:sp>
          <p:nvSpPr>
            <p:cNvPr id="36" name="同侧圆角矩形 3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 planning</a:t>
              </a:r>
            </a:p>
          </p:txBody>
        </p:sp>
      </p:grpSp>
      <p:sp>
        <p:nvSpPr>
          <p:cNvPr id="39" name="圆角矩形 38"/>
          <p:cNvSpPr/>
          <p:nvPr/>
        </p:nvSpPr>
        <p:spPr>
          <a:xfrm>
            <a:off x="949515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4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840605" y="1024890"/>
            <a:ext cx="2511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rgbClr val="BF3621">
                    <a:alpha val="24000"/>
                  </a:srgbClr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42" name="矩形 41"/>
          <p:cNvSpPr/>
          <p:nvPr/>
        </p:nvSpPr>
        <p:spPr>
          <a:xfrm>
            <a:off x="5755005" y="1747520"/>
            <a:ext cx="682625" cy="127000"/>
          </a:xfrm>
          <a:prstGeom prst="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9" grpId="0" bldLvl="0" animBg="1"/>
      <p:bldP spid="34" grpId="0" bldLvl="0" animBg="1"/>
      <p:bldP spid="34" grpId="1" animBg="1"/>
      <p:bldP spid="39" grpId="0" bldLvl="0" animBg="1"/>
      <p:bldP spid="41" grpId="0"/>
      <p:bldP spid="4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utoShape 593"/>
          <p:cNvSpPr>
            <a:spLocks noChangeArrowheads="1"/>
          </p:cNvSpPr>
          <p:nvPr/>
        </p:nvSpPr>
        <p:spPr bwMode="auto">
          <a:xfrm rot="10800000" flipH="1" flipV="1">
            <a:off x="2428875" y="3547110"/>
            <a:ext cx="693420" cy="556260"/>
          </a:xfrm>
          <a:prstGeom prst="rightArrow">
            <a:avLst>
              <a:gd name="adj1" fmla="val 60857"/>
              <a:gd name="adj2" fmla="val 56907"/>
            </a:avLst>
          </a:prstGeom>
          <a:solidFill>
            <a:srgbClr val="BF36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/>
          <a:lstStyle/>
          <a:p>
            <a:pPr defTabSz="685800"/>
            <a:endParaRPr lang="zh-CN" altLang="en-US" sz="135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9" name="Oval 2"/>
          <p:cNvSpPr>
            <a:spLocks noChangeAspect="1" noChangeArrowheads="1"/>
          </p:cNvSpPr>
          <p:nvPr/>
        </p:nvSpPr>
        <p:spPr bwMode="auto">
          <a:xfrm>
            <a:off x="882015" y="3093720"/>
            <a:ext cx="1462405" cy="1463040"/>
          </a:xfrm>
          <a:prstGeom prst="ellipse">
            <a:avLst/>
          </a:prstGeom>
          <a:solidFill>
            <a:srgbClr val="BF36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/>
          <a:lstStyle/>
          <a:p>
            <a:pPr algn="ctr" defTabSz="685800"/>
            <a:r>
              <a:rPr lang="fr-FR" altLang="zh-CN" dirty="0">
                <a:solidFill>
                  <a:schemeClr val="bg1"/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41" name="圆角矩形 40"/>
          <p:cNvSpPr/>
          <p:nvPr/>
        </p:nvSpPr>
        <p:spPr bwMode="auto">
          <a:xfrm>
            <a:off x="5912485" y="3787775"/>
            <a:ext cx="5191760" cy="985520"/>
          </a:xfrm>
          <a:prstGeom prst="roundRect">
            <a:avLst>
              <a:gd name="adj" fmla="val 7848"/>
            </a:avLst>
          </a:prstGeom>
          <a:solidFill>
            <a:srgbClr val="1821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/>
          <a:lstStyle/>
          <a:p>
            <a:pPr marL="685800" lvl="2" algn="l" defTabSz="685800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3" name="圆角矩形 42"/>
          <p:cNvSpPr/>
          <p:nvPr/>
        </p:nvSpPr>
        <p:spPr bwMode="auto">
          <a:xfrm>
            <a:off x="5912485" y="4972685"/>
            <a:ext cx="5191760" cy="985520"/>
          </a:xfrm>
          <a:prstGeom prst="roundRect">
            <a:avLst>
              <a:gd name="adj" fmla="val 7848"/>
            </a:avLst>
          </a:prstGeom>
          <a:solidFill>
            <a:srgbClr val="1821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/>
          <a:lstStyle/>
          <a:p>
            <a:pPr marL="685800" lvl="2" algn="l" defTabSz="685800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5" name="圆角矩形 44"/>
          <p:cNvSpPr/>
          <p:nvPr/>
        </p:nvSpPr>
        <p:spPr bwMode="auto">
          <a:xfrm>
            <a:off x="5912485" y="2553335"/>
            <a:ext cx="5191760" cy="985520"/>
          </a:xfrm>
          <a:prstGeom prst="roundRect">
            <a:avLst>
              <a:gd name="adj" fmla="val 7848"/>
            </a:avLst>
          </a:prstGeom>
          <a:solidFill>
            <a:srgbClr val="1821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/>
          <a:lstStyle/>
          <a:p>
            <a:pPr marL="685800" lvl="2" algn="l" defTabSz="685800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7" name="圆角矩形 46"/>
          <p:cNvSpPr/>
          <p:nvPr/>
        </p:nvSpPr>
        <p:spPr bwMode="auto">
          <a:xfrm>
            <a:off x="5912485" y="1369060"/>
            <a:ext cx="5191760" cy="985520"/>
          </a:xfrm>
          <a:prstGeom prst="roundRect">
            <a:avLst>
              <a:gd name="adj" fmla="val 7848"/>
            </a:avLst>
          </a:prstGeom>
          <a:solidFill>
            <a:srgbClr val="18212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/>
          <a:lstStyle/>
          <a:p>
            <a:pPr marL="685800" lvl="2" algn="l" defTabSz="685800"/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cxnSp>
        <p:nvCxnSpPr>
          <p:cNvPr id="49" name="直接连接符 48"/>
          <p:cNvCxnSpPr/>
          <p:nvPr/>
        </p:nvCxnSpPr>
        <p:spPr bwMode="auto">
          <a:xfrm flipV="1">
            <a:off x="4868545" y="1873885"/>
            <a:ext cx="983615" cy="1407160"/>
          </a:xfrm>
          <a:prstGeom prst="line">
            <a:avLst/>
          </a:prstGeom>
          <a:noFill/>
          <a:ln w="12700" cap="flat" cmpd="sng" algn="ctr">
            <a:solidFill>
              <a:srgbClr val="18212E"/>
            </a:solidFill>
            <a:prstDash val="solid"/>
            <a:round/>
            <a:headEnd type="oval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接连接符 49"/>
          <p:cNvCxnSpPr>
            <a:endCxn id="45" idx="1"/>
          </p:cNvCxnSpPr>
          <p:nvPr/>
        </p:nvCxnSpPr>
        <p:spPr bwMode="auto">
          <a:xfrm flipV="1">
            <a:off x="5050155" y="3046095"/>
            <a:ext cx="878840" cy="408940"/>
          </a:xfrm>
          <a:prstGeom prst="line">
            <a:avLst/>
          </a:prstGeom>
          <a:noFill/>
          <a:ln w="12700" cap="flat" cmpd="sng" algn="ctr">
            <a:solidFill>
              <a:srgbClr val="18212E"/>
            </a:solidFill>
            <a:prstDash val="solid"/>
            <a:round/>
            <a:headEnd type="oval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接连接符 50"/>
          <p:cNvCxnSpPr>
            <a:endCxn id="41" idx="1"/>
          </p:cNvCxnSpPr>
          <p:nvPr/>
        </p:nvCxnSpPr>
        <p:spPr bwMode="auto">
          <a:xfrm>
            <a:off x="5066665" y="4227830"/>
            <a:ext cx="862330" cy="52705"/>
          </a:xfrm>
          <a:prstGeom prst="line">
            <a:avLst/>
          </a:prstGeom>
          <a:noFill/>
          <a:ln w="12700" cap="flat" cmpd="sng" algn="ctr">
            <a:solidFill>
              <a:srgbClr val="18212E"/>
            </a:solidFill>
            <a:prstDash val="solid"/>
            <a:round/>
            <a:headEnd type="oval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val 2"/>
          <p:cNvSpPr>
            <a:spLocks noChangeAspect="1" noChangeArrowheads="1"/>
          </p:cNvSpPr>
          <p:nvPr/>
        </p:nvSpPr>
        <p:spPr bwMode="auto">
          <a:xfrm>
            <a:off x="3217545" y="2926715"/>
            <a:ext cx="1798320" cy="1797050"/>
          </a:xfrm>
          <a:prstGeom prst="ellipse">
            <a:avLst/>
          </a:prstGeom>
          <a:solidFill>
            <a:srgbClr val="BF36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/>
          <a:lstStyle/>
          <a:p>
            <a:pPr algn="ctr" defTabSz="685800"/>
            <a:r>
              <a:rPr lang="fr-FR" altLang="zh-CN" sz="2400" dirty="0">
                <a:solidFill>
                  <a:schemeClr val="bg1"/>
                </a:solidFill>
                <a:cs typeface="+mn-ea"/>
                <a:sym typeface="+mn-lt"/>
              </a:rPr>
              <a:t>点此编辑标题</a:t>
            </a:r>
          </a:p>
        </p:txBody>
      </p:sp>
      <p:cxnSp>
        <p:nvCxnSpPr>
          <p:cNvPr id="54" name="直接连接符 53"/>
          <p:cNvCxnSpPr/>
          <p:nvPr/>
        </p:nvCxnSpPr>
        <p:spPr bwMode="auto">
          <a:xfrm>
            <a:off x="4928235" y="4318000"/>
            <a:ext cx="984885" cy="1096645"/>
          </a:xfrm>
          <a:prstGeom prst="line">
            <a:avLst/>
          </a:prstGeom>
          <a:noFill/>
          <a:ln w="12700" cap="flat" cmpd="sng" algn="ctr">
            <a:solidFill>
              <a:srgbClr val="18212E"/>
            </a:solidFill>
            <a:prstDash val="solid"/>
            <a:round/>
            <a:headEnd type="oval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ldLvl="0" animBg="1"/>
      <p:bldP spid="39" grpId="0" bldLvl="0" animBg="1"/>
      <p:bldP spid="41" grpId="0" bldLvl="0" animBg="1"/>
      <p:bldP spid="43" grpId="0" bldLvl="0" animBg="1"/>
      <p:bldP spid="45" grpId="0" bldLvl="0" animBg="1"/>
      <p:bldP spid="47" grpId="0" bldLvl="0" animBg="1"/>
      <p:bldP spid="52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/>
        </p:nvSpPr>
        <p:spPr>
          <a:xfrm>
            <a:off x="1337945" y="1997075"/>
            <a:ext cx="3509645" cy="3549015"/>
          </a:xfrm>
          <a:prstGeom prst="rect">
            <a:avLst/>
          </a:prstGeom>
          <a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sx="102000" sy="102000" algn="ctr" rotWithShape="0">
              <a:srgbClr val="7B2518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cs typeface="+mn-ea"/>
              <a:sym typeface="+mn-lt"/>
            </a:endParaRPr>
          </a:p>
        </p:txBody>
      </p:sp>
      <p:sp>
        <p:nvSpPr>
          <p:cNvPr id="181" name="矩形 47"/>
          <p:cNvSpPr>
            <a:spLocks noChangeArrowheads="1"/>
          </p:cNvSpPr>
          <p:nvPr/>
        </p:nvSpPr>
        <p:spPr bwMode="auto">
          <a:xfrm>
            <a:off x="5187016" y="2361066"/>
            <a:ext cx="5972777" cy="62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6" rIns="68573" bIns="34286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1465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82" name="矩形 3"/>
          <p:cNvSpPr>
            <a:spLocks noChangeArrowheads="1"/>
          </p:cNvSpPr>
          <p:nvPr/>
        </p:nvSpPr>
        <p:spPr bwMode="auto">
          <a:xfrm>
            <a:off x="5203540" y="1923708"/>
            <a:ext cx="2190329" cy="37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3" tIns="34286" rIns="68573" bIns="34286">
            <a:spAutoFit/>
          </a:bodyPr>
          <a:lstStyle/>
          <a:p>
            <a:pPr>
              <a:spcBef>
                <a:spcPct val="0"/>
              </a:spcBef>
              <a:buFont typeface="Arial" panose="020B0604020202090204" pitchFamily="34" charset="0"/>
              <a:buNone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添加文字标题内容</a:t>
            </a:r>
          </a:p>
        </p:txBody>
      </p:sp>
      <p:sp>
        <p:nvSpPr>
          <p:cNvPr id="183" name="矩形 47"/>
          <p:cNvSpPr>
            <a:spLocks noChangeArrowheads="1"/>
          </p:cNvSpPr>
          <p:nvPr/>
        </p:nvSpPr>
        <p:spPr bwMode="auto">
          <a:xfrm>
            <a:off x="5187016" y="3626703"/>
            <a:ext cx="5674711" cy="62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6" rIns="68573" bIns="34286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1465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84" name="矩形 3"/>
          <p:cNvSpPr>
            <a:spLocks noChangeArrowheads="1"/>
          </p:cNvSpPr>
          <p:nvPr/>
        </p:nvSpPr>
        <p:spPr bwMode="auto">
          <a:xfrm>
            <a:off x="5203540" y="3189346"/>
            <a:ext cx="2190329" cy="37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3" tIns="34286" rIns="68573" bIns="34286">
            <a:spAutoFit/>
          </a:bodyPr>
          <a:lstStyle/>
          <a:p>
            <a:pPr>
              <a:spcBef>
                <a:spcPct val="0"/>
              </a:spcBef>
              <a:buFont typeface="Arial" panose="020B0604020202090204" pitchFamily="34" charset="0"/>
              <a:buNone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添加文字标题内容</a:t>
            </a:r>
          </a:p>
        </p:txBody>
      </p:sp>
      <p:sp>
        <p:nvSpPr>
          <p:cNvPr id="185" name="矩形 47"/>
          <p:cNvSpPr>
            <a:spLocks noChangeArrowheads="1"/>
          </p:cNvSpPr>
          <p:nvPr/>
        </p:nvSpPr>
        <p:spPr bwMode="auto">
          <a:xfrm>
            <a:off x="5187016" y="4892340"/>
            <a:ext cx="5674711" cy="62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6" rIns="68573" bIns="34286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1465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86" name="矩形 3"/>
          <p:cNvSpPr>
            <a:spLocks noChangeArrowheads="1"/>
          </p:cNvSpPr>
          <p:nvPr/>
        </p:nvSpPr>
        <p:spPr bwMode="auto">
          <a:xfrm>
            <a:off x="5203540" y="4454983"/>
            <a:ext cx="2190329" cy="37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3" tIns="34286" rIns="68573" bIns="34286">
            <a:spAutoFit/>
          </a:bodyPr>
          <a:lstStyle/>
          <a:p>
            <a:pPr>
              <a:spcBef>
                <a:spcPct val="0"/>
              </a:spcBef>
              <a:buFont typeface="Arial" panose="020B0604020202090204" pitchFamily="34" charset="0"/>
              <a:buNone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添加文字标题内容</a:t>
            </a:r>
          </a:p>
        </p:txBody>
      </p:sp>
      <p:grpSp>
        <p:nvGrpSpPr>
          <p:cNvPr id="187" name="组合 186"/>
          <p:cNvGrpSpPr/>
          <p:nvPr/>
        </p:nvGrpSpPr>
        <p:grpSpPr>
          <a:xfrm>
            <a:off x="5248572" y="2289410"/>
            <a:ext cx="4038332" cy="40500"/>
            <a:chOff x="6961619" y="3244400"/>
            <a:chExt cx="2476895" cy="40500"/>
          </a:xfrm>
          <a:solidFill>
            <a:srgbClr val="BF3621"/>
          </a:solidFill>
        </p:grpSpPr>
        <p:sp>
          <p:nvSpPr>
            <p:cNvPr id="188" name="矩形 187"/>
            <p:cNvSpPr/>
            <p:nvPr/>
          </p:nvSpPr>
          <p:spPr>
            <a:xfrm>
              <a:off x="6961619" y="3244400"/>
              <a:ext cx="1339268" cy="40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4" tIns="45716" rIns="91434" bIns="45716" rtlCol="0" anchor="ctr"/>
            <a:lstStyle/>
            <a:p>
              <a:pPr algn="ctr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8334491" y="3244400"/>
              <a:ext cx="1104023" cy="40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4" tIns="45716" rIns="91434" bIns="45716" rtlCol="0" anchor="ctr"/>
            <a:lstStyle/>
            <a:p>
              <a:pPr algn="ctr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0" name="组合 189"/>
          <p:cNvGrpSpPr/>
          <p:nvPr/>
        </p:nvGrpSpPr>
        <p:grpSpPr>
          <a:xfrm>
            <a:off x="5248572" y="3572182"/>
            <a:ext cx="4038332" cy="40500"/>
            <a:chOff x="6961619" y="3244400"/>
            <a:chExt cx="2476895" cy="40500"/>
          </a:xfrm>
          <a:solidFill>
            <a:srgbClr val="18212E"/>
          </a:solidFill>
        </p:grpSpPr>
        <p:sp>
          <p:nvSpPr>
            <p:cNvPr id="191" name="矩形 190"/>
            <p:cNvSpPr/>
            <p:nvPr/>
          </p:nvSpPr>
          <p:spPr>
            <a:xfrm>
              <a:off x="6961619" y="3244400"/>
              <a:ext cx="1339268" cy="40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4" tIns="45716" rIns="91434" bIns="45716" rtlCol="0" anchor="ctr"/>
            <a:lstStyle/>
            <a:p>
              <a:pPr algn="ctr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8334491" y="3244400"/>
              <a:ext cx="1104023" cy="40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4" tIns="45716" rIns="91434" bIns="45716" rtlCol="0" anchor="ctr"/>
            <a:lstStyle/>
            <a:p>
              <a:pPr algn="ctr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3" name="组合 192"/>
          <p:cNvGrpSpPr/>
          <p:nvPr/>
        </p:nvGrpSpPr>
        <p:grpSpPr>
          <a:xfrm>
            <a:off x="5248572" y="4854955"/>
            <a:ext cx="4038332" cy="40500"/>
            <a:chOff x="6961619" y="3244400"/>
            <a:chExt cx="2476895" cy="40500"/>
          </a:xfrm>
          <a:solidFill>
            <a:srgbClr val="BF3621"/>
          </a:solidFill>
        </p:grpSpPr>
        <p:sp>
          <p:nvSpPr>
            <p:cNvPr id="194" name="矩形 193"/>
            <p:cNvSpPr/>
            <p:nvPr/>
          </p:nvSpPr>
          <p:spPr>
            <a:xfrm>
              <a:off x="6961619" y="3244400"/>
              <a:ext cx="1339268" cy="40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4" tIns="45716" rIns="91434" bIns="45716" rtlCol="0" anchor="ctr"/>
            <a:lstStyle/>
            <a:p>
              <a:pPr algn="ctr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8334491" y="3244400"/>
              <a:ext cx="1104023" cy="40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4" tIns="45716" rIns="91434" bIns="45716" rtlCol="0" anchor="ctr"/>
            <a:lstStyle/>
            <a:p>
              <a:pPr algn="ctr"/>
              <a:endParaRPr lang="zh-CN" altLang="en-US" sz="18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7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bldLvl="0" animBg="1"/>
      <p:bldP spid="181" grpId="0"/>
      <p:bldP spid="182" grpId="0"/>
      <p:bldP spid="183" grpId="0"/>
      <p:bldP spid="184" grpId="0"/>
      <p:bldP spid="185" grpId="0"/>
      <p:bldP spid="1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 bwMode="auto">
          <a:xfrm rot="-1142007">
            <a:off x="1512971" y="2168466"/>
            <a:ext cx="2291157" cy="2291819"/>
            <a:chOff x="0" y="0"/>
            <a:chExt cx="1200" cy="1200"/>
          </a:xfrm>
          <a:solidFill>
            <a:srgbClr val="18212E"/>
          </a:solidFill>
        </p:grpSpPr>
        <p:sp>
          <p:nvSpPr>
            <p:cNvPr id="4" name="AutoShape 32"/>
            <p:cNvSpPr/>
            <p:nvPr/>
          </p:nvSpPr>
          <p:spPr bwMode="auto">
            <a:xfrm>
              <a:off x="96" y="96"/>
              <a:ext cx="1007" cy="1007"/>
            </a:xfrm>
            <a:custGeom>
              <a:avLst/>
              <a:gdLst>
                <a:gd name="T0" fmla="*/ 0 w 21600"/>
                <a:gd name="T1" fmla="*/ 23 h 21600"/>
                <a:gd name="T2" fmla="*/ 23 w 21600"/>
                <a:gd name="T3" fmla="*/ 0 h 21600"/>
                <a:gd name="T4" fmla="*/ 47 w 21600"/>
                <a:gd name="T5" fmla="*/ 23 h 21600"/>
                <a:gd name="T6" fmla="*/ 23 w 21600"/>
                <a:gd name="T7" fmla="*/ 47 h 21600"/>
                <a:gd name="T8" fmla="*/ 0 w 21600"/>
                <a:gd name="T9" fmla="*/ 23 h 21600"/>
                <a:gd name="T10" fmla="*/ 7 w 21600"/>
                <a:gd name="T11" fmla="*/ 23 h 21600"/>
                <a:gd name="T12" fmla="*/ 23 w 21600"/>
                <a:gd name="T13" fmla="*/ 40 h 21600"/>
                <a:gd name="T14" fmla="*/ 40 w 21600"/>
                <a:gd name="T15" fmla="*/ 23 h 21600"/>
                <a:gd name="T16" fmla="*/ 23 w 21600"/>
                <a:gd name="T17" fmla="*/ 7 h 21600"/>
                <a:gd name="T18" fmla="*/ 7 w 21600"/>
                <a:gd name="T19" fmla="*/ 23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3153 w 21600"/>
                <a:gd name="T31" fmla="*/ 3153 h 21600"/>
                <a:gd name="T32" fmla="*/ 18447 w 21600"/>
                <a:gd name="T33" fmla="*/ 18447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003" y="10800"/>
                  </a:moveTo>
                  <a:cubicBezTo>
                    <a:pt x="3003" y="15106"/>
                    <a:pt x="6494" y="18597"/>
                    <a:pt x="10800" y="18597"/>
                  </a:cubicBezTo>
                  <a:cubicBezTo>
                    <a:pt x="15106" y="18597"/>
                    <a:pt x="18597" y="15106"/>
                    <a:pt x="18597" y="10800"/>
                  </a:cubicBezTo>
                  <a:cubicBezTo>
                    <a:pt x="18597" y="6494"/>
                    <a:pt x="15106" y="3003"/>
                    <a:pt x="10800" y="3003"/>
                  </a:cubicBezTo>
                  <a:cubicBezTo>
                    <a:pt x="6494" y="3003"/>
                    <a:pt x="3003" y="6494"/>
                    <a:pt x="3003" y="1080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5" name="Group 4"/>
            <p:cNvGrpSpPr/>
            <p:nvPr/>
          </p:nvGrpSpPr>
          <p:grpSpPr bwMode="auto">
            <a:xfrm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15" name="AutoShape 34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AutoShape 35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7"/>
            <p:cNvGrpSpPr/>
            <p:nvPr/>
          </p:nvGrpSpPr>
          <p:grpSpPr bwMode="auto">
            <a:xfrm rot="-54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13" name="AutoShape 37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AutoShape 38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10"/>
            <p:cNvGrpSpPr/>
            <p:nvPr/>
          </p:nvGrpSpPr>
          <p:grpSpPr bwMode="auto">
            <a:xfrm rot="-27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11" name="AutoShape 40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AutoShape 41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13"/>
            <p:cNvGrpSpPr/>
            <p:nvPr/>
          </p:nvGrpSpPr>
          <p:grpSpPr bwMode="auto">
            <a:xfrm rot="2700000" flipH="1">
              <a:off x="457" y="0"/>
              <a:ext cx="288" cy="1200"/>
              <a:chOff x="0" y="0"/>
              <a:chExt cx="288" cy="1200"/>
            </a:xfrm>
            <a:grpFill/>
          </p:grpSpPr>
          <p:sp>
            <p:nvSpPr>
              <p:cNvPr id="9" name="AutoShape 43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AutoShape 44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 bwMode="auto">
          <a:xfrm>
            <a:off x="3434433" y="2754118"/>
            <a:ext cx="3146373" cy="3147283"/>
            <a:chOff x="0" y="0"/>
            <a:chExt cx="1200" cy="1200"/>
          </a:xfrm>
          <a:solidFill>
            <a:srgbClr val="BF3621"/>
          </a:solidFill>
        </p:grpSpPr>
        <p:sp>
          <p:nvSpPr>
            <p:cNvPr id="32" name="AutoShape 60"/>
            <p:cNvSpPr/>
            <p:nvPr/>
          </p:nvSpPr>
          <p:spPr bwMode="auto">
            <a:xfrm>
              <a:off x="96" y="96"/>
              <a:ext cx="1007" cy="1007"/>
            </a:xfrm>
            <a:custGeom>
              <a:avLst/>
              <a:gdLst>
                <a:gd name="T0" fmla="*/ 0 w 21600"/>
                <a:gd name="T1" fmla="*/ 23 h 21600"/>
                <a:gd name="T2" fmla="*/ 23 w 21600"/>
                <a:gd name="T3" fmla="*/ 0 h 21600"/>
                <a:gd name="T4" fmla="*/ 47 w 21600"/>
                <a:gd name="T5" fmla="*/ 23 h 21600"/>
                <a:gd name="T6" fmla="*/ 23 w 21600"/>
                <a:gd name="T7" fmla="*/ 47 h 21600"/>
                <a:gd name="T8" fmla="*/ 0 w 21600"/>
                <a:gd name="T9" fmla="*/ 23 h 21600"/>
                <a:gd name="T10" fmla="*/ 7 w 21600"/>
                <a:gd name="T11" fmla="*/ 23 h 21600"/>
                <a:gd name="T12" fmla="*/ 23 w 21600"/>
                <a:gd name="T13" fmla="*/ 40 h 21600"/>
                <a:gd name="T14" fmla="*/ 40 w 21600"/>
                <a:gd name="T15" fmla="*/ 23 h 21600"/>
                <a:gd name="T16" fmla="*/ 23 w 21600"/>
                <a:gd name="T17" fmla="*/ 7 h 21600"/>
                <a:gd name="T18" fmla="*/ 7 w 21600"/>
                <a:gd name="T19" fmla="*/ 23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3153 w 21600"/>
                <a:gd name="T31" fmla="*/ 3153 h 21600"/>
                <a:gd name="T32" fmla="*/ 18447 w 21600"/>
                <a:gd name="T33" fmla="*/ 18447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003" y="10800"/>
                  </a:moveTo>
                  <a:cubicBezTo>
                    <a:pt x="3003" y="15106"/>
                    <a:pt x="6494" y="18597"/>
                    <a:pt x="10800" y="18597"/>
                  </a:cubicBezTo>
                  <a:cubicBezTo>
                    <a:pt x="15106" y="18597"/>
                    <a:pt x="18597" y="15106"/>
                    <a:pt x="18597" y="10800"/>
                  </a:cubicBezTo>
                  <a:cubicBezTo>
                    <a:pt x="18597" y="6494"/>
                    <a:pt x="15106" y="3003"/>
                    <a:pt x="10800" y="3003"/>
                  </a:cubicBezTo>
                  <a:cubicBezTo>
                    <a:pt x="6494" y="3003"/>
                    <a:pt x="3003" y="6494"/>
                    <a:pt x="3003" y="1080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3" name="Group 32"/>
            <p:cNvGrpSpPr/>
            <p:nvPr/>
          </p:nvGrpSpPr>
          <p:grpSpPr bwMode="auto">
            <a:xfrm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43" name="AutoShape 62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AutoShape 63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Group 35"/>
            <p:cNvGrpSpPr/>
            <p:nvPr/>
          </p:nvGrpSpPr>
          <p:grpSpPr bwMode="auto">
            <a:xfrm rot="-54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41" name="AutoShape 65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AutoShape 66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Group 38"/>
            <p:cNvGrpSpPr/>
            <p:nvPr/>
          </p:nvGrpSpPr>
          <p:grpSpPr bwMode="auto">
            <a:xfrm rot="-27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39" name="AutoShape 68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AutoShape 69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Group 41"/>
            <p:cNvGrpSpPr/>
            <p:nvPr/>
          </p:nvGrpSpPr>
          <p:grpSpPr bwMode="auto">
            <a:xfrm rot="2700000" flipH="1">
              <a:off x="457" y="0"/>
              <a:ext cx="288" cy="1200"/>
              <a:chOff x="0" y="0"/>
              <a:chExt cx="288" cy="1200"/>
            </a:xfrm>
            <a:grpFill/>
          </p:grpSpPr>
          <p:sp>
            <p:nvSpPr>
              <p:cNvPr id="37" name="AutoShape 71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AutoShape 72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Group 58"/>
          <p:cNvGrpSpPr/>
          <p:nvPr/>
        </p:nvGrpSpPr>
        <p:grpSpPr bwMode="auto">
          <a:xfrm rot="1282349">
            <a:off x="6190484" y="1824058"/>
            <a:ext cx="2800480" cy="2801288"/>
            <a:chOff x="0" y="0"/>
            <a:chExt cx="1200" cy="1200"/>
          </a:xfrm>
          <a:solidFill>
            <a:srgbClr val="18212E"/>
          </a:solidFill>
        </p:grpSpPr>
        <p:sp>
          <p:nvSpPr>
            <p:cNvPr id="60" name="AutoShape 88"/>
            <p:cNvSpPr/>
            <p:nvPr/>
          </p:nvSpPr>
          <p:spPr bwMode="auto">
            <a:xfrm>
              <a:off x="96" y="96"/>
              <a:ext cx="1007" cy="1007"/>
            </a:xfrm>
            <a:custGeom>
              <a:avLst/>
              <a:gdLst>
                <a:gd name="T0" fmla="*/ 0 w 21600"/>
                <a:gd name="T1" fmla="*/ 23 h 21600"/>
                <a:gd name="T2" fmla="*/ 23 w 21600"/>
                <a:gd name="T3" fmla="*/ 0 h 21600"/>
                <a:gd name="T4" fmla="*/ 47 w 21600"/>
                <a:gd name="T5" fmla="*/ 23 h 21600"/>
                <a:gd name="T6" fmla="*/ 23 w 21600"/>
                <a:gd name="T7" fmla="*/ 47 h 21600"/>
                <a:gd name="T8" fmla="*/ 0 w 21600"/>
                <a:gd name="T9" fmla="*/ 23 h 21600"/>
                <a:gd name="T10" fmla="*/ 7 w 21600"/>
                <a:gd name="T11" fmla="*/ 23 h 21600"/>
                <a:gd name="T12" fmla="*/ 23 w 21600"/>
                <a:gd name="T13" fmla="*/ 40 h 21600"/>
                <a:gd name="T14" fmla="*/ 40 w 21600"/>
                <a:gd name="T15" fmla="*/ 23 h 21600"/>
                <a:gd name="T16" fmla="*/ 23 w 21600"/>
                <a:gd name="T17" fmla="*/ 7 h 21600"/>
                <a:gd name="T18" fmla="*/ 7 w 21600"/>
                <a:gd name="T19" fmla="*/ 23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3153 w 21600"/>
                <a:gd name="T31" fmla="*/ 3153 h 21600"/>
                <a:gd name="T32" fmla="*/ 18447 w 21600"/>
                <a:gd name="T33" fmla="*/ 18447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003" y="10800"/>
                  </a:moveTo>
                  <a:cubicBezTo>
                    <a:pt x="3003" y="15106"/>
                    <a:pt x="6494" y="18597"/>
                    <a:pt x="10800" y="18597"/>
                  </a:cubicBezTo>
                  <a:cubicBezTo>
                    <a:pt x="15106" y="18597"/>
                    <a:pt x="18597" y="15106"/>
                    <a:pt x="18597" y="10800"/>
                  </a:cubicBezTo>
                  <a:cubicBezTo>
                    <a:pt x="18597" y="6494"/>
                    <a:pt x="15106" y="3003"/>
                    <a:pt x="10800" y="3003"/>
                  </a:cubicBezTo>
                  <a:cubicBezTo>
                    <a:pt x="6494" y="3003"/>
                    <a:pt x="3003" y="6494"/>
                    <a:pt x="3003" y="1080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1" name="Group 60"/>
            <p:cNvGrpSpPr/>
            <p:nvPr/>
          </p:nvGrpSpPr>
          <p:grpSpPr bwMode="auto">
            <a:xfrm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71" name="AutoShape 90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AutoShape 91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Group 63"/>
            <p:cNvGrpSpPr/>
            <p:nvPr/>
          </p:nvGrpSpPr>
          <p:grpSpPr bwMode="auto">
            <a:xfrm rot="-54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69" name="AutoShape 93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AutoShape 94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3" name="Group 66"/>
            <p:cNvGrpSpPr/>
            <p:nvPr/>
          </p:nvGrpSpPr>
          <p:grpSpPr bwMode="auto">
            <a:xfrm rot="-27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67" name="AutoShape 96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AutoShape 97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4" name="Group 69"/>
            <p:cNvGrpSpPr/>
            <p:nvPr/>
          </p:nvGrpSpPr>
          <p:grpSpPr bwMode="auto">
            <a:xfrm rot="2700000" flipH="1">
              <a:off x="457" y="0"/>
              <a:ext cx="288" cy="1200"/>
              <a:chOff x="0" y="0"/>
              <a:chExt cx="288" cy="1200"/>
            </a:xfrm>
            <a:grpFill/>
          </p:grpSpPr>
          <p:sp>
            <p:nvSpPr>
              <p:cNvPr id="65" name="AutoShape 99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AutoShape 100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7" name="Group 86"/>
          <p:cNvGrpSpPr/>
          <p:nvPr/>
        </p:nvGrpSpPr>
        <p:grpSpPr bwMode="auto">
          <a:xfrm>
            <a:off x="8716469" y="3030278"/>
            <a:ext cx="2226104" cy="2226747"/>
            <a:chOff x="0" y="0"/>
            <a:chExt cx="1200" cy="1200"/>
          </a:xfrm>
          <a:solidFill>
            <a:srgbClr val="BF3621"/>
          </a:solidFill>
        </p:grpSpPr>
        <p:sp>
          <p:nvSpPr>
            <p:cNvPr id="88" name="AutoShape 116"/>
            <p:cNvSpPr/>
            <p:nvPr/>
          </p:nvSpPr>
          <p:spPr bwMode="auto">
            <a:xfrm>
              <a:off x="96" y="96"/>
              <a:ext cx="1007" cy="1007"/>
            </a:xfrm>
            <a:custGeom>
              <a:avLst/>
              <a:gdLst>
                <a:gd name="T0" fmla="*/ 0 w 21600"/>
                <a:gd name="T1" fmla="*/ 23 h 21600"/>
                <a:gd name="T2" fmla="*/ 23 w 21600"/>
                <a:gd name="T3" fmla="*/ 0 h 21600"/>
                <a:gd name="T4" fmla="*/ 47 w 21600"/>
                <a:gd name="T5" fmla="*/ 23 h 21600"/>
                <a:gd name="T6" fmla="*/ 23 w 21600"/>
                <a:gd name="T7" fmla="*/ 47 h 21600"/>
                <a:gd name="T8" fmla="*/ 0 w 21600"/>
                <a:gd name="T9" fmla="*/ 23 h 21600"/>
                <a:gd name="T10" fmla="*/ 7 w 21600"/>
                <a:gd name="T11" fmla="*/ 23 h 21600"/>
                <a:gd name="T12" fmla="*/ 23 w 21600"/>
                <a:gd name="T13" fmla="*/ 40 h 21600"/>
                <a:gd name="T14" fmla="*/ 40 w 21600"/>
                <a:gd name="T15" fmla="*/ 23 h 21600"/>
                <a:gd name="T16" fmla="*/ 23 w 21600"/>
                <a:gd name="T17" fmla="*/ 7 h 21600"/>
                <a:gd name="T18" fmla="*/ 7 w 21600"/>
                <a:gd name="T19" fmla="*/ 23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3153 w 21600"/>
                <a:gd name="T31" fmla="*/ 3153 h 21600"/>
                <a:gd name="T32" fmla="*/ 18447 w 21600"/>
                <a:gd name="T33" fmla="*/ 18447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003" y="10800"/>
                  </a:moveTo>
                  <a:cubicBezTo>
                    <a:pt x="3003" y="15106"/>
                    <a:pt x="6494" y="18597"/>
                    <a:pt x="10800" y="18597"/>
                  </a:cubicBezTo>
                  <a:cubicBezTo>
                    <a:pt x="15106" y="18597"/>
                    <a:pt x="18597" y="15106"/>
                    <a:pt x="18597" y="10800"/>
                  </a:cubicBezTo>
                  <a:cubicBezTo>
                    <a:pt x="18597" y="6494"/>
                    <a:pt x="15106" y="3003"/>
                    <a:pt x="10800" y="3003"/>
                  </a:cubicBezTo>
                  <a:cubicBezTo>
                    <a:pt x="6494" y="3003"/>
                    <a:pt x="3003" y="6494"/>
                    <a:pt x="3003" y="1080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89" name="Group 88"/>
            <p:cNvGrpSpPr/>
            <p:nvPr/>
          </p:nvGrpSpPr>
          <p:grpSpPr bwMode="auto">
            <a:xfrm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99" name="AutoShape 118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0" name="AutoShape 119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0" name="Group 91"/>
            <p:cNvGrpSpPr/>
            <p:nvPr/>
          </p:nvGrpSpPr>
          <p:grpSpPr bwMode="auto">
            <a:xfrm rot="-54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97" name="AutoShape 121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" name="AutoShape 122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1" name="Group 94"/>
            <p:cNvGrpSpPr/>
            <p:nvPr/>
          </p:nvGrpSpPr>
          <p:grpSpPr bwMode="auto">
            <a:xfrm rot="-2700000">
              <a:off x="456" y="0"/>
              <a:ext cx="288" cy="1200"/>
              <a:chOff x="0" y="0"/>
              <a:chExt cx="288" cy="1200"/>
            </a:xfrm>
            <a:grpFill/>
          </p:grpSpPr>
          <p:sp>
            <p:nvSpPr>
              <p:cNvPr id="95" name="AutoShape 124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6" name="AutoShape 125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2" name="Group 97"/>
            <p:cNvGrpSpPr/>
            <p:nvPr/>
          </p:nvGrpSpPr>
          <p:grpSpPr bwMode="auto">
            <a:xfrm rot="2700000" flipH="1">
              <a:off x="457" y="0"/>
              <a:ext cx="288" cy="1200"/>
              <a:chOff x="0" y="0"/>
              <a:chExt cx="288" cy="1200"/>
            </a:xfrm>
            <a:grpFill/>
          </p:grpSpPr>
          <p:sp>
            <p:nvSpPr>
              <p:cNvPr id="93" name="AutoShape 127"/>
              <p:cNvSpPr/>
              <p:nvPr/>
            </p:nvSpPr>
            <p:spPr bwMode="auto">
              <a:xfrm>
                <a:off x="0" y="983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4" name="AutoShape 128"/>
              <p:cNvSpPr/>
              <p:nvPr/>
            </p:nvSpPr>
            <p:spPr bwMode="auto">
              <a:xfrm flipV="1">
                <a:off x="0" y="0"/>
                <a:ext cx="288" cy="217"/>
              </a:xfrm>
              <a:custGeom>
                <a:avLst/>
                <a:gdLst>
                  <a:gd name="T0" fmla="*/ 0 w 21600"/>
                  <a:gd name="T1" fmla="*/ 0 h 21600"/>
                  <a:gd name="T2" fmla="*/ 1 w 21600"/>
                  <a:gd name="T3" fmla="*/ 2 h 21600"/>
                  <a:gd name="T4" fmla="*/ 3 w 21600"/>
                  <a:gd name="T5" fmla="*/ 2 h 21600"/>
                  <a:gd name="T6" fmla="*/ 4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4500 w 21600"/>
                  <a:gd name="T16" fmla="*/ 4479 h 21600"/>
                  <a:gd name="T17" fmla="*/ 17100 w 21600"/>
                  <a:gd name="T18" fmla="*/ 17121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sz="2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15" name="AutoShape 143"/>
          <p:cNvSpPr>
            <a:spLocks noChangeArrowheads="1"/>
          </p:cNvSpPr>
          <p:nvPr/>
        </p:nvSpPr>
        <p:spPr bwMode="auto">
          <a:xfrm>
            <a:off x="1728764" y="1609797"/>
            <a:ext cx="2056329" cy="574541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/>
            <a:r>
              <a:rPr lang="zh-CN" altLang="en-US" sz="1735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添加段落文字</a:t>
            </a:r>
          </a:p>
        </p:txBody>
      </p:sp>
      <p:sp>
        <p:nvSpPr>
          <p:cNvPr id="116" name="AutoShape 144"/>
          <p:cNvSpPr>
            <a:spLocks noChangeArrowheads="1"/>
          </p:cNvSpPr>
          <p:nvPr/>
        </p:nvSpPr>
        <p:spPr bwMode="auto">
          <a:xfrm>
            <a:off x="3991360" y="2066889"/>
            <a:ext cx="2056329" cy="574541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/>
            <a:r>
              <a:rPr lang="zh-CN" altLang="en-US" sz="1735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添加段落文字</a:t>
            </a:r>
          </a:p>
        </p:txBody>
      </p:sp>
      <p:sp>
        <p:nvSpPr>
          <p:cNvPr id="117" name="AutoShape 145"/>
          <p:cNvSpPr>
            <a:spLocks noChangeArrowheads="1"/>
          </p:cNvSpPr>
          <p:nvPr/>
        </p:nvSpPr>
        <p:spPr bwMode="auto">
          <a:xfrm>
            <a:off x="6598265" y="4799933"/>
            <a:ext cx="2056329" cy="574541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/>
            <a:r>
              <a:rPr lang="zh-CN" altLang="en-US" sz="1735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添加段落文字</a:t>
            </a:r>
          </a:p>
        </p:txBody>
      </p:sp>
      <p:sp>
        <p:nvSpPr>
          <p:cNvPr id="118" name="AutoShape 146"/>
          <p:cNvSpPr>
            <a:spLocks noChangeArrowheads="1"/>
          </p:cNvSpPr>
          <p:nvPr/>
        </p:nvSpPr>
        <p:spPr bwMode="auto">
          <a:xfrm>
            <a:off x="8772008" y="2201797"/>
            <a:ext cx="2056329" cy="574541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/>
            <a:r>
              <a:rPr lang="zh-CN" altLang="en-US" sz="1735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添加段落文字</a:t>
            </a:r>
          </a:p>
        </p:txBody>
      </p:sp>
      <p:sp>
        <p:nvSpPr>
          <p:cNvPr id="119" name="Rectangle 147"/>
          <p:cNvSpPr>
            <a:spLocks noChangeArrowheads="1"/>
          </p:cNvSpPr>
          <p:nvPr/>
        </p:nvSpPr>
        <p:spPr bwMode="auto">
          <a:xfrm>
            <a:off x="1912620" y="2736850"/>
            <a:ext cx="1521460" cy="117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 eaLnBrk="1" hangingPunct="1"/>
            <a:r>
              <a:rPr lang="zh-CN" altLang="en-US" sz="1335" b="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点击添加文本</a:t>
            </a:r>
          </a:p>
        </p:txBody>
      </p:sp>
      <p:sp>
        <p:nvSpPr>
          <p:cNvPr id="120" name="Rectangle 148"/>
          <p:cNvSpPr>
            <a:spLocks noChangeArrowheads="1"/>
          </p:cNvSpPr>
          <p:nvPr/>
        </p:nvSpPr>
        <p:spPr bwMode="auto">
          <a:xfrm>
            <a:off x="4246816" y="3768296"/>
            <a:ext cx="1456567" cy="112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 eaLnBrk="1" hangingPunct="1"/>
            <a:r>
              <a:rPr lang="zh-CN" altLang="en-US" sz="1735" b="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点击添加文本</a:t>
            </a:r>
          </a:p>
        </p:txBody>
      </p:sp>
      <p:sp>
        <p:nvSpPr>
          <p:cNvPr id="121" name="Rectangle 149"/>
          <p:cNvSpPr>
            <a:spLocks noChangeArrowheads="1"/>
          </p:cNvSpPr>
          <p:nvPr/>
        </p:nvSpPr>
        <p:spPr bwMode="auto">
          <a:xfrm>
            <a:off x="6829920" y="2647780"/>
            <a:ext cx="1456567" cy="112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 eaLnBrk="1" hangingPunct="1"/>
            <a:r>
              <a:rPr lang="zh-CN" altLang="en-US" sz="1735" b="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点击添加文本</a:t>
            </a:r>
          </a:p>
        </p:txBody>
      </p:sp>
      <p:sp>
        <p:nvSpPr>
          <p:cNvPr id="122" name="Rectangle 150"/>
          <p:cNvSpPr>
            <a:spLocks noChangeArrowheads="1"/>
          </p:cNvSpPr>
          <p:nvPr/>
        </p:nvSpPr>
        <p:spPr bwMode="auto">
          <a:xfrm>
            <a:off x="9086169" y="3568317"/>
            <a:ext cx="1456567" cy="112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0" tIns="45696" rIns="91390" bIns="45696" anchor="ctr"/>
          <a:lstStyle>
            <a:lvl1pPr eaLnBrk="0" hangingPunct="0">
              <a:defRPr sz="2800" b="1">
                <a:solidFill>
                  <a:schemeClr val="tx1"/>
                </a:solidFill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90204" pitchFamily="34" charset="0"/>
              <a:defRPr sz="2800" b="1">
                <a:solidFill>
                  <a:schemeClr val="tx1"/>
                </a:solidFill>
              </a:defRPr>
            </a:lvl9pPr>
          </a:lstStyle>
          <a:p>
            <a:pPr algn="ctr" eaLnBrk="1" hangingPunct="1"/>
            <a:r>
              <a:rPr lang="zh-CN" altLang="en-US" sz="1335" b="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点击添加文本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bldLvl="0" animBg="1" autoUpdateAnimBg="0"/>
      <p:bldP spid="116" grpId="0" bldLvl="0" animBg="1" autoUpdateAnimBg="0"/>
      <p:bldP spid="117" grpId="0" bldLvl="0" animBg="1" autoUpdateAnimBg="0"/>
      <p:bldP spid="118" grpId="0" bldLvl="0" animBg="1" autoUpdateAnimBg="0"/>
      <p:bldP spid="119" grpId="0" bldLvl="0" animBg="1" autoUpdateAnimBg="0"/>
      <p:bldP spid="120" grpId="0" bldLvl="0" animBg="1" autoUpdateAnimBg="0"/>
      <p:bldP spid="121" grpId="0" bldLvl="0" animBg="1" autoUpdateAnimBg="0"/>
      <p:bldP spid="122" grpId="0" bldLvl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322200" y="1802351"/>
            <a:ext cx="9377077" cy="2158547"/>
            <a:chOff x="1467572" y="2603954"/>
            <a:chExt cx="9377077" cy="2158546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8785225" y="2844800"/>
              <a:ext cx="1479550" cy="1917700"/>
            </a:xfrm>
            <a:prstGeom prst="line">
              <a:avLst/>
            </a:prstGeom>
            <a:ln w="19050">
              <a:solidFill>
                <a:srgbClr val="1821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组合 3"/>
            <p:cNvGrpSpPr/>
            <p:nvPr/>
          </p:nvGrpSpPr>
          <p:grpSpPr>
            <a:xfrm>
              <a:off x="1467572" y="2603954"/>
              <a:ext cx="9377077" cy="2158546"/>
              <a:chOff x="1467572" y="2603954"/>
              <a:chExt cx="9377077" cy="2158546"/>
            </a:xfrm>
          </p:grpSpPr>
          <p:cxnSp>
            <p:nvCxnSpPr>
              <p:cNvPr id="5" name="直接连接符 4"/>
              <p:cNvCxnSpPr/>
              <p:nvPr/>
            </p:nvCxnSpPr>
            <p:spPr>
              <a:xfrm flipV="1">
                <a:off x="1467572" y="2755900"/>
                <a:ext cx="894628" cy="949325"/>
              </a:xfrm>
              <a:prstGeom prst="line">
                <a:avLst/>
              </a:prstGeom>
              <a:ln w="19050">
                <a:solidFill>
                  <a:srgbClr val="18212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2362200" y="2755900"/>
                <a:ext cx="1357313" cy="1898650"/>
              </a:xfrm>
              <a:prstGeom prst="line">
                <a:avLst/>
              </a:prstGeom>
              <a:ln w="19050">
                <a:solidFill>
                  <a:srgbClr val="18212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V="1">
                <a:off x="3719513" y="2603954"/>
                <a:ext cx="2222101" cy="2050596"/>
              </a:xfrm>
              <a:prstGeom prst="line">
                <a:avLst/>
              </a:prstGeom>
              <a:ln w="19050">
                <a:solidFill>
                  <a:srgbClr val="18212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5941614" y="2603954"/>
                <a:ext cx="1957786" cy="2158546"/>
              </a:xfrm>
              <a:prstGeom prst="line">
                <a:avLst/>
              </a:prstGeom>
              <a:ln w="19050">
                <a:solidFill>
                  <a:srgbClr val="18212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V="1">
                <a:off x="7891066" y="2844800"/>
                <a:ext cx="894159" cy="1917700"/>
              </a:xfrm>
              <a:prstGeom prst="line">
                <a:avLst/>
              </a:prstGeom>
              <a:ln w="19050">
                <a:solidFill>
                  <a:srgbClr val="18212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V="1">
                <a:off x="10264775" y="4005414"/>
                <a:ext cx="579874" cy="757086"/>
              </a:xfrm>
              <a:prstGeom prst="line">
                <a:avLst/>
              </a:prstGeom>
              <a:ln w="19050">
                <a:solidFill>
                  <a:srgbClr val="18212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椭圆 36"/>
          <p:cNvSpPr/>
          <p:nvPr/>
        </p:nvSpPr>
        <p:spPr>
          <a:xfrm>
            <a:off x="986155" y="2753995"/>
            <a:ext cx="514985" cy="514985"/>
          </a:xfrm>
          <a:prstGeom prst="ellipse">
            <a:avLst/>
          </a:prstGeom>
          <a:solidFill>
            <a:srgbClr val="BF3621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355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10600055" y="2753995"/>
            <a:ext cx="514985" cy="514985"/>
          </a:xfrm>
          <a:prstGeom prst="ellipse">
            <a:avLst/>
          </a:prstGeom>
          <a:solidFill>
            <a:srgbClr val="18212E"/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1355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TextBox 64"/>
          <p:cNvSpPr txBox="1"/>
          <p:nvPr/>
        </p:nvSpPr>
        <p:spPr>
          <a:xfrm>
            <a:off x="1895835" y="4882841"/>
            <a:ext cx="1839947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3" name="TextBox 65"/>
          <p:cNvSpPr txBox="1"/>
          <p:nvPr/>
        </p:nvSpPr>
        <p:spPr>
          <a:xfrm>
            <a:off x="1921180" y="4268747"/>
            <a:ext cx="1789256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44" name="TextBox 84"/>
          <p:cNvSpPr txBox="1"/>
          <p:nvPr/>
        </p:nvSpPr>
        <p:spPr>
          <a:xfrm>
            <a:off x="4047251" y="4882841"/>
            <a:ext cx="1839947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5" name="TextBox 85"/>
          <p:cNvSpPr txBox="1"/>
          <p:nvPr/>
        </p:nvSpPr>
        <p:spPr>
          <a:xfrm>
            <a:off x="4072595" y="4268747"/>
            <a:ext cx="1789256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46" name="TextBox 86"/>
          <p:cNvSpPr txBox="1"/>
          <p:nvPr/>
        </p:nvSpPr>
        <p:spPr>
          <a:xfrm>
            <a:off x="6207491" y="4882841"/>
            <a:ext cx="1839947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7" name="TextBox 87"/>
          <p:cNvSpPr txBox="1"/>
          <p:nvPr/>
        </p:nvSpPr>
        <p:spPr>
          <a:xfrm>
            <a:off x="6232835" y="4268747"/>
            <a:ext cx="1789256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48" name="TextBox 88"/>
          <p:cNvSpPr txBox="1"/>
          <p:nvPr/>
        </p:nvSpPr>
        <p:spPr>
          <a:xfrm>
            <a:off x="8332795" y="4882841"/>
            <a:ext cx="1839947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9" name="TextBox 89"/>
          <p:cNvSpPr txBox="1"/>
          <p:nvPr/>
        </p:nvSpPr>
        <p:spPr>
          <a:xfrm>
            <a:off x="8358138" y="4268747"/>
            <a:ext cx="1789256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grpSp>
        <p:nvGrpSpPr>
          <p:cNvPr id="112" name="组合 111"/>
          <p:cNvGrpSpPr/>
          <p:nvPr/>
        </p:nvGrpSpPr>
        <p:grpSpPr>
          <a:xfrm>
            <a:off x="1830705" y="1781175"/>
            <a:ext cx="2040255" cy="2040255"/>
            <a:chOff x="2066895" y="1532387"/>
            <a:chExt cx="1035088" cy="1035088"/>
          </a:xfrm>
        </p:grpSpPr>
        <p:sp>
          <p:nvSpPr>
            <p:cNvPr id="108" name="椭圆 107"/>
            <p:cNvSpPr/>
            <p:nvPr/>
          </p:nvSpPr>
          <p:spPr>
            <a:xfrm>
              <a:off x="2066895" y="1532387"/>
              <a:ext cx="1035088" cy="1035088"/>
            </a:xfrm>
            <a:prstGeom prst="ellipse">
              <a:avLst/>
            </a:prstGeom>
            <a:solidFill>
              <a:srgbClr val="BF362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0" name="椭圆 109"/>
            <p:cNvSpPr/>
            <p:nvPr/>
          </p:nvSpPr>
          <p:spPr>
            <a:xfrm>
              <a:off x="2157195" y="1620236"/>
              <a:ext cx="846377" cy="846377"/>
            </a:xfrm>
            <a:prstGeom prst="ellipse">
              <a:avLst/>
            </a:prstGeom>
            <a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3964940" y="1781175"/>
            <a:ext cx="2040255" cy="2040255"/>
            <a:chOff x="2066895" y="1532387"/>
            <a:chExt cx="1035088" cy="1035088"/>
          </a:xfrm>
        </p:grpSpPr>
        <p:sp>
          <p:nvSpPr>
            <p:cNvPr id="114" name="椭圆 113"/>
            <p:cNvSpPr/>
            <p:nvPr/>
          </p:nvSpPr>
          <p:spPr>
            <a:xfrm>
              <a:off x="2066895" y="1532387"/>
              <a:ext cx="1035088" cy="1035088"/>
            </a:xfrm>
            <a:prstGeom prst="ellipse">
              <a:avLst/>
            </a:prstGeom>
            <a:solidFill>
              <a:srgbClr val="18212E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5" name="椭圆 114"/>
            <p:cNvSpPr/>
            <p:nvPr/>
          </p:nvSpPr>
          <p:spPr>
            <a:xfrm>
              <a:off x="2157195" y="1620236"/>
              <a:ext cx="846377" cy="846377"/>
            </a:xfrm>
            <a:prstGeom prst="ellipse">
              <a:avLst/>
            </a:prstGeom>
            <a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6243955" y="1781175"/>
            <a:ext cx="2040255" cy="2040255"/>
            <a:chOff x="2066895" y="1532387"/>
            <a:chExt cx="1035088" cy="1035088"/>
          </a:xfrm>
        </p:grpSpPr>
        <p:sp>
          <p:nvSpPr>
            <p:cNvPr id="118" name="椭圆 117"/>
            <p:cNvSpPr/>
            <p:nvPr/>
          </p:nvSpPr>
          <p:spPr>
            <a:xfrm>
              <a:off x="2066895" y="1532387"/>
              <a:ext cx="1035088" cy="1035088"/>
            </a:xfrm>
            <a:prstGeom prst="ellipse">
              <a:avLst/>
            </a:prstGeom>
            <a:solidFill>
              <a:srgbClr val="BF362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9" name="椭圆 118"/>
            <p:cNvSpPr/>
            <p:nvPr/>
          </p:nvSpPr>
          <p:spPr>
            <a:xfrm>
              <a:off x="2157195" y="1620236"/>
              <a:ext cx="846377" cy="846377"/>
            </a:xfrm>
            <a:prstGeom prst="ellipse">
              <a:avLst/>
            </a:prstGeom>
            <a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8522970" y="1781175"/>
            <a:ext cx="2040255" cy="2040255"/>
            <a:chOff x="2066895" y="1532387"/>
            <a:chExt cx="1035088" cy="1035088"/>
          </a:xfrm>
        </p:grpSpPr>
        <p:sp>
          <p:nvSpPr>
            <p:cNvPr id="122" name="椭圆 121"/>
            <p:cNvSpPr/>
            <p:nvPr/>
          </p:nvSpPr>
          <p:spPr>
            <a:xfrm>
              <a:off x="2066895" y="1532387"/>
              <a:ext cx="1035088" cy="1035088"/>
            </a:xfrm>
            <a:prstGeom prst="ellipse">
              <a:avLst/>
            </a:prstGeom>
            <a:solidFill>
              <a:srgbClr val="18212E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3" name="椭圆 122"/>
            <p:cNvSpPr/>
            <p:nvPr/>
          </p:nvSpPr>
          <p:spPr>
            <a:xfrm>
              <a:off x="2157195" y="1620236"/>
              <a:ext cx="846377" cy="846377"/>
            </a:xfrm>
            <a:prstGeom prst="ellipse">
              <a:avLst/>
            </a:prstGeom>
            <a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7" name="文本框 6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9" name="圆角矩形 8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" name="圆角矩形 9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1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125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725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75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35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375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4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975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40" grpId="0" bldLvl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650240" y="556260"/>
            <a:ext cx="10892155" cy="5745480"/>
          </a:xfrm>
          <a:custGeom>
            <a:avLst/>
            <a:gdLst>
              <a:gd name="adj" fmla="val 6034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3" h="9048">
                <a:moveTo>
                  <a:pt x="0" y="546"/>
                </a:moveTo>
                <a:cubicBezTo>
                  <a:pt x="-9" y="240"/>
                  <a:pt x="271" y="-8"/>
                  <a:pt x="546" y="0"/>
                </a:cubicBezTo>
                <a:lnTo>
                  <a:pt x="16607" y="0"/>
                </a:lnTo>
                <a:cubicBezTo>
                  <a:pt x="16913" y="-9"/>
                  <a:pt x="17161" y="271"/>
                  <a:pt x="17153" y="546"/>
                </a:cubicBezTo>
                <a:lnTo>
                  <a:pt x="17153" y="8502"/>
                </a:lnTo>
                <a:cubicBezTo>
                  <a:pt x="17162" y="8808"/>
                  <a:pt x="16882" y="9056"/>
                  <a:pt x="16607" y="9048"/>
                </a:cubicBezTo>
                <a:lnTo>
                  <a:pt x="546" y="9048"/>
                </a:lnTo>
                <a:cubicBezTo>
                  <a:pt x="240" y="9057"/>
                  <a:pt x="-8" y="8777"/>
                  <a:pt x="0" y="8502"/>
                </a:cubicBezTo>
                <a:lnTo>
                  <a:pt x="0" y="546"/>
                </a:lnTo>
                <a:close/>
                <a:moveTo>
                  <a:pt x="269" y="431"/>
                </a:moveTo>
                <a:cubicBezTo>
                  <a:pt x="265" y="315"/>
                  <a:pt x="371" y="222"/>
                  <a:pt x="475" y="225"/>
                </a:cubicBezTo>
                <a:cubicBezTo>
                  <a:pt x="591" y="221"/>
                  <a:pt x="684" y="327"/>
                  <a:pt x="681" y="431"/>
                </a:cubicBezTo>
                <a:cubicBezTo>
                  <a:pt x="685" y="547"/>
                  <a:pt x="579" y="640"/>
                  <a:pt x="475" y="637"/>
                </a:cubicBezTo>
                <a:cubicBezTo>
                  <a:pt x="359" y="641"/>
                  <a:pt x="266" y="535"/>
                  <a:pt x="269" y="431"/>
                </a:cubicBezTo>
                <a:close/>
                <a:moveTo>
                  <a:pt x="16479" y="431"/>
                </a:moveTo>
                <a:cubicBezTo>
                  <a:pt x="16475" y="315"/>
                  <a:pt x="16581" y="222"/>
                  <a:pt x="16685" y="225"/>
                </a:cubicBezTo>
                <a:cubicBezTo>
                  <a:pt x="16801" y="221"/>
                  <a:pt x="16894" y="327"/>
                  <a:pt x="16891" y="431"/>
                </a:cubicBezTo>
                <a:cubicBezTo>
                  <a:pt x="16895" y="547"/>
                  <a:pt x="16789" y="640"/>
                  <a:pt x="16685" y="637"/>
                </a:cubicBezTo>
                <a:cubicBezTo>
                  <a:pt x="16569" y="641"/>
                  <a:pt x="16476" y="535"/>
                  <a:pt x="16479" y="431"/>
                </a:cubicBezTo>
                <a:close/>
                <a:moveTo>
                  <a:pt x="269" y="8595"/>
                </a:moveTo>
                <a:cubicBezTo>
                  <a:pt x="265" y="8479"/>
                  <a:pt x="371" y="8386"/>
                  <a:pt x="475" y="8389"/>
                </a:cubicBezTo>
                <a:cubicBezTo>
                  <a:pt x="591" y="8385"/>
                  <a:pt x="684" y="8491"/>
                  <a:pt x="681" y="8595"/>
                </a:cubicBezTo>
                <a:cubicBezTo>
                  <a:pt x="685" y="8711"/>
                  <a:pt x="579" y="8804"/>
                  <a:pt x="475" y="8801"/>
                </a:cubicBezTo>
                <a:cubicBezTo>
                  <a:pt x="359" y="8805"/>
                  <a:pt x="266" y="8699"/>
                  <a:pt x="269" y="8595"/>
                </a:cubicBezTo>
                <a:close/>
                <a:moveTo>
                  <a:pt x="16479" y="8595"/>
                </a:moveTo>
                <a:cubicBezTo>
                  <a:pt x="16475" y="8479"/>
                  <a:pt x="16581" y="8386"/>
                  <a:pt x="16685" y="8389"/>
                </a:cubicBezTo>
                <a:cubicBezTo>
                  <a:pt x="16801" y="8385"/>
                  <a:pt x="16894" y="8491"/>
                  <a:pt x="16891" y="8595"/>
                </a:cubicBezTo>
                <a:cubicBezTo>
                  <a:pt x="16895" y="8711"/>
                  <a:pt x="16789" y="8804"/>
                  <a:pt x="16685" y="8801"/>
                </a:cubicBezTo>
                <a:cubicBezTo>
                  <a:pt x="16569" y="8805"/>
                  <a:pt x="16476" y="8699"/>
                  <a:pt x="16479" y="85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>
                <a:cs typeface="+mn-ea"/>
                <a:sym typeface="+mn-lt"/>
              </a:rPr>
              <a:t>CONTENTS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490980" y="3204210"/>
            <a:ext cx="1866900" cy="2384425"/>
            <a:chOff x="1868" y="4816"/>
            <a:chExt cx="2940" cy="3755"/>
          </a:xfrm>
          <a:solidFill>
            <a:srgbClr val="BF3621"/>
          </a:solidFill>
        </p:grpSpPr>
        <p:sp>
          <p:nvSpPr>
            <p:cNvPr id="20" name="同侧圆角矩形 19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grp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Job</a:t>
              </a:r>
            </a:p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evaluation</a:t>
              </a:r>
            </a:p>
          </p:txBody>
        </p:sp>
      </p:grpSp>
      <p:sp>
        <p:nvSpPr>
          <p:cNvPr id="21" name="圆角矩形 20"/>
          <p:cNvSpPr/>
          <p:nvPr/>
        </p:nvSpPr>
        <p:spPr>
          <a:xfrm>
            <a:off x="205041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lumMod val="95000"/>
                <a:lumOff val="5000"/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1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3916680" y="3204210"/>
            <a:ext cx="1866900" cy="2384425"/>
            <a:chOff x="1868" y="4816"/>
            <a:chExt cx="2940" cy="3755"/>
          </a:xfrm>
        </p:grpSpPr>
        <p:sp>
          <p:nvSpPr>
            <p:cNvPr id="26" name="同侧圆角矩形 2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Self evaluation</a:t>
              </a:r>
            </a:p>
          </p:txBody>
        </p:sp>
      </p:grpSp>
      <p:sp>
        <p:nvSpPr>
          <p:cNvPr id="29" name="圆角矩形 28"/>
          <p:cNvSpPr/>
          <p:nvPr/>
        </p:nvSpPr>
        <p:spPr>
          <a:xfrm>
            <a:off x="4489450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2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6387465" y="3204210"/>
            <a:ext cx="1866900" cy="2384425"/>
            <a:chOff x="1868" y="4816"/>
            <a:chExt cx="2940" cy="3755"/>
          </a:xfrm>
        </p:grpSpPr>
        <p:sp>
          <p:nvSpPr>
            <p:cNvPr id="31" name="同侧圆角矩形 30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176" y="6813"/>
              <a:ext cx="2282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Working experience</a:t>
              </a:r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697293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3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58250" y="2600960"/>
            <a:ext cx="1866900" cy="2384425"/>
            <a:chOff x="1868" y="4816"/>
            <a:chExt cx="2940" cy="3755"/>
          </a:xfrm>
        </p:grpSpPr>
        <p:sp>
          <p:nvSpPr>
            <p:cNvPr id="36" name="同侧圆角矩形 3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18212E"/>
            </a:solidFill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 planning</a:t>
              </a:r>
            </a:p>
          </p:txBody>
        </p:sp>
      </p:grpSp>
      <p:sp>
        <p:nvSpPr>
          <p:cNvPr id="39" name="圆角矩形 38"/>
          <p:cNvSpPr/>
          <p:nvPr/>
        </p:nvSpPr>
        <p:spPr>
          <a:xfrm>
            <a:off x="9495155" y="2212975"/>
            <a:ext cx="644525" cy="644525"/>
          </a:xfrm>
          <a:prstGeom prst="roundRect">
            <a:avLst/>
          </a:prstGeom>
          <a:solidFill>
            <a:srgbClr val="18212E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4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840605" y="1024890"/>
            <a:ext cx="2511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rgbClr val="BF3621">
                    <a:alpha val="24000"/>
                  </a:srgbClr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42" name="矩形 41"/>
          <p:cNvSpPr/>
          <p:nvPr/>
        </p:nvSpPr>
        <p:spPr>
          <a:xfrm>
            <a:off x="5755005" y="1747520"/>
            <a:ext cx="682625" cy="127000"/>
          </a:xfrm>
          <a:prstGeom prst="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9" grpId="0" bldLvl="0" animBg="1"/>
      <p:bldP spid="34" grpId="0" bldLvl="0" animBg="1"/>
      <p:bldP spid="39" grpId="0" bldLvl="0" animBg="1"/>
      <p:bldP spid="39" grpId="1" animBg="1"/>
      <p:bldP spid="41" grpId="0"/>
      <p:bldP spid="42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979228" y="2148918"/>
            <a:ext cx="5192183" cy="1825625"/>
            <a:chOff x="1980253" y="2205769"/>
            <a:chExt cx="5194887" cy="1826048"/>
          </a:xfrm>
        </p:grpSpPr>
        <p:sp>
          <p:nvSpPr>
            <p:cNvPr id="5" name="圆角矩形 4"/>
            <p:cNvSpPr/>
            <p:nvPr/>
          </p:nvSpPr>
          <p:spPr>
            <a:xfrm>
              <a:off x="1980253" y="3815867"/>
              <a:ext cx="5194887" cy="21595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BF36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980253" y="3287108"/>
              <a:ext cx="5194887" cy="21595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821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1980253" y="2737706"/>
              <a:ext cx="5194887" cy="21753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BF36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1980253" y="2205769"/>
              <a:ext cx="5194887" cy="215950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1821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71637" y="2031441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7" tIns="54418" rIns="108837" bIns="54418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algn="r" eaLnBrk="1" hangingPunct="1"/>
            <a:r>
              <a:rPr lang="zh-CN" altLang="en-US" sz="1865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7728095" y="2058430"/>
            <a:ext cx="958849" cy="34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eaLnBrk="1" hangingPunct="1"/>
            <a:r>
              <a:rPr lang="en-US" altLang="zh-CN" sz="2935" dirty="0">
                <a:solidFill>
                  <a:srgbClr val="18212E"/>
                </a:solidFill>
                <a:cs typeface="+mn-ea"/>
                <a:sym typeface="+mn-lt"/>
              </a:rPr>
              <a:t>40</a:t>
            </a:r>
            <a:r>
              <a:rPr lang="en-US" altLang="zh-CN" sz="1865" dirty="0">
                <a:solidFill>
                  <a:srgbClr val="18212E"/>
                </a:solidFill>
                <a:cs typeface="+mn-ea"/>
                <a:sym typeface="+mn-lt"/>
              </a:rPr>
              <a:t>%</a:t>
            </a:r>
          </a:p>
        </p:txBody>
      </p:sp>
      <p:sp>
        <p:nvSpPr>
          <p:cNvPr id="11" name="文本框 23"/>
          <p:cNvSpPr txBox="1">
            <a:spLocks noChangeArrowheads="1"/>
          </p:cNvSpPr>
          <p:nvPr/>
        </p:nvSpPr>
        <p:spPr bwMode="auto">
          <a:xfrm>
            <a:off x="571637" y="2568016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7" tIns="54418" rIns="108837" bIns="54418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algn="r"/>
            <a:r>
              <a:rPr lang="zh-CN" altLang="en-US" sz="1865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12" name="文本框 24"/>
          <p:cNvSpPr txBox="1">
            <a:spLocks noChangeArrowheads="1"/>
          </p:cNvSpPr>
          <p:nvPr/>
        </p:nvSpPr>
        <p:spPr bwMode="auto">
          <a:xfrm>
            <a:off x="7728095" y="2595005"/>
            <a:ext cx="958849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eaLnBrk="1" hangingPunct="1"/>
            <a:r>
              <a:rPr lang="en-US" altLang="zh-CN" sz="2935">
                <a:solidFill>
                  <a:srgbClr val="BF3621"/>
                </a:solidFill>
                <a:cs typeface="+mn-ea"/>
                <a:sym typeface="+mn-lt"/>
              </a:rPr>
              <a:t>50</a:t>
            </a:r>
            <a:r>
              <a:rPr lang="en-US" altLang="zh-CN" sz="1865">
                <a:solidFill>
                  <a:srgbClr val="BF3621"/>
                </a:solidFill>
                <a:cs typeface="+mn-ea"/>
                <a:sym typeface="+mn-lt"/>
              </a:rPr>
              <a:t>%</a:t>
            </a:r>
          </a:p>
        </p:txBody>
      </p:sp>
      <p:sp>
        <p:nvSpPr>
          <p:cNvPr id="13" name="文本框 27"/>
          <p:cNvSpPr txBox="1">
            <a:spLocks noChangeArrowheads="1"/>
          </p:cNvSpPr>
          <p:nvPr/>
        </p:nvSpPr>
        <p:spPr bwMode="auto">
          <a:xfrm>
            <a:off x="571637" y="3104592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7" tIns="54418" rIns="108837" bIns="54418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algn="r"/>
            <a:r>
              <a:rPr lang="zh-CN" altLang="en-US" sz="1865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14" name="文本框 28"/>
          <p:cNvSpPr txBox="1">
            <a:spLocks noChangeArrowheads="1"/>
          </p:cNvSpPr>
          <p:nvPr/>
        </p:nvSpPr>
        <p:spPr bwMode="auto">
          <a:xfrm>
            <a:off x="7728095" y="3133166"/>
            <a:ext cx="958849" cy="34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eaLnBrk="1" hangingPunct="1"/>
            <a:r>
              <a:rPr lang="en-US" altLang="zh-CN" sz="2935">
                <a:solidFill>
                  <a:srgbClr val="18212E"/>
                </a:solidFill>
                <a:cs typeface="+mn-ea"/>
                <a:sym typeface="+mn-lt"/>
              </a:rPr>
              <a:t>80</a:t>
            </a:r>
            <a:r>
              <a:rPr lang="en-US" altLang="zh-CN" sz="1865">
                <a:solidFill>
                  <a:srgbClr val="18212E"/>
                </a:solidFill>
                <a:cs typeface="+mn-ea"/>
                <a:sym typeface="+mn-lt"/>
              </a:rPr>
              <a:t>%</a:t>
            </a:r>
          </a:p>
        </p:txBody>
      </p:sp>
      <p:sp>
        <p:nvSpPr>
          <p:cNvPr id="15" name="文本框 31"/>
          <p:cNvSpPr txBox="1">
            <a:spLocks noChangeArrowheads="1"/>
          </p:cNvSpPr>
          <p:nvPr/>
        </p:nvSpPr>
        <p:spPr bwMode="auto">
          <a:xfrm>
            <a:off x="571637" y="3641166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37" tIns="54418" rIns="108837" bIns="54418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algn="r"/>
            <a:r>
              <a:rPr lang="zh-CN" altLang="en-US" sz="1865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16" name="文本框 32"/>
          <p:cNvSpPr txBox="1">
            <a:spLocks noChangeArrowheads="1"/>
          </p:cNvSpPr>
          <p:nvPr/>
        </p:nvSpPr>
        <p:spPr bwMode="auto">
          <a:xfrm>
            <a:off x="7728095" y="3669742"/>
            <a:ext cx="958849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</a:defRPr>
            </a:lvl1pPr>
            <a:lvl2pPr marL="742950" indent="-285750">
              <a:defRPr>
                <a:solidFill>
                  <a:schemeClr val="tx1"/>
                </a:solidFill>
              </a:defRPr>
            </a:lvl2pPr>
            <a:lvl3pPr marL="1143000" indent="-228600">
              <a:defRPr>
                <a:solidFill>
                  <a:schemeClr val="tx1"/>
                </a:solidFill>
              </a:defRPr>
            </a:lvl3pPr>
            <a:lvl4pPr marL="1600200" indent="-228600">
              <a:defRPr>
                <a:solidFill>
                  <a:schemeClr val="tx1"/>
                </a:solidFill>
              </a:defRPr>
            </a:lvl4pPr>
            <a:lvl5pPr marL="2057400" indent="-228600">
              <a:defRPr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</a:defRPr>
            </a:lvl9pPr>
          </a:lstStyle>
          <a:p>
            <a:pPr eaLnBrk="1" hangingPunct="1"/>
            <a:r>
              <a:rPr lang="en-US" altLang="zh-CN" sz="2935">
                <a:solidFill>
                  <a:srgbClr val="BF3621"/>
                </a:solidFill>
                <a:cs typeface="+mn-ea"/>
                <a:sym typeface="+mn-lt"/>
              </a:rPr>
              <a:t>20</a:t>
            </a:r>
            <a:r>
              <a:rPr lang="en-US" altLang="zh-CN" sz="1865">
                <a:solidFill>
                  <a:srgbClr val="BF3621"/>
                </a:solidFill>
                <a:cs typeface="+mn-ea"/>
                <a:sym typeface="+mn-lt"/>
              </a:rPr>
              <a:t>%</a:t>
            </a:r>
          </a:p>
        </p:txBody>
      </p:sp>
      <p:sp>
        <p:nvSpPr>
          <p:cNvPr id="17" name="矩形 16"/>
          <p:cNvSpPr/>
          <p:nvPr/>
        </p:nvSpPr>
        <p:spPr>
          <a:xfrm>
            <a:off x="532583" y="4452528"/>
            <a:ext cx="7988300" cy="1266824"/>
          </a:xfrm>
          <a:prstGeom prst="rect">
            <a:avLst/>
          </a:prstGeom>
        </p:spPr>
        <p:txBody>
          <a:bodyPr lIns="108837" tIns="54418" rIns="108837" bIns="54418"/>
          <a:lstStyle/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14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。在此输入详细文字介绍和详细信息，在此输入详细文字介绍和详细信息。在此输入详细文字介绍和详细信息，在此输入详细文字介绍和详细信息。</a:t>
            </a:r>
            <a:endParaRPr lang="zh-CN" altLang="en-US" sz="140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979221" y="2149553"/>
            <a:ext cx="4461933" cy="1825625"/>
            <a:chOff x="1980252" y="2222283"/>
            <a:chExt cx="4464257" cy="1826048"/>
          </a:xfrm>
        </p:grpSpPr>
        <p:sp>
          <p:nvSpPr>
            <p:cNvPr id="19" name="圆角矩形 18"/>
            <p:cNvSpPr/>
            <p:nvPr/>
          </p:nvSpPr>
          <p:spPr>
            <a:xfrm>
              <a:off x="1980253" y="2754220"/>
              <a:ext cx="2551911" cy="217537"/>
            </a:xfrm>
            <a:prstGeom prst="roundRect">
              <a:avLst>
                <a:gd name="adj" fmla="val 50000"/>
              </a:avLst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1980252" y="3303622"/>
              <a:ext cx="4464257" cy="215950"/>
            </a:xfrm>
            <a:prstGeom prst="roundRect">
              <a:avLst>
                <a:gd name="adj" fmla="val 50000"/>
              </a:avLst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1980253" y="3832381"/>
              <a:ext cx="1274897" cy="215950"/>
            </a:xfrm>
            <a:prstGeom prst="roundRect">
              <a:avLst>
                <a:gd name="adj" fmla="val 50000"/>
              </a:avLst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1980252" y="2222283"/>
              <a:ext cx="1912345" cy="215950"/>
            </a:xfrm>
            <a:prstGeom prst="roundRect">
              <a:avLst>
                <a:gd name="adj" fmla="val 50000"/>
              </a:avLst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5194" tIns="72597" rIns="145194" bIns="72597" anchor="ctr"/>
            <a:lstStyle/>
            <a:p>
              <a:pPr algn="ctr">
                <a:defRPr/>
              </a:pPr>
              <a:endParaRPr lang="zh-CN" altLang="en-US" sz="240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圆角矩形 22"/>
          <p:cNvSpPr>
            <a:spLocks noChangeAspect="1"/>
          </p:cNvSpPr>
          <p:nvPr/>
        </p:nvSpPr>
        <p:spPr>
          <a:xfrm>
            <a:off x="8830879" y="1820668"/>
            <a:ext cx="2774725" cy="3927705"/>
          </a:xfrm>
          <a:prstGeom prst="roundRect">
            <a:avLst>
              <a:gd name="adj" fmla="val 1429"/>
            </a:avLst>
          </a:prstGeom>
          <a:noFill/>
          <a:ln w="3175">
            <a:solidFill>
              <a:srgbClr val="BF3621"/>
            </a:solidFill>
            <a:prstDash val="soli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lIns="342796" tIns="856990" rIns="342796" bIns="428496" anchor="ctr"/>
          <a:lstStyle/>
          <a:p>
            <a:pPr marL="0" marR="0" lvl="0" indent="0" algn="ctr" defTabSz="913765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16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在此输入详细文字介绍和详细信息，在此输入详细文字介绍和详细信息。在此输入详细文字介绍和详细信息，在此输入详细文字介绍和详细信息。</a:t>
            </a:r>
            <a:endParaRPr lang="zh-CN" altLang="en-US" sz="160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任意多边形 23"/>
          <p:cNvSpPr/>
          <p:nvPr/>
        </p:nvSpPr>
        <p:spPr>
          <a:xfrm>
            <a:off x="9271613" y="1739122"/>
            <a:ext cx="206149" cy="81545"/>
          </a:xfrm>
          <a:custGeom>
            <a:avLst/>
            <a:gdLst>
              <a:gd name="connsiteX0" fmla="*/ 131005 w 311731"/>
              <a:gd name="connsiteY0" fmla="*/ 0 h 121823"/>
              <a:gd name="connsiteX1" fmla="*/ 180725 w 311731"/>
              <a:gd name="connsiteY1" fmla="*/ 0 h 121823"/>
              <a:gd name="connsiteX2" fmla="*/ 205433 w 311731"/>
              <a:gd name="connsiteY2" fmla="*/ 4162 h 121823"/>
              <a:gd name="connsiteX3" fmla="*/ 309453 w 311731"/>
              <a:gd name="connsiteY3" fmla="*/ 109253 h 121823"/>
              <a:gd name="connsiteX4" fmla="*/ 311731 w 311731"/>
              <a:gd name="connsiteY4" fmla="*/ 121823 h 121823"/>
              <a:gd name="connsiteX5" fmla="*/ 0 w 311731"/>
              <a:gd name="connsiteY5" fmla="*/ 121823 h 121823"/>
              <a:gd name="connsiteX6" fmla="*/ 2277 w 311731"/>
              <a:gd name="connsiteY6" fmla="*/ 109253 h 121823"/>
              <a:gd name="connsiteX7" fmla="*/ 106298 w 311731"/>
              <a:gd name="connsiteY7" fmla="*/ 4162 h 121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731" h="121823">
                <a:moveTo>
                  <a:pt x="131005" y="0"/>
                </a:moveTo>
                <a:lnTo>
                  <a:pt x="180725" y="0"/>
                </a:lnTo>
                <a:lnTo>
                  <a:pt x="205433" y="4162"/>
                </a:lnTo>
                <a:cubicBezTo>
                  <a:pt x="252408" y="20443"/>
                  <a:pt x="290475" y="59254"/>
                  <a:pt x="309453" y="109253"/>
                </a:cubicBezTo>
                <a:lnTo>
                  <a:pt x="311731" y="121823"/>
                </a:lnTo>
                <a:lnTo>
                  <a:pt x="0" y="121823"/>
                </a:lnTo>
                <a:lnTo>
                  <a:pt x="2277" y="109253"/>
                </a:lnTo>
                <a:cubicBezTo>
                  <a:pt x="21256" y="59254"/>
                  <a:pt x="59323" y="20443"/>
                  <a:pt x="106298" y="4162"/>
                </a:cubicBezTo>
                <a:close/>
              </a:path>
            </a:pathLst>
          </a:custGeom>
          <a:solidFill>
            <a:srgbClr val="BF3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任意多边形 24"/>
          <p:cNvSpPr/>
          <p:nvPr/>
        </p:nvSpPr>
        <p:spPr>
          <a:xfrm>
            <a:off x="11008487" y="1739122"/>
            <a:ext cx="195487" cy="81545"/>
          </a:xfrm>
          <a:custGeom>
            <a:avLst/>
            <a:gdLst>
              <a:gd name="connsiteX0" fmla="*/ 145370 w 318081"/>
              <a:gd name="connsiteY0" fmla="*/ 0 h 130555"/>
              <a:gd name="connsiteX1" fmla="*/ 172710 w 318081"/>
              <a:gd name="connsiteY1" fmla="*/ 0 h 130555"/>
              <a:gd name="connsiteX2" fmla="*/ 209618 w 318081"/>
              <a:gd name="connsiteY2" fmla="*/ 6428 h 130555"/>
              <a:gd name="connsiteX3" fmla="*/ 315757 w 318081"/>
              <a:gd name="connsiteY3" fmla="*/ 117294 h 130555"/>
              <a:gd name="connsiteX4" fmla="*/ 318081 w 318081"/>
              <a:gd name="connsiteY4" fmla="*/ 130555 h 130555"/>
              <a:gd name="connsiteX5" fmla="*/ 0 w 318081"/>
              <a:gd name="connsiteY5" fmla="*/ 130555 h 130555"/>
              <a:gd name="connsiteX6" fmla="*/ 2324 w 318081"/>
              <a:gd name="connsiteY6" fmla="*/ 117294 h 130555"/>
              <a:gd name="connsiteX7" fmla="*/ 108463 w 318081"/>
              <a:gd name="connsiteY7" fmla="*/ 6428 h 130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081" h="130555">
                <a:moveTo>
                  <a:pt x="145370" y="0"/>
                </a:moveTo>
                <a:lnTo>
                  <a:pt x="172710" y="0"/>
                </a:lnTo>
                <a:lnTo>
                  <a:pt x="209618" y="6428"/>
                </a:lnTo>
                <a:cubicBezTo>
                  <a:pt x="257550" y="23604"/>
                  <a:pt x="296392" y="64548"/>
                  <a:pt x="315757" y="117294"/>
                </a:cubicBezTo>
                <a:lnTo>
                  <a:pt x="318081" y="130555"/>
                </a:lnTo>
                <a:lnTo>
                  <a:pt x="0" y="130555"/>
                </a:lnTo>
                <a:lnTo>
                  <a:pt x="2324" y="117294"/>
                </a:lnTo>
                <a:cubicBezTo>
                  <a:pt x="21689" y="64548"/>
                  <a:pt x="60531" y="23604"/>
                  <a:pt x="108463" y="6428"/>
                </a:cubicBezTo>
                <a:close/>
              </a:path>
            </a:pathLst>
          </a:custGeom>
          <a:solidFill>
            <a:srgbClr val="BF3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任意多边形 25"/>
          <p:cNvSpPr/>
          <p:nvPr/>
        </p:nvSpPr>
        <p:spPr>
          <a:xfrm>
            <a:off x="9375879" y="1739121"/>
            <a:ext cx="1722652" cy="438840"/>
          </a:xfrm>
          <a:custGeom>
            <a:avLst/>
            <a:gdLst>
              <a:gd name="connsiteX0" fmla="*/ 0 w 2600830"/>
              <a:gd name="connsiteY0" fmla="*/ 0 h 649288"/>
              <a:gd name="connsiteX1" fmla="*/ 2600830 w 2600830"/>
              <a:gd name="connsiteY1" fmla="*/ 0 h 649288"/>
              <a:gd name="connsiteX2" fmla="*/ 2520047 w 2600830"/>
              <a:gd name="connsiteY2" fmla="*/ 89402 h 649288"/>
              <a:gd name="connsiteX3" fmla="*/ 1945040 w 2600830"/>
              <a:gd name="connsiteY3" fmla="*/ 646112 h 649288"/>
              <a:gd name="connsiteX4" fmla="*/ 648052 w 2600830"/>
              <a:gd name="connsiteY4" fmla="*/ 649287 h 649288"/>
              <a:gd name="connsiteX5" fmla="*/ 77908 w 2600830"/>
              <a:gd name="connsiteY5" fmla="*/ 84156 h 649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0830" h="649288">
                <a:moveTo>
                  <a:pt x="0" y="0"/>
                </a:moveTo>
                <a:lnTo>
                  <a:pt x="2600830" y="0"/>
                </a:lnTo>
                <a:lnTo>
                  <a:pt x="2520047" y="89402"/>
                </a:lnTo>
                <a:cubicBezTo>
                  <a:pt x="2351572" y="318525"/>
                  <a:pt x="2323328" y="645186"/>
                  <a:pt x="1945040" y="646112"/>
                </a:cubicBezTo>
                <a:lnTo>
                  <a:pt x="648052" y="649287"/>
                </a:lnTo>
                <a:cubicBezTo>
                  <a:pt x="269764" y="650213"/>
                  <a:pt x="245977" y="310819"/>
                  <a:pt x="77908" y="84156"/>
                </a:cubicBezTo>
                <a:close/>
              </a:path>
            </a:pathLst>
          </a:custGeom>
          <a:solidFill>
            <a:srgbClr val="BF362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37" tIns="54418" rIns="108837" bIns="54418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输入标题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3" grpId="0" bldLvl="0" animBg="1"/>
      <p:bldP spid="24" grpId="0" bldLvl="0" animBg="1"/>
      <p:bldP spid="25" grpId="0" bldLvl="0" animBg="1"/>
      <p:bldP spid="26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圆角矩形 58"/>
          <p:cNvSpPr/>
          <p:nvPr/>
        </p:nvSpPr>
        <p:spPr>
          <a:xfrm>
            <a:off x="1573605" y="1414634"/>
            <a:ext cx="9130907" cy="3726900"/>
          </a:xfrm>
          <a:prstGeom prst="roundRect">
            <a:avLst>
              <a:gd name="adj" fmla="val 9960"/>
            </a:avLst>
          </a:prstGeom>
          <a:noFill/>
          <a:ln>
            <a:solidFill>
              <a:srgbClr val="18212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lt1"/>
              </a:solidFill>
              <a:cs typeface="+mn-ea"/>
              <a:sym typeface="+mn-lt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2259141" y="3897443"/>
            <a:ext cx="1211243" cy="1839051"/>
            <a:chOff x="1639295" y="2973600"/>
            <a:chExt cx="908432" cy="1379288"/>
          </a:xfrm>
          <a:solidFill>
            <a:srgbClr val="BF3621"/>
          </a:solidFill>
        </p:grpSpPr>
        <p:sp>
          <p:nvSpPr>
            <p:cNvPr id="61" name="圆角矩形 60"/>
            <p:cNvSpPr/>
            <p:nvPr/>
          </p:nvSpPr>
          <p:spPr>
            <a:xfrm>
              <a:off x="1709175" y="2973600"/>
              <a:ext cx="788165" cy="1379288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defRPr/>
              </a:pPr>
              <a:endParaRPr lang="en-US" sz="186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2" name="TextBox 30"/>
            <p:cNvSpPr txBox="1"/>
            <p:nvPr/>
          </p:nvSpPr>
          <p:spPr>
            <a:xfrm>
              <a:off x="1639295" y="3782235"/>
              <a:ext cx="908432" cy="2895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lnSpc>
                  <a:spcPct val="80000"/>
                </a:lnSpc>
                <a:defRPr/>
              </a:pPr>
              <a:r>
                <a:rPr lang="zh-CN" altLang="en-US" sz="24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文本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580221" y="4554347"/>
            <a:ext cx="1211243" cy="1839051"/>
            <a:chOff x="2630105" y="3466278"/>
            <a:chExt cx="908432" cy="1379288"/>
          </a:xfrm>
          <a:solidFill>
            <a:srgbClr val="18212E"/>
          </a:solidFill>
        </p:grpSpPr>
        <p:sp>
          <p:nvSpPr>
            <p:cNvPr id="64" name="圆角矩形 63"/>
            <p:cNvSpPr/>
            <p:nvPr/>
          </p:nvSpPr>
          <p:spPr>
            <a:xfrm>
              <a:off x="2694380" y="3466278"/>
              <a:ext cx="788165" cy="1379288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defRPr/>
              </a:pPr>
              <a:endParaRPr lang="en-US" sz="186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5" name="TextBox 31"/>
            <p:cNvSpPr txBox="1"/>
            <p:nvPr/>
          </p:nvSpPr>
          <p:spPr>
            <a:xfrm>
              <a:off x="2630105" y="4155922"/>
              <a:ext cx="908432" cy="3638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lnSpc>
                  <a:spcPct val="80000"/>
                </a:lnSpc>
                <a:defRPr/>
              </a:pPr>
              <a:r>
                <a:rPr lang="zh-CN" altLang="en-US" sz="32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文本</a:t>
              </a: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911153" y="3897443"/>
            <a:ext cx="1211243" cy="1839051"/>
            <a:chOff x="3628304" y="2973600"/>
            <a:chExt cx="908432" cy="1379288"/>
          </a:xfrm>
          <a:solidFill>
            <a:srgbClr val="BF3621"/>
          </a:solidFill>
        </p:grpSpPr>
        <p:sp>
          <p:nvSpPr>
            <p:cNvPr id="67" name="圆角矩形 66"/>
            <p:cNvSpPr/>
            <p:nvPr/>
          </p:nvSpPr>
          <p:spPr>
            <a:xfrm>
              <a:off x="3684320" y="2973600"/>
              <a:ext cx="788165" cy="1379288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defRPr/>
              </a:pPr>
              <a:endParaRPr lang="en-US" sz="186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8" name="TextBox 32"/>
            <p:cNvSpPr txBox="1"/>
            <p:nvPr/>
          </p:nvSpPr>
          <p:spPr>
            <a:xfrm>
              <a:off x="3628304" y="3782236"/>
              <a:ext cx="908432" cy="2895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lnSpc>
                  <a:spcPct val="80000"/>
                </a:lnSpc>
                <a:defRPr/>
              </a:pPr>
              <a:r>
                <a:rPr lang="zh-CN" altLang="en-US" sz="24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文本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6181635" y="3897443"/>
            <a:ext cx="1211243" cy="1839051"/>
            <a:chOff x="4581165" y="2973600"/>
            <a:chExt cx="908432" cy="1379288"/>
          </a:xfrm>
          <a:solidFill>
            <a:srgbClr val="BF3621"/>
          </a:solidFill>
        </p:grpSpPr>
        <p:sp>
          <p:nvSpPr>
            <p:cNvPr id="70" name="圆角矩形 69"/>
            <p:cNvSpPr/>
            <p:nvPr/>
          </p:nvSpPr>
          <p:spPr>
            <a:xfrm>
              <a:off x="4641298" y="2973600"/>
              <a:ext cx="788165" cy="1379288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defRPr/>
              </a:pPr>
              <a:endParaRPr lang="en-US" sz="186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1" name="TextBox 33"/>
            <p:cNvSpPr txBox="1"/>
            <p:nvPr/>
          </p:nvSpPr>
          <p:spPr>
            <a:xfrm>
              <a:off x="4581165" y="3782236"/>
              <a:ext cx="908432" cy="2895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lnSpc>
                  <a:spcPct val="80000"/>
                </a:lnSpc>
                <a:defRPr/>
              </a:pPr>
              <a:r>
                <a:rPr lang="zh-CN" altLang="en-US" sz="24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文本</a:t>
              </a: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7452116" y="3897443"/>
            <a:ext cx="1211243" cy="1839051"/>
            <a:chOff x="5534026" y="2973600"/>
            <a:chExt cx="908432" cy="1379288"/>
          </a:xfrm>
          <a:solidFill>
            <a:srgbClr val="BF3621"/>
          </a:solidFill>
        </p:grpSpPr>
        <p:sp>
          <p:nvSpPr>
            <p:cNvPr id="73" name="圆角矩形 72"/>
            <p:cNvSpPr/>
            <p:nvPr/>
          </p:nvSpPr>
          <p:spPr>
            <a:xfrm>
              <a:off x="5584318" y="2973600"/>
              <a:ext cx="788165" cy="1379288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defRPr/>
              </a:pPr>
              <a:endParaRPr lang="en-US" sz="186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4" name="TextBox 34"/>
            <p:cNvSpPr txBox="1"/>
            <p:nvPr/>
          </p:nvSpPr>
          <p:spPr>
            <a:xfrm>
              <a:off x="5534026" y="3782237"/>
              <a:ext cx="908432" cy="2895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lnSpc>
                  <a:spcPct val="80000"/>
                </a:lnSpc>
                <a:defRPr/>
              </a:pPr>
              <a:r>
                <a:rPr lang="zh-CN" altLang="en-US" sz="24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文本</a:t>
              </a: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8689268" y="3897443"/>
            <a:ext cx="1211243" cy="1839051"/>
            <a:chOff x="6461890" y="2973600"/>
            <a:chExt cx="908432" cy="1379288"/>
          </a:xfrm>
          <a:solidFill>
            <a:srgbClr val="BF3621"/>
          </a:solidFill>
        </p:grpSpPr>
        <p:sp>
          <p:nvSpPr>
            <p:cNvPr id="76" name="圆角矩形 75"/>
            <p:cNvSpPr/>
            <p:nvPr/>
          </p:nvSpPr>
          <p:spPr>
            <a:xfrm>
              <a:off x="6503843" y="2973600"/>
              <a:ext cx="788165" cy="1379288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121920" tIns="60960" rIns="121920" bIns="6096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defRPr/>
              </a:pPr>
              <a:endParaRPr lang="en-US" sz="186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7" name="TextBox 35"/>
            <p:cNvSpPr txBox="1"/>
            <p:nvPr/>
          </p:nvSpPr>
          <p:spPr>
            <a:xfrm>
              <a:off x="6461890" y="3782235"/>
              <a:ext cx="908432" cy="2895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685800">
                <a:lnSpc>
                  <a:spcPct val="80000"/>
                </a:lnSpc>
                <a:defRPr/>
              </a:pPr>
              <a:r>
                <a:rPr lang="zh-CN" altLang="en-US" sz="2400" b="1" kern="0" dirty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文本</a:t>
              </a:r>
            </a:p>
          </p:txBody>
        </p:sp>
      </p:grpSp>
      <p:sp>
        <p:nvSpPr>
          <p:cNvPr id="78" name="圆角矩形 77"/>
          <p:cNvSpPr/>
          <p:nvPr/>
        </p:nvSpPr>
        <p:spPr>
          <a:xfrm>
            <a:off x="1853123" y="1740508"/>
            <a:ext cx="8571872" cy="3074693"/>
          </a:xfrm>
          <a:prstGeom prst="roundRect">
            <a:avLst>
              <a:gd name="adj" fmla="val 1147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79" name="TextBox 28"/>
          <p:cNvSpPr txBox="1"/>
          <p:nvPr/>
        </p:nvSpPr>
        <p:spPr>
          <a:xfrm>
            <a:off x="2352335" y="2464528"/>
            <a:ext cx="1665461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 defTabSz="685800">
              <a:defRPr/>
            </a:pPr>
            <a:r>
              <a:rPr lang="zh-CN" altLang="en-US" sz="3200" b="1" kern="0" dirty="0">
                <a:ln w="18415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您的</a:t>
            </a:r>
            <a:endParaRPr lang="en-US" altLang="zh-CN" sz="3200" b="1" kern="0" dirty="0">
              <a:ln w="18415" cmpd="sng">
                <a:noFill/>
                <a:prstDash val="solid"/>
              </a:ln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  <a:p>
            <a:pPr algn="ctr" defTabSz="685800">
              <a:defRPr/>
            </a:pPr>
            <a:r>
              <a:rPr lang="zh-CN" altLang="en-US" sz="3200" b="1" kern="0" dirty="0">
                <a:ln w="18415" cmpd="sng">
                  <a:noFill/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80" name="TextBox 29"/>
          <p:cNvSpPr txBox="1"/>
          <p:nvPr/>
        </p:nvSpPr>
        <p:spPr>
          <a:xfrm>
            <a:off x="4717020" y="1740570"/>
            <a:ext cx="5417200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l" defTabSz="913765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16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。在此输入详细文字介绍和详细信息，在此输入详细文字介绍和详细信息。在此输入详细文字介绍和详细信息，在此输入详细文字介绍和详细信息。</a:t>
            </a:r>
            <a:endParaRPr lang="zh-CN" altLang="en-US" sz="1600" kern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ldLvl="0" animBg="1"/>
      <p:bldP spid="78" grpId="0" bldLvl="0" animBg="1"/>
      <p:bldP spid="79" grpId="0"/>
      <p:bldP spid="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 bwMode="auto">
          <a:xfrm>
            <a:off x="5230495" y="3143885"/>
            <a:ext cx="1461770" cy="2026921"/>
            <a:chOff x="3778967" y="1927225"/>
            <a:chExt cx="1196610" cy="1659069"/>
          </a:xfrm>
        </p:grpSpPr>
        <p:sp>
          <p:nvSpPr>
            <p:cNvPr id="18" name="泪滴形 17"/>
            <p:cNvSpPr/>
            <p:nvPr/>
          </p:nvSpPr>
          <p:spPr bwMode="auto">
            <a:xfrm rot="18917047">
              <a:off x="3789363" y="1927225"/>
              <a:ext cx="1176337" cy="1176338"/>
            </a:xfrm>
            <a:prstGeom prst="teardrop">
              <a:avLst>
                <a:gd name="adj" fmla="val 120408"/>
              </a:avLst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9" name="TextBox 74"/>
            <p:cNvSpPr txBox="1">
              <a:spLocks noChangeArrowheads="1"/>
            </p:cNvSpPr>
            <p:nvPr/>
          </p:nvSpPr>
          <p:spPr bwMode="auto">
            <a:xfrm>
              <a:off x="3778967" y="3310302"/>
              <a:ext cx="1196610" cy="275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</a:defRPr>
              </a:lvl1pPr>
              <a:lvl2pPr marL="742950" indent="-285750">
                <a:defRPr>
                  <a:solidFill>
                    <a:schemeClr val="tx1"/>
                  </a:solidFill>
                </a:defRPr>
              </a:lvl2pPr>
              <a:lvl3pPr marL="1143000" indent="-228600">
                <a:defRPr>
                  <a:solidFill>
                    <a:schemeClr val="tx1"/>
                  </a:solidFill>
                </a:defRPr>
              </a:lvl3pPr>
              <a:lvl4pPr marL="1600200" indent="-228600">
                <a:defRPr>
                  <a:solidFill>
                    <a:schemeClr val="tx1"/>
                  </a:solidFill>
                </a:defRPr>
              </a:lvl4pPr>
              <a:lvl5pPr marL="2057400" indent="-228600">
                <a:defRPr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9pPr>
            </a:lstStyle>
            <a:p>
              <a:pPr algn="ctr" eaLnBrk="1" hangingPunct="1"/>
              <a:r>
                <a:rPr lang="zh-CN" altLang="en-US" sz="16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点此编辑标题</a:t>
              </a:r>
            </a:p>
          </p:txBody>
        </p:sp>
      </p:grpSp>
      <p:grpSp>
        <p:nvGrpSpPr>
          <p:cNvPr id="20" name="组合 19"/>
          <p:cNvGrpSpPr/>
          <p:nvPr/>
        </p:nvGrpSpPr>
        <p:grpSpPr bwMode="auto">
          <a:xfrm>
            <a:off x="7341235" y="3143885"/>
            <a:ext cx="1568451" cy="2026921"/>
            <a:chOff x="5506615" y="1927225"/>
            <a:chExt cx="1283970" cy="1659069"/>
          </a:xfrm>
        </p:grpSpPr>
        <p:sp>
          <p:nvSpPr>
            <p:cNvPr id="21" name="泪滴形 20"/>
            <p:cNvSpPr/>
            <p:nvPr/>
          </p:nvSpPr>
          <p:spPr bwMode="auto">
            <a:xfrm rot="18917047">
              <a:off x="5541963" y="1927225"/>
              <a:ext cx="1177925" cy="1176338"/>
            </a:xfrm>
            <a:prstGeom prst="teardrop">
              <a:avLst>
                <a:gd name="adj" fmla="val 120408"/>
              </a:avLst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3" name="TextBox 75"/>
            <p:cNvSpPr txBox="1">
              <a:spLocks noChangeArrowheads="1"/>
            </p:cNvSpPr>
            <p:nvPr/>
          </p:nvSpPr>
          <p:spPr bwMode="auto">
            <a:xfrm>
              <a:off x="5506615" y="3310302"/>
              <a:ext cx="1283970" cy="275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</a:defRPr>
              </a:lvl1pPr>
              <a:lvl2pPr marL="742950" indent="-285750">
                <a:defRPr>
                  <a:solidFill>
                    <a:schemeClr val="tx1"/>
                  </a:solidFill>
                </a:defRPr>
              </a:lvl2pPr>
              <a:lvl3pPr marL="1143000" indent="-228600">
                <a:defRPr>
                  <a:solidFill>
                    <a:schemeClr val="tx1"/>
                  </a:solidFill>
                </a:defRPr>
              </a:lvl3pPr>
              <a:lvl4pPr marL="1600200" indent="-228600">
                <a:defRPr>
                  <a:solidFill>
                    <a:schemeClr val="tx1"/>
                  </a:solidFill>
                </a:defRPr>
              </a:lvl4pPr>
              <a:lvl5pPr marL="2057400" indent="-228600">
                <a:defRPr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9pPr>
            </a:lstStyle>
            <a:p>
              <a:pPr algn="ctr" eaLnBrk="1" hangingPunct="1"/>
              <a:r>
                <a:rPr lang="zh-CN" altLang="en-US" sz="16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点此编辑标题</a:t>
              </a:r>
            </a:p>
          </p:txBody>
        </p:sp>
      </p:grpSp>
      <p:grpSp>
        <p:nvGrpSpPr>
          <p:cNvPr id="24" name="组合 23"/>
          <p:cNvGrpSpPr/>
          <p:nvPr/>
        </p:nvGrpSpPr>
        <p:grpSpPr bwMode="auto">
          <a:xfrm>
            <a:off x="9483090" y="3143885"/>
            <a:ext cx="1514475" cy="2026921"/>
            <a:chOff x="7259638" y="1927225"/>
            <a:chExt cx="1239754" cy="1659069"/>
          </a:xfrm>
        </p:grpSpPr>
        <p:sp>
          <p:nvSpPr>
            <p:cNvPr id="25" name="泪滴形 24"/>
            <p:cNvSpPr/>
            <p:nvPr/>
          </p:nvSpPr>
          <p:spPr bwMode="auto">
            <a:xfrm rot="18917047">
              <a:off x="7259638" y="1927225"/>
              <a:ext cx="1176337" cy="1176338"/>
            </a:xfrm>
            <a:prstGeom prst="teardrop">
              <a:avLst>
                <a:gd name="adj" fmla="val 12040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6" name="泪滴形 25"/>
            <p:cNvSpPr/>
            <p:nvPr/>
          </p:nvSpPr>
          <p:spPr bwMode="auto">
            <a:xfrm rot="18917047">
              <a:off x="7259638" y="1927225"/>
              <a:ext cx="1176337" cy="1176338"/>
            </a:xfrm>
            <a:prstGeom prst="teardrop">
              <a:avLst>
                <a:gd name="adj" fmla="val 120408"/>
              </a:avLst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7" name="TextBox 76"/>
            <p:cNvSpPr txBox="1">
              <a:spLocks noChangeArrowheads="1"/>
            </p:cNvSpPr>
            <p:nvPr/>
          </p:nvSpPr>
          <p:spPr bwMode="auto">
            <a:xfrm>
              <a:off x="7320976" y="3310302"/>
              <a:ext cx="1178416" cy="275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</a:defRPr>
              </a:lvl1pPr>
              <a:lvl2pPr marL="742950" indent="-285750">
                <a:defRPr>
                  <a:solidFill>
                    <a:schemeClr val="tx1"/>
                  </a:solidFill>
                </a:defRPr>
              </a:lvl2pPr>
              <a:lvl3pPr marL="1143000" indent="-228600">
                <a:defRPr>
                  <a:solidFill>
                    <a:schemeClr val="tx1"/>
                  </a:solidFill>
                </a:defRPr>
              </a:lvl3pPr>
              <a:lvl4pPr marL="1600200" indent="-228600">
                <a:defRPr>
                  <a:solidFill>
                    <a:schemeClr val="tx1"/>
                  </a:solidFill>
                </a:defRPr>
              </a:lvl4pPr>
              <a:lvl5pPr marL="2057400" indent="-228600">
                <a:defRPr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9pPr>
            </a:lstStyle>
            <a:p>
              <a:pPr algn="ctr" eaLnBrk="1" hangingPunct="1"/>
              <a:r>
                <a:rPr lang="zh-CN" altLang="en-US" sz="16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点此编辑标题</a:t>
              </a:r>
            </a:p>
          </p:txBody>
        </p:sp>
      </p:grpSp>
      <p:grpSp>
        <p:nvGrpSpPr>
          <p:cNvPr id="29" name="组合 28"/>
          <p:cNvGrpSpPr/>
          <p:nvPr/>
        </p:nvGrpSpPr>
        <p:grpSpPr bwMode="auto">
          <a:xfrm>
            <a:off x="1240155" y="2150745"/>
            <a:ext cx="3409950" cy="3318700"/>
            <a:chOff x="682625" y="1485900"/>
            <a:chExt cx="3721100" cy="3622874"/>
          </a:xfrm>
        </p:grpSpPr>
        <p:sp>
          <p:nvSpPr>
            <p:cNvPr id="38" name="矩形 58"/>
            <p:cNvSpPr>
              <a:spLocks noChangeArrowheads="1"/>
            </p:cNvSpPr>
            <p:nvPr/>
          </p:nvSpPr>
          <p:spPr bwMode="auto">
            <a:xfrm>
              <a:off x="682625" y="1485900"/>
              <a:ext cx="3721100" cy="764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</a:defRPr>
              </a:lvl1pPr>
              <a:lvl2pPr marL="742950" indent="-285750">
                <a:defRPr>
                  <a:solidFill>
                    <a:schemeClr val="tx1"/>
                  </a:solidFill>
                </a:defRPr>
              </a:lvl2pPr>
              <a:lvl3pPr marL="1143000" indent="-228600">
                <a:defRPr>
                  <a:solidFill>
                    <a:schemeClr val="tx1"/>
                  </a:solidFill>
                </a:defRPr>
              </a:lvl3pPr>
              <a:lvl4pPr marL="1600200" indent="-228600">
                <a:defRPr>
                  <a:solidFill>
                    <a:schemeClr val="tx1"/>
                  </a:solidFill>
                </a:defRPr>
              </a:lvl4pPr>
              <a:lvl5pPr marL="2057400" indent="-228600">
                <a:defRPr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</a:pPr>
              <a:r>
                <a:rPr lang="zh-CN" altLang="en-US" sz="1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  <p:sp>
          <p:nvSpPr>
            <p:cNvPr id="39" name="矩形 58"/>
            <p:cNvSpPr>
              <a:spLocks noChangeArrowheads="1"/>
            </p:cNvSpPr>
            <p:nvPr/>
          </p:nvSpPr>
          <p:spPr bwMode="auto">
            <a:xfrm>
              <a:off x="682625" y="2930464"/>
              <a:ext cx="3721100" cy="764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</a:defRPr>
              </a:lvl1pPr>
              <a:lvl2pPr marL="742950" indent="-285750">
                <a:defRPr>
                  <a:solidFill>
                    <a:schemeClr val="tx1"/>
                  </a:solidFill>
                </a:defRPr>
              </a:lvl2pPr>
              <a:lvl3pPr marL="1143000" indent="-228600">
                <a:defRPr>
                  <a:solidFill>
                    <a:schemeClr val="tx1"/>
                  </a:solidFill>
                </a:defRPr>
              </a:lvl3pPr>
              <a:lvl4pPr marL="1600200" indent="-228600">
                <a:defRPr>
                  <a:solidFill>
                    <a:schemeClr val="tx1"/>
                  </a:solidFill>
                </a:defRPr>
              </a:lvl4pPr>
              <a:lvl5pPr marL="2057400" indent="-228600">
                <a:defRPr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</a:pPr>
              <a:r>
                <a:rPr lang="zh-CN" altLang="en-US" sz="1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  <p:sp>
          <p:nvSpPr>
            <p:cNvPr id="40" name="矩形 58"/>
            <p:cNvSpPr>
              <a:spLocks noChangeArrowheads="1"/>
            </p:cNvSpPr>
            <p:nvPr/>
          </p:nvSpPr>
          <p:spPr bwMode="auto">
            <a:xfrm>
              <a:off x="682625" y="4343987"/>
              <a:ext cx="3721100" cy="764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</a:defRPr>
              </a:lvl1pPr>
              <a:lvl2pPr marL="742950" indent="-285750">
                <a:defRPr>
                  <a:solidFill>
                    <a:schemeClr val="tx1"/>
                  </a:solidFill>
                </a:defRPr>
              </a:lvl2pPr>
              <a:lvl3pPr marL="1143000" indent="-228600">
                <a:defRPr>
                  <a:solidFill>
                    <a:schemeClr val="tx1"/>
                  </a:solidFill>
                </a:defRPr>
              </a:lvl3pPr>
              <a:lvl4pPr marL="1600200" indent="-228600">
                <a:defRPr>
                  <a:solidFill>
                    <a:schemeClr val="tx1"/>
                  </a:solidFill>
                </a:defRPr>
              </a:lvl4pPr>
              <a:lvl5pPr marL="2057400" indent="-228600">
                <a:defRPr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</a:pPr>
              <a:r>
                <a:rPr lang="zh-CN" altLang="en-US" sz="1400">
                  <a:solidFill>
                    <a:schemeClr val="bg2">
                      <a:lumMod val="10000"/>
                    </a:schemeClr>
                  </a:solidFill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3" name="文本框 2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"/>
          <p:cNvGrpSpPr/>
          <p:nvPr/>
        </p:nvGrpSpPr>
        <p:grpSpPr>
          <a:xfrm>
            <a:off x="981075" y="3188335"/>
            <a:ext cx="2058670" cy="2335530"/>
            <a:chOff x="836612" y="1047750"/>
            <a:chExt cx="1635948" cy="1371600"/>
          </a:xfrm>
          <a:solidFill>
            <a:srgbClr val="BF3621"/>
          </a:solidFill>
        </p:grpSpPr>
        <p:sp>
          <p:nvSpPr>
            <p:cNvPr id="44" name="Rounded Rectangle 43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cs typeface="+mn-ea"/>
                <a:sym typeface="+mn-lt"/>
              </a:endParaRPr>
            </a:p>
          </p:txBody>
        </p:sp>
      </p:grpSp>
      <p:grpSp>
        <p:nvGrpSpPr>
          <p:cNvPr id="3" name="Group 48"/>
          <p:cNvGrpSpPr/>
          <p:nvPr/>
        </p:nvGrpSpPr>
        <p:grpSpPr>
          <a:xfrm>
            <a:off x="3068955" y="3188335"/>
            <a:ext cx="2058670" cy="2335530"/>
            <a:chOff x="836612" y="1047750"/>
            <a:chExt cx="1635948" cy="1371600"/>
          </a:xfrm>
          <a:solidFill>
            <a:srgbClr val="18212E"/>
          </a:solidFill>
        </p:grpSpPr>
        <p:sp>
          <p:nvSpPr>
            <p:cNvPr id="52" name="Isosceles Triangle 51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400" dirty="0">
                <a:cs typeface="+mn-ea"/>
                <a:sym typeface="+mn-lt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</p:grpSp>
      <p:grpSp>
        <p:nvGrpSpPr>
          <p:cNvPr id="4" name="Group 52"/>
          <p:cNvGrpSpPr/>
          <p:nvPr/>
        </p:nvGrpSpPr>
        <p:grpSpPr>
          <a:xfrm>
            <a:off x="5163820" y="3188335"/>
            <a:ext cx="2049145" cy="2335530"/>
            <a:chOff x="836612" y="1047750"/>
            <a:chExt cx="1628379" cy="1371600"/>
          </a:xfrm>
          <a:solidFill>
            <a:srgbClr val="BF3621"/>
          </a:solidFill>
        </p:grpSpPr>
        <p:sp>
          <p:nvSpPr>
            <p:cNvPr id="54" name="Isosceles Triangle 53"/>
            <p:cNvSpPr/>
            <p:nvPr/>
          </p:nvSpPr>
          <p:spPr>
            <a:xfrm rot="5400000">
              <a:off x="2181211" y="1602171"/>
              <a:ext cx="304800" cy="26275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400" dirty="0">
                <a:cs typeface="+mn-ea"/>
                <a:sym typeface="+mn-lt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</p:grpSp>
      <p:grpSp>
        <p:nvGrpSpPr>
          <p:cNvPr id="5" name="Group 56"/>
          <p:cNvGrpSpPr/>
          <p:nvPr/>
        </p:nvGrpSpPr>
        <p:grpSpPr>
          <a:xfrm>
            <a:off x="7247890" y="3188335"/>
            <a:ext cx="2049780" cy="2335530"/>
            <a:chOff x="836612" y="1047750"/>
            <a:chExt cx="1628381" cy="1371600"/>
          </a:xfrm>
          <a:solidFill>
            <a:srgbClr val="18212E"/>
          </a:solidFill>
        </p:grpSpPr>
        <p:sp>
          <p:nvSpPr>
            <p:cNvPr id="58" name="Isosceles Triangle 57"/>
            <p:cNvSpPr/>
            <p:nvPr/>
          </p:nvSpPr>
          <p:spPr>
            <a:xfrm rot="5400000">
              <a:off x="2181213" y="1602171"/>
              <a:ext cx="304800" cy="26275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400" dirty="0">
                <a:cs typeface="+mn-ea"/>
                <a:sym typeface="+mn-lt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cs typeface="+mn-ea"/>
                  <a:sym typeface="+mn-lt"/>
                </a:rPr>
                <a:t>在此输入详细文字介绍和详细信息，在此输入详细文字介绍和详细信息。</a:t>
              </a:r>
            </a:p>
          </p:txBody>
        </p:sp>
      </p:grpSp>
      <p:sp>
        <p:nvSpPr>
          <p:cNvPr id="63" name="Rounded Rectangle 62"/>
          <p:cNvSpPr/>
          <p:nvPr/>
        </p:nvSpPr>
        <p:spPr>
          <a:xfrm>
            <a:off x="9307195" y="3188335"/>
            <a:ext cx="1726565" cy="2335530"/>
          </a:xfrm>
          <a:prstGeom prst="roundRect">
            <a:avLst>
              <a:gd name="adj" fmla="val 6945"/>
            </a:avLst>
          </a:prstGeom>
          <a:solidFill>
            <a:srgbClr val="BF3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1400" dirty="0"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grpSp>
        <p:nvGrpSpPr>
          <p:cNvPr id="7" name="Group 279"/>
          <p:cNvGrpSpPr/>
          <p:nvPr/>
        </p:nvGrpSpPr>
        <p:grpSpPr>
          <a:xfrm>
            <a:off x="1356360" y="1951990"/>
            <a:ext cx="975995" cy="975995"/>
            <a:chOff x="846989" y="1401020"/>
            <a:chExt cx="877416" cy="877416"/>
          </a:xfrm>
          <a:effectLst/>
        </p:grpSpPr>
        <p:sp>
          <p:nvSpPr>
            <p:cNvPr id="69" name="Teardrop 68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noFill/>
            <a:ln>
              <a:solidFill>
                <a:srgbClr val="BF362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①</a:t>
              </a:r>
            </a:p>
          </p:txBody>
        </p:sp>
      </p:grpSp>
      <p:grpSp>
        <p:nvGrpSpPr>
          <p:cNvPr id="8" name="Group 279"/>
          <p:cNvGrpSpPr/>
          <p:nvPr/>
        </p:nvGrpSpPr>
        <p:grpSpPr>
          <a:xfrm>
            <a:off x="3444240" y="1951990"/>
            <a:ext cx="975995" cy="975995"/>
            <a:chOff x="846989" y="1401020"/>
            <a:chExt cx="877416" cy="877416"/>
          </a:xfrm>
          <a:effectLst/>
        </p:grpSpPr>
        <p:sp>
          <p:nvSpPr>
            <p:cNvPr id="74" name="Teardrop 7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noFill/>
            <a:ln>
              <a:solidFill>
                <a:srgbClr val="18212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②</a:t>
              </a:r>
            </a:p>
          </p:txBody>
        </p:sp>
      </p:grpSp>
      <p:grpSp>
        <p:nvGrpSpPr>
          <p:cNvPr id="9" name="Group 279"/>
          <p:cNvGrpSpPr/>
          <p:nvPr/>
        </p:nvGrpSpPr>
        <p:grpSpPr>
          <a:xfrm>
            <a:off x="5526405" y="1951990"/>
            <a:ext cx="975360" cy="975995"/>
            <a:chOff x="846989" y="1401020"/>
            <a:chExt cx="877416" cy="877416"/>
          </a:xfrm>
          <a:effectLst/>
        </p:grpSpPr>
        <p:sp>
          <p:nvSpPr>
            <p:cNvPr id="81" name="Teardrop 8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noFill/>
            <a:ln>
              <a:solidFill>
                <a:srgbClr val="BF362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③</a:t>
              </a:r>
            </a:p>
          </p:txBody>
        </p:sp>
      </p:grpSp>
      <p:grpSp>
        <p:nvGrpSpPr>
          <p:cNvPr id="10" name="Group 279"/>
          <p:cNvGrpSpPr/>
          <p:nvPr/>
        </p:nvGrpSpPr>
        <p:grpSpPr>
          <a:xfrm>
            <a:off x="7596505" y="1951990"/>
            <a:ext cx="975995" cy="975995"/>
            <a:chOff x="846989" y="1401020"/>
            <a:chExt cx="877416" cy="877416"/>
          </a:xfrm>
          <a:effectLst/>
        </p:grpSpPr>
        <p:sp>
          <p:nvSpPr>
            <p:cNvPr id="88" name="Teardrop 87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noFill/>
            <a:ln>
              <a:solidFill>
                <a:srgbClr val="18212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④</a:t>
              </a:r>
            </a:p>
          </p:txBody>
        </p:sp>
      </p:grpSp>
      <p:grpSp>
        <p:nvGrpSpPr>
          <p:cNvPr id="11" name="Group 279"/>
          <p:cNvGrpSpPr/>
          <p:nvPr/>
        </p:nvGrpSpPr>
        <p:grpSpPr>
          <a:xfrm>
            <a:off x="9682480" y="1951990"/>
            <a:ext cx="975995" cy="975995"/>
            <a:chOff x="846989" y="1401020"/>
            <a:chExt cx="877416" cy="877416"/>
          </a:xfrm>
          <a:effectLst/>
        </p:grpSpPr>
        <p:sp>
          <p:nvSpPr>
            <p:cNvPr id="91" name="Teardrop 9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noFill/>
            <a:ln>
              <a:solidFill>
                <a:srgbClr val="BF362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⑤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649605" y="556260"/>
            <a:ext cx="10892155" cy="5745480"/>
          </a:xfrm>
          <a:custGeom>
            <a:avLst/>
            <a:gdLst>
              <a:gd name="adj" fmla="val 6034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3" h="9048">
                <a:moveTo>
                  <a:pt x="0" y="546"/>
                </a:moveTo>
                <a:cubicBezTo>
                  <a:pt x="-9" y="240"/>
                  <a:pt x="271" y="-8"/>
                  <a:pt x="546" y="0"/>
                </a:cubicBezTo>
                <a:lnTo>
                  <a:pt x="16607" y="0"/>
                </a:lnTo>
                <a:cubicBezTo>
                  <a:pt x="16913" y="-9"/>
                  <a:pt x="17161" y="271"/>
                  <a:pt x="17153" y="546"/>
                </a:cubicBezTo>
                <a:lnTo>
                  <a:pt x="17153" y="8502"/>
                </a:lnTo>
                <a:cubicBezTo>
                  <a:pt x="17162" y="8808"/>
                  <a:pt x="16882" y="9056"/>
                  <a:pt x="16607" y="9048"/>
                </a:cubicBezTo>
                <a:lnTo>
                  <a:pt x="546" y="9048"/>
                </a:lnTo>
                <a:cubicBezTo>
                  <a:pt x="240" y="9057"/>
                  <a:pt x="-8" y="8777"/>
                  <a:pt x="0" y="8502"/>
                </a:cubicBezTo>
                <a:lnTo>
                  <a:pt x="0" y="546"/>
                </a:lnTo>
                <a:close/>
                <a:moveTo>
                  <a:pt x="269" y="431"/>
                </a:moveTo>
                <a:cubicBezTo>
                  <a:pt x="265" y="315"/>
                  <a:pt x="371" y="222"/>
                  <a:pt x="475" y="225"/>
                </a:cubicBezTo>
                <a:cubicBezTo>
                  <a:pt x="591" y="221"/>
                  <a:pt x="684" y="327"/>
                  <a:pt x="681" y="431"/>
                </a:cubicBezTo>
                <a:cubicBezTo>
                  <a:pt x="685" y="547"/>
                  <a:pt x="579" y="640"/>
                  <a:pt x="475" y="637"/>
                </a:cubicBezTo>
                <a:cubicBezTo>
                  <a:pt x="359" y="641"/>
                  <a:pt x="266" y="535"/>
                  <a:pt x="269" y="431"/>
                </a:cubicBezTo>
                <a:close/>
                <a:moveTo>
                  <a:pt x="16479" y="431"/>
                </a:moveTo>
                <a:cubicBezTo>
                  <a:pt x="16475" y="315"/>
                  <a:pt x="16581" y="222"/>
                  <a:pt x="16685" y="225"/>
                </a:cubicBezTo>
                <a:cubicBezTo>
                  <a:pt x="16801" y="221"/>
                  <a:pt x="16894" y="327"/>
                  <a:pt x="16891" y="431"/>
                </a:cubicBezTo>
                <a:cubicBezTo>
                  <a:pt x="16895" y="547"/>
                  <a:pt x="16789" y="640"/>
                  <a:pt x="16685" y="637"/>
                </a:cubicBezTo>
                <a:cubicBezTo>
                  <a:pt x="16569" y="641"/>
                  <a:pt x="16476" y="535"/>
                  <a:pt x="16479" y="431"/>
                </a:cubicBezTo>
                <a:close/>
                <a:moveTo>
                  <a:pt x="269" y="8595"/>
                </a:moveTo>
                <a:cubicBezTo>
                  <a:pt x="265" y="8479"/>
                  <a:pt x="371" y="8386"/>
                  <a:pt x="475" y="8389"/>
                </a:cubicBezTo>
                <a:cubicBezTo>
                  <a:pt x="591" y="8385"/>
                  <a:pt x="684" y="8491"/>
                  <a:pt x="681" y="8595"/>
                </a:cubicBezTo>
                <a:cubicBezTo>
                  <a:pt x="685" y="8711"/>
                  <a:pt x="579" y="8804"/>
                  <a:pt x="475" y="8801"/>
                </a:cubicBezTo>
                <a:cubicBezTo>
                  <a:pt x="359" y="8805"/>
                  <a:pt x="266" y="8699"/>
                  <a:pt x="269" y="8595"/>
                </a:cubicBezTo>
                <a:close/>
                <a:moveTo>
                  <a:pt x="16479" y="8595"/>
                </a:moveTo>
                <a:cubicBezTo>
                  <a:pt x="16475" y="8479"/>
                  <a:pt x="16581" y="8386"/>
                  <a:pt x="16685" y="8389"/>
                </a:cubicBezTo>
                <a:cubicBezTo>
                  <a:pt x="16801" y="8385"/>
                  <a:pt x="16894" y="8491"/>
                  <a:pt x="16891" y="8595"/>
                </a:cubicBezTo>
                <a:cubicBezTo>
                  <a:pt x="16895" y="8711"/>
                  <a:pt x="16789" y="8804"/>
                  <a:pt x="16685" y="8801"/>
                </a:cubicBezTo>
                <a:cubicBezTo>
                  <a:pt x="16569" y="8805"/>
                  <a:pt x="16476" y="8699"/>
                  <a:pt x="16479" y="85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>
                <a:cs typeface="+mn-ea"/>
                <a:sym typeface="+mn-lt"/>
              </a:rPr>
              <a:t>CONTENTS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490980" y="2670175"/>
            <a:ext cx="1866900" cy="2384425"/>
            <a:chOff x="1868" y="4816"/>
            <a:chExt cx="2940" cy="3755"/>
          </a:xfrm>
        </p:grpSpPr>
        <p:sp>
          <p:nvSpPr>
            <p:cNvPr id="20" name="同侧圆角矩形 19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18212E"/>
            </a:solidFill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Job</a:t>
              </a:r>
            </a:p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evaluation</a:t>
              </a:r>
            </a:p>
          </p:txBody>
        </p:sp>
      </p:grpSp>
      <p:sp>
        <p:nvSpPr>
          <p:cNvPr id="21" name="圆角矩形 20"/>
          <p:cNvSpPr/>
          <p:nvPr/>
        </p:nvSpPr>
        <p:spPr>
          <a:xfrm>
            <a:off x="2050415" y="2282190"/>
            <a:ext cx="644525" cy="644525"/>
          </a:xfrm>
          <a:prstGeom prst="roundRect">
            <a:avLst/>
          </a:prstGeom>
          <a:solidFill>
            <a:srgbClr val="18212E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lumMod val="95000"/>
                <a:lumOff val="5000"/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1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3955415" y="3204210"/>
            <a:ext cx="1866900" cy="2384425"/>
            <a:chOff x="1868" y="4816"/>
            <a:chExt cx="2940" cy="3755"/>
          </a:xfrm>
        </p:grpSpPr>
        <p:sp>
          <p:nvSpPr>
            <p:cNvPr id="26" name="同侧圆角矩形 2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Self evaluation</a:t>
              </a:r>
            </a:p>
          </p:txBody>
        </p:sp>
      </p:grpSp>
      <p:sp>
        <p:nvSpPr>
          <p:cNvPr id="29" name="圆角矩形 28"/>
          <p:cNvSpPr/>
          <p:nvPr/>
        </p:nvSpPr>
        <p:spPr>
          <a:xfrm>
            <a:off x="452818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2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6419850" y="3204210"/>
            <a:ext cx="1866900" cy="2384425"/>
            <a:chOff x="1868" y="4816"/>
            <a:chExt cx="2940" cy="3755"/>
          </a:xfrm>
        </p:grpSpPr>
        <p:sp>
          <p:nvSpPr>
            <p:cNvPr id="31" name="同侧圆角矩形 30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176" y="6813"/>
              <a:ext cx="2282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Working experience</a:t>
              </a:r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7005320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3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58250" y="3204210"/>
            <a:ext cx="1866900" cy="2384425"/>
            <a:chOff x="1868" y="4816"/>
            <a:chExt cx="2940" cy="3755"/>
          </a:xfrm>
        </p:grpSpPr>
        <p:sp>
          <p:nvSpPr>
            <p:cNvPr id="36" name="同侧圆角矩形 3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 planning</a:t>
              </a:r>
            </a:p>
          </p:txBody>
        </p:sp>
      </p:grpSp>
      <p:sp>
        <p:nvSpPr>
          <p:cNvPr id="39" name="圆角矩形 38"/>
          <p:cNvSpPr/>
          <p:nvPr/>
        </p:nvSpPr>
        <p:spPr>
          <a:xfrm>
            <a:off x="949515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4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688205" y="1024890"/>
            <a:ext cx="2809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BF3621">
                    <a:alpha val="24000"/>
                  </a:srgbClr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42" name="矩形 41"/>
          <p:cNvSpPr/>
          <p:nvPr/>
        </p:nvSpPr>
        <p:spPr>
          <a:xfrm>
            <a:off x="5755005" y="1747520"/>
            <a:ext cx="682625" cy="127000"/>
          </a:xfrm>
          <a:prstGeom prst="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28800" y="1225118"/>
            <a:ext cx="16778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1" grpId="1" bldLvl="0" animBg="1"/>
      <p:bldP spid="29" grpId="0" bldLvl="0" animBg="1"/>
      <p:bldP spid="34" grpId="0" bldLvl="0" animBg="1"/>
      <p:bldP spid="39" grpId="0" bldLvl="0" animBg="1"/>
      <p:bldP spid="41" grpId="0"/>
      <p:bldP spid="42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1530350" y="1292860"/>
            <a:ext cx="9131300" cy="4019550"/>
          </a:xfrm>
          <a:custGeom>
            <a:avLst/>
            <a:gdLst>
              <a:gd name="adj" fmla="val 7456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80" h="6330">
                <a:moveTo>
                  <a:pt x="0" y="472"/>
                </a:moveTo>
                <a:cubicBezTo>
                  <a:pt x="-8" y="207"/>
                  <a:pt x="234" y="-6"/>
                  <a:pt x="472" y="0"/>
                </a:cubicBezTo>
                <a:lnTo>
                  <a:pt x="13908" y="0"/>
                </a:lnTo>
                <a:cubicBezTo>
                  <a:pt x="14173" y="-8"/>
                  <a:pt x="14386" y="234"/>
                  <a:pt x="14380" y="472"/>
                </a:cubicBezTo>
                <a:lnTo>
                  <a:pt x="14380" y="5858"/>
                </a:lnTo>
                <a:cubicBezTo>
                  <a:pt x="14388" y="6123"/>
                  <a:pt x="14146" y="6336"/>
                  <a:pt x="13908" y="6330"/>
                </a:cubicBezTo>
                <a:lnTo>
                  <a:pt x="472" y="6330"/>
                </a:lnTo>
                <a:cubicBezTo>
                  <a:pt x="207" y="6338"/>
                  <a:pt x="-6" y="6096"/>
                  <a:pt x="0" y="5858"/>
                </a:cubicBezTo>
                <a:lnTo>
                  <a:pt x="0" y="472"/>
                </a:lnTo>
                <a:close/>
                <a:moveTo>
                  <a:pt x="227" y="397"/>
                </a:moveTo>
                <a:cubicBezTo>
                  <a:pt x="224" y="296"/>
                  <a:pt x="316" y="216"/>
                  <a:pt x="406" y="218"/>
                </a:cubicBezTo>
                <a:cubicBezTo>
                  <a:pt x="506" y="215"/>
                  <a:pt x="586" y="307"/>
                  <a:pt x="584" y="397"/>
                </a:cubicBezTo>
                <a:cubicBezTo>
                  <a:pt x="587" y="497"/>
                  <a:pt x="495" y="577"/>
                  <a:pt x="406" y="575"/>
                </a:cubicBezTo>
                <a:cubicBezTo>
                  <a:pt x="305" y="578"/>
                  <a:pt x="225" y="486"/>
                  <a:pt x="227" y="397"/>
                </a:cubicBezTo>
                <a:close/>
                <a:moveTo>
                  <a:pt x="227" y="5968"/>
                </a:moveTo>
                <a:cubicBezTo>
                  <a:pt x="224" y="5867"/>
                  <a:pt x="316" y="5787"/>
                  <a:pt x="406" y="5789"/>
                </a:cubicBezTo>
                <a:cubicBezTo>
                  <a:pt x="506" y="5786"/>
                  <a:pt x="586" y="5878"/>
                  <a:pt x="584" y="5968"/>
                </a:cubicBezTo>
                <a:cubicBezTo>
                  <a:pt x="587" y="6068"/>
                  <a:pt x="495" y="6148"/>
                  <a:pt x="406" y="6146"/>
                </a:cubicBezTo>
                <a:cubicBezTo>
                  <a:pt x="305" y="6149"/>
                  <a:pt x="225" y="6057"/>
                  <a:pt x="227" y="5968"/>
                </a:cubicBezTo>
                <a:close/>
                <a:moveTo>
                  <a:pt x="13790" y="397"/>
                </a:moveTo>
                <a:cubicBezTo>
                  <a:pt x="13787" y="296"/>
                  <a:pt x="13879" y="216"/>
                  <a:pt x="13969" y="218"/>
                </a:cubicBezTo>
                <a:cubicBezTo>
                  <a:pt x="14069" y="215"/>
                  <a:pt x="14149" y="307"/>
                  <a:pt x="14147" y="397"/>
                </a:cubicBezTo>
                <a:cubicBezTo>
                  <a:pt x="14150" y="497"/>
                  <a:pt x="14058" y="577"/>
                  <a:pt x="13969" y="575"/>
                </a:cubicBezTo>
                <a:cubicBezTo>
                  <a:pt x="13868" y="578"/>
                  <a:pt x="13788" y="486"/>
                  <a:pt x="13790" y="397"/>
                </a:cubicBezTo>
                <a:close/>
                <a:moveTo>
                  <a:pt x="13790" y="5968"/>
                </a:moveTo>
                <a:cubicBezTo>
                  <a:pt x="13787" y="5867"/>
                  <a:pt x="13879" y="5787"/>
                  <a:pt x="13969" y="5789"/>
                </a:cubicBezTo>
                <a:cubicBezTo>
                  <a:pt x="14069" y="5786"/>
                  <a:pt x="14149" y="5878"/>
                  <a:pt x="14147" y="5968"/>
                </a:cubicBezTo>
                <a:cubicBezTo>
                  <a:pt x="14150" y="6068"/>
                  <a:pt x="14058" y="6148"/>
                  <a:pt x="13969" y="6146"/>
                </a:cubicBezTo>
                <a:cubicBezTo>
                  <a:pt x="13868" y="6149"/>
                  <a:pt x="13788" y="6057"/>
                  <a:pt x="13790" y="59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4766945" y="1973580"/>
            <a:ext cx="3077845" cy="3077845"/>
          </a:xfrm>
          <a:prstGeom prst="ellipse">
            <a:avLst/>
          </a:prstGeom>
          <a:solidFill>
            <a:srgbClr val="BF362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64155" y="2419985"/>
            <a:ext cx="66598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b="1">
                <a:solidFill>
                  <a:srgbClr val="BF3621"/>
                </a:solidFill>
                <a:cs typeface="+mn-ea"/>
                <a:sym typeface="+mn-lt"/>
              </a:rPr>
              <a:t>感谢您的观看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977" y="395604"/>
            <a:ext cx="1000047" cy="612747"/>
          </a:xfrm>
          <a:prstGeom prst="rect">
            <a:avLst/>
          </a:prstGeom>
        </p:spPr>
      </p:pic>
      <p:sp>
        <p:nvSpPr>
          <p:cNvPr id="9" name="任意多边形 8"/>
          <p:cNvSpPr/>
          <p:nvPr/>
        </p:nvSpPr>
        <p:spPr>
          <a:xfrm>
            <a:off x="2708275" y="6177915"/>
            <a:ext cx="6774180" cy="680085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4065" h="1126">
                <a:moveTo>
                  <a:pt x="0" y="1123"/>
                </a:moveTo>
                <a:cubicBezTo>
                  <a:pt x="1449" y="524"/>
                  <a:pt x="4793" y="-51"/>
                  <a:pt x="6753" y="1"/>
                </a:cubicBezTo>
                <a:lnTo>
                  <a:pt x="6903" y="2"/>
                </a:lnTo>
                <a:lnTo>
                  <a:pt x="7051" y="4"/>
                </a:lnTo>
                <a:lnTo>
                  <a:pt x="7222" y="1"/>
                </a:lnTo>
                <a:lnTo>
                  <a:pt x="7393" y="0"/>
                </a:lnTo>
                <a:cubicBezTo>
                  <a:pt x="9907" y="-50"/>
                  <a:pt x="12831" y="637"/>
                  <a:pt x="14065" y="1123"/>
                </a:cubicBezTo>
                <a:lnTo>
                  <a:pt x="0" y="112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126740" y="3644900"/>
            <a:ext cx="59359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>
                <a:cs typeface="+mn-ea"/>
                <a:sym typeface="+mn-lt"/>
              </a:rPr>
              <a:t>适用于工作总结</a:t>
            </a:r>
            <a:r>
              <a:rPr lang="en-US" altLang="zh-CN" sz="2400">
                <a:cs typeface="+mn-ea"/>
                <a:sym typeface="+mn-lt"/>
              </a:rPr>
              <a:t>/</a:t>
            </a:r>
            <a:r>
              <a:rPr lang="zh-CN" altLang="en-US" sz="2400">
                <a:cs typeface="+mn-ea"/>
                <a:sym typeface="+mn-lt"/>
              </a:rPr>
              <a:t>商务总结</a:t>
            </a:r>
            <a:r>
              <a:rPr lang="en-US" altLang="zh-CN" sz="2400">
                <a:cs typeface="+mn-ea"/>
                <a:sym typeface="+mn-lt"/>
              </a:rPr>
              <a:t>/</a:t>
            </a:r>
            <a:r>
              <a:rPr lang="zh-CN" altLang="en-US" sz="2400">
                <a:cs typeface="+mn-ea"/>
                <a:sym typeface="+mn-lt"/>
              </a:rPr>
              <a:t>工作计划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5857240" y="1729105"/>
            <a:ext cx="835660" cy="551180"/>
          </a:xfrm>
          <a:prstGeom prst="round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5676265" y="1621155"/>
            <a:ext cx="835660" cy="551180"/>
          </a:xfrm>
          <a:prstGeom prst="roundRect">
            <a:avLst/>
          </a:prstGeom>
          <a:solidFill>
            <a:srgbClr val="BF3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635500" y="4491355"/>
            <a:ext cx="1946275" cy="454025"/>
            <a:chOff x="7435" y="7073"/>
            <a:chExt cx="3065" cy="715"/>
          </a:xfrm>
        </p:grpSpPr>
        <p:sp>
          <p:nvSpPr>
            <p:cNvPr id="7" name="圆角矩形 6"/>
            <p:cNvSpPr/>
            <p:nvPr/>
          </p:nvSpPr>
          <p:spPr>
            <a:xfrm>
              <a:off x="7435" y="7073"/>
              <a:ext cx="3065" cy="715"/>
            </a:xfrm>
            <a:prstGeom prst="roundRect">
              <a:avLst>
                <a:gd name="adj" fmla="val 19440"/>
              </a:avLst>
            </a:prstGeom>
            <a:solidFill>
              <a:srgbClr val="BF36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zh-CN" alt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7" name="AutoShape 130"/>
            <p:cNvSpPr/>
            <p:nvPr/>
          </p:nvSpPr>
          <p:spPr bwMode="auto">
            <a:xfrm>
              <a:off x="7620" y="7208"/>
              <a:ext cx="496" cy="496"/>
            </a:xfrm>
            <a:custGeom>
              <a:avLst/>
              <a:gdLst>
                <a:gd name="T0" fmla="+- 0 10799 113"/>
                <a:gd name="T1" fmla="*/ T0 w 21373"/>
                <a:gd name="T2" fmla="*/ 10800 h 21600"/>
                <a:gd name="T3" fmla="+- 0 10799 113"/>
                <a:gd name="T4" fmla="*/ T3 w 21373"/>
                <a:gd name="T5" fmla="*/ 10800 h 21600"/>
                <a:gd name="T6" fmla="+- 0 10799 113"/>
                <a:gd name="T7" fmla="*/ T6 w 21373"/>
                <a:gd name="T8" fmla="*/ 10800 h 21600"/>
                <a:gd name="T9" fmla="+- 0 10799 113"/>
                <a:gd name="T10" fmla="*/ T9 w 2137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3" h="21600">
                  <a:moveTo>
                    <a:pt x="1336" y="20249"/>
                  </a:moveTo>
                  <a:cubicBezTo>
                    <a:pt x="1428" y="20188"/>
                    <a:pt x="3691" y="18688"/>
                    <a:pt x="7070" y="17950"/>
                  </a:cubicBezTo>
                  <a:lnTo>
                    <a:pt x="8729" y="17587"/>
                  </a:lnTo>
                  <a:cubicBezTo>
                    <a:pt x="9321" y="17980"/>
                    <a:pt x="9972" y="18225"/>
                    <a:pt x="10686" y="18225"/>
                  </a:cubicBezTo>
                  <a:cubicBezTo>
                    <a:pt x="11401" y="18225"/>
                    <a:pt x="12052" y="17980"/>
                    <a:pt x="12644" y="17587"/>
                  </a:cubicBezTo>
                  <a:lnTo>
                    <a:pt x="14303" y="17950"/>
                  </a:lnTo>
                  <a:cubicBezTo>
                    <a:pt x="17656" y="18682"/>
                    <a:pt x="19911" y="20165"/>
                    <a:pt x="20037" y="20249"/>
                  </a:cubicBezTo>
                  <a:cubicBezTo>
                    <a:pt x="20037" y="20249"/>
                    <a:pt x="1336" y="20249"/>
                    <a:pt x="1336" y="20249"/>
                  </a:cubicBezTo>
                  <a:close/>
                  <a:moveTo>
                    <a:pt x="13537" y="15793"/>
                  </a:moveTo>
                  <a:lnTo>
                    <a:pt x="13317" y="16073"/>
                  </a:lnTo>
                  <a:cubicBezTo>
                    <a:pt x="11725" y="17923"/>
                    <a:pt x="9648" y="17923"/>
                    <a:pt x="8056" y="16073"/>
                  </a:cubicBezTo>
                  <a:lnTo>
                    <a:pt x="7836" y="15793"/>
                  </a:lnTo>
                  <a:cubicBezTo>
                    <a:pt x="5977" y="13411"/>
                    <a:pt x="5053" y="10261"/>
                    <a:pt x="5451" y="7255"/>
                  </a:cubicBezTo>
                  <a:cubicBezTo>
                    <a:pt x="5815" y="4367"/>
                    <a:pt x="7453" y="1350"/>
                    <a:pt x="10686" y="1350"/>
                  </a:cubicBezTo>
                  <a:cubicBezTo>
                    <a:pt x="13920" y="1350"/>
                    <a:pt x="15558" y="4367"/>
                    <a:pt x="15922" y="7255"/>
                  </a:cubicBezTo>
                  <a:cubicBezTo>
                    <a:pt x="16318" y="10262"/>
                    <a:pt x="15398" y="13411"/>
                    <a:pt x="13537" y="15793"/>
                  </a:cubicBezTo>
                  <a:moveTo>
                    <a:pt x="20778" y="19126"/>
                  </a:moveTo>
                  <a:cubicBezTo>
                    <a:pt x="20644" y="19037"/>
                    <a:pt x="18209" y="17422"/>
                    <a:pt x="14585" y="16630"/>
                  </a:cubicBezTo>
                  <a:cubicBezTo>
                    <a:pt x="15914" y="14927"/>
                    <a:pt x="16767" y="12639"/>
                    <a:pt x="17130" y="11115"/>
                  </a:cubicBezTo>
                  <a:cubicBezTo>
                    <a:pt x="17633" y="9004"/>
                    <a:pt x="17438" y="4873"/>
                    <a:pt x="15431" y="2299"/>
                  </a:cubicBezTo>
                  <a:cubicBezTo>
                    <a:pt x="14259" y="795"/>
                    <a:pt x="12618" y="0"/>
                    <a:pt x="10686" y="0"/>
                  </a:cubicBezTo>
                  <a:cubicBezTo>
                    <a:pt x="8755" y="0"/>
                    <a:pt x="7114" y="795"/>
                    <a:pt x="5942" y="2299"/>
                  </a:cubicBezTo>
                  <a:cubicBezTo>
                    <a:pt x="3935" y="4873"/>
                    <a:pt x="3740" y="9004"/>
                    <a:pt x="4243" y="11115"/>
                  </a:cubicBezTo>
                  <a:cubicBezTo>
                    <a:pt x="4606" y="12639"/>
                    <a:pt x="5459" y="14927"/>
                    <a:pt x="6788" y="16630"/>
                  </a:cubicBezTo>
                  <a:cubicBezTo>
                    <a:pt x="3164" y="17422"/>
                    <a:pt x="729" y="19037"/>
                    <a:pt x="595" y="19126"/>
                  </a:cubicBezTo>
                  <a:cubicBezTo>
                    <a:pt x="105" y="19457"/>
                    <a:pt x="-113" y="20071"/>
                    <a:pt x="57" y="20640"/>
                  </a:cubicBezTo>
                  <a:cubicBezTo>
                    <a:pt x="228" y="21210"/>
                    <a:pt x="747" y="21599"/>
                    <a:pt x="1336" y="21599"/>
                  </a:cubicBezTo>
                  <a:lnTo>
                    <a:pt x="20037" y="21599"/>
                  </a:lnTo>
                  <a:cubicBezTo>
                    <a:pt x="20626" y="21599"/>
                    <a:pt x="21145" y="21210"/>
                    <a:pt x="21316" y="20640"/>
                  </a:cubicBezTo>
                  <a:cubicBezTo>
                    <a:pt x="21487" y="20071"/>
                    <a:pt x="21268" y="19457"/>
                    <a:pt x="20778" y="1912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800" tIns="50800" rIns="50800" bIns="50800" anchor="ctr"/>
            <a:lstStyle/>
            <a:p>
              <a:pPr marL="0" marR="0" lvl="0" indent="0" algn="l" defTabSz="6089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087" y="7113"/>
              <a:ext cx="1891" cy="63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zh-CN" altLang="en-US" sz="2000" dirty="0" smtClean="0">
                  <a:solidFill>
                    <a:schemeClr val="bg1"/>
                  </a:solidFill>
                  <a:cs typeface="+mn-ea"/>
                  <a:sym typeface="+mn-lt"/>
                </a:rPr>
                <a:t>优品</a:t>
              </a:r>
              <a:r>
                <a:rPr lang="en-US" altLang="zh-CN" sz="2000" dirty="0" smtClean="0">
                  <a:solidFill>
                    <a:schemeClr val="bg1"/>
                  </a:solidFill>
                  <a:cs typeface="+mn-ea"/>
                  <a:sym typeface="+mn-lt"/>
                </a:rPr>
                <a:t>PPT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191250" y="4491355"/>
            <a:ext cx="1399540" cy="454025"/>
            <a:chOff x="9885" y="7073"/>
            <a:chExt cx="2204" cy="715"/>
          </a:xfrm>
        </p:grpSpPr>
        <p:sp>
          <p:nvSpPr>
            <p:cNvPr id="12" name="圆角矩形 11"/>
            <p:cNvSpPr/>
            <p:nvPr/>
          </p:nvSpPr>
          <p:spPr>
            <a:xfrm>
              <a:off x="9885" y="7073"/>
              <a:ext cx="2204" cy="715"/>
            </a:xfrm>
            <a:prstGeom prst="roundRect">
              <a:avLst>
                <a:gd name="adj" fmla="val 19440"/>
              </a:avLst>
            </a:prstGeom>
            <a:solidFill>
              <a:srgbClr val="1821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zh-CN" alt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45" name="组合 144"/>
            <p:cNvGrpSpPr/>
            <p:nvPr/>
          </p:nvGrpSpPr>
          <p:grpSpPr>
            <a:xfrm>
              <a:off x="9998" y="7182"/>
              <a:ext cx="497" cy="497"/>
              <a:chOff x="8847" y="4616"/>
              <a:chExt cx="414" cy="414"/>
            </a:xfrm>
            <a:solidFill>
              <a:schemeClr val="bg1"/>
            </a:solidFill>
          </p:grpSpPr>
          <p:sp>
            <p:nvSpPr>
              <p:cNvPr id="60" name="Shape 4033"/>
              <p:cNvSpPr/>
              <p:nvPr/>
            </p:nvSpPr>
            <p:spPr>
              <a:xfrm>
                <a:off x="8847" y="4616"/>
                <a:ext cx="415" cy="4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9252"/>
                    </a:moveTo>
                    <a:cubicBezTo>
                      <a:pt x="6132" y="19252"/>
                      <a:pt x="2348" y="15468"/>
                      <a:pt x="2348" y="10800"/>
                    </a:cubicBezTo>
                    <a:cubicBezTo>
                      <a:pt x="2348" y="6132"/>
                      <a:pt x="6132" y="2348"/>
                      <a:pt x="10800" y="2348"/>
                    </a:cubicBezTo>
                    <a:cubicBezTo>
                      <a:pt x="15469" y="2348"/>
                      <a:pt x="19252" y="6132"/>
                      <a:pt x="19252" y="10800"/>
                    </a:cubicBezTo>
                    <a:cubicBezTo>
                      <a:pt x="19252" y="15468"/>
                      <a:pt x="15469" y="19252"/>
                      <a:pt x="10800" y="19252"/>
                    </a:cubicBezTo>
                    <a:close/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5"/>
                      <a:pt x="4836" y="21600"/>
                      <a:pt x="10800" y="21600"/>
                    </a:cubicBezTo>
                    <a:cubicBezTo>
                      <a:pt x="16765" y="21600"/>
                      <a:pt x="21600" y="16765"/>
                      <a:pt x="21600" y="10800"/>
                    </a:cubicBezTo>
                    <a:cubicBezTo>
                      <a:pt x="21600" y="4836"/>
                      <a:pt x="16765" y="0"/>
                      <a:pt x="10800" y="0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/>
                <a:endParaRPr sz="1735">
                  <a:cs typeface="+mn-ea"/>
                  <a:sym typeface="+mn-lt"/>
                </a:endParaRPr>
              </a:p>
            </p:txBody>
          </p:sp>
          <p:sp>
            <p:nvSpPr>
              <p:cNvPr id="61" name="Shape 4034"/>
              <p:cNvSpPr/>
              <p:nvPr/>
            </p:nvSpPr>
            <p:spPr>
              <a:xfrm>
                <a:off x="9042" y="4699"/>
                <a:ext cx="99" cy="2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6" y="0"/>
                    </a:moveTo>
                    <a:lnTo>
                      <a:pt x="0" y="0"/>
                    </a:lnTo>
                    <a:lnTo>
                      <a:pt x="0" y="13331"/>
                    </a:lnTo>
                    <a:lnTo>
                      <a:pt x="16736" y="21600"/>
                    </a:lnTo>
                    <a:lnTo>
                      <a:pt x="21600" y="19196"/>
                    </a:lnTo>
                    <a:lnTo>
                      <a:pt x="6876" y="11921"/>
                    </a:lnTo>
                    <a:cubicBezTo>
                      <a:pt x="6876" y="11921"/>
                      <a:pt x="6876" y="0"/>
                      <a:pt x="6876" y="0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/>
                <a:endParaRPr sz="1735">
                  <a:cs typeface="+mn-ea"/>
                  <a:sym typeface="+mn-lt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10625" y="7087"/>
              <a:ext cx="1331" cy="63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/>
              <a:r>
                <a:rPr lang="en-US" altLang="zh-CN" sz="2000" dirty="0" smtClean="0">
                  <a:solidFill>
                    <a:schemeClr val="bg1"/>
                  </a:solidFill>
                  <a:cs typeface="+mn-ea"/>
                  <a:sym typeface="+mn-lt"/>
                </a:rPr>
                <a:t>20XX</a:t>
              </a:r>
              <a:endParaRPr lang="en-US" altLang="zh-CN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/>
      <p:bldP spid="9" grpId="0" bldLvl="0" animBg="1"/>
      <p:bldP spid="13" grpId="0"/>
      <p:bldP spid="8" grpId="0" bldLvl="0" animBg="1"/>
      <p:bldP spid="6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37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 bwMode="auto">
          <a:xfrm>
            <a:off x="1747541" y="2202618"/>
            <a:ext cx="3766177" cy="4028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kern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，在此输入详细文字介绍和详细信息，在此输入详细文字介绍和详细信息。在此输入详细文字介绍和详细信息，在此输入详细文字介绍和详细信息。在此输入详细文字介绍和详细信息，在此输入详细文字介绍和详细信息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8" name="矩形 67"/>
          <p:cNvSpPr/>
          <p:nvPr/>
        </p:nvSpPr>
        <p:spPr bwMode="auto">
          <a:xfrm>
            <a:off x="1769303" y="1722565"/>
            <a:ext cx="2694516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输入相关标题</a:t>
            </a:r>
          </a:p>
        </p:txBody>
      </p:sp>
      <p:grpSp>
        <p:nvGrpSpPr>
          <p:cNvPr id="69" name="组合 68"/>
          <p:cNvGrpSpPr/>
          <p:nvPr/>
        </p:nvGrpSpPr>
        <p:grpSpPr>
          <a:xfrm>
            <a:off x="6562823" y="2261924"/>
            <a:ext cx="2709435" cy="2720208"/>
            <a:chOff x="4922117" y="1686128"/>
            <a:chExt cx="2032076" cy="2040156"/>
          </a:xfrm>
        </p:grpSpPr>
        <p:sp>
          <p:nvSpPr>
            <p:cNvPr id="70" name="Donut 8"/>
            <p:cNvSpPr>
              <a:spLocks noChangeArrowheads="1"/>
            </p:cNvSpPr>
            <p:nvPr/>
          </p:nvSpPr>
          <p:spPr bwMode="auto">
            <a:xfrm>
              <a:off x="4922117" y="1686128"/>
              <a:ext cx="2032076" cy="2040156"/>
            </a:xfrm>
            <a:custGeom>
              <a:avLst/>
              <a:gdLst>
                <a:gd name="T0" fmla="*/ 1097280 w 2194560"/>
                <a:gd name="T1" fmla="*/ 0 h 2194560"/>
                <a:gd name="T2" fmla="*/ 321386 w 2194560"/>
                <a:gd name="T3" fmla="*/ 321386 h 2194560"/>
                <a:gd name="T4" fmla="*/ 0 w 2194560"/>
                <a:gd name="T5" fmla="*/ 1097280 h 2194560"/>
                <a:gd name="T6" fmla="*/ 321386 w 2194560"/>
                <a:gd name="T7" fmla="*/ 1873174 h 2194560"/>
                <a:gd name="T8" fmla="*/ 1097280 w 2194560"/>
                <a:gd name="T9" fmla="*/ 2194560 h 2194560"/>
                <a:gd name="T10" fmla="*/ 1873174 w 2194560"/>
                <a:gd name="T11" fmla="*/ 1873174 h 2194560"/>
                <a:gd name="T12" fmla="*/ 2194560 w 2194560"/>
                <a:gd name="T13" fmla="*/ 1097280 h 2194560"/>
                <a:gd name="T14" fmla="*/ 1873174 w 2194560"/>
                <a:gd name="T15" fmla="*/ 321386 h 2194560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321386 w 2194560"/>
                <a:gd name="T25" fmla="*/ 321386 h 2194560"/>
                <a:gd name="T26" fmla="*/ 1873174 w 2194560"/>
                <a:gd name="T27" fmla="*/ 1873174 h 21945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94560" h="2194560">
                  <a:moveTo>
                    <a:pt x="0" y="1097280"/>
                  </a:moveTo>
                  <a:lnTo>
                    <a:pt x="0" y="1097280"/>
                  </a:lnTo>
                  <a:cubicBezTo>
                    <a:pt x="0" y="491269"/>
                    <a:pt x="491269" y="0"/>
                    <a:pt x="1097280" y="0"/>
                  </a:cubicBezTo>
                  <a:cubicBezTo>
                    <a:pt x="1097280" y="0"/>
                    <a:pt x="1097281" y="1"/>
                    <a:pt x="1097281" y="1"/>
                  </a:cubicBezTo>
                  <a:cubicBezTo>
                    <a:pt x="1703292" y="1"/>
                    <a:pt x="2194561" y="491270"/>
                    <a:pt x="2194561" y="1097281"/>
                  </a:cubicBezTo>
                  <a:cubicBezTo>
                    <a:pt x="2194561" y="1097281"/>
                    <a:pt x="2194560" y="1097282"/>
                    <a:pt x="2194560" y="1097282"/>
                  </a:cubicBezTo>
                  <a:lnTo>
                    <a:pt x="2194561" y="1097283"/>
                  </a:lnTo>
                  <a:cubicBezTo>
                    <a:pt x="2194561" y="1703294"/>
                    <a:pt x="1703292" y="2194563"/>
                    <a:pt x="1097281" y="2194563"/>
                  </a:cubicBezTo>
                  <a:cubicBezTo>
                    <a:pt x="1097280" y="2194562"/>
                    <a:pt x="1097280" y="2194562"/>
                    <a:pt x="1097280" y="2194562"/>
                  </a:cubicBezTo>
                  <a:cubicBezTo>
                    <a:pt x="491269" y="2194562"/>
                    <a:pt x="1" y="1703293"/>
                    <a:pt x="1" y="1097283"/>
                  </a:cubicBezTo>
                  <a:cubicBezTo>
                    <a:pt x="1" y="1097282"/>
                    <a:pt x="1" y="1097282"/>
                    <a:pt x="1" y="1097282"/>
                  </a:cubicBezTo>
                  <a:close/>
                  <a:moveTo>
                    <a:pt x="262974" y="1097280"/>
                  </a:moveTo>
                  <a:lnTo>
                    <a:pt x="262974" y="1097280"/>
                  </a:lnTo>
                  <a:cubicBezTo>
                    <a:pt x="262974" y="1097280"/>
                    <a:pt x="262973" y="1097280"/>
                    <a:pt x="262973" y="1097280"/>
                  </a:cubicBezTo>
                  <a:cubicBezTo>
                    <a:pt x="262973" y="1558055"/>
                    <a:pt x="636504" y="1931586"/>
                    <a:pt x="1097279" y="1931586"/>
                  </a:cubicBezTo>
                  <a:cubicBezTo>
                    <a:pt x="1558053" y="1931586"/>
                    <a:pt x="1931585" y="1558055"/>
                    <a:pt x="1931585" y="1097281"/>
                  </a:cubicBezTo>
                  <a:cubicBezTo>
                    <a:pt x="1931585" y="636506"/>
                    <a:pt x="1558053" y="262975"/>
                    <a:pt x="1097279" y="262975"/>
                  </a:cubicBezTo>
                  <a:lnTo>
                    <a:pt x="1097278" y="262975"/>
                  </a:lnTo>
                  <a:cubicBezTo>
                    <a:pt x="1097278" y="262975"/>
                    <a:pt x="1097278" y="262974"/>
                    <a:pt x="1097278" y="262974"/>
                  </a:cubicBezTo>
                  <a:cubicBezTo>
                    <a:pt x="636503" y="262974"/>
                    <a:pt x="262972" y="636505"/>
                    <a:pt x="262972" y="1097280"/>
                  </a:cubicBezTo>
                  <a:close/>
                </a:path>
              </a:pathLst>
            </a:custGeom>
            <a:solidFill>
              <a:srgbClr val="BF3621"/>
            </a:solidFill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5433834" y="2397566"/>
              <a:ext cx="1008642" cy="622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输入相</a:t>
              </a:r>
              <a:endPara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关标题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475855" y="5399405"/>
            <a:ext cx="882650" cy="883920"/>
            <a:chOff x="11773" y="8242"/>
            <a:chExt cx="1390" cy="1392"/>
          </a:xfrm>
          <a:solidFill>
            <a:srgbClr val="18212E"/>
          </a:solidFill>
        </p:grpSpPr>
        <p:sp>
          <p:nvSpPr>
            <p:cNvPr id="65" name="Donut 10"/>
            <p:cNvSpPr>
              <a:spLocks noChangeArrowheads="1"/>
            </p:cNvSpPr>
            <p:nvPr/>
          </p:nvSpPr>
          <p:spPr bwMode="auto">
            <a:xfrm flipV="1">
              <a:off x="11773" y="8242"/>
              <a:ext cx="1391" cy="1392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4" name="图片 3" descr="20267406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012" y="8482"/>
              <a:ext cx="912" cy="912"/>
            </a:xfrm>
            <a:prstGeom prst="rect">
              <a:avLst/>
            </a:prstGeom>
          </p:spPr>
        </p:pic>
      </p:grpSp>
      <p:grpSp>
        <p:nvGrpSpPr>
          <p:cNvPr id="13" name="组合 12"/>
          <p:cNvGrpSpPr/>
          <p:nvPr/>
        </p:nvGrpSpPr>
        <p:grpSpPr>
          <a:xfrm>
            <a:off x="8580120" y="5129530"/>
            <a:ext cx="880110" cy="883920"/>
            <a:chOff x="13512" y="7817"/>
            <a:chExt cx="1386" cy="1392"/>
          </a:xfrm>
          <a:solidFill>
            <a:srgbClr val="18212E"/>
          </a:solidFill>
        </p:grpSpPr>
        <p:sp>
          <p:nvSpPr>
            <p:cNvPr id="44" name="Donut 33"/>
            <p:cNvSpPr>
              <a:spLocks noChangeArrowheads="1"/>
            </p:cNvSpPr>
            <p:nvPr/>
          </p:nvSpPr>
          <p:spPr bwMode="auto">
            <a:xfrm>
              <a:off x="13512" y="7817"/>
              <a:ext cx="1386" cy="1392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5" name="图片 4" descr="2026741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749" y="8057"/>
              <a:ext cx="912" cy="912"/>
            </a:xfrm>
            <a:prstGeom prst="rect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9389110" y="4342130"/>
            <a:ext cx="881380" cy="883920"/>
            <a:chOff x="14786" y="6577"/>
            <a:chExt cx="1388" cy="1392"/>
          </a:xfrm>
          <a:solidFill>
            <a:srgbClr val="18212E"/>
          </a:solidFill>
        </p:grpSpPr>
        <p:sp>
          <p:nvSpPr>
            <p:cNvPr id="50" name="Donut 34"/>
            <p:cNvSpPr>
              <a:spLocks noChangeArrowheads="1"/>
            </p:cNvSpPr>
            <p:nvPr/>
          </p:nvSpPr>
          <p:spPr bwMode="auto">
            <a:xfrm>
              <a:off x="14786" y="6577"/>
              <a:ext cx="1388" cy="1393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6" name="图片 5" descr="20267416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5024" y="6817"/>
              <a:ext cx="912" cy="912"/>
            </a:xfrm>
            <a:prstGeom prst="rect">
              <a:avLst/>
            </a:prstGeom>
          </p:spPr>
        </p:pic>
      </p:grpSp>
      <p:grpSp>
        <p:nvGrpSpPr>
          <p:cNvPr id="15" name="组合 14"/>
          <p:cNvGrpSpPr/>
          <p:nvPr/>
        </p:nvGrpSpPr>
        <p:grpSpPr>
          <a:xfrm>
            <a:off x="9672320" y="3180080"/>
            <a:ext cx="880110" cy="882650"/>
            <a:chOff x="15232" y="4747"/>
            <a:chExt cx="1386" cy="1390"/>
          </a:xfrm>
          <a:solidFill>
            <a:srgbClr val="18212E"/>
          </a:solidFill>
        </p:grpSpPr>
        <p:sp>
          <p:nvSpPr>
            <p:cNvPr id="62" name="Donut 14"/>
            <p:cNvSpPr>
              <a:spLocks noChangeArrowheads="1"/>
            </p:cNvSpPr>
            <p:nvPr/>
          </p:nvSpPr>
          <p:spPr bwMode="auto">
            <a:xfrm flipV="1">
              <a:off x="15232" y="4747"/>
              <a:ext cx="1386" cy="139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8" name="图片 7" descr="20267429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5469" y="4993"/>
              <a:ext cx="912" cy="912"/>
            </a:xfrm>
            <a:prstGeom prst="rect">
              <a:avLst/>
            </a:prstGeom>
          </p:spPr>
        </p:pic>
      </p:grpSp>
      <p:grpSp>
        <p:nvGrpSpPr>
          <p:cNvPr id="16" name="组合 15"/>
          <p:cNvGrpSpPr/>
          <p:nvPr/>
        </p:nvGrpSpPr>
        <p:grpSpPr>
          <a:xfrm>
            <a:off x="9389110" y="2033905"/>
            <a:ext cx="881380" cy="886460"/>
            <a:chOff x="14786" y="2942"/>
            <a:chExt cx="1388" cy="1396"/>
          </a:xfrm>
          <a:solidFill>
            <a:srgbClr val="18212E"/>
          </a:solidFill>
        </p:grpSpPr>
        <p:sp>
          <p:nvSpPr>
            <p:cNvPr id="59" name="Donut 13"/>
            <p:cNvSpPr>
              <a:spLocks noChangeArrowheads="1"/>
            </p:cNvSpPr>
            <p:nvPr/>
          </p:nvSpPr>
          <p:spPr bwMode="auto">
            <a:xfrm flipV="1">
              <a:off x="14786" y="2942"/>
              <a:ext cx="1388" cy="1396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9" name="图片 8" descr="20267442"/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5024" y="3208"/>
              <a:ext cx="912" cy="912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8580120" y="1249045"/>
            <a:ext cx="880110" cy="882650"/>
            <a:chOff x="13512" y="1706"/>
            <a:chExt cx="1386" cy="1390"/>
          </a:xfrm>
          <a:solidFill>
            <a:srgbClr val="18212E"/>
          </a:solidFill>
        </p:grpSpPr>
        <p:sp>
          <p:nvSpPr>
            <p:cNvPr id="56" name="Donut 12"/>
            <p:cNvSpPr>
              <a:spLocks noChangeArrowheads="1"/>
            </p:cNvSpPr>
            <p:nvPr/>
          </p:nvSpPr>
          <p:spPr bwMode="auto">
            <a:xfrm flipV="1">
              <a:off x="13512" y="1706"/>
              <a:ext cx="1386" cy="139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0" name="图片 9" descr="20267448"/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3749" y="1945"/>
              <a:ext cx="912" cy="912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7475855" y="999490"/>
            <a:ext cx="882650" cy="882650"/>
            <a:chOff x="11773" y="1313"/>
            <a:chExt cx="1390" cy="1390"/>
          </a:xfrm>
          <a:solidFill>
            <a:srgbClr val="18212E"/>
          </a:solidFill>
        </p:grpSpPr>
        <p:sp>
          <p:nvSpPr>
            <p:cNvPr id="39" name="Donut 32"/>
            <p:cNvSpPr>
              <a:spLocks noChangeArrowheads="1"/>
            </p:cNvSpPr>
            <p:nvPr/>
          </p:nvSpPr>
          <p:spPr bwMode="auto">
            <a:xfrm>
              <a:off x="11773" y="1313"/>
              <a:ext cx="1391" cy="139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1" name="图片 10" descr="20267463"/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2012" y="1553"/>
              <a:ext cx="912" cy="912"/>
            </a:xfrm>
            <a:prstGeom prst="rect">
              <a:avLst/>
            </a:prstGeom>
          </p:spPr>
        </p:pic>
      </p:grpSp>
      <p:grpSp>
        <p:nvGrpSpPr>
          <p:cNvPr id="20" name="组合 19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2" name="文本框 21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" name="圆角矩形 2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" name="圆角矩形 6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7"/>
          <p:cNvSpPr/>
          <p:nvPr/>
        </p:nvSpPr>
        <p:spPr>
          <a:xfrm>
            <a:off x="8498840" y="1868805"/>
            <a:ext cx="2632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E24848"/>
              </a:buClr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26" name="Rectangle 180"/>
          <p:cNvSpPr/>
          <p:nvPr/>
        </p:nvSpPr>
        <p:spPr>
          <a:xfrm>
            <a:off x="8649335" y="4511040"/>
            <a:ext cx="2632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E24848"/>
              </a:buClr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28" name="Freeform 2591"/>
          <p:cNvSpPr/>
          <p:nvPr/>
        </p:nvSpPr>
        <p:spPr bwMode="auto">
          <a:xfrm rot="19671294" flipH="1">
            <a:off x="3840874" y="1880303"/>
            <a:ext cx="529561" cy="653221"/>
          </a:xfrm>
          <a:custGeom>
            <a:avLst/>
            <a:gdLst>
              <a:gd name="T0" fmla="*/ 209 w 313"/>
              <a:gd name="T1" fmla="*/ 1 h 370"/>
              <a:gd name="T2" fmla="*/ 260 w 313"/>
              <a:gd name="T3" fmla="*/ 0 h 370"/>
              <a:gd name="T4" fmla="*/ 294 w 313"/>
              <a:gd name="T5" fmla="*/ 3 h 370"/>
              <a:gd name="T6" fmla="*/ 306 w 313"/>
              <a:gd name="T7" fmla="*/ 8 h 370"/>
              <a:gd name="T8" fmla="*/ 312 w 313"/>
              <a:gd name="T9" fmla="*/ 13 h 370"/>
              <a:gd name="T10" fmla="*/ 313 w 313"/>
              <a:gd name="T11" fmla="*/ 20 h 370"/>
              <a:gd name="T12" fmla="*/ 303 w 313"/>
              <a:gd name="T13" fmla="*/ 39 h 370"/>
              <a:gd name="T14" fmla="*/ 259 w 313"/>
              <a:gd name="T15" fmla="*/ 98 h 370"/>
              <a:gd name="T16" fmla="*/ 254 w 313"/>
              <a:gd name="T17" fmla="*/ 102 h 370"/>
              <a:gd name="T18" fmla="*/ 249 w 313"/>
              <a:gd name="T19" fmla="*/ 101 h 370"/>
              <a:gd name="T20" fmla="*/ 245 w 313"/>
              <a:gd name="T21" fmla="*/ 97 h 370"/>
              <a:gd name="T22" fmla="*/ 246 w 313"/>
              <a:gd name="T23" fmla="*/ 92 h 370"/>
              <a:gd name="T24" fmla="*/ 276 w 313"/>
              <a:gd name="T25" fmla="*/ 51 h 370"/>
              <a:gd name="T26" fmla="*/ 292 w 313"/>
              <a:gd name="T27" fmla="*/ 31 h 370"/>
              <a:gd name="T28" fmla="*/ 230 w 313"/>
              <a:gd name="T29" fmla="*/ 51 h 370"/>
              <a:gd name="T30" fmla="*/ 192 w 313"/>
              <a:gd name="T31" fmla="*/ 69 h 370"/>
              <a:gd name="T32" fmla="*/ 137 w 313"/>
              <a:gd name="T33" fmla="*/ 102 h 370"/>
              <a:gd name="T34" fmla="*/ 104 w 313"/>
              <a:gd name="T35" fmla="*/ 129 h 370"/>
              <a:gd name="T36" fmla="*/ 74 w 313"/>
              <a:gd name="T37" fmla="*/ 161 h 370"/>
              <a:gd name="T38" fmla="*/ 38 w 313"/>
              <a:gd name="T39" fmla="*/ 214 h 370"/>
              <a:gd name="T40" fmla="*/ 22 w 313"/>
              <a:gd name="T41" fmla="*/ 252 h 370"/>
              <a:gd name="T42" fmla="*/ 14 w 313"/>
              <a:gd name="T43" fmla="*/ 304 h 370"/>
              <a:gd name="T44" fmla="*/ 17 w 313"/>
              <a:gd name="T45" fmla="*/ 322 h 370"/>
              <a:gd name="T46" fmla="*/ 29 w 313"/>
              <a:gd name="T47" fmla="*/ 342 h 370"/>
              <a:gd name="T48" fmla="*/ 48 w 313"/>
              <a:gd name="T49" fmla="*/ 356 h 370"/>
              <a:gd name="T50" fmla="*/ 52 w 313"/>
              <a:gd name="T51" fmla="*/ 360 h 370"/>
              <a:gd name="T52" fmla="*/ 52 w 313"/>
              <a:gd name="T53" fmla="*/ 365 h 370"/>
              <a:gd name="T54" fmla="*/ 48 w 313"/>
              <a:gd name="T55" fmla="*/ 369 h 370"/>
              <a:gd name="T56" fmla="*/ 42 w 313"/>
              <a:gd name="T57" fmla="*/ 369 h 370"/>
              <a:gd name="T58" fmla="*/ 25 w 313"/>
              <a:gd name="T59" fmla="*/ 359 h 370"/>
              <a:gd name="T60" fmla="*/ 7 w 313"/>
              <a:gd name="T61" fmla="*/ 336 h 370"/>
              <a:gd name="T62" fmla="*/ 0 w 313"/>
              <a:gd name="T63" fmla="*/ 305 h 370"/>
              <a:gd name="T64" fmla="*/ 0 w 313"/>
              <a:gd name="T65" fmla="*/ 286 h 370"/>
              <a:gd name="T66" fmla="*/ 15 w 313"/>
              <a:gd name="T67" fmla="*/ 227 h 370"/>
              <a:gd name="T68" fmla="*/ 36 w 313"/>
              <a:gd name="T69" fmla="*/ 188 h 370"/>
              <a:gd name="T70" fmla="*/ 62 w 313"/>
              <a:gd name="T71" fmla="*/ 152 h 370"/>
              <a:gd name="T72" fmla="*/ 110 w 313"/>
              <a:gd name="T73" fmla="*/ 105 h 370"/>
              <a:gd name="T74" fmla="*/ 146 w 313"/>
              <a:gd name="T75" fmla="*/ 79 h 370"/>
              <a:gd name="T76" fmla="*/ 204 w 313"/>
              <a:gd name="T77" fmla="*/ 47 h 370"/>
              <a:gd name="T78" fmla="*/ 244 w 313"/>
              <a:gd name="T79" fmla="*/ 30 h 370"/>
              <a:gd name="T80" fmla="*/ 286 w 313"/>
              <a:gd name="T81" fmla="*/ 17 h 370"/>
              <a:gd name="T82" fmla="*/ 259 w 313"/>
              <a:gd name="T83" fmla="*/ 15 h 370"/>
              <a:gd name="T84" fmla="*/ 203 w 313"/>
              <a:gd name="T85" fmla="*/ 17 h 370"/>
              <a:gd name="T86" fmla="*/ 198 w 313"/>
              <a:gd name="T87" fmla="*/ 16 h 370"/>
              <a:gd name="T88" fmla="*/ 194 w 313"/>
              <a:gd name="T89" fmla="*/ 12 h 370"/>
              <a:gd name="T90" fmla="*/ 195 w 313"/>
              <a:gd name="T91" fmla="*/ 6 h 370"/>
              <a:gd name="T92" fmla="*/ 200 w 313"/>
              <a:gd name="T93" fmla="*/ 3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3" h="370">
                <a:moveTo>
                  <a:pt x="200" y="3"/>
                </a:moveTo>
                <a:lnTo>
                  <a:pt x="200" y="3"/>
                </a:lnTo>
                <a:lnTo>
                  <a:pt x="209" y="1"/>
                </a:lnTo>
                <a:lnTo>
                  <a:pt x="222" y="0"/>
                </a:lnTo>
                <a:lnTo>
                  <a:pt x="239" y="0"/>
                </a:lnTo>
                <a:lnTo>
                  <a:pt x="260" y="0"/>
                </a:lnTo>
                <a:lnTo>
                  <a:pt x="260" y="0"/>
                </a:lnTo>
                <a:lnTo>
                  <a:pt x="279" y="1"/>
                </a:lnTo>
                <a:lnTo>
                  <a:pt x="294" y="3"/>
                </a:lnTo>
                <a:lnTo>
                  <a:pt x="294" y="3"/>
                </a:lnTo>
                <a:lnTo>
                  <a:pt x="301" y="5"/>
                </a:lnTo>
                <a:lnTo>
                  <a:pt x="306" y="8"/>
                </a:lnTo>
                <a:lnTo>
                  <a:pt x="306" y="8"/>
                </a:lnTo>
                <a:lnTo>
                  <a:pt x="310" y="10"/>
                </a:lnTo>
                <a:lnTo>
                  <a:pt x="312" y="13"/>
                </a:lnTo>
                <a:lnTo>
                  <a:pt x="313" y="17"/>
                </a:lnTo>
                <a:lnTo>
                  <a:pt x="313" y="20"/>
                </a:lnTo>
                <a:lnTo>
                  <a:pt x="313" y="20"/>
                </a:lnTo>
                <a:lnTo>
                  <a:pt x="310" y="28"/>
                </a:lnTo>
                <a:lnTo>
                  <a:pt x="303" y="39"/>
                </a:lnTo>
                <a:lnTo>
                  <a:pt x="303" y="39"/>
                </a:lnTo>
                <a:lnTo>
                  <a:pt x="287" y="60"/>
                </a:lnTo>
                <a:lnTo>
                  <a:pt x="287" y="60"/>
                </a:lnTo>
                <a:lnTo>
                  <a:pt x="259" y="98"/>
                </a:lnTo>
                <a:lnTo>
                  <a:pt x="259" y="98"/>
                </a:lnTo>
                <a:lnTo>
                  <a:pt x="257" y="101"/>
                </a:lnTo>
                <a:lnTo>
                  <a:pt x="254" y="102"/>
                </a:lnTo>
                <a:lnTo>
                  <a:pt x="254" y="102"/>
                </a:lnTo>
                <a:lnTo>
                  <a:pt x="251" y="102"/>
                </a:lnTo>
                <a:lnTo>
                  <a:pt x="249" y="101"/>
                </a:lnTo>
                <a:lnTo>
                  <a:pt x="249" y="101"/>
                </a:lnTo>
                <a:lnTo>
                  <a:pt x="247" y="99"/>
                </a:lnTo>
                <a:lnTo>
                  <a:pt x="245" y="97"/>
                </a:lnTo>
                <a:lnTo>
                  <a:pt x="245" y="97"/>
                </a:lnTo>
                <a:lnTo>
                  <a:pt x="245" y="94"/>
                </a:lnTo>
                <a:lnTo>
                  <a:pt x="246" y="92"/>
                </a:lnTo>
                <a:lnTo>
                  <a:pt x="246" y="92"/>
                </a:lnTo>
                <a:lnTo>
                  <a:pt x="255" y="78"/>
                </a:lnTo>
                <a:lnTo>
                  <a:pt x="276" y="51"/>
                </a:lnTo>
                <a:lnTo>
                  <a:pt x="276" y="51"/>
                </a:lnTo>
                <a:lnTo>
                  <a:pt x="292" y="31"/>
                </a:lnTo>
                <a:lnTo>
                  <a:pt x="292" y="31"/>
                </a:lnTo>
                <a:lnTo>
                  <a:pt x="271" y="37"/>
                </a:lnTo>
                <a:lnTo>
                  <a:pt x="250" y="43"/>
                </a:lnTo>
                <a:lnTo>
                  <a:pt x="230" y="51"/>
                </a:lnTo>
                <a:lnTo>
                  <a:pt x="211" y="60"/>
                </a:lnTo>
                <a:lnTo>
                  <a:pt x="211" y="60"/>
                </a:lnTo>
                <a:lnTo>
                  <a:pt x="192" y="69"/>
                </a:lnTo>
                <a:lnTo>
                  <a:pt x="173" y="79"/>
                </a:lnTo>
                <a:lnTo>
                  <a:pt x="155" y="90"/>
                </a:lnTo>
                <a:lnTo>
                  <a:pt x="137" y="102"/>
                </a:lnTo>
                <a:lnTo>
                  <a:pt x="137" y="102"/>
                </a:lnTo>
                <a:lnTo>
                  <a:pt x="120" y="115"/>
                </a:lnTo>
                <a:lnTo>
                  <a:pt x="104" y="129"/>
                </a:lnTo>
                <a:lnTo>
                  <a:pt x="88" y="144"/>
                </a:lnTo>
                <a:lnTo>
                  <a:pt x="74" y="161"/>
                </a:lnTo>
                <a:lnTo>
                  <a:pt x="74" y="161"/>
                </a:lnTo>
                <a:lnTo>
                  <a:pt x="60" y="178"/>
                </a:lnTo>
                <a:lnTo>
                  <a:pt x="48" y="196"/>
                </a:lnTo>
                <a:lnTo>
                  <a:pt x="38" y="214"/>
                </a:lnTo>
                <a:lnTo>
                  <a:pt x="29" y="233"/>
                </a:lnTo>
                <a:lnTo>
                  <a:pt x="29" y="233"/>
                </a:lnTo>
                <a:lnTo>
                  <a:pt x="22" y="252"/>
                </a:lnTo>
                <a:lnTo>
                  <a:pt x="17" y="270"/>
                </a:lnTo>
                <a:lnTo>
                  <a:pt x="15" y="287"/>
                </a:lnTo>
                <a:lnTo>
                  <a:pt x="14" y="304"/>
                </a:lnTo>
                <a:lnTo>
                  <a:pt x="14" y="304"/>
                </a:lnTo>
                <a:lnTo>
                  <a:pt x="15" y="313"/>
                </a:lnTo>
                <a:lnTo>
                  <a:pt x="17" y="322"/>
                </a:lnTo>
                <a:lnTo>
                  <a:pt x="20" y="329"/>
                </a:lnTo>
                <a:lnTo>
                  <a:pt x="24" y="336"/>
                </a:lnTo>
                <a:lnTo>
                  <a:pt x="29" y="342"/>
                </a:lnTo>
                <a:lnTo>
                  <a:pt x="34" y="347"/>
                </a:lnTo>
                <a:lnTo>
                  <a:pt x="41" y="352"/>
                </a:lnTo>
                <a:lnTo>
                  <a:pt x="48" y="356"/>
                </a:lnTo>
                <a:lnTo>
                  <a:pt x="48" y="356"/>
                </a:lnTo>
                <a:lnTo>
                  <a:pt x="50" y="357"/>
                </a:lnTo>
                <a:lnTo>
                  <a:pt x="52" y="360"/>
                </a:lnTo>
                <a:lnTo>
                  <a:pt x="52" y="360"/>
                </a:lnTo>
                <a:lnTo>
                  <a:pt x="52" y="362"/>
                </a:lnTo>
                <a:lnTo>
                  <a:pt x="52" y="365"/>
                </a:lnTo>
                <a:lnTo>
                  <a:pt x="52" y="365"/>
                </a:lnTo>
                <a:lnTo>
                  <a:pt x="50" y="367"/>
                </a:lnTo>
                <a:lnTo>
                  <a:pt x="48" y="369"/>
                </a:lnTo>
                <a:lnTo>
                  <a:pt x="48" y="369"/>
                </a:lnTo>
                <a:lnTo>
                  <a:pt x="45" y="370"/>
                </a:lnTo>
                <a:lnTo>
                  <a:pt x="42" y="369"/>
                </a:lnTo>
                <a:lnTo>
                  <a:pt x="42" y="369"/>
                </a:lnTo>
                <a:lnTo>
                  <a:pt x="33" y="365"/>
                </a:lnTo>
                <a:lnTo>
                  <a:pt x="25" y="359"/>
                </a:lnTo>
                <a:lnTo>
                  <a:pt x="18" y="352"/>
                </a:lnTo>
                <a:lnTo>
                  <a:pt x="12" y="345"/>
                </a:lnTo>
                <a:lnTo>
                  <a:pt x="7" y="336"/>
                </a:lnTo>
                <a:lnTo>
                  <a:pt x="3" y="327"/>
                </a:lnTo>
                <a:lnTo>
                  <a:pt x="1" y="316"/>
                </a:lnTo>
                <a:lnTo>
                  <a:pt x="0" y="305"/>
                </a:lnTo>
                <a:lnTo>
                  <a:pt x="0" y="305"/>
                </a:lnTo>
                <a:lnTo>
                  <a:pt x="0" y="296"/>
                </a:lnTo>
                <a:lnTo>
                  <a:pt x="0" y="286"/>
                </a:lnTo>
                <a:lnTo>
                  <a:pt x="3" y="267"/>
                </a:lnTo>
                <a:lnTo>
                  <a:pt x="8" y="248"/>
                </a:lnTo>
                <a:lnTo>
                  <a:pt x="15" y="227"/>
                </a:lnTo>
                <a:lnTo>
                  <a:pt x="15" y="227"/>
                </a:lnTo>
                <a:lnTo>
                  <a:pt x="25" y="207"/>
                </a:lnTo>
                <a:lnTo>
                  <a:pt x="36" y="188"/>
                </a:lnTo>
                <a:lnTo>
                  <a:pt x="48" y="170"/>
                </a:lnTo>
                <a:lnTo>
                  <a:pt x="62" y="152"/>
                </a:lnTo>
                <a:lnTo>
                  <a:pt x="62" y="152"/>
                </a:lnTo>
                <a:lnTo>
                  <a:pt x="78" y="135"/>
                </a:lnTo>
                <a:lnTo>
                  <a:pt x="93" y="119"/>
                </a:lnTo>
                <a:lnTo>
                  <a:pt x="110" y="105"/>
                </a:lnTo>
                <a:lnTo>
                  <a:pt x="128" y="91"/>
                </a:lnTo>
                <a:lnTo>
                  <a:pt x="128" y="91"/>
                </a:lnTo>
                <a:lnTo>
                  <a:pt x="146" y="79"/>
                </a:lnTo>
                <a:lnTo>
                  <a:pt x="165" y="67"/>
                </a:lnTo>
                <a:lnTo>
                  <a:pt x="184" y="57"/>
                </a:lnTo>
                <a:lnTo>
                  <a:pt x="204" y="47"/>
                </a:lnTo>
                <a:lnTo>
                  <a:pt x="204" y="47"/>
                </a:lnTo>
                <a:lnTo>
                  <a:pt x="224" y="38"/>
                </a:lnTo>
                <a:lnTo>
                  <a:pt x="244" y="30"/>
                </a:lnTo>
                <a:lnTo>
                  <a:pt x="265" y="23"/>
                </a:lnTo>
                <a:lnTo>
                  <a:pt x="286" y="17"/>
                </a:lnTo>
                <a:lnTo>
                  <a:pt x="286" y="17"/>
                </a:lnTo>
                <a:lnTo>
                  <a:pt x="274" y="16"/>
                </a:lnTo>
                <a:lnTo>
                  <a:pt x="259" y="15"/>
                </a:lnTo>
                <a:lnTo>
                  <a:pt x="259" y="15"/>
                </a:lnTo>
                <a:lnTo>
                  <a:pt x="224" y="15"/>
                </a:lnTo>
                <a:lnTo>
                  <a:pt x="212" y="15"/>
                </a:lnTo>
                <a:lnTo>
                  <a:pt x="203" y="17"/>
                </a:lnTo>
                <a:lnTo>
                  <a:pt x="203" y="17"/>
                </a:lnTo>
                <a:lnTo>
                  <a:pt x="200" y="17"/>
                </a:lnTo>
                <a:lnTo>
                  <a:pt x="198" y="16"/>
                </a:lnTo>
                <a:lnTo>
                  <a:pt x="198" y="16"/>
                </a:lnTo>
                <a:lnTo>
                  <a:pt x="196" y="14"/>
                </a:lnTo>
                <a:lnTo>
                  <a:pt x="194" y="12"/>
                </a:lnTo>
                <a:lnTo>
                  <a:pt x="194" y="12"/>
                </a:lnTo>
                <a:lnTo>
                  <a:pt x="194" y="9"/>
                </a:lnTo>
                <a:lnTo>
                  <a:pt x="195" y="6"/>
                </a:lnTo>
                <a:lnTo>
                  <a:pt x="195" y="6"/>
                </a:lnTo>
                <a:lnTo>
                  <a:pt x="197" y="4"/>
                </a:lnTo>
                <a:lnTo>
                  <a:pt x="200" y="3"/>
                </a:lnTo>
                <a:close/>
              </a:path>
            </a:pathLst>
          </a:custGeom>
          <a:solidFill>
            <a:srgbClr val="18212E"/>
          </a:solidFill>
          <a:ln>
            <a:noFill/>
          </a:ln>
        </p:spPr>
        <p:txBody>
          <a:bodyPr vert="horz" wrap="square" lIns="182880" tIns="91440" rIns="182880" bIns="91440" numCol="1" anchor="t" anchorCtr="0" compatLnSpc="1"/>
          <a:lstStyle/>
          <a:p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Freeform 2591"/>
          <p:cNvSpPr/>
          <p:nvPr/>
        </p:nvSpPr>
        <p:spPr bwMode="auto">
          <a:xfrm rot="1928706" flipH="1" flipV="1">
            <a:off x="3840874" y="4614105"/>
            <a:ext cx="529561" cy="653221"/>
          </a:xfrm>
          <a:custGeom>
            <a:avLst/>
            <a:gdLst>
              <a:gd name="T0" fmla="*/ 209 w 313"/>
              <a:gd name="T1" fmla="*/ 1 h 370"/>
              <a:gd name="T2" fmla="*/ 260 w 313"/>
              <a:gd name="T3" fmla="*/ 0 h 370"/>
              <a:gd name="T4" fmla="*/ 294 w 313"/>
              <a:gd name="T5" fmla="*/ 3 h 370"/>
              <a:gd name="T6" fmla="*/ 306 w 313"/>
              <a:gd name="T7" fmla="*/ 8 h 370"/>
              <a:gd name="T8" fmla="*/ 312 w 313"/>
              <a:gd name="T9" fmla="*/ 13 h 370"/>
              <a:gd name="T10" fmla="*/ 313 w 313"/>
              <a:gd name="T11" fmla="*/ 20 h 370"/>
              <a:gd name="T12" fmla="*/ 303 w 313"/>
              <a:gd name="T13" fmla="*/ 39 h 370"/>
              <a:gd name="T14" fmla="*/ 259 w 313"/>
              <a:gd name="T15" fmla="*/ 98 h 370"/>
              <a:gd name="T16" fmla="*/ 254 w 313"/>
              <a:gd name="T17" fmla="*/ 102 h 370"/>
              <a:gd name="T18" fmla="*/ 249 w 313"/>
              <a:gd name="T19" fmla="*/ 101 h 370"/>
              <a:gd name="T20" fmla="*/ 245 w 313"/>
              <a:gd name="T21" fmla="*/ 97 h 370"/>
              <a:gd name="T22" fmla="*/ 246 w 313"/>
              <a:gd name="T23" fmla="*/ 92 h 370"/>
              <a:gd name="T24" fmla="*/ 276 w 313"/>
              <a:gd name="T25" fmla="*/ 51 h 370"/>
              <a:gd name="T26" fmla="*/ 292 w 313"/>
              <a:gd name="T27" fmla="*/ 31 h 370"/>
              <a:gd name="T28" fmla="*/ 230 w 313"/>
              <a:gd name="T29" fmla="*/ 51 h 370"/>
              <a:gd name="T30" fmla="*/ 192 w 313"/>
              <a:gd name="T31" fmla="*/ 69 h 370"/>
              <a:gd name="T32" fmla="*/ 137 w 313"/>
              <a:gd name="T33" fmla="*/ 102 h 370"/>
              <a:gd name="T34" fmla="*/ 104 w 313"/>
              <a:gd name="T35" fmla="*/ 129 h 370"/>
              <a:gd name="T36" fmla="*/ 74 w 313"/>
              <a:gd name="T37" fmla="*/ 161 h 370"/>
              <a:gd name="T38" fmla="*/ 38 w 313"/>
              <a:gd name="T39" fmla="*/ 214 h 370"/>
              <a:gd name="T40" fmla="*/ 22 w 313"/>
              <a:gd name="T41" fmla="*/ 252 h 370"/>
              <a:gd name="T42" fmla="*/ 14 w 313"/>
              <a:gd name="T43" fmla="*/ 304 h 370"/>
              <a:gd name="T44" fmla="*/ 17 w 313"/>
              <a:gd name="T45" fmla="*/ 322 h 370"/>
              <a:gd name="T46" fmla="*/ 29 w 313"/>
              <a:gd name="T47" fmla="*/ 342 h 370"/>
              <a:gd name="T48" fmla="*/ 48 w 313"/>
              <a:gd name="T49" fmla="*/ 356 h 370"/>
              <a:gd name="T50" fmla="*/ 52 w 313"/>
              <a:gd name="T51" fmla="*/ 360 h 370"/>
              <a:gd name="T52" fmla="*/ 52 w 313"/>
              <a:gd name="T53" fmla="*/ 365 h 370"/>
              <a:gd name="T54" fmla="*/ 48 w 313"/>
              <a:gd name="T55" fmla="*/ 369 h 370"/>
              <a:gd name="T56" fmla="*/ 42 w 313"/>
              <a:gd name="T57" fmla="*/ 369 h 370"/>
              <a:gd name="T58" fmla="*/ 25 w 313"/>
              <a:gd name="T59" fmla="*/ 359 h 370"/>
              <a:gd name="T60" fmla="*/ 7 w 313"/>
              <a:gd name="T61" fmla="*/ 336 h 370"/>
              <a:gd name="T62" fmla="*/ 0 w 313"/>
              <a:gd name="T63" fmla="*/ 305 h 370"/>
              <a:gd name="T64" fmla="*/ 0 w 313"/>
              <a:gd name="T65" fmla="*/ 286 h 370"/>
              <a:gd name="T66" fmla="*/ 15 w 313"/>
              <a:gd name="T67" fmla="*/ 227 h 370"/>
              <a:gd name="T68" fmla="*/ 36 w 313"/>
              <a:gd name="T69" fmla="*/ 188 h 370"/>
              <a:gd name="T70" fmla="*/ 62 w 313"/>
              <a:gd name="T71" fmla="*/ 152 h 370"/>
              <a:gd name="T72" fmla="*/ 110 w 313"/>
              <a:gd name="T73" fmla="*/ 105 h 370"/>
              <a:gd name="T74" fmla="*/ 146 w 313"/>
              <a:gd name="T75" fmla="*/ 79 h 370"/>
              <a:gd name="T76" fmla="*/ 204 w 313"/>
              <a:gd name="T77" fmla="*/ 47 h 370"/>
              <a:gd name="T78" fmla="*/ 244 w 313"/>
              <a:gd name="T79" fmla="*/ 30 h 370"/>
              <a:gd name="T80" fmla="*/ 286 w 313"/>
              <a:gd name="T81" fmla="*/ 17 h 370"/>
              <a:gd name="T82" fmla="*/ 259 w 313"/>
              <a:gd name="T83" fmla="*/ 15 h 370"/>
              <a:gd name="T84" fmla="*/ 203 w 313"/>
              <a:gd name="T85" fmla="*/ 17 h 370"/>
              <a:gd name="T86" fmla="*/ 198 w 313"/>
              <a:gd name="T87" fmla="*/ 16 h 370"/>
              <a:gd name="T88" fmla="*/ 194 w 313"/>
              <a:gd name="T89" fmla="*/ 12 h 370"/>
              <a:gd name="T90" fmla="*/ 195 w 313"/>
              <a:gd name="T91" fmla="*/ 6 h 370"/>
              <a:gd name="T92" fmla="*/ 200 w 313"/>
              <a:gd name="T93" fmla="*/ 3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3" h="370">
                <a:moveTo>
                  <a:pt x="200" y="3"/>
                </a:moveTo>
                <a:lnTo>
                  <a:pt x="200" y="3"/>
                </a:lnTo>
                <a:lnTo>
                  <a:pt x="209" y="1"/>
                </a:lnTo>
                <a:lnTo>
                  <a:pt x="222" y="0"/>
                </a:lnTo>
                <a:lnTo>
                  <a:pt x="239" y="0"/>
                </a:lnTo>
                <a:lnTo>
                  <a:pt x="260" y="0"/>
                </a:lnTo>
                <a:lnTo>
                  <a:pt x="260" y="0"/>
                </a:lnTo>
                <a:lnTo>
                  <a:pt x="279" y="1"/>
                </a:lnTo>
                <a:lnTo>
                  <a:pt x="294" y="3"/>
                </a:lnTo>
                <a:lnTo>
                  <a:pt x="294" y="3"/>
                </a:lnTo>
                <a:lnTo>
                  <a:pt x="301" y="5"/>
                </a:lnTo>
                <a:lnTo>
                  <a:pt x="306" y="8"/>
                </a:lnTo>
                <a:lnTo>
                  <a:pt x="306" y="8"/>
                </a:lnTo>
                <a:lnTo>
                  <a:pt x="310" y="10"/>
                </a:lnTo>
                <a:lnTo>
                  <a:pt x="312" y="13"/>
                </a:lnTo>
                <a:lnTo>
                  <a:pt x="313" y="17"/>
                </a:lnTo>
                <a:lnTo>
                  <a:pt x="313" y="20"/>
                </a:lnTo>
                <a:lnTo>
                  <a:pt x="313" y="20"/>
                </a:lnTo>
                <a:lnTo>
                  <a:pt x="310" y="28"/>
                </a:lnTo>
                <a:lnTo>
                  <a:pt x="303" y="39"/>
                </a:lnTo>
                <a:lnTo>
                  <a:pt x="303" y="39"/>
                </a:lnTo>
                <a:lnTo>
                  <a:pt x="287" y="60"/>
                </a:lnTo>
                <a:lnTo>
                  <a:pt x="287" y="60"/>
                </a:lnTo>
                <a:lnTo>
                  <a:pt x="259" y="98"/>
                </a:lnTo>
                <a:lnTo>
                  <a:pt x="259" y="98"/>
                </a:lnTo>
                <a:lnTo>
                  <a:pt x="257" y="101"/>
                </a:lnTo>
                <a:lnTo>
                  <a:pt x="254" y="102"/>
                </a:lnTo>
                <a:lnTo>
                  <a:pt x="254" y="102"/>
                </a:lnTo>
                <a:lnTo>
                  <a:pt x="251" y="102"/>
                </a:lnTo>
                <a:lnTo>
                  <a:pt x="249" y="101"/>
                </a:lnTo>
                <a:lnTo>
                  <a:pt x="249" y="101"/>
                </a:lnTo>
                <a:lnTo>
                  <a:pt x="247" y="99"/>
                </a:lnTo>
                <a:lnTo>
                  <a:pt x="245" y="97"/>
                </a:lnTo>
                <a:lnTo>
                  <a:pt x="245" y="97"/>
                </a:lnTo>
                <a:lnTo>
                  <a:pt x="245" y="94"/>
                </a:lnTo>
                <a:lnTo>
                  <a:pt x="246" y="92"/>
                </a:lnTo>
                <a:lnTo>
                  <a:pt x="246" y="92"/>
                </a:lnTo>
                <a:lnTo>
                  <a:pt x="255" y="78"/>
                </a:lnTo>
                <a:lnTo>
                  <a:pt x="276" y="51"/>
                </a:lnTo>
                <a:lnTo>
                  <a:pt x="276" y="51"/>
                </a:lnTo>
                <a:lnTo>
                  <a:pt x="292" y="31"/>
                </a:lnTo>
                <a:lnTo>
                  <a:pt x="292" y="31"/>
                </a:lnTo>
                <a:lnTo>
                  <a:pt x="271" y="37"/>
                </a:lnTo>
                <a:lnTo>
                  <a:pt x="250" y="43"/>
                </a:lnTo>
                <a:lnTo>
                  <a:pt x="230" y="51"/>
                </a:lnTo>
                <a:lnTo>
                  <a:pt x="211" y="60"/>
                </a:lnTo>
                <a:lnTo>
                  <a:pt x="211" y="60"/>
                </a:lnTo>
                <a:lnTo>
                  <a:pt x="192" y="69"/>
                </a:lnTo>
                <a:lnTo>
                  <a:pt x="173" y="79"/>
                </a:lnTo>
                <a:lnTo>
                  <a:pt x="155" y="90"/>
                </a:lnTo>
                <a:lnTo>
                  <a:pt x="137" y="102"/>
                </a:lnTo>
                <a:lnTo>
                  <a:pt x="137" y="102"/>
                </a:lnTo>
                <a:lnTo>
                  <a:pt x="120" y="115"/>
                </a:lnTo>
                <a:lnTo>
                  <a:pt x="104" y="129"/>
                </a:lnTo>
                <a:lnTo>
                  <a:pt x="88" y="144"/>
                </a:lnTo>
                <a:lnTo>
                  <a:pt x="74" y="161"/>
                </a:lnTo>
                <a:lnTo>
                  <a:pt x="74" y="161"/>
                </a:lnTo>
                <a:lnTo>
                  <a:pt x="60" y="178"/>
                </a:lnTo>
                <a:lnTo>
                  <a:pt x="48" y="196"/>
                </a:lnTo>
                <a:lnTo>
                  <a:pt x="38" y="214"/>
                </a:lnTo>
                <a:lnTo>
                  <a:pt x="29" y="233"/>
                </a:lnTo>
                <a:lnTo>
                  <a:pt x="29" y="233"/>
                </a:lnTo>
                <a:lnTo>
                  <a:pt x="22" y="252"/>
                </a:lnTo>
                <a:lnTo>
                  <a:pt x="17" y="270"/>
                </a:lnTo>
                <a:lnTo>
                  <a:pt x="15" y="287"/>
                </a:lnTo>
                <a:lnTo>
                  <a:pt x="14" y="304"/>
                </a:lnTo>
                <a:lnTo>
                  <a:pt x="14" y="304"/>
                </a:lnTo>
                <a:lnTo>
                  <a:pt x="15" y="313"/>
                </a:lnTo>
                <a:lnTo>
                  <a:pt x="17" y="322"/>
                </a:lnTo>
                <a:lnTo>
                  <a:pt x="20" y="329"/>
                </a:lnTo>
                <a:lnTo>
                  <a:pt x="24" y="336"/>
                </a:lnTo>
                <a:lnTo>
                  <a:pt x="29" y="342"/>
                </a:lnTo>
                <a:lnTo>
                  <a:pt x="34" y="347"/>
                </a:lnTo>
                <a:lnTo>
                  <a:pt x="41" y="352"/>
                </a:lnTo>
                <a:lnTo>
                  <a:pt x="48" y="356"/>
                </a:lnTo>
                <a:lnTo>
                  <a:pt x="48" y="356"/>
                </a:lnTo>
                <a:lnTo>
                  <a:pt x="50" y="357"/>
                </a:lnTo>
                <a:lnTo>
                  <a:pt x="52" y="360"/>
                </a:lnTo>
                <a:lnTo>
                  <a:pt x="52" y="360"/>
                </a:lnTo>
                <a:lnTo>
                  <a:pt x="52" y="362"/>
                </a:lnTo>
                <a:lnTo>
                  <a:pt x="52" y="365"/>
                </a:lnTo>
                <a:lnTo>
                  <a:pt x="52" y="365"/>
                </a:lnTo>
                <a:lnTo>
                  <a:pt x="50" y="367"/>
                </a:lnTo>
                <a:lnTo>
                  <a:pt x="48" y="369"/>
                </a:lnTo>
                <a:lnTo>
                  <a:pt x="48" y="369"/>
                </a:lnTo>
                <a:lnTo>
                  <a:pt x="45" y="370"/>
                </a:lnTo>
                <a:lnTo>
                  <a:pt x="42" y="369"/>
                </a:lnTo>
                <a:lnTo>
                  <a:pt x="42" y="369"/>
                </a:lnTo>
                <a:lnTo>
                  <a:pt x="33" y="365"/>
                </a:lnTo>
                <a:lnTo>
                  <a:pt x="25" y="359"/>
                </a:lnTo>
                <a:lnTo>
                  <a:pt x="18" y="352"/>
                </a:lnTo>
                <a:lnTo>
                  <a:pt x="12" y="345"/>
                </a:lnTo>
                <a:lnTo>
                  <a:pt x="7" y="336"/>
                </a:lnTo>
                <a:lnTo>
                  <a:pt x="3" y="327"/>
                </a:lnTo>
                <a:lnTo>
                  <a:pt x="1" y="316"/>
                </a:lnTo>
                <a:lnTo>
                  <a:pt x="0" y="305"/>
                </a:lnTo>
                <a:lnTo>
                  <a:pt x="0" y="305"/>
                </a:lnTo>
                <a:lnTo>
                  <a:pt x="0" y="296"/>
                </a:lnTo>
                <a:lnTo>
                  <a:pt x="0" y="286"/>
                </a:lnTo>
                <a:lnTo>
                  <a:pt x="3" y="267"/>
                </a:lnTo>
                <a:lnTo>
                  <a:pt x="8" y="248"/>
                </a:lnTo>
                <a:lnTo>
                  <a:pt x="15" y="227"/>
                </a:lnTo>
                <a:lnTo>
                  <a:pt x="15" y="227"/>
                </a:lnTo>
                <a:lnTo>
                  <a:pt x="25" y="207"/>
                </a:lnTo>
                <a:lnTo>
                  <a:pt x="36" y="188"/>
                </a:lnTo>
                <a:lnTo>
                  <a:pt x="48" y="170"/>
                </a:lnTo>
                <a:lnTo>
                  <a:pt x="62" y="152"/>
                </a:lnTo>
                <a:lnTo>
                  <a:pt x="62" y="152"/>
                </a:lnTo>
                <a:lnTo>
                  <a:pt x="78" y="135"/>
                </a:lnTo>
                <a:lnTo>
                  <a:pt x="93" y="119"/>
                </a:lnTo>
                <a:lnTo>
                  <a:pt x="110" y="105"/>
                </a:lnTo>
                <a:lnTo>
                  <a:pt x="128" y="91"/>
                </a:lnTo>
                <a:lnTo>
                  <a:pt x="128" y="91"/>
                </a:lnTo>
                <a:lnTo>
                  <a:pt x="146" y="79"/>
                </a:lnTo>
                <a:lnTo>
                  <a:pt x="165" y="67"/>
                </a:lnTo>
                <a:lnTo>
                  <a:pt x="184" y="57"/>
                </a:lnTo>
                <a:lnTo>
                  <a:pt x="204" y="47"/>
                </a:lnTo>
                <a:lnTo>
                  <a:pt x="204" y="47"/>
                </a:lnTo>
                <a:lnTo>
                  <a:pt x="224" y="38"/>
                </a:lnTo>
                <a:lnTo>
                  <a:pt x="244" y="30"/>
                </a:lnTo>
                <a:lnTo>
                  <a:pt x="265" y="23"/>
                </a:lnTo>
                <a:lnTo>
                  <a:pt x="286" y="17"/>
                </a:lnTo>
                <a:lnTo>
                  <a:pt x="286" y="17"/>
                </a:lnTo>
                <a:lnTo>
                  <a:pt x="274" y="16"/>
                </a:lnTo>
                <a:lnTo>
                  <a:pt x="259" y="15"/>
                </a:lnTo>
                <a:lnTo>
                  <a:pt x="259" y="15"/>
                </a:lnTo>
                <a:lnTo>
                  <a:pt x="224" y="15"/>
                </a:lnTo>
                <a:lnTo>
                  <a:pt x="212" y="15"/>
                </a:lnTo>
                <a:lnTo>
                  <a:pt x="203" y="17"/>
                </a:lnTo>
                <a:lnTo>
                  <a:pt x="203" y="17"/>
                </a:lnTo>
                <a:lnTo>
                  <a:pt x="200" y="17"/>
                </a:lnTo>
                <a:lnTo>
                  <a:pt x="198" y="16"/>
                </a:lnTo>
                <a:lnTo>
                  <a:pt x="198" y="16"/>
                </a:lnTo>
                <a:lnTo>
                  <a:pt x="196" y="14"/>
                </a:lnTo>
                <a:lnTo>
                  <a:pt x="194" y="12"/>
                </a:lnTo>
                <a:lnTo>
                  <a:pt x="194" y="12"/>
                </a:lnTo>
                <a:lnTo>
                  <a:pt x="194" y="9"/>
                </a:lnTo>
                <a:lnTo>
                  <a:pt x="195" y="6"/>
                </a:lnTo>
                <a:lnTo>
                  <a:pt x="195" y="6"/>
                </a:lnTo>
                <a:lnTo>
                  <a:pt x="197" y="4"/>
                </a:lnTo>
                <a:lnTo>
                  <a:pt x="200" y="3"/>
                </a:lnTo>
                <a:close/>
              </a:path>
            </a:pathLst>
          </a:custGeom>
          <a:solidFill>
            <a:srgbClr val="BF3621"/>
          </a:solidFill>
          <a:ln>
            <a:noFill/>
          </a:ln>
        </p:spPr>
        <p:txBody>
          <a:bodyPr vert="horz" wrap="square" lIns="182880" tIns="91440" rIns="182880" bIns="91440" numCol="1" anchor="t" anchorCtr="0" compatLnSpc="1"/>
          <a:lstStyle/>
          <a:p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Freeform 2591"/>
          <p:cNvSpPr/>
          <p:nvPr/>
        </p:nvSpPr>
        <p:spPr bwMode="auto">
          <a:xfrm rot="1928706">
            <a:off x="7836272" y="1880304"/>
            <a:ext cx="529561" cy="653221"/>
          </a:xfrm>
          <a:custGeom>
            <a:avLst/>
            <a:gdLst>
              <a:gd name="T0" fmla="*/ 209 w 313"/>
              <a:gd name="T1" fmla="*/ 1 h 370"/>
              <a:gd name="T2" fmla="*/ 260 w 313"/>
              <a:gd name="T3" fmla="*/ 0 h 370"/>
              <a:gd name="T4" fmla="*/ 294 w 313"/>
              <a:gd name="T5" fmla="*/ 3 h 370"/>
              <a:gd name="T6" fmla="*/ 306 w 313"/>
              <a:gd name="T7" fmla="*/ 8 h 370"/>
              <a:gd name="T8" fmla="*/ 312 w 313"/>
              <a:gd name="T9" fmla="*/ 13 h 370"/>
              <a:gd name="T10" fmla="*/ 313 w 313"/>
              <a:gd name="T11" fmla="*/ 20 h 370"/>
              <a:gd name="T12" fmla="*/ 303 w 313"/>
              <a:gd name="T13" fmla="*/ 39 h 370"/>
              <a:gd name="T14" fmla="*/ 259 w 313"/>
              <a:gd name="T15" fmla="*/ 98 h 370"/>
              <a:gd name="T16" fmla="*/ 254 w 313"/>
              <a:gd name="T17" fmla="*/ 102 h 370"/>
              <a:gd name="T18" fmla="*/ 249 w 313"/>
              <a:gd name="T19" fmla="*/ 101 h 370"/>
              <a:gd name="T20" fmla="*/ 245 w 313"/>
              <a:gd name="T21" fmla="*/ 97 h 370"/>
              <a:gd name="T22" fmla="*/ 246 w 313"/>
              <a:gd name="T23" fmla="*/ 92 h 370"/>
              <a:gd name="T24" fmla="*/ 276 w 313"/>
              <a:gd name="T25" fmla="*/ 51 h 370"/>
              <a:gd name="T26" fmla="*/ 292 w 313"/>
              <a:gd name="T27" fmla="*/ 31 h 370"/>
              <a:gd name="T28" fmla="*/ 230 w 313"/>
              <a:gd name="T29" fmla="*/ 51 h 370"/>
              <a:gd name="T30" fmla="*/ 192 w 313"/>
              <a:gd name="T31" fmla="*/ 69 h 370"/>
              <a:gd name="T32" fmla="*/ 137 w 313"/>
              <a:gd name="T33" fmla="*/ 102 h 370"/>
              <a:gd name="T34" fmla="*/ 104 w 313"/>
              <a:gd name="T35" fmla="*/ 129 h 370"/>
              <a:gd name="T36" fmla="*/ 74 w 313"/>
              <a:gd name="T37" fmla="*/ 161 h 370"/>
              <a:gd name="T38" fmla="*/ 38 w 313"/>
              <a:gd name="T39" fmla="*/ 214 h 370"/>
              <a:gd name="T40" fmla="*/ 22 w 313"/>
              <a:gd name="T41" fmla="*/ 252 h 370"/>
              <a:gd name="T42" fmla="*/ 14 w 313"/>
              <a:gd name="T43" fmla="*/ 304 h 370"/>
              <a:gd name="T44" fmla="*/ 17 w 313"/>
              <a:gd name="T45" fmla="*/ 322 h 370"/>
              <a:gd name="T46" fmla="*/ 29 w 313"/>
              <a:gd name="T47" fmla="*/ 342 h 370"/>
              <a:gd name="T48" fmla="*/ 48 w 313"/>
              <a:gd name="T49" fmla="*/ 356 h 370"/>
              <a:gd name="T50" fmla="*/ 52 w 313"/>
              <a:gd name="T51" fmla="*/ 360 h 370"/>
              <a:gd name="T52" fmla="*/ 52 w 313"/>
              <a:gd name="T53" fmla="*/ 365 h 370"/>
              <a:gd name="T54" fmla="*/ 48 w 313"/>
              <a:gd name="T55" fmla="*/ 369 h 370"/>
              <a:gd name="T56" fmla="*/ 42 w 313"/>
              <a:gd name="T57" fmla="*/ 369 h 370"/>
              <a:gd name="T58" fmla="*/ 25 w 313"/>
              <a:gd name="T59" fmla="*/ 359 h 370"/>
              <a:gd name="T60" fmla="*/ 7 w 313"/>
              <a:gd name="T61" fmla="*/ 336 h 370"/>
              <a:gd name="T62" fmla="*/ 0 w 313"/>
              <a:gd name="T63" fmla="*/ 305 h 370"/>
              <a:gd name="T64" fmla="*/ 0 w 313"/>
              <a:gd name="T65" fmla="*/ 286 h 370"/>
              <a:gd name="T66" fmla="*/ 15 w 313"/>
              <a:gd name="T67" fmla="*/ 227 h 370"/>
              <a:gd name="T68" fmla="*/ 36 w 313"/>
              <a:gd name="T69" fmla="*/ 188 h 370"/>
              <a:gd name="T70" fmla="*/ 62 w 313"/>
              <a:gd name="T71" fmla="*/ 152 h 370"/>
              <a:gd name="T72" fmla="*/ 110 w 313"/>
              <a:gd name="T73" fmla="*/ 105 h 370"/>
              <a:gd name="T74" fmla="*/ 146 w 313"/>
              <a:gd name="T75" fmla="*/ 79 h 370"/>
              <a:gd name="T76" fmla="*/ 204 w 313"/>
              <a:gd name="T77" fmla="*/ 47 h 370"/>
              <a:gd name="T78" fmla="*/ 244 w 313"/>
              <a:gd name="T79" fmla="*/ 30 h 370"/>
              <a:gd name="T80" fmla="*/ 286 w 313"/>
              <a:gd name="T81" fmla="*/ 17 h 370"/>
              <a:gd name="T82" fmla="*/ 259 w 313"/>
              <a:gd name="T83" fmla="*/ 15 h 370"/>
              <a:gd name="T84" fmla="*/ 203 w 313"/>
              <a:gd name="T85" fmla="*/ 17 h 370"/>
              <a:gd name="T86" fmla="*/ 198 w 313"/>
              <a:gd name="T87" fmla="*/ 16 h 370"/>
              <a:gd name="T88" fmla="*/ 194 w 313"/>
              <a:gd name="T89" fmla="*/ 12 h 370"/>
              <a:gd name="T90" fmla="*/ 195 w 313"/>
              <a:gd name="T91" fmla="*/ 6 h 370"/>
              <a:gd name="T92" fmla="*/ 200 w 313"/>
              <a:gd name="T93" fmla="*/ 3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3" h="370">
                <a:moveTo>
                  <a:pt x="200" y="3"/>
                </a:moveTo>
                <a:lnTo>
                  <a:pt x="200" y="3"/>
                </a:lnTo>
                <a:lnTo>
                  <a:pt x="209" y="1"/>
                </a:lnTo>
                <a:lnTo>
                  <a:pt x="222" y="0"/>
                </a:lnTo>
                <a:lnTo>
                  <a:pt x="239" y="0"/>
                </a:lnTo>
                <a:lnTo>
                  <a:pt x="260" y="0"/>
                </a:lnTo>
                <a:lnTo>
                  <a:pt x="260" y="0"/>
                </a:lnTo>
                <a:lnTo>
                  <a:pt x="279" y="1"/>
                </a:lnTo>
                <a:lnTo>
                  <a:pt x="294" y="3"/>
                </a:lnTo>
                <a:lnTo>
                  <a:pt x="294" y="3"/>
                </a:lnTo>
                <a:lnTo>
                  <a:pt x="301" y="5"/>
                </a:lnTo>
                <a:lnTo>
                  <a:pt x="306" y="8"/>
                </a:lnTo>
                <a:lnTo>
                  <a:pt x="306" y="8"/>
                </a:lnTo>
                <a:lnTo>
                  <a:pt x="310" y="10"/>
                </a:lnTo>
                <a:lnTo>
                  <a:pt x="312" y="13"/>
                </a:lnTo>
                <a:lnTo>
                  <a:pt x="313" y="17"/>
                </a:lnTo>
                <a:lnTo>
                  <a:pt x="313" y="20"/>
                </a:lnTo>
                <a:lnTo>
                  <a:pt x="313" y="20"/>
                </a:lnTo>
                <a:lnTo>
                  <a:pt x="310" y="28"/>
                </a:lnTo>
                <a:lnTo>
                  <a:pt x="303" y="39"/>
                </a:lnTo>
                <a:lnTo>
                  <a:pt x="303" y="39"/>
                </a:lnTo>
                <a:lnTo>
                  <a:pt x="287" y="60"/>
                </a:lnTo>
                <a:lnTo>
                  <a:pt x="287" y="60"/>
                </a:lnTo>
                <a:lnTo>
                  <a:pt x="259" y="98"/>
                </a:lnTo>
                <a:lnTo>
                  <a:pt x="259" y="98"/>
                </a:lnTo>
                <a:lnTo>
                  <a:pt x="257" y="101"/>
                </a:lnTo>
                <a:lnTo>
                  <a:pt x="254" y="102"/>
                </a:lnTo>
                <a:lnTo>
                  <a:pt x="254" y="102"/>
                </a:lnTo>
                <a:lnTo>
                  <a:pt x="251" y="102"/>
                </a:lnTo>
                <a:lnTo>
                  <a:pt x="249" y="101"/>
                </a:lnTo>
                <a:lnTo>
                  <a:pt x="249" y="101"/>
                </a:lnTo>
                <a:lnTo>
                  <a:pt x="247" y="99"/>
                </a:lnTo>
                <a:lnTo>
                  <a:pt x="245" y="97"/>
                </a:lnTo>
                <a:lnTo>
                  <a:pt x="245" y="97"/>
                </a:lnTo>
                <a:lnTo>
                  <a:pt x="245" y="94"/>
                </a:lnTo>
                <a:lnTo>
                  <a:pt x="246" y="92"/>
                </a:lnTo>
                <a:lnTo>
                  <a:pt x="246" y="92"/>
                </a:lnTo>
                <a:lnTo>
                  <a:pt x="255" y="78"/>
                </a:lnTo>
                <a:lnTo>
                  <a:pt x="276" y="51"/>
                </a:lnTo>
                <a:lnTo>
                  <a:pt x="276" y="51"/>
                </a:lnTo>
                <a:lnTo>
                  <a:pt x="292" y="31"/>
                </a:lnTo>
                <a:lnTo>
                  <a:pt x="292" y="31"/>
                </a:lnTo>
                <a:lnTo>
                  <a:pt x="271" y="37"/>
                </a:lnTo>
                <a:lnTo>
                  <a:pt x="250" y="43"/>
                </a:lnTo>
                <a:lnTo>
                  <a:pt x="230" y="51"/>
                </a:lnTo>
                <a:lnTo>
                  <a:pt x="211" y="60"/>
                </a:lnTo>
                <a:lnTo>
                  <a:pt x="211" y="60"/>
                </a:lnTo>
                <a:lnTo>
                  <a:pt x="192" y="69"/>
                </a:lnTo>
                <a:lnTo>
                  <a:pt x="173" y="79"/>
                </a:lnTo>
                <a:lnTo>
                  <a:pt x="155" y="90"/>
                </a:lnTo>
                <a:lnTo>
                  <a:pt x="137" y="102"/>
                </a:lnTo>
                <a:lnTo>
                  <a:pt x="137" y="102"/>
                </a:lnTo>
                <a:lnTo>
                  <a:pt x="120" y="115"/>
                </a:lnTo>
                <a:lnTo>
                  <a:pt x="104" y="129"/>
                </a:lnTo>
                <a:lnTo>
                  <a:pt x="88" y="144"/>
                </a:lnTo>
                <a:lnTo>
                  <a:pt x="74" y="161"/>
                </a:lnTo>
                <a:lnTo>
                  <a:pt x="74" y="161"/>
                </a:lnTo>
                <a:lnTo>
                  <a:pt x="60" y="178"/>
                </a:lnTo>
                <a:lnTo>
                  <a:pt x="48" y="196"/>
                </a:lnTo>
                <a:lnTo>
                  <a:pt x="38" y="214"/>
                </a:lnTo>
                <a:lnTo>
                  <a:pt x="29" y="233"/>
                </a:lnTo>
                <a:lnTo>
                  <a:pt x="29" y="233"/>
                </a:lnTo>
                <a:lnTo>
                  <a:pt x="22" y="252"/>
                </a:lnTo>
                <a:lnTo>
                  <a:pt x="17" y="270"/>
                </a:lnTo>
                <a:lnTo>
                  <a:pt x="15" y="287"/>
                </a:lnTo>
                <a:lnTo>
                  <a:pt x="14" y="304"/>
                </a:lnTo>
                <a:lnTo>
                  <a:pt x="14" y="304"/>
                </a:lnTo>
                <a:lnTo>
                  <a:pt x="15" y="313"/>
                </a:lnTo>
                <a:lnTo>
                  <a:pt x="17" y="322"/>
                </a:lnTo>
                <a:lnTo>
                  <a:pt x="20" y="329"/>
                </a:lnTo>
                <a:lnTo>
                  <a:pt x="24" y="336"/>
                </a:lnTo>
                <a:lnTo>
                  <a:pt x="29" y="342"/>
                </a:lnTo>
                <a:lnTo>
                  <a:pt x="34" y="347"/>
                </a:lnTo>
                <a:lnTo>
                  <a:pt x="41" y="352"/>
                </a:lnTo>
                <a:lnTo>
                  <a:pt x="48" y="356"/>
                </a:lnTo>
                <a:lnTo>
                  <a:pt x="48" y="356"/>
                </a:lnTo>
                <a:lnTo>
                  <a:pt x="50" y="357"/>
                </a:lnTo>
                <a:lnTo>
                  <a:pt x="52" y="360"/>
                </a:lnTo>
                <a:lnTo>
                  <a:pt x="52" y="360"/>
                </a:lnTo>
                <a:lnTo>
                  <a:pt x="52" y="362"/>
                </a:lnTo>
                <a:lnTo>
                  <a:pt x="52" y="365"/>
                </a:lnTo>
                <a:lnTo>
                  <a:pt x="52" y="365"/>
                </a:lnTo>
                <a:lnTo>
                  <a:pt x="50" y="367"/>
                </a:lnTo>
                <a:lnTo>
                  <a:pt x="48" y="369"/>
                </a:lnTo>
                <a:lnTo>
                  <a:pt x="48" y="369"/>
                </a:lnTo>
                <a:lnTo>
                  <a:pt x="45" y="370"/>
                </a:lnTo>
                <a:lnTo>
                  <a:pt x="42" y="369"/>
                </a:lnTo>
                <a:lnTo>
                  <a:pt x="42" y="369"/>
                </a:lnTo>
                <a:lnTo>
                  <a:pt x="33" y="365"/>
                </a:lnTo>
                <a:lnTo>
                  <a:pt x="25" y="359"/>
                </a:lnTo>
                <a:lnTo>
                  <a:pt x="18" y="352"/>
                </a:lnTo>
                <a:lnTo>
                  <a:pt x="12" y="345"/>
                </a:lnTo>
                <a:lnTo>
                  <a:pt x="7" y="336"/>
                </a:lnTo>
                <a:lnTo>
                  <a:pt x="3" y="327"/>
                </a:lnTo>
                <a:lnTo>
                  <a:pt x="1" y="316"/>
                </a:lnTo>
                <a:lnTo>
                  <a:pt x="0" y="305"/>
                </a:lnTo>
                <a:lnTo>
                  <a:pt x="0" y="305"/>
                </a:lnTo>
                <a:lnTo>
                  <a:pt x="0" y="296"/>
                </a:lnTo>
                <a:lnTo>
                  <a:pt x="0" y="286"/>
                </a:lnTo>
                <a:lnTo>
                  <a:pt x="3" y="267"/>
                </a:lnTo>
                <a:lnTo>
                  <a:pt x="8" y="248"/>
                </a:lnTo>
                <a:lnTo>
                  <a:pt x="15" y="227"/>
                </a:lnTo>
                <a:lnTo>
                  <a:pt x="15" y="227"/>
                </a:lnTo>
                <a:lnTo>
                  <a:pt x="25" y="207"/>
                </a:lnTo>
                <a:lnTo>
                  <a:pt x="36" y="188"/>
                </a:lnTo>
                <a:lnTo>
                  <a:pt x="48" y="170"/>
                </a:lnTo>
                <a:lnTo>
                  <a:pt x="62" y="152"/>
                </a:lnTo>
                <a:lnTo>
                  <a:pt x="62" y="152"/>
                </a:lnTo>
                <a:lnTo>
                  <a:pt x="78" y="135"/>
                </a:lnTo>
                <a:lnTo>
                  <a:pt x="93" y="119"/>
                </a:lnTo>
                <a:lnTo>
                  <a:pt x="110" y="105"/>
                </a:lnTo>
                <a:lnTo>
                  <a:pt x="128" y="91"/>
                </a:lnTo>
                <a:lnTo>
                  <a:pt x="128" y="91"/>
                </a:lnTo>
                <a:lnTo>
                  <a:pt x="146" y="79"/>
                </a:lnTo>
                <a:lnTo>
                  <a:pt x="165" y="67"/>
                </a:lnTo>
                <a:lnTo>
                  <a:pt x="184" y="57"/>
                </a:lnTo>
                <a:lnTo>
                  <a:pt x="204" y="47"/>
                </a:lnTo>
                <a:lnTo>
                  <a:pt x="204" y="47"/>
                </a:lnTo>
                <a:lnTo>
                  <a:pt x="224" y="38"/>
                </a:lnTo>
                <a:lnTo>
                  <a:pt x="244" y="30"/>
                </a:lnTo>
                <a:lnTo>
                  <a:pt x="265" y="23"/>
                </a:lnTo>
                <a:lnTo>
                  <a:pt x="286" y="17"/>
                </a:lnTo>
                <a:lnTo>
                  <a:pt x="286" y="17"/>
                </a:lnTo>
                <a:lnTo>
                  <a:pt x="274" y="16"/>
                </a:lnTo>
                <a:lnTo>
                  <a:pt x="259" y="15"/>
                </a:lnTo>
                <a:lnTo>
                  <a:pt x="259" y="15"/>
                </a:lnTo>
                <a:lnTo>
                  <a:pt x="224" y="15"/>
                </a:lnTo>
                <a:lnTo>
                  <a:pt x="212" y="15"/>
                </a:lnTo>
                <a:lnTo>
                  <a:pt x="203" y="17"/>
                </a:lnTo>
                <a:lnTo>
                  <a:pt x="203" y="17"/>
                </a:lnTo>
                <a:lnTo>
                  <a:pt x="200" y="17"/>
                </a:lnTo>
                <a:lnTo>
                  <a:pt x="198" y="16"/>
                </a:lnTo>
                <a:lnTo>
                  <a:pt x="198" y="16"/>
                </a:lnTo>
                <a:lnTo>
                  <a:pt x="196" y="14"/>
                </a:lnTo>
                <a:lnTo>
                  <a:pt x="194" y="12"/>
                </a:lnTo>
                <a:lnTo>
                  <a:pt x="194" y="12"/>
                </a:lnTo>
                <a:lnTo>
                  <a:pt x="194" y="9"/>
                </a:lnTo>
                <a:lnTo>
                  <a:pt x="195" y="6"/>
                </a:lnTo>
                <a:lnTo>
                  <a:pt x="195" y="6"/>
                </a:lnTo>
                <a:lnTo>
                  <a:pt x="197" y="4"/>
                </a:lnTo>
                <a:lnTo>
                  <a:pt x="200" y="3"/>
                </a:lnTo>
                <a:close/>
              </a:path>
            </a:pathLst>
          </a:custGeom>
          <a:solidFill>
            <a:srgbClr val="BF3621"/>
          </a:solidFill>
          <a:ln>
            <a:noFill/>
          </a:ln>
        </p:spPr>
        <p:txBody>
          <a:bodyPr vert="horz" wrap="square" lIns="182880" tIns="91440" rIns="182880" bIns="91440" numCol="1" anchor="t" anchorCtr="0" compatLnSpc="1"/>
          <a:lstStyle/>
          <a:p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Freeform 2591"/>
          <p:cNvSpPr/>
          <p:nvPr/>
        </p:nvSpPr>
        <p:spPr bwMode="auto">
          <a:xfrm rot="19671294" flipV="1">
            <a:off x="7836272" y="4614107"/>
            <a:ext cx="529561" cy="653221"/>
          </a:xfrm>
          <a:custGeom>
            <a:avLst/>
            <a:gdLst>
              <a:gd name="T0" fmla="*/ 209 w 313"/>
              <a:gd name="T1" fmla="*/ 1 h 370"/>
              <a:gd name="T2" fmla="*/ 260 w 313"/>
              <a:gd name="T3" fmla="*/ 0 h 370"/>
              <a:gd name="T4" fmla="*/ 294 w 313"/>
              <a:gd name="T5" fmla="*/ 3 h 370"/>
              <a:gd name="T6" fmla="*/ 306 w 313"/>
              <a:gd name="T7" fmla="*/ 8 h 370"/>
              <a:gd name="T8" fmla="*/ 312 w 313"/>
              <a:gd name="T9" fmla="*/ 13 h 370"/>
              <a:gd name="T10" fmla="*/ 313 w 313"/>
              <a:gd name="T11" fmla="*/ 20 h 370"/>
              <a:gd name="T12" fmla="*/ 303 w 313"/>
              <a:gd name="T13" fmla="*/ 39 h 370"/>
              <a:gd name="T14" fmla="*/ 259 w 313"/>
              <a:gd name="T15" fmla="*/ 98 h 370"/>
              <a:gd name="T16" fmla="*/ 254 w 313"/>
              <a:gd name="T17" fmla="*/ 102 h 370"/>
              <a:gd name="T18" fmla="*/ 249 w 313"/>
              <a:gd name="T19" fmla="*/ 101 h 370"/>
              <a:gd name="T20" fmla="*/ 245 w 313"/>
              <a:gd name="T21" fmla="*/ 97 h 370"/>
              <a:gd name="T22" fmla="*/ 246 w 313"/>
              <a:gd name="T23" fmla="*/ 92 h 370"/>
              <a:gd name="T24" fmla="*/ 276 w 313"/>
              <a:gd name="T25" fmla="*/ 51 h 370"/>
              <a:gd name="T26" fmla="*/ 292 w 313"/>
              <a:gd name="T27" fmla="*/ 31 h 370"/>
              <a:gd name="T28" fmla="*/ 230 w 313"/>
              <a:gd name="T29" fmla="*/ 51 h 370"/>
              <a:gd name="T30" fmla="*/ 192 w 313"/>
              <a:gd name="T31" fmla="*/ 69 h 370"/>
              <a:gd name="T32" fmla="*/ 137 w 313"/>
              <a:gd name="T33" fmla="*/ 102 h 370"/>
              <a:gd name="T34" fmla="*/ 104 w 313"/>
              <a:gd name="T35" fmla="*/ 129 h 370"/>
              <a:gd name="T36" fmla="*/ 74 w 313"/>
              <a:gd name="T37" fmla="*/ 161 h 370"/>
              <a:gd name="T38" fmla="*/ 38 w 313"/>
              <a:gd name="T39" fmla="*/ 214 h 370"/>
              <a:gd name="T40" fmla="*/ 22 w 313"/>
              <a:gd name="T41" fmla="*/ 252 h 370"/>
              <a:gd name="T42" fmla="*/ 14 w 313"/>
              <a:gd name="T43" fmla="*/ 304 h 370"/>
              <a:gd name="T44" fmla="*/ 17 w 313"/>
              <a:gd name="T45" fmla="*/ 322 h 370"/>
              <a:gd name="T46" fmla="*/ 29 w 313"/>
              <a:gd name="T47" fmla="*/ 342 h 370"/>
              <a:gd name="T48" fmla="*/ 48 w 313"/>
              <a:gd name="T49" fmla="*/ 356 h 370"/>
              <a:gd name="T50" fmla="*/ 52 w 313"/>
              <a:gd name="T51" fmla="*/ 360 h 370"/>
              <a:gd name="T52" fmla="*/ 52 w 313"/>
              <a:gd name="T53" fmla="*/ 365 h 370"/>
              <a:gd name="T54" fmla="*/ 48 w 313"/>
              <a:gd name="T55" fmla="*/ 369 h 370"/>
              <a:gd name="T56" fmla="*/ 42 w 313"/>
              <a:gd name="T57" fmla="*/ 369 h 370"/>
              <a:gd name="T58" fmla="*/ 25 w 313"/>
              <a:gd name="T59" fmla="*/ 359 h 370"/>
              <a:gd name="T60" fmla="*/ 7 w 313"/>
              <a:gd name="T61" fmla="*/ 336 h 370"/>
              <a:gd name="T62" fmla="*/ 0 w 313"/>
              <a:gd name="T63" fmla="*/ 305 h 370"/>
              <a:gd name="T64" fmla="*/ 0 w 313"/>
              <a:gd name="T65" fmla="*/ 286 h 370"/>
              <a:gd name="T66" fmla="*/ 15 w 313"/>
              <a:gd name="T67" fmla="*/ 227 h 370"/>
              <a:gd name="T68" fmla="*/ 36 w 313"/>
              <a:gd name="T69" fmla="*/ 188 h 370"/>
              <a:gd name="T70" fmla="*/ 62 w 313"/>
              <a:gd name="T71" fmla="*/ 152 h 370"/>
              <a:gd name="T72" fmla="*/ 110 w 313"/>
              <a:gd name="T73" fmla="*/ 105 h 370"/>
              <a:gd name="T74" fmla="*/ 146 w 313"/>
              <a:gd name="T75" fmla="*/ 79 h 370"/>
              <a:gd name="T76" fmla="*/ 204 w 313"/>
              <a:gd name="T77" fmla="*/ 47 h 370"/>
              <a:gd name="T78" fmla="*/ 244 w 313"/>
              <a:gd name="T79" fmla="*/ 30 h 370"/>
              <a:gd name="T80" fmla="*/ 286 w 313"/>
              <a:gd name="T81" fmla="*/ 17 h 370"/>
              <a:gd name="T82" fmla="*/ 259 w 313"/>
              <a:gd name="T83" fmla="*/ 15 h 370"/>
              <a:gd name="T84" fmla="*/ 203 w 313"/>
              <a:gd name="T85" fmla="*/ 17 h 370"/>
              <a:gd name="T86" fmla="*/ 198 w 313"/>
              <a:gd name="T87" fmla="*/ 16 h 370"/>
              <a:gd name="T88" fmla="*/ 194 w 313"/>
              <a:gd name="T89" fmla="*/ 12 h 370"/>
              <a:gd name="T90" fmla="*/ 195 w 313"/>
              <a:gd name="T91" fmla="*/ 6 h 370"/>
              <a:gd name="T92" fmla="*/ 200 w 313"/>
              <a:gd name="T93" fmla="*/ 3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3" h="370">
                <a:moveTo>
                  <a:pt x="200" y="3"/>
                </a:moveTo>
                <a:lnTo>
                  <a:pt x="200" y="3"/>
                </a:lnTo>
                <a:lnTo>
                  <a:pt x="209" y="1"/>
                </a:lnTo>
                <a:lnTo>
                  <a:pt x="222" y="0"/>
                </a:lnTo>
                <a:lnTo>
                  <a:pt x="239" y="0"/>
                </a:lnTo>
                <a:lnTo>
                  <a:pt x="260" y="0"/>
                </a:lnTo>
                <a:lnTo>
                  <a:pt x="260" y="0"/>
                </a:lnTo>
                <a:lnTo>
                  <a:pt x="279" y="1"/>
                </a:lnTo>
                <a:lnTo>
                  <a:pt x="294" y="3"/>
                </a:lnTo>
                <a:lnTo>
                  <a:pt x="294" y="3"/>
                </a:lnTo>
                <a:lnTo>
                  <a:pt x="301" y="5"/>
                </a:lnTo>
                <a:lnTo>
                  <a:pt x="306" y="8"/>
                </a:lnTo>
                <a:lnTo>
                  <a:pt x="306" y="8"/>
                </a:lnTo>
                <a:lnTo>
                  <a:pt x="310" y="10"/>
                </a:lnTo>
                <a:lnTo>
                  <a:pt x="312" y="13"/>
                </a:lnTo>
                <a:lnTo>
                  <a:pt x="313" y="17"/>
                </a:lnTo>
                <a:lnTo>
                  <a:pt x="313" y="20"/>
                </a:lnTo>
                <a:lnTo>
                  <a:pt x="313" y="20"/>
                </a:lnTo>
                <a:lnTo>
                  <a:pt x="310" y="28"/>
                </a:lnTo>
                <a:lnTo>
                  <a:pt x="303" y="39"/>
                </a:lnTo>
                <a:lnTo>
                  <a:pt x="303" y="39"/>
                </a:lnTo>
                <a:lnTo>
                  <a:pt x="287" y="60"/>
                </a:lnTo>
                <a:lnTo>
                  <a:pt x="287" y="60"/>
                </a:lnTo>
                <a:lnTo>
                  <a:pt x="259" y="98"/>
                </a:lnTo>
                <a:lnTo>
                  <a:pt x="259" y="98"/>
                </a:lnTo>
                <a:lnTo>
                  <a:pt x="257" y="101"/>
                </a:lnTo>
                <a:lnTo>
                  <a:pt x="254" y="102"/>
                </a:lnTo>
                <a:lnTo>
                  <a:pt x="254" y="102"/>
                </a:lnTo>
                <a:lnTo>
                  <a:pt x="251" y="102"/>
                </a:lnTo>
                <a:lnTo>
                  <a:pt x="249" y="101"/>
                </a:lnTo>
                <a:lnTo>
                  <a:pt x="249" y="101"/>
                </a:lnTo>
                <a:lnTo>
                  <a:pt x="247" y="99"/>
                </a:lnTo>
                <a:lnTo>
                  <a:pt x="245" y="97"/>
                </a:lnTo>
                <a:lnTo>
                  <a:pt x="245" y="97"/>
                </a:lnTo>
                <a:lnTo>
                  <a:pt x="245" y="94"/>
                </a:lnTo>
                <a:lnTo>
                  <a:pt x="246" y="92"/>
                </a:lnTo>
                <a:lnTo>
                  <a:pt x="246" y="92"/>
                </a:lnTo>
                <a:lnTo>
                  <a:pt x="255" y="78"/>
                </a:lnTo>
                <a:lnTo>
                  <a:pt x="276" y="51"/>
                </a:lnTo>
                <a:lnTo>
                  <a:pt x="276" y="51"/>
                </a:lnTo>
                <a:lnTo>
                  <a:pt x="292" y="31"/>
                </a:lnTo>
                <a:lnTo>
                  <a:pt x="292" y="31"/>
                </a:lnTo>
                <a:lnTo>
                  <a:pt x="271" y="37"/>
                </a:lnTo>
                <a:lnTo>
                  <a:pt x="250" y="43"/>
                </a:lnTo>
                <a:lnTo>
                  <a:pt x="230" y="51"/>
                </a:lnTo>
                <a:lnTo>
                  <a:pt x="211" y="60"/>
                </a:lnTo>
                <a:lnTo>
                  <a:pt x="211" y="60"/>
                </a:lnTo>
                <a:lnTo>
                  <a:pt x="192" y="69"/>
                </a:lnTo>
                <a:lnTo>
                  <a:pt x="173" y="79"/>
                </a:lnTo>
                <a:lnTo>
                  <a:pt x="155" y="90"/>
                </a:lnTo>
                <a:lnTo>
                  <a:pt x="137" y="102"/>
                </a:lnTo>
                <a:lnTo>
                  <a:pt x="137" y="102"/>
                </a:lnTo>
                <a:lnTo>
                  <a:pt x="120" y="115"/>
                </a:lnTo>
                <a:lnTo>
                  <a:pt x="104" y="129"/>
                </a:lnTo>
                <a:lnTo>
                  <a:pt x="88" y="144"/>
                </a:lnTo>
                <a:lnTo>
                  <a:pt x="74" y="161"/>
                </a:lnTo>
                <a:lnTo>
                  <a:pt x="74" y="161"/>
                </a:lnTo>
                <a:lnTo>
                  <a:pt x="60" y="178"/>
                </a:lnTo>
                <a:lnTo>
                  <a:pt x="48" y="196"/>
                </a:lnTo>
                <a:lnTo>
                  <a:pt x="38" y="214"/>
                </a:lnTo>
                <a:lnTo>
                  <a:pt x="29" y="233"/>
                </a:lnTo>
                <a:lnTo>
                  <a:pt x="29" y="233"/>
                </a:lnTo>
                <a:lnTo>
                  <a:pt x="22" y="252"/>
                </a:lnTo>
                <a:lnTo>
                  <a:pt x="17" y="270"/>
                </a:lnTo>
                <a:lnTo>
                  <a:pt x="15" y="287"/>
                </a:lnTo>
                <a:lnTo>
                  <a:pt x="14" y="304"/>
                </a:lnTo>
                <a:lnTo>
                  <a:pt x="14" y="304"/>
                </a:lnTo>
                <a:lnTo>
                  <a:pt x="15" y="313"/>
                </a:lnTo>
                <a:lnTo>
                  <a:pt x="17" y="322"/>
                </a:lnTo>
                <a:lnTo>
                  <a:pt x="20" y="329"/>
                </a:lnTo>
                <a:lnTo>
                  <a:pt x="24" y="336"/>
                </a:lnTo>
                <a:lnTo>
                  <a:pt x="29" y="342"/>
                </a:lnTo>
                <a:lnTo>
                  <a:pt x="34" y="347"/>
                </a:lnTo>
                <a:lnTo>
                  <a:pt x="41" y="352"/>
                </a:lnTo>
                <a:lnTo>
                  <a:pt x="48" y="356"/>
                </a:lnTo>
                <a:lnTo>
                  <a:pt x="48" y="356"/>
                </a:lnTo>
                <a:lnTo>
                  <a:pt x="50" y="357"/>
                </a:lnTo>
                <a:lnTo>
                  <a:pt x="52" y="360"/>
                </a:lnTo>
                <a:lnTo>
                  <a:pt x="52" y="360"/>
                </a:lnTo>
                <a:lnTo>
                  <a:pt x="52" y="362"/>
                </a:lnTo>
                <a:lnTo>
                  <a:pt x="52" y="365"/>
                </a:lnTo>
                <a:lnTo>
                  <a:pt x="52" y="365"/>
                </a:lnTo>
                <a:lnTo>
                  <a:pt x="50" y="367"/>
                </a:lnTo>
                <a:lnTo>
                  <a:pt x="48" y="369"/>
                </a:lnTo>
                <a:lnTo>
                  <a:pt x="48" y="369"/>
                </a:lnTo>
                <a:lnTo>
                  <a:pt x="45" y="370"/>
                </a:lnTo>
                <a:lnTo>
                  <a:pt x="42" y="369"/>
                </a:lnTo>
                <a:lnTo>
                  <a:pt x="42" y="369"/>
                </a:lnTo>
                <a:lnTo>
                  <a:pt x="33" y="365"/>
                </a:lnTo>
                <a:lnTo>
                  <a:pt x="25" y="359"/>
                </a:lnTo>
                <a:lnTo>
                  <a:pt x="18" y="352"/>
                </a:lnTo>
                <a:lnTo>
                  <a:pt x="12" y="345"/>
                </a:lnTo>
                <a:lnTo>
                  <a:pt x="7" y="336"/>
                </a:lnTo>
                <a:lnTo>
                  <a:pt x="3" y="327"/>
                </a:lnTo>
                <a:lnTo>
                  <a:pt x="1" y="316"/>
                </a:lnTo>
                <a:lnTo>
                  <a:pt x="0" y="305"/>
                </a:lnTo>
                <a:lnTo>
                  <a:pt x="0" y="305"/>
                </a:lnTo>
                <a:lnTo>
                  <a:pt x="0" y="296"/>
                </a:lnTo>
                <a:lnTo>
                  <a:pt x="0" y="286"/>
                </a:lnTo>
                <a:lnTo>
                  <a:pt x="3" y="267"/>
                </a:lnTo>
                <a:lnTo>
                  <a:pt x="8" y="248"/>
                </a:lnTo>
                <a:lnTo>
                  <a:pt x="15" y="227"/>
                </a:lnTo>
                <a:lnTo>
                  <a:pt x="15" y="227"/>
                </a:lnTo>
                <a:lnTo>
                  <a:pt x="25" y="207"/>
                </a:lnTo>
                <a:lnTo>
                  <a:pt x="36" y="188"/>
                </a:lnTo>
                <a:lnTo>
                  <a:pt x="48" y="170"/>
                </a:lnTo>
                <a:lnTo>
                  <a:pt x="62" y="152"/>
                </a:lnTo>
                <a:lnTo>
                  <a:pt x="62" y="152"/>
                </a:lnTo>
                <a:lnTo>
                  <a:pt x="78" y="135"/>
                </a:lnTo>
                <a:lnTo>
                  <a:pt x="93" y="119"/>
                </a:lnTo>
                <a:lnTo>
                  <a:pt x="110" y="105"/>
                </a:lnTo>
                <a:lnTo>
                  <a:pt x="128" y="91"/>
                </a:lnTo>
                <a:lnTo>
                  <a:pt x="128" y="91"/>
                </a:lnTo>
                <a:lnTo>
                  <a:pt x="146" y="79"/>
                </a:lnTo>
                <a:lnTo>
                  <a:pt x="165" y="67"/>
                </a:lnTo>
                <a:lnTo>
                  <a:pt x="184" y="57"/>
                </a:lnTo>
                <a:lnTo>
                  <a:pt x="204" y="47"/>
                </a:lnTo>
                <a:lnTo>
                  <a:pt x="204" y="47"/>
                </a:lnTo>
                <a:lnTo>
                  <a:pt x="224" y="38"/>
                </a:lnTo>
                <a:lnTo>
                  <a:pt x="244" y="30"/>
                </a:lnTo>
                <a:lnTo>
                  <a:pt x="265" y="23"/>
                </a:lnTo>
                <a:lnTo>
                  <a:pt x="286" y="17"/>
                </a:lnTo>
                <a:lnTo>
                  <a:pt x="286" y="17"/>
                </a:lnTo>
                <a:lnTo>
                  <a:pt x="274" y="16"/>
                </a:lnTo>
                <a:lnTo>
                  <a:pt x="259" y="15"/>
                </a:lnTo>
                <a:lnTo>
                  <a:pt x="259" y="15"/>
                </a:lnTo>
                <a:lnTo>
                  <a:pt x="224" y="15"/>
                </a:lnTo>
                <a:lnTo>
                  <a:pt x="212" y="15"/>
                </a:lnTo>
                <a:lnTo>
                  <a:pt x="203" y="17"/>
                </a:lnTo>
                <a:lnTo>
                  <a:pt x="203" y="17"/>
                </a:lnTo>
                <a:lnTo>
                  <a:pt x="200" y="17"/>
                </a:lnTo>
                <a:lnTo>
                  <a:pt x="198" y="16"/>
                </a:lnTo>
                <a:lnTo>
                  <a:pt x="198" y="16"/>
                </a:lnTo>
                <a:lnTo>
                  <a:pt x="196" y="14"/>
                </a:lnTo>
                <a:lnTo>
                  <a:pt x="194" y="12"/>
                </a:lnTo>
                <a:lnTo>
                  <a:pt x="194" y="12"/>
                </a:lnTo>
                <a:lnTo>
                  <a:pt x="194" y="9"/>
                </a:lnTo>
                <a:lnTo>
                  <a:pt x="195" y="6"/>
                </a:lnTo>
                <a:lnTo>
                  <a:pt x="195" y="6"/>
                </a:lnTo>
                <a:lnTo>
                  <a:pt x="197" y="4"/>
                </a:lnTo>
                <a:lnTo>
                  <a:pt x="200" y="3"/>
                </a:lnTo>
                <a:close/>
              </a:path>
            </a:pathLst>
          </a:custGeom>
          <a:solidFill>
            <a:srgbClr val="18212E"/>
          </a:solidFill>
          <a:ln>
            <a:noFill/>
          </a:ln>
        </p:spPr>
        <p:txBody>
          <a:bodyPr vert="horz" wrap="square" lIns="182880" tIns="91440" rIns="182880" bIns="91440" numCol="1" anchor="t" anchorCtr="0" compatLnSpc="1"/>
          <a:lstStyle/>
          <a:p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272464" y="1858970"/>
            <a:ext cx="3639742" cy="3527667"/>
            <a:chOff x="4283894" y="1697680"/>
            <a:chExt cx="3639742" cy="3527667"/>
          </a:xfrm>
        </p:grpSpPr>
        <p:grpSp>
          <p:nvGrpSpPr>
            <p:cNvPr id="3" name="组合 2"/>
            <p:cNvGrpSpPr/>
            <p:nvPr/>
          </p:nvGrpSpPr>
          <p:grpSpPr>
            <a:xfrm>
              <a:off x="4283894" y="1697680"/>
              <a:ext cx="3639742" cy="3527667"/>
              <a:chOff x="4283894" y="1697680"/>
              <a:chExt cx="3639742" cy="3527667"/>
            </a:xfrm>
          </p:grpSpPr>
          <p:sp>
            <p:nvSpPr>
              <p:cNvPr id="7" name="Freeform 468"/>
              <p:cNvSpPr/>
              <p:nvPr/>
            </p:nvSpPr>
            <p:spPr bwMode="auto">
              <a:xfrm>
                <a:off x="4335005" y="1707369"/>
                <a:ext cx="3521986" cy="3517978"/>
              </a:xfrm>
              <a:custGeom>
                <a:avLst/>
                <a:gdLst>
                  <a:gd name="T0" fmla="*/ 462 w 879"/>
                  <a:gd name="T1" fmla="*/ 878 h 878"/>
                  <a:gd name="T2" fmla="*/ 528 w 879"/>
                  <a:gd name="T3" fmla="*/ 869 h 878"/>
                  <a:gd name="T4" fmla="*/ 591 w 879"/>
                  <a:gd name="T5" fmla="*/ 852 h 878"/>
                  <a:gd name="T6" fmla="*/ 649 w 879"/>
                  <a:gd name="T7" fmla="*/ 826 h 878"/>
                  <a:gd name="T8" fmla="*/ 702 w 879"/>
                  <a:gd name="T9" fmla="*/ 791 h 878"/>
                  <a:gd name="T10" fmla="*/ 750 w 879"/>
                  <a:gd name="T11" fmla="*/ 750 h 878"/>
                  <a:gd name="T12" fmla="*/ 791 w 879"/>
                  <a:gd name="T13" fmla="*/ 701 h 878"/>
                  <a:gd name="T14" fmla="*/ 826 w 879"/>
                  <a:gd name="T15" fmla="*/ 648 h 878"/>
                  <a:gd name="T16" fmla="*/ 853 w 879"/>
                  <a:gd name="T17" fmla="*/ 590 h 878"/>
                  <a:gd name="T18" fmla="*/ 871 w 879"/>
                  <a:gd name="T19" fmla="*/ 527 h 878"/>
                  <a:gd name="T20" fmla="*/ 879 w 879"/>
                  <a:gd name="T21" fmla="*/ 462 h 878"/>
                  <a:gd name="T22" fmla="*/ 879 w 879"/>
                  <a:gd name="T23" fmla="*/ 416 h 878"/>
                  <a:gd name="T24" fmla="*/ 871 w 879"/>
                  <a:gd name="T25" fmla="*/ 350 h 878"/>
                  <a:gd name="T26" fmla="*/ 853 w 879"/>
                  <a:gd name="T27" fmla="*/ 288 h 878"/>
                  <a:gd name="T28" fmla="*/ 826 w 879"/>
                  <a:gd name="T29" fmla="*/ 230 h 878"/>
                  <a:gd name="T30" fmla="*/ 791 w 879"/>
                  <a:gd name="T31" fmla="*/ 176 h 878"/>
                  <a:gd name="T32" fmla="*/ 750 w 879"/>
                  <a:gd name="T33" fmla="*/ 128 h 878"/>
                  <a:gd name="T34" fmla="*/ 702 w 879"/>
                  <a:gd name="T35" fmla="*/ 86 h 878"/>
                  <a:gd name="T36" fmla="*/ 649 w 879"/>
                  <a:gd name="T37" fmla="*/ 52 h 878"/>
                  <a:gd name="T38" fmla="*/ 591 w 879"/>
                  <a:gd name="T39" fmla="*/ 26 h 878"/>
                  <a:gd name="T40" fmla="*/ 528 w 879"/>
                  <a:gd name="T41" fmla="*/ 8 h 878"/>
                  <a:gd name="T42" fmla="*/ 462 w 879"/>
                  <a:gd name="T43" fmla="*/ 0 h 878"/>
                  <a:gd name="T44" fmla="*/ 417 w 879"/>
                  <a:gd name="T45" fmla="*/ 0 h 878"/>
                  <a:gd name="T46" fmla="*/ 352 w 879"/>
                  <a:gd name="T47" fmla="*/ 8 h 878"/>
                  <a:gd name="T48" fmla="*/ 289 w 879"/>
                  <a:gd name="T49" fmla="*/ 26 h 878"/>
                  <a:gd name="T50" fmla="*/ 231 w 879"/>
                  <a:gd name="T51" fmla="*/ 52 h 878"/>
                  <a:gd name="T52" fmla="*/ 177 w 879"/>
                  <a:gd name="T53" fmla="*/ 86 h 878"/>
                  <a:gd name="T54" fmla="*/ 129 w 879"/>
                  <a:gd name="T55" fmla="*/ 128 h 878"/>
                  <a:gd name="T56" fmla="*/ 87 w 879"/>
                  <a:gd name="T57" fmla="*/ 176 h 878"/>
                  <a:gd name="T58" fmla="*/ 53 w 879"/>
                  <a:gd name="T59" fmla="*/ 230 h 878"/>
                  <a:gd name="T60" fmla="*/ 27 w 879"/>
                  <a:gd name="T61" fmla="*/ 288 h 878"/>
                  <a:gd name="T62" fmla="*/ 9 w 879"/>
                  <a:gd name="T63" fmla="*/ 350 h 878"/>
                  <a:gd name="T64" fmla="*/ 1 w 879"/>
                  <a:gd name="T65" fmla="*/ 416 h 878"/>
                  <a:gd name="T66" fmla="*/ 1 w 879"/>
                  <a:gd name="T67" fmla="*/ 462 h 878"/>
                  <a:gd name="T68" fmla="*/ 9 w 879"/>
                  <a:gd name="T69" fmla="*/ 527 h 878"/>
                  <a:gd name="T70" fmla="*/ 27 w 879"/>
                  <a:gd name="T71" fmla="*/ 590 h 878"/>
                  <a:gd name="T72" fmla="*/ 53 w 879"/>
                  <a:gd name="T73" fmla="*/ 648 h 878"/>
                  <a:gd name="T74" fmla="*/ 87 w 879"/>
                  <a:gd name="T75" fmla="*/ 701 h 878"/>
                  <a:gd name="T76" fmla="*/ 129 w 879"/>
                  <a:gd name="T77" fmla="*/ 750 h 878"/>
                  <a:gd name="T78" fmla="*/ 177 w 879"/>
                  <a:gd name="T79" fmla="*/ 791 h 878"/>
                  <a:gd name="T80" fmla="*/ 231 w 879"/>
                  <a:gd name="T81" fmla="*/ 826 h 878"/>
                  <a:gd name="T82" fmla="*/ 289 w 879"/>
                  <a:gd name="T83" fmla="*/ 852 h 878"/>
                  <a:gd name="T84" fmla="*/ 352 w 879"/>
                  <a:gd name="T85" fmla="*/ 869 h 878"/>
                  <a:gd name="T86" fmla="*/ 417 w 879"/>
                  <a:gd name="T87" fmla="*/ 87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79" h="878">
                    <a:moveTo>
                      <a:pt x="439" y="878"/>
                    </a:moveTo>
                    <a:lnTo>
                      <a:pt x="439" y="878"/>
                    </a:lnTo>
                    <a:lnTo>
                      <a:pt x="462" y="878"/>
                    </a:lnTo>
                    <a:lnTo>
                      <a:pt x="484" y="877"/>
                    </a:lnTo>
                    <a:lnTo>
                      <a:pt x="507" y="873"/>
                    </a:lnTo>
                    <a:lnTo>
                      <a:pt x="528" y="869"/>
                    </a:lnTo>
                    <a:lnTo>
                      <a:pt x="549" y="865"/>
                    </a:lnTo>
                    <a:lnTo>
                      <a:pt x="570" y="859"/>
                    </a:lnTo>
                    <a:lnTo>
                      <a:pt x="591" y="852"/>
                    </a:lnTo>
                    <a:lnTo>
                      <a:pt x="610" y="843"/>
                    </a:lnTo>
                    <a:lnTo>
                      <a:pt x="630" y="835"/>
                    </a:lnTo>
                    <a:lnTo>
                      <a:pt x="649" y="826"/>
                    </a:lnTo>
                    <a:lnTo>
                      <a:pt x="667" y="815"/>
                    </a:lnTo>
                    <a:lnTo>
                      <a:pt x="685" y="803"/>
                    </a:lnTo>
                    <a:lnTo>
                      <a:pt x="702" y="791"/>
                    </a:lnTo>
                    <a:lnTo>
                      <a:pt x="719" y="778"/>
                    </a:lnTo>
                    <a:lnTo>
                      <a:pt x="734" y="764"/>
                    </a:lnTo>
                    <a:lnTo>
                      <a:pt x="750" y="750"/>
                    </a:lnTo>
                    <a:lnTo>
                      <a:pt x="765" y="734"/>
                    </a:lnTo>
                    <a:lnTo>
                      <a:pt x="778" y="718"/>
                    </a:lnTo>
                    <a:lnTo>
                      <a:pt x="791" y="701"/>
                    </a:lnTo>
                    <a:lnTo>
                      <a:pt x="804" y="685"/>
                    </a:lnTo>
                    <a:lnTo>
                      <a:pt x="815" y="667"/>
                    </a:lnTo>
                    <a:lnTo>
                      <a:pt x="826" y="648"/>
                    </a:lnTo>
                    <a:lnTo>
                      <a:pt x="836" y="629"/>
                    </a:lnTo>
                    <a:lnTo>
                      <a:pt x="845" y="610"/>
                    </a:lnTo>
                    <a:lnTo>
                      <a:pt x="853" y="590"/>
                    </a:lnTo>
                    <a:lnTo>
                      <a:pt x="859" y="570"/>
                    </a:lnTo>
                    <a:lnTo>
                      <a:pt x="865" y="548"/>
                    </a:lnTo>
                    <a:lnTo>
                      <a:pt x="871" y="527"/>
                    </a:lnTo>
                    <a:lnTo>
                      <a:pt x="874" y="506"/>
                    </a:lnTo>
                    <a:lnTo>
                      <a:pt x="877" y="483"/>
                    </a:lnTo>
                    <a:lnTo>
                      <a:pt x="879" y="462"/>
                    </a:lnTo>
                    <a:lnTo>
                      <a:pt x="879" y="439"/>
                    </a:lnTo>
                    <a:lnTo>
                      <a:pt x="879" y="439"/>
                    </a:lnTo>
                    <a:lnTo>
                      <a:pt x="879" y="416"/>
                    </a:lnTo>
                    <a:lnTo>
                      <a:pt x="877" y="394"/>
                    </a:lnTo>
                    <a:lnTo>
                      <a:pt x="874" y="372"/>
                    </a:lnTo>
                    <a:lnTo>
                      <a:pt x="871" y="350"/>
                    </a:lnTo>
                    <a:lnTo>
                      <a:pt x="865" y="329"/>
                    </a:lnTo>
                    <a:lnTo>
                      <a:pt x="859" y="308"/>
                    </a:lnTo>
                    <a:lnTo>
                      <a:pt x="853" y="288"/>
                    </a:lnTo>
                    <a:lnTo>
                      <a:pt x="845" y="267"/>
                    </a:lnTo>
                    <a:lnTo>
                      <a:pt x="836" y="249"/>
                    </a:lnTo>
                    <a:lnTo>
                      <a:pt x="826" y="230"/>
                    </a:lnTo>
                    <a:lnTo>
                      <a:pt x="815" y="211"/>
                    </a:lnTo>
                    <a:lnTo>
                      <a:pt x="804" y="193"/>
                    </a:lnTo>
                    <a:lnTo>
                      <a:pt x="791" y="176"/>
                    </a:lnTo>
                    <a:lnTo>
                      <a:pt x="778" y="160"/>
                    </a:lnTo>
                    <a:lnTo>
                      <a:pt x="765" y="143"/>
                    </a:lnTo>
                    <a:lnTo>
                      <a:pt x="750" y="128"/>
                    </a:lnTo>
                    <a:lnTo>
                      <a:pt x="734" y="113"/>
                    </a:lnTo>
                    <a:lnTo>
                      <a:pt x="719" y="99"/>
                    </a:lnTo>
                    <a:lnTo>
                      <a:pt x="702" y="86"/>
                    </a:lnTo>
                    <a:lnTo>
                      <a:pt x="685" y="74"/>
                    </a:lnTo>
                    <a:lnTo>
                      <a:pt x="667" y="62"/>
                    </a:lnTo>
                    <a:lnTo>
                      <a:pt x="649" y="52"/>
                    </a:lnTo>
                    <a:lnTo>
                      <a:pt x="630" y="42"/>
                    </a:lnTo>
                    <a:lnTo>
                      <a:pt x="610" y="34"/>
                    </a:lnTo>
                    <a:lnTo>
                      <a:pt x="591" y="26"/>
                    </a:lnTo>
                    <a:lnTo>
                      <a:pt x="570" y="19"/>
                    </a:lnTo>
                    <a:lnTo>
                      <a:pt x="549" y="13"/>
                    </a:lnTo>
                    <a:lnTo>
                      <a:pt x="528" y="8"/>
                    </a:lnTo>
                    <a:lnTo>
                      <a:pt x="507" y="4"/>
                    </a:lnTo>
                    <a:lnTo>
                      <a:pt x="484" y="1"/>
                    </a:lnTo>
                    <a:lnTo>
                      <a:pt x="462" y="0"/>
                    </a:lnTo>
                    <a:lnTo>
                      <a:pt x="439" y="0"/>
                    </a:lnTo>
                    <a:lnTo>
                      <a:pt x="439" y="0"/>
                    </a:lnTo>
                    <a:lnTo>
                      <a:pt x="417" y="0"/>
                    </a:lnTo>
                    <a:lnTo>
                      <a:pt x="394" y="1"/>
                    </a:lnTo>
                    <a:lnTo>
                      <a:pt x="373" y="4"/>
                    </a:lnTo>
                    <a:lnTo>
                      <a:pt x="352" y="8"/>
                    </a:lnTo>
                    <a:lnTo>
                      <a:pt x="330" y="13"/>
                    </a:lnTo>
                    <a:lnTo>
                      <a:pt x="309" y="19"/>
                    </a:lnTo>
                    <a:lnTo>
                      <a:pt x="289" y="26"/>
                    </a:lnTo>
                    <a:lnTo>
                      <a:pt x="269" y="34"/>
                    </a:lnTo>
                    <a:lnTo>
                      <a:pt x="250" y="42"/>
                    </a:lnTo>
                    <a:lnTo>
                      <a:pt x="231" y="52"/>
                    </a:lnTo>
                    <a:lnTo>
                      <a:pt x="212" y="62"/>
                    </a:lnTo>
                    <a:lnTo>
                      <a:pt x="194" y="74"/>
                    </a:lnTo>
                    <a:lnTo>
                      <a:pt x="177" y="86"/>
                    </a:lnTo>
                    <a:lnTo>
                      <a:pt x="161" y="99"/>
                    </a:lnTo>
                    <a:lnTo>
                      <a:pt x="144" y="113"/>
                    </a:lnTo>
                    <a:lnTo>
                      <a:pt x="129" y="128"/>
                    </a:lnTo>
                    <a:lnTo>
                      <a:pt x="115" y="143"/>
                    </a:lnTo>
                    <a:lnTo>
                      <a:pt x="100" y="160"/>
                    </a:lnTo>
                    <a:lnTo>
                      <a:pt x="87" y="176"/>
                    </a:lnTo>
                    <a:lnTo>
                      <a:pt x="75" y="193"/>
                    </a:lnTo>
                    <a:lnTo>
                      <a:pt x="64" y="211"/>
                    </a:lnTo>
                    <a:lnTo>
                      <a:pt x="53" y="230"/>
                    </a:lnTo>
                    <a:lnTo>
                      <a:pt x="43" y="249"/>
                    </a:lnTo>
                    <a:lnTo>
                      <a:pt x="35" y="267"/>
                    </a:lnTo>
                    <a:lnTo>
                      <a:pt x="27" y="288"/>
                    </a:lnTo>
                    <a:lnTo>
                      <a:pt x="20" y="308"/>
                    </a:lnTo>
                    <a:lnTo>
                      <a:pt x="14" y="329"/>
                    </a:lnTo>
                    <a:lnTo>
                      <a:pt x="9" y="350"/>
                    </a:lnTo>
                    <a:lnTo>
                      <a:pt x="6" y="372"/>
                    </a:lnTo>
                    <a:lnTo>
                      <a:pt x="2" y="394"/>
                    </a:lnTo>
                    <a:lnTo>
                      <a:pt x="1" y="416"/>
                    </a:lnTo>
                    <a:lnTo>
                      <a:pt x="0" y="439"/>
                    </a:lnTo>
                    <a:lnTo>
                      <a:pt x="0" y="439"/>
                    </a:lnTo>
                    <a:lnTo>
                      <a:pt x="1" y="462"/>
                    </a:lnTo>
                    <a:lnTo>
                      <a:pt x="2" y="483"/>
                    </a:lnTo>
                    <a:lnTo>
                      <a:pt x="6" y="506"/>
                    </a:lnTo>
                    <a:lnTo>
                      <a:pt x="9" y="527"/>
                    </a:lnTo>
                    <a:lnTo>
                      <a:pt x="14" y="548"/>
                    </a:lnTo>
                    <a:lnTo>
                      <a:pt x="20" y="570"/>
                    </a:lnTo>
                    <a:lnTo>
                      <a:pt x="27" y="590"/>
                    </a:lnTo>
                    <a:lnTo>
                      <a:pt x="35" y="610"/>
                    </a:lnTo>
                    <a:lnTo>
                      <a:pt x="43" y="629"/>
                    </a:lnTo>
                    <a:lnTo>
                      <a:pt x="53" y="648"/>
                    </a:lnTo>
                    <a:lnTo>
                      <a:pt x="64" y="667"/>
                    </a:lnTo>
                    <a:lnTo>
                      <a:pt x="75" y="685"/>
                    </a:lnTo>
                    <a:lnTo>
                      <a:pt x="87" y="701"/>
                    </a:lnTo>
                    <a:lnTo>
                      <a:pt x="100" y="718"/>
                    </a:lnTo>
                    <a:lnTo>
                      <a:pt x="115" y="734"/>
                    </a:lnTo>
                    <a:lnTo>
                      <a:pt x="129" y="750"/>
                    </a:lnTo>
                    <a:lnTo>
                      <a:pt x="144" y="764"/>
                    </a:lnTo>
                    <a:lnTo>
                      <a:pt x="161" y="778"/>
                    </a:lnTo>
                    <a:lnTo>
                      <a:pt x="177" y="791"/>
                    </a:lnTo>
                    <a:lnTo>
                      <a:pt x="194" y="803"/>
                    </a:lnTo>
                    <a:lnTo>
                      <a:pt x="212" y="815"/>
                    </a:lnTo>
                    <a:lnTo>
                      <a:pt x="231" y="826"/>
                    </a:lnTo>
                    <a:lnTo>
                      <a:pt x="250" y="835"/>
                    </a:lnTo>
                    <a:lnTo>
                      <a:pt x="269" y="843"/>
                    </a:lnTo>
                    <a:lnTo>
                      <a:pt x="289" y="852"/>
                    </a:lnTo>
                    <a:lnTo>
                      <a:pt x="309" y="859"/>
                    </a:lnTo>
                    <a:lnTo>
                      <a:pt x="330" y="865"/>
                    </a:lnTo>
                    <a:lnTo>
                      <a:pt x="352" y="869"/>
                    </a:lnTo>
                    <a:lnTo>
                      <a:pt x="373" y="873"/>
                    </a:lnTo>
                    <a:lnTo>
                      <a:pt x="394" y="877"/>
                    </a:lnTo>
                    <a:lnTo>
                      <a:pt x="417" y="878"/>
                    </a:lnTo>
                    <a:lnTo>
                      <a:pt x="439" y="87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vert="horz" wrap="square" lIns="182880" tIns="91440" rIns="182880" bIns="91440" numCol="1" anchor="t" anchorCtr="0" compatLnSpc="1"/>
              <a:lstStyle/>
              <a:p>
                <a:endParaRPr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graphicFrame>
            <p:nvGraphicFramePr>
              <p:cNvPr id="11" name="Chart 163"/>
              <p:cNvGraphicFramePr/>
              <p:nvPr/>
            </p:nvGraphicFramePr>
            <p:xfrm>
              <a:off x="4283894" y="1697680"/>
              <a:ext cx="3639742" cy="345226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</p:grpSp>
        <p:grpSp>
          <p:nvGrpSpPr>
            <p:cNvPr id="32" name="Group 8"/>
            <p:cNvGrpSpPr/>
            <p:nvPr/>
          </p:nvGrpSpPr>
          <p:grpSpPr>
            <a:xfrm>
              <a:off x="5270786" y="2641144"/>
              <a:ext cx="1650425" cy="1650425"/>
              <a:chOff x="5401113" y="3026838"/>
              <a:chExt cx="1429358" cy="1429358"/>
            </a:xfrm>
          </p:grpSpPr>
          <p:sp>
            <p:nvSpPr>
              <p:cNvPr id="33" name="Oval 164"/>
              <p:cNvSpPr/>
              <p:nvPr/>
            </p:nvSpPr>
            <p:spPr>
              <a:xfrm>
                <a:off x="5401113" y="3026838"/>
                <a:ext cx="1429358" cy="14293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Freeform 113"/>
              <p:cNvSpPr>
                <a:spLocks noEditPoints="1"/>
              </p:cNvSpPr>
              <p:nvPr/>
            </p:nvSpPr>
            <p:spPr bwMode="auto">
              <a:xfrm>
                <a:off x="5887192" y="3512917"/>
                <a:ext cx="457200" cy="457200"/>
              </a:xfrm>
              <a:custGeom>
                <a:avLst/>
                <a:gdLst>
                  <a:gd name="T0" fmla="*/ 969 w 1152"/>
                  <a:gd name="T1" fmla="*/ 435 h 1152"/>
                  <a:gd name="T2" fmla="*/ 944 w 1152"/>
                  <a:gd name="T3" fmla="*/ 359 h 1152"/>
                  <a:gd name="T4" fmla="*/ 900 w 1152"/>
                  <a:gd name="T5" fmla="*/ 291 h 1152"/>
                  <a:gd name="T6" fmla="*/ 834 w 1152"/>
                  <a:gd name="T7" fmla="*/ 231 h 1152"/>
                  <a:gd name="T8" fmla="*/ 754 w 1152"/>
                  <a:gd name="T9" fmla="*/ 193 h 1152"/>
                  <a:gd name="T10" fmla="*/ 667 w 1152"/>
                  <a:gd name="T11" fmla="*/ 179 h 1152"/>
                  <a:gd name="T12" fmla="*/ 795 w 1152"/>
                  <a:gd name="T13" fmla="*/ 79 h 1152"/>
                  <a:gd name="T14" fmla="*/ 877 w 1152"/>
                  <a:gd name="T15" fmla="*/ 75 h 1152"/>
                  <a:gd name="T16" fmla="*/ 941 w 1152"/>
                  <a:gd name="T17" fmla="*/ 95 h 1152"/>
                  <a:gd name="T18" fmla="*/ 999 w 1152"/>
                  <a:gd name="T19" fmla="*/ 135 h 1152"/>
                  <a:gd name="T20" fmla="*/ 1067 w 1152"/>
                  <a:gd name="T21" fmla="*/ 234 h 1152"/>
                  <a:gd name="T22" fmla="*/ 1076 w 1152"/>
                  <a:gd name="T23" fmla="*/ 348 h 1152"/>
                  <a:gd name="T24" fmla="*/ 320 w 1152"/>
                  <a:gd name="T25" fmla="*/ 1031 h 1152"/>
                  <a:gd name="T26" fmla="*/ 285 w 1152"/>
                  <a:gd name="T27" fmla="*/ 924 h 1152"/>
                  <a:gd name="T28" fmla="*/ 195 w 1152"/>
                  <a:gd name="T29" fmla="*/ 849 h 1152"/>
                  <a:gd name="T30" fmla="*/ 162 w 1152"/>
                  <a:gd name="T31" fmla="*/ 695 h 1152"/>
                  <a:gd name="T32" fmla="*/ 218 w 1152"/>
                  <a:gd name="T33" fmla="*/ 655 h 1152"/>
                  <a:gd name="T34" fmla="*/ 320 w 1152"/>
                  <a:gd name="T35" fmla="*/ 653 h 1152"/>
                  <a:gd name="T36" fmla="*/ 419 w 1152"/>
                  <a:gd name="T37" fmla="*/ 705 h 1152"/>
                  <a:gd name="T38" fmla="*/ 490 w 1152"/>
                  <a:gd name="T39" fmla="*/ 803 h 1152"/>
                  <a:gd name="T40" fmla="*/ 502 w 1152"/>
                  <a:gd name="T41" fmla="*/ 912 h 1152"/>
                  <a:gd name="T42" fmla="*/ 459 w 1152"/>
                  <a:gd name="T43" fmla="*/ 993 h 1152"/>
                  <a:gd name="T44" fmla="*/ 114 w 1152"/>
                  <a:gd name="T45" fmla="*/ 1078 h 1152"/>
                  <a:gd name="T46" fmla="*/ 73 w 1152"/>
                  <a:gd name="T47" fmla="*/ 1037 h 1152"/>
                  <a:gd name="T48" fmla="*/ 145 w 1152"/>
                  <a:gd name="T49" fmla="*/ 871 h 1152"/>
                  <a:gd name="T50" fmla="*/ 234 w 1152"/>
                  <a:gd name="T51" fmla="*/ 918 h 1152"/>
                  <a:gd name="T52" fmla="*/ 282 w 1152"/>
                  <a:gd name="T53" fmla="*/ 1008 h 1152"/>
                  <a:gd name="T54" fmla="*/ 352 w 1152"/>
                  <a:gd name="T55" fmla="*/ 587 h 1152"/>
                  <a:gd name="T56" fmla="*/ 274 w 1152"/>
                  <a:gd name="T57" fmla="*/ 575 h 1152"/>
                  <a:gd name="T58" fmla="*/ 596 w 1152"/>
                  <a:gd name="T59" fmla="*/ 265 h 1152"/>
                  <a:gd name="T60" fmla="*/ 660 w 1152"/>
                  <a:gd name="T61" fmla="*/ 251 h 1152"/>
                  <a:gd name="T62" fmla="*/ 378 w 1152"/>
                  <a:gd name="T63" fmla="*/ 597 h 1152"/>
                  <a:gd name="T64" fmla="*/ 468 w 1152"/>
                  <a:gd name="T65" fmla="*/ 652 h 1152"/>
                  <a:gd name="T66" fmla="*/ 794 w 1152"/>
                  <a:gd name="T67" fmla="*/ 292 h 1152"/>
                  <a:gd name="T68" fmla="*/ 856 w 1152"/>
                  <a:gd name="T69" fmla="*/ 352 h 1152"/>
                  <a:gd name="T70" fmla="*/ 573 w 1152"/>
                  <a:gd name="T71" fmla="*/ 832 h 1152"/>
                  <a:gd name="T72" fmla="*/ 894 w 1152"/>
                  <a:gd name="T73" fmla="*/ 433 h 1152"/>
                  <a:gd name="T74" fmla="*/ 900 w 1152"/>
                  <a:gd name="T75" fmla="*/ 508 h 1152"/>
                  <a:gd name="T76" fmla="*/ 878 w 1152"/>
                  <a:gd name="T77" fmla="*/ 574 h 1152"/>
                  <a:gd name="T78" fmla="*/ 855 w 1152"/>
                  <a:gd name="T79" fmla="*/ 603 h 1152"/>
                  <a:gd name="T80" fmla="*/ 1046 w 1152"/>
                  <a:gd name="T81" fmla="*/ 82 h 1152"/>
                  <a:gd name="T82" fmla="*/ 972 w 1152"/>
                  <a:gd name="T83" fmla="*/ 31 h 1152"/>
                  <a:gd name="T84" fmla="*/ 888 w 1152"/>
                  <a:gd name="T85" fmla="*/ 4 h 1152"/>
                  <a:gd name="T86" fmla="*/ 809 w 1152"/>
                  <a:gd name="T87" fmla="*/ 3 h 1152"/>
                  <a:gd name="T88" fmla="*/ 742 w 1152"/>
                  <a:gd name="T89" fmla="*/ 22 h 1152"/>
                  <a:gd name="T90" fmla="*/ 685 w 1152"/>
                  <a:gd name="T91" fmla="*/ 60 h 1152"/>
                  <a:gd name="T92" fmla="*/ 499 w 1152"/>
                  <a:gd name="T93" fmla="*/ 247 h 1152"/>
                  <a:gd name="T94" fmla="*/ 105 w 1152"/>
                  <a:gd name="T95" fmla="*/ 649 h 1152"/>
                  <a:gd name="T96" fmla="*/ 4 w 1152"/>
                  <a:gd name="T97" fmla="*/ 993 h 1152"/>
                  <a:gd name="T98" fmla="*/ 5 w 1152"/>
                  <a:gd name="T99" fmla="*/ 1063 h 1152"/>
                  <a:gd name="T100" fmla="*/ 46 w 1152"/>
                  <a:gd name="T101" fmla="*/ 1124 h 1152"/>
                  <a:gd name="T102" fmla="*/ 113 w 1152"/>
                  <a:gd name="T103" fmla="*/ 1152 h 1152"/>
                  <a:gd name="T104" fmla="*/ 473 w 1152"/>
                  <a:gd name="T105" fmla="*/ 1065 h 1152"/>
                  <a:gd name="T106" fmla="*/ 520 w 1152"/>
                  <a:gd name="T107" fmla="*/ 1040 h 1152"/>
                  <a:gd name="T108" fmla="*/ 1109 w 1152"/>
                  <a:gd name="T109" fmla="*/ 444 h 1152"/>
                  <a:gd name="T110" fmla="*/ 1141 w 1152"/>
                  <a:gd name="T111" fmla="*/ 377 h 1152"/>
                  <a:gd name="T112" fmla="*/ 1152 w 1152"/>
                  <a:gd name="T113" fmla="*/ 302 h 1152"/>
                  <a:gd name="T114" fmla="*/ 1139 w 1152"/>
                  <a:gd name="T115" fmla="*/ 225 h 1152"/>
                  <a:gd name="T116" fmla="*/ 1105 w 1152"/>
                  <a:gd name="T117" fmla="*/ 149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52" h="1152">
                    <a:moveTo>
                      <a:pt x="1032" y="424"/>
                    </a:moveTo>
                    <a:lnTo>
                      <a:pt x="972" y="485"/>
                    </a:lnTo>
                    <a:lnTo>
                      <a:pt x="973" y="472"/>
                    </a:lnTo>
                    <a:lnTo>
                      <a:pt x="973" y="460"/>
                    </a:lnTo>
                    <a:lnTo>
                      <a:pt x="971" y="447"/>
                    </a:lnTo>
                    <a:lnTo>
                      <a:pt x="969" y="435"/>
                    </a:lnTo>
                    <a:lnTo>
                      <a:pt x="967" y="422"/>
                    </a:lnTo>
                    <a:lnTo>
                      <a:pt x="963" y="409"/>
                    </a:lnTo>
                    <a:lnTo>
                      <a:pt x="959" y="397"/>
                    </a:lnTo>
                    <a:lnTo>
                      <a:pt x="955" y="384"/>
                    </a:lnTo>
                    <a:lnTo>
                      <a:pt x="949" y="372"/>
                    </a:lnTo>
                    <a:lnTo>
                      <a:pt x="944" y="359"/>
                    </a:lnTo>
                    <a:lnTo>
                      <a:pt x="938" y="347"/>
                    </a:lnTo>
                    <a:lnTo>
                      <a:pt x="932" y="335"/>
                    </a:lnTo>
                    <a:lnTo>
                      <a:pt x="924" y="324"/>
                    </a:lnTo>
                    <a:lnTo>
                      <a:pt x="917" y="312"/>
                    </a:lnTo>
                    <a:lnTo>
                      <a:pt x="908" y="302"/>
                    </a:lnTo>
                    <a:lnTo>
                      <a:pt x="900" y="291"/>
                    </a:lnTo>
                    <a:lnTo>
                      <a:pt x="891" y="281"/>
                    </a:lnTo>
                    <a:lnTo>
                      <a:pt x="881" y="270"/>
                    </a:lnTo>
                    <a:lnTo>
                      <a:pt x="869" y="261"/>
                    </a:lnTo>
                    <a:lnTo>
                      <a:pt x="859" y="250"/>
                    </a:lnTo>
                    <a:lnTo>
                      <a:pt x="847" y="240"/>
                    </a:lnTo>
                    <a:lnTo>
                      <a:pt x="834" y="231"/>
                    </a:lnTo>
                    <a:lnTo>
                      <a:pt x="821" y="224"/>
                    </a:lnTo>
                    <a:lnTo>
                      <a:pt x="808" y="216"/>
                    </a:lnTo>
                    <a:lnTo>
                      <a:pt x="795" y="209"/>
                    </a:lnTo>
                    <a:lnTo>
                      <a:pt x="781" y="202"/>
                    </a:lnTo>
                    <a:lnTo>
                      <a:pt x="768" y="197"/>
                    </a:lnTo>
                    <a:lnTo>
                      <a:pt x="754" y="193"/>
                    </a:lnTo>
                    <a:lnTo>
                      <a:pt x="740" y="188"/>
                    </a:lnTo>
                    <a:lnTo>
                      <a:pt x="726" y="185"/>
                    </a:lnTo>
                    <a:lnTo>
                      <a:pt x="711" y="182"/>
                    </a:lnTo>
                    <a:lnTo>
                      <a:pt x="697" y="180"/>
                    </a:lnTo>
                    <a:lnTo>
                      <a:pt x="682" y="179"/>
                    </a:lnTo>
                    <a:lnTo>
                      <a:pt x="667" y="179"/>
                    </a:lnTo>
                    <a:lnTo>
                      <a:pt x="727" y="118"/>
                    </a:lnTo>
                    <a:lnTo>
                      <a:pt x="739" y="107"/>
                    </a:lnTo>
                    <a:lnTo>
                      <a:pt x="752" y="99"/>
                    </a:lnTo>
                    <a:lnTo>
                      <a:pt x="766" y="90"/>
                    </a:lnTo>
                    <a:lnTo>
                      <a:pt x="780" y="84"/>
                    </a:lnTo>
                    <a:lnTo>
                      <a:pt x="795" y="79"/>
                    </a:lnTo>
                    <a:lnTo>
                      <a:pt x="811" y="75"/>
                    </a:lnTo>
                    <a:lnTo>
                      <a:pt x="827" y="73"/>
                    </a:lnTo>
                    <a:lnTo>
                      <a:pt x="844" y="72"/>
                    </a:lnTo>
                    <a:lnTo>
                      <a:pt x="855" y="73"/>
                    </a:lnTo>
                    <a:lnTo>
                      <a:pt x="866" y="73"/>
                    </a:lnTo>
                    <a:lnTo>
                      <a:pt x="877" y="75"/>
                    </a:lnTo>
                    <a:lnTo>
                      <a:pt x="888" y="77"/>
                    </a:lnTo>
                    <a:lnTo>
                      <a:pt x="898" y="79"/>
                    </a:lnTo>
                    <a:lnTo>
                      <a:pt x="909" y="82"/>
                    </a:lnTo>
                    <a:lnTo>
                      <a:pt x="920" y="87"/>
                    </a:lnTo>
                    <a:lnTo>
                      <a:pt x="931" y="91"/>
                    </a:lnTo>
                    <a:lnTo>
                      <a:pt x="941" y="95"/>
                    </a:lnTo>
                    <a:lnTo>
                      <a:pt x="951" y="101"/>
                    </a:lnTo>
                    <a:lnTo>
                      <a:pt x="961" y="107"/>
                    </a:lnTo>
                    <a:lnTo>
                      <a:pt x="971" y="114"/>
                    </a:lnTo>
                    <a:lnTo>
                      <a:pt x="981" y="120"/>
                    </a:lnTo>
                    <a:lnTo>
                      <a:pt x="989" y="128"/>
                    </a:lnTo>
                    <a:lnTo>
                      <a:pt x="999" y="135"/>
                    </a:lnTo>
                    <a:lnTo>
                      <a:pt x="1008" y="144"/>
                    </a:lnTo>
                    <a:lnTo>
                      <a:pt x="1023" y="160"/>
                    </a:lnTo>
                    <a:lnTo>
                      <a:pt x="1037" y="177"/>
                    </a:lnTo>
                    <a:lnTo>
                      <a:pt x="1049" y="196"/>
                    </a:lnTo>
                    <a:lnTo>
                      <a:pt x="1058" y="214"/>
                    </a:lnTo>
                    <a:lnTo>
                      <a:pt x="1067" y="234"/>
                    </a:lnTo>
                    <a:lnTo>
                      <a:pt x="1072" y="254"/>
                    </a:lnTo>
                    <a:lnTo>
                      <a:pt x="1077" y="274"/>
                    </a:lnTo>
                    <a:lnTo>
                      <a:pt x="1080" y="294"/>
                    </a:lnTo>
                    <a:lnTo>
                      <a:pt x="1080" y="312"/>
                    </a:lnTo>
                    <a:lnTo>
                      <a:pt x="1079" y="331"/>
                    </a:lnTo>
                    <a:lnTo>
                      <a:pt x="1076" y="348"/>
                    </a:lnTo>
                    <a:lnTo>
                      <a:pt x="1070" y="365"/>
                    </a:lnTo>
                    <a:lnTo>
                      <a:pt x="1064" y="382"/>
                    </a:lnTo>
                    <a:lnTo>
                      <a:pt x="1055" y="397"/>
                    </a:lnTo>
                    <a:lnTo>
                      <a:pt x="1044" y="411"/>
                    </a:lnTo>
                    <a:lnTo>
                      <a:pt x="1032" y="424"/>
                    </a:lnTo>
                    <a:close/>
                    <a:moveTo>
                      <a:pt x="320" y="1031"/>
                    </a:moveTo>
                    <a:lnTo>
                      <a:pt x="319" y="1012"/>
                    </a:lnTo>
                    <a:lnTo>
                      <a:pt x="315" y="994"/>
                    </a:lnTo>
                    <a:lnTo>
                      <a:pt x="311" y="977"/>
                    </a:lnTo>
                    <a:lnTo>
                      <a:pt x="303" y="958"/>
                    </a:lnTo>
                    <a:lnTo>
                      <a:pt x="296" y="941"/>
                    </a:lnTo>
                    <a:lnTo>
                      <a:pt x="285" y="924"/>
                    </a:lnTo>
                    <a:lnTo>
                      <a:pt x="273" y="908"/>
                    </a:lnTo>
                    <a:lnTo>
                      <a:pt x="259" y="892"/>
                    </a:lnTo>
                    <a:lnTo>
                      <a:pt x="245" y="879"/>
                    </a:lnTo>
                    <a:lnTo>
                      <a:pt x="229" y="868"/>
                    </a:lnTo>
                    <a:lnTo>
                      <a:pt x="213" y="857"/>
                    </a:lnTo>
                    <a:lnTo>
                      <a:pt x="195" y="849"/>
                    </a:lnTo>
                    <a:lnTo>
                      <a:pt x="178" y="842"/>
                    </a:lnTo>
                    <a:lnTo>
                      <a:pt x="160" y="836"/>
                    </a:lnTo>
                    <a:lnTo>
                      <a:pt x="142" y="833"/>
                    </a:lnTo>
                    <a:lnTo>
                      <a:pt x="124" y="832"/>
                    </a:lnTo>
                    <a:lnTo>
                      <a:pt x="160" y="701"/>
                    </a:lnTo>
                    <a:lnTo>
                      <a:pt x="162" y="695"/>
                    </a:lnTo>
                    <a:lnTo>
                      <a:pt x="165" y="689"/>
                    </a:lnTo>
                    <a:lnTo>
                      <a:pt x="169" y="683"/>
                    </a:lnTo>
                    <a:lnTo>
                      <a:pt x="174" y="678"/>
                    </a:lnTo>
                    <a:lnTo>
                      <a:pt x="188" y="668"/>
                    </a:lnTo>
                    <a:lnTo>
                      <a:pt x="202" y="661"/>
                    </a:lnTo>
                    <a:lnTo>
                      <a:pt x="218" y="655"/>
                    </a:lnTo>
                    <a:lnTo>
                      <a:pt x="234" y="651"/>
                    </a:lnTo>
                    <a:lnTo>
                      <a:pt x="250" y="648"/>
                    </a:lnTo>
                    <a:lnTo>
                      <a:pt x="268" y="647"/>
                    </a:lnTo>
                    <a:lnTo>
                      <a:pt x="285" y="647"/>
                    </a:lnTo>
                    <a:lnTo>
                      <a:pt x="302" y="649"/>
                    </a:lnTo>
                    <a:lnTo>
                      <a:pt x="320" y="653"/>
                    </a:lnTo>
                    <a:lnTo>
                      <a:pt x="337" y="657"/>
                    </a:lnTo>
                    <a:lnTo>
                      <a:pt x="354" y="663"/>
                    </a:lnTo>
                    <a:lnTo>
                      <a:pt x="371" y="671"/>
                    </a:lnTo>
                    <a:lnTo>
                      <a:pt x="388" y="681"/>
                    </a:lnTo>
                    <a:lnTo>
                      <a:pt x="404" y="692"/>
                    </a:lnTo>
                    <a:lnTo>
                      <a:pt x="419" y="705"/>
                    </a:lnTo>
                    <a:lnTo>
                      <a:pt x="434" y="717"/>
                    </a:lnTo>
                    <a:lnTo>
                      <a:pt x="448" y="734"/>
                    </a:lnTo>
                    <a:lnTo>
                      <a:pt x="461" y="750"/>
                    </a:lnTo>
                    <a:lnTo>
                      <a:pt x="473" y="767"/>
                    </a:lnTo>
                    <a:lnTo>
                      <a:pt x="483" y="784"/>
                    </a:lnTo>
                    <a:lnTo>
                      <a:pt x="490" y="803"/>
                    </a:lnTo>
                    <a:lnTo>
                      <a:pt x="497" y="821"/>
                    </a:lnTo>
                    <a:lnTo>
                      <a:pt x="501" y="840"/>
                    </a:lnTo>
                    <a:lnTo>
                      <a:pt x="504" y="858"/>
                    </a:lnTo>
                    <a:lnTo>
                      <a:pt x="505" y="876"/>
                    </a:lnTo>
                    <a:lnTo>
                      <a:pt x="504" y="895"/>
                    </a:lnTo>
                    <a:lnTo>
                      <a:pt x="502" y="912"/>
                    </a:lnTo>
                    <a:lnTo>
                      <a:pt x="499" y="929"/>
                    </a:lnTo>
                    <a:lnTo>
                      <a:pt x="492" y="945"/>
                    </a:lnTo>
                    <a:lnTo>
                      <a:pt x="486" y="962"/>
                    </a:lnTo>
                    <a:lnTo>
                      <a:pt x="476" y="977"/>
                    </a:lnTo>
                    <a:lnTo>
                      <a:pt x="465" y="991"/>
                    </a:lnTo>
                    <a:lnTo>
                      <a:pt x="459" y="993"/>
                    </a:lnTo>
                    <a:lnTo>
                      <a:pt x="452" y="996"/>
                    </a:lnTo>
                    <a:lnTo>
                      <a:pt x="320" y="1031"/>
                    </a:lnTo>
                    <a:close/>
                    <a:moveTo>
                      <a:pt x="150" y="1075"/>
                    </a:moveTo>
                    <a:lnTo>
                      <a:pt x="139" y="1078"/>
                    </a:lnTo>
                    <a:lnTo>
                      <a:pt x="125" y="1080"/>
                    </a:lnTo>
                    <a:lnTo>
                      <a:pt x="114" y="1078"/>
                    </a:lnTo>
                    <a:lnTo>
                      <a:pt x="105" y="1076"/>
                    </a:lnTo>
                    <a:lnTo>
                      <a:pt x="96" y="1071"/>
                    </a:lnTo>
                    <a:lnTo>
                      <a:pt x="87" y="1064"/>
                    </a:lnTo>
                    <a:lnTo>
                      <a:pt x="81" y="1056"/>
                    </a:lnTo>
                    <a:lnTo>
                      <a:pt x="77" y="1047"/>
                    </a:lnTo>
                    <a:lnTo>
                      <a:pt x="73" y="1037"/>
                    </a:lnTo>
                    <a:lnTo>
                      <a:pt x="72" y="1026"/>
                    </a:lnTo>
                    <a:lnTo>
                      <a:pt x="73" y="1014"/>
                    </a:lnTo>
                    <a:lnTo>
                      <a:pt x="76" y="1006"/>
                    </a:lnTo>
                    <a:lnTo>
                      <a:pt x="113" y="869"/>
                    </a:lnTo>
                    <a:lnTo>
                      <a:pt x="130" y="869"/>
                    </a:lnTo>
                    <a:lnTo>
                      <a:pt x="145" y="871"/>
                    </a:lnTo>
                    <a:lnTo>
                      <a:pt x="161" y="874"/>
                    </a:lnTo>
                    <a:lnTo>
                      <a:pt x="176" y="879"/>
                    </a:lnTo>
                    <a:lnTo>
                      <a:pt x="191" y="887"/>
                    </a:lnTo>
                    <a:lnTo>
                      <a:pt x="206" y="896"/>
                    </a:lnTo>
                    <a:lnTo>
                      <a:pt x="220" y="905"/>
                    </a:lnTo>
                    <a:lnTo>
                      <a:pt x="234" y="918"/>
                    </a:lnTo>
                    <a:lnTo>
                      <a:pt x="246" y="931"/>
                    </a:lnTo>
                    <a:lnTo>
                      <a:pt x="257" y="946"/>
                    </a:lnTo>
                    <a:lnTo>
                      <a:pt x="266" y="962"/>
                    </a:lnTo>
                    <a:lnTo>
                      <a:pt x="273" y="977"/>
                    </a:lnTo>
                    <a:lnTo>
                      <a:pt x="279" y="993"/>
                    </a:lnTo>
                    <a:lnTo>
                      <a:pt x="282" y="1008"/>
                    </a:lnTo>
                    <a:lnTo>
                      <a:pt x="284" y="1024"/>
                    </a:lnTo>
                    <a:lnTo>
                      <a:pt x="284" y="1040"/>
                    </a:lnTo>
                    <a:lnTo>
                      <a:pt x="150" y="1075"/>
                    </a:lnTo>
                    <a:close/>
                    <a:moveTo>
                      <a:pt x="378" y="597"/>
                    </a:moveTo>
                    <a:lnTo>
                      <a:pt x="365" y="591"/>
                    </a:lnTo>
                    <a:lnTo>
                      <a:pt x="352" y="587"/>
                    </a:lnTo>
                    <a:lnTo>
                      <a:pt x="339" y="584"/>
                    </a:lnTo>
                    <a:lnTo>
                      <a:pt x="326" y="580"/>
                    </a:lnTo>
                    <a:lnTo>
                      <a:pt x="313" y="578"/>
                    </a:lnTo>
                    <a:lnTo>
                      <a:pt x="300" y="576"/>
                    </a:lnTo>
                    <a:lnTo>
                      <a:pt x="287" y="575"/>
                    </a:lnTo>
                    <a:lnTo>
                      <a:pt x="274" y="575"/>
                    </a:lnTo>
                    <a:lnTo>
                      <a:pt x="552" y="295"/>
                    </a:lnTo>
                    <a:lnTo>
                      <a:pt x="559" y="288"/>
                    </a:lnTo>
                    <a:lnTo>
                      <a:pt x="568" y="281"/>
                    </a:lnTo>
                    <a:lnTo>
                      <a:pt x="578" y="275"/>
                    </a:lnTo>
                    <a:lnTo>
                      <a:pt x="586" y="269"/>
                    </a:lnTo>
                    <a:lnTo>
                      <a:pt x="596" y="265"/>
                    </a:lnTo>
                    <a:lnTo>
                      <a:pt x="607" y="261"/>
                    </a:lnTo>
                    <a:lnTo>
                      <a:pt x="617" y="257"/>
                    </a:lnTo>
                    <a:lnTo>
                      <a:pt x="627" y="255"/>
                    </a:lnTo>
                    <a:lnTo>
                      <a:pt x="638" y="253"/>
                    </a:lnTo>
                    <a:lnTo>
                      <a:pt x="649" y="252"/>
                    </a:lnTo>
                    <a:lnTo>
                      <a:pt x="660" y="251"/>
                    </a:lnTo>
                    <a:lnTo>
                      <a:pt x="672" y="251"/>
                    </a:lnTo>
                    <a:lnTo>
                      <a:pt x="682" y="251"/>
                    </a:lnTo>
                    <a:lnTo>
                      <a:pt x="694" y="253"/>
                    </a:lnTo>
                    <a:lnTo>
                      <a:pt x="705" y="254"/>
                    </a:lnTo>
                    <a:lnTo>
                      <a:pt x="717" y="257"/>
                    </a:lnTo>
                    <a:lnTo>
                      <a:pt x="378" y="597"/>
                    </a:lnTo>
                    <a:close/>
                    <a:moveTo>
                      <a:pt x="532" y="729"/>
                    </a:moveTo>
                    <a:lnTo>
                      <a:pt x="523" y="713"/>
                    </a:lnTo>
                    <a:lnTo>
                      <a:pt x="511" y="697"/>
                    </a:lnTo>
                    <a:lnTo>
                      <a:pt x="499" y="682"/>
                    </a:lnTo>
                    <a:lnTo>
                      <a:pt x="485" y="667"/>
                    </a:lnTo>
                    <a:lnTo>
                      <a:pt x="468" y="652"/>
                    </a:lnTo>
                    <a:lnTo>
                      <a:pt x="450" y="638"/>
                    </a:lnTo>
                    <a:lnTo>
                      <a:pt x="431" y="625"/>
                    </a:lnTo>
                    <a:lnTo>
                      <a:pt x="411" y="613"/>
                    </a:lnTo>
                    <a:lnTo>
                      <a:pt x="755" y="270"/>
                    </a:lnTo>
                    <a:lnTo>
                      <a:pt x="774" y="280"/>
                    </a:lnTo>
                    <a:lnTo>
                      <a:pt x="794" y="292"/>
                    </a:lnTo>
                    <a:lnTo>
                      <a:pt x="803" y="298"/>
                    </a:lnTo>
                    <a:lnTo>
                      <a:pt x="812" y="306"/>
                    </a:lnTo>
                    <a:lnTo>
                      <a:pt x="822" y="314"/>
                    </a:lnTo>
                    <a:lnTo>
                      <a:pt x="830" y="322"/>
                    </a:lnTo>
                    <a:lnTo>
                      <a:pt x="843" y="336"/>
                    </a:lnTo>
                    <a:lnTo>
                      <a:pt x="856" y="352"/>
                    </a:lnTo>
                    <a:lnTo>
                      <a:pt x="867" y="369"/>
                    </a:lnTo>
                    <a:lnTo>
                      <a:pt x="876" y="386"/>
                    </a:lnTo>
                    <a:lnTo>
                      <a:pt x="532" y="729"/>
                    </a:lnTo>
                    <a:close/>
                    <a:moveTo>
                      <a:pt x="577" y="857"/>
                    </a:moveTo>
                    <a:lnTo>
                      <a:pt x="576" y="844"/>
                    </a:lnTo>
                    <a:lnTo>
                      <a:pt x="573" y="832"/>
                    </a:lnTo>
                    <a:lnTo>
                      <a:pt x="570" y="820"/>
                    </a:lnTo>
                    <a:lnTo>
                      <a:pt x="568" y="808"/>
                    </a:lnTo>
                    <a:lnTo>
                      <a:pt x="560" y="784"/>
                    </a:lnTo>
                    <a:lnTo>
                      <a:pt x="551" y="762"/>
                    </a:lnTo>
                    <a:lnTo>
                      <a:pt x="891" y="422"/>
                    </a:lnTo>
                    <a:lnTo>
                      <a:pt x="894" y="433"/>
                    </a:lnTo>
                    <a:lnTo>
                      <a:pt x="897" y="446"/>
                    </a:lnTo>
                    <a:lnTo>
                      <a:pt x="900" y="458"/>
                    </a:lnTo>
                    <a:lnTo>
                      <a:pt x="901" y="471"/>
                    </a:lnTo>
                    <a:lnTo>
                      <a:pt x="902" y="483"/>
                    </a:lnTo>
                    <a:lnTo>
                      <a:pt x="901" y="495"/>
                    </a:lnTo>
                    <a:lnTo>
                      <a:pt x="900" y="508"/>
                    </a:lnTo>
                    <a:lnTo>
                      <a:pt x="898" y="519"/>
                    </a:lnTo>
                    <a:lnTo>
                      <a:pt x="895" y="531"/>
                    </a:lnTo>
                    <a:lnTo>
                      <a:pt x="892" y="543"/>
                    </a:lnTo>
                    <a:lnTo>
                      <a:pt x="888" y="553"/>
                    </a:lnTo>
                    <a:lnTo>
                      <a:pt x="883" y="564"/>
                    </a:lnTo>
                    <a:lnTo>
                      <a:pt x="878" y="574"/>
                    </a:lnTo>
                    <a:lnTo>
                      <a:pt x="871" y="584"/>
                    </a:lnTo>
                    <a:lnTo>
                      <a:pt x="864" y="593"/>
                    </a:lnTo>
                    <a:lnTo>
                      <a:pt x="855" y="602"/>
                    </a:lnTo>
                    <a:lnTo>
                      <a:pt x="855" y="602"/>
                    </a:lnTo>
                    <a:lnTo>
                      <a:pt x="854" y="603"/>
                    </a:lnTo>
                    <a:lnTo>
                      <a:pt x="855" y="603"/>
                    </a:lnTo>
                    <a:lnTo>
                      <a:pt x="577" y="884"/>
                    </a:lnTo>
                    <a:lnTo>
                      <a:pt x="577" y="870"/>
                    </a:lnTo>
                    <a:lnTo>
                      <a:pt x="577" y="857"/>
                    </a:lnTo>
                    <a:lnTo>
                      <a:pt x="577" y="857"/>
                    </a:lnTo>
                    <a:close/>
                    <a:moveTo>
                      <a:pt x="1058" y="93"/>
                    </a:moveTo>
                    <a:lnTo>
                      <a:pt x="1046" y="82"/>
                    </a:lnTo>
                    <a:lnTo>
                      <a:pt x="1036" y="72"/>
                    </a:lnTo>
                    <a:lnTo>
                      <a:pt x="1023" y="62"/>
                    </a:lnTo>
                    <a:lnTo>
                      <a:pt x="1011" y="53"/>
                    </a:lnTo>
                    <a:lnTo>
                      <a:pt x="998" y="45"/>
                    </a:lnTo>
                    <a:lnTo>
                      <a:pt x="985" y="37"/>
                    </a:lnTo>
                    <a:lnTo>
                      <a:pt x="972" y="31"/>
                    </a:lnTo>
                    <a:lnTo>
                      <a:pt x="958" y="24"/>
                    </a:lnTo>
                    <a:lnTo>
                      <a:pt x="944" y="19"/>
                    </a:lnTo>
                    <a:lnTo>
                      <a:pt x="930" y="13"/>
                    </a:lnTo>
                    <a:lnTo>
                      <a:pt x="916" y="10"/>
                    </a:lnTo>
                    <a:lnTo>
                      <a:pt x="902" y="6"/>
                    </a:lnTo>
                    <a:lnTo>
                      <a:pt x="888" y="4"/>
                    </a:lnTo>
                    <a:lnTo>
                      <a:pt x="873" y="1"/>
                    </a:lnTo>
                    <a:lnTo>
                      <a:pt x="859" y="0"/>
                    </a:lnTo>
                    <a:lnTo>
                      <a:pt x="844" y="0"/>
                    </a:lnTo>
                    <a:lnTo>
                      <a:pt x="833" y="0"/>
                    </a:lnTo>
                    <a:lnTo>
                      <a:pt x="820" y="1"/>
                    </a:lnTo>
                    <a:lnTo>
                      <a:pt x="809" y="3"/>
                    </a:lnTo>
                    <a:lnTo>
                      <a:pt x="797" y="5"/>
                    </a:lnTo>
                    <a:lnTo>
                      <a:pt x="785" y="7"/>
                    </a:lnTo>
                    <a:lnTo>
                      <a:pt x="774" y="10"/>
                    </a:lnTo>
                    <a:lnTo>
                      <a:pt x="763" y="13"/>
                    </a:lnTo>
                    <a:lnTo>
                      <a:pt x="753" y="18"/>
                    </a:lnTo>
                    <a:lnTo>
                      <a:pt x="742" y="22"/>
                    </a:lnTo>
                    <a:lnTo>
                      <a:pt x="731" y="27"/>
                    </a:lnTo>
                    <a:lnTo>
                      <a:pt x="721" y="33"/>
                    </a:lnTo>
                    <a:lnTo>
                      <a:pt x="712" y="38"/>
                    </a:lnTo>
                    <a:lnTo>
                      <a:pt x="702" y="45"/>
                    </a:lnTo>
                    <a:lnTo>
                      <a:pt x="693" y="52"/>
                    </a:lnTo>
                    <a:lnTo>
                      <a:pt x="685" y="60"/>
                    </a:lnTo>
                    <a:lnTo>
                      <a:pt x="676" y="67"/>
                    </a:lnTo>
                    <a:lnTo>
                      <a:pt x="501" y="244"/>
                    </a:lnTo>
                    <a:lnTo>
                      <a:pt x="500" y="244"/>
                    </a:lnTo>
                    <a:lnTo>
                      <a:pt x="499" y="246"/>
                    </a:lnTo>
                    <a:lnTo>
                      <a:pt x="499" y="246"/>
                    </a:lnTo>
                    <a:lnTo>
                      <a:pt x="499" y="247"/>
                    </a:lnTo>
                    <a:lnTo>
                      <a:pt x="499" y="247"/>
                    </a:lnTo>
                    <a:lnTo>
                      <a:pt x="126" y="621"/>
                    </a:lnTo>
                    <a:lnTo>
                      <a:pt x="121" y="628"/>
                    </a:lnTo>
                    <a:lnTo>
                      <a:pt x="114" y="634"/>
                    </a:lnTo>
                    <a:lnTo>
                      <a:pt x="109" y="642"/>
                    </a:lnTo>
                    <a:lnTo>
                      <a:pt x="105" y="649"/>
                    </a:lnTo>
                    <a:lnTo>
                      <a:pt x="100" y="657"/>
                    </a:lnTo>
                    <a:lnTo>
                      <a:pt x="96" y="666"/>
                    </a:lnTo>
                    <a:lnTo>
                      <a:pt x="93" y="674"/>
                    </a:lnTo>
                    <a:lnTo>
                      <a:pt x="91" y="683"/>
                    </a:lnTo>
                    <a:lnTo>
                      <a:pt x="5" y="989"/>
                    </a:lnTo>
                    <a:lnTo>
                      <a:pt x="4" y="993"/>
                    </a:lnTo>
                    <a:lnTo>
                      <a:pt x="3" y="1003"/>
                    </a:lnTo>
                    <a:lnTo>
                      <a:pt x="1" y="1016"/>
                    </a:lnTo>
                    <a:lnTo>
                      <a:pt x="0" y="1026"/>
                    </a:lnTo>
                    <a:lnTo>
                      <a:pt x="1" y="1039"/>
                    </a:lnTo>
                    <a:lnTo>
                      <a:pt x="2" y="1051"/>
                    </a:lnTo>
                    <a:lnTo>
                      <a:pt x="5" y="1063"/>
                    </a:lnTo>
                    <a:lnTo>
                      <a:pt x="10" y="1075"/>
                    </a:lnTo>
                    <a:lnTo>
                      <a:pt x="15" y="1086"/>
                    </a:lnTo>
                    <a:lnTo>
                      <a:pt x="22" y="1097"/>
                    </a:lnTo>
                    <a:lnTo>
                      <a:pt x="29" y="1106"/>
                    </a:lnTo>
                    <a:lnTo>
                      <a:pt x="37" y="1115"/>
                    </a:lnTo>
                    <a:lnTo>
                      <a:pt x="46" y="1124"/>
                    </a:lnTo>
                    <a:lnTo>
                      <a:pt x="56" y="1130"/>
                    </a:lnTo>
                    <a:lnTo>
                      <a:pt x="66" y="1137"/>
                    </a:lnTo>
                    <a:lnTo>
                      <a:pt x="77" y="1142"/>
                    </a:lnTo>
                    <a:lnTo>
                      <a:pt x="88" y="1146"/>
                    </a:lnTo>
                    <a:lnTo>
                      <a:pt x="100" y="1149"/>
                    </a:lnTo>
                    <a:lnTo>
                      <a:pt x="113" y="1152"/>
                    </a:lnTo>
                    <a:lnTo>
                      <a:pt x="126" y="1152"/>
                    </a:lnTo>
                    <a:lnTo>
                      <a:pt x="138" y="1151"/>
                    </a:lnTo>
                    <a:lnTo>
                      <a:pt x="152" y="1148"/>
                    </a:lnTo>
                    <a:lnTo>
                      <a:pt x="163" y="1146"/>
                    </a:lnTo>
                    <a:lnTo>
                      <a:pt x="167" y="1145"/>
                    </a:lnTo>
                    <a:lnTo>
                      <a:pt x="473" y="1065"/>
                    </a:lnTo>
                    <a:lnTo>
                      <a:pt x="482" y="1062"/>
                    </a:lnTo>
                    <a:lnTo>
                      <a:pt x="490" y="1059"/>
                    </a:lnTo>
                    <a:lnTo>
                      <a:pt x="498" y="1054"/>
                    </a:lnTo>
                    <a:lnTo>
                      <a:pt x="506" y="1050"/>
                    </a:lnTo>
                    <a:lnTo>
                      <a:pt x="514" y="1046"/>
                    </a:lnTo>
                    <a:lnTo>
                      <a:pt x="520" y="1040"/>
                    </a:lnTo>
                    <a:lnTo>
                      <a:pt x="528" y="1035"/>
                    </a:lnTo>
                    <a:lnTo>
                      <a:pt x="535" y="1029"/>
                    </a:lnTo>
                    <a:lnTo>
                      <a:pt x="1084" y="474"/>
                    </a:lnTo>
                    <a:lnTo>
                      <a:pt x="1093" y="465"/>
                    </a:lnTo>
                    <a:lnTo>
                      <a:pt x="1102" y="455"/>
                    </a:lnTo>
                    <a:lnTo>
                      <a:pt x="1109" y="444"/>
                    </a:lnTo>
                    <a:lnTo>
                      <a:pt x="1117" y="435"/>
                    </a:lnTo>
                    <a:lnTo>
                      <a:pt x="1123" y="424"/>
                    </a:lnTo>
                    <a:lnTo>
                      <a:pt x="1129" y="412"/>
                    </a:lnTo>
                    <a:lnTo>
                      <a:pt x="1134" y="401"/>
                    </a:lnTo>
                    <a:lnTo>
                      <a:pt x="1138" y="389"/>
                    </a:lnTo>
                    <a:lnTo>
                      <a:pt x="1141" y="377"/>
                    </a:lnTo>
                    <a:lnTo>
                      <a:pt x="1145" y="364"/>
                    </a:lnTo>
                    <a:lnTo>
                      <a:pt x="1148" y="352"/>
                    </a:lnTo>
                    <a:lnTo>
                      <a:pt x="1150" y="339"/>
                    </a:lnTo>
                    <a:lnTo>
                      <a:pt x="1151" y="328"/>
                    </a:lnTo>
                    <a:lnTo>
                      <a:pt x="1152" y="315"/>
                    </a:lnTo>
                    <a:lnTo>
                      <a:pt x="1152" y="302"/>
                    </a:lnTo>
                    <a:lnTo>
                      <a:pt x="1151" y="289"/>
                    </a:lnTo>
                    <a:lnTo>
                      <a:pt x="1150" y="276"/>
                    </a:lnTo>
                    <a:lnTo>
                      <a:pt x="1148" y="263"/>
                    </a:lnTo>
                    <a:lnTo>
                      <a:pt x="1146" y="250"/>
                    </a:lnTo>
                    <a:lnTo>
                      <a:pt x="1143" y="237"/>
                    </a:lnTo>
                    <a:lnTo>
                      <a:pt x="1139" y="225"/>
                    </a:lnTo>
                    <a:lnTo>
                      <a:pt x="1135" y="212"/>
                    </a:lnTo>
                    <a:lnTo>
                      <a:pt x="1130" y="199"/>
                    </a:lnTo>
                    <a:lnTo>
                      <a:pt x="1124" y="186"/>
                    </a:lnTo>
                    <a:lnTo>
                      <a:pt x="1119" y="174"/>
                    </a:lnTo>
                    <a:lnTo>
                      <a:pt x="1111" y="162"/>
                    </a:lnTo>
                    <a:lnTo>
                      <a:pt x="1105" y="149"/>
                    </a:lnTo>
                    <a:lnTo>
                      <a:pt x="1096" y="138"/>
                    </a:lnTo>
                    <a:lnTo>
                      <a:pt x="1087" y="127"/>
                    </a:lnTo>
                    <a:lnTo>
                      <a:pt x="1079" y="115"/>
                    </a:lnTo>
                    <a:lnTo>
                      <a:pt x="1069" y="104"/>
                    </a:lnTo>
                    <a:lnTo>
                      <a:pt x="1058" y="93"/>
                    </a:lnTo>
                    <a:close/>
                  </a:path>
                </a:pathLst>
              </a:custGeom>
              <a:solidFill>
                <a:srgbClr val="18212E"/>
              </a:solidFill>
              <a:ln>
                <a:noFill/>
              </a:ln>
            </p:spPr>
            <p:txBody>
              <a:bodyPr vert="horz" wrap="square" lIns="182880" tIns="91440" rIns="182880" bIns="91440" numCol="1" anchor="t" anchorCtr="0" compatLnSpc="1"/>
              <a:lstStyle/>
              <a:p>
                <a:endParaRPr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1" name="文本框 40"/>
          <p:cNvSpPr txBox="1"/>
          <p:nvPr/>
        </p:nvSpPr>
        <p:spPr>
          <a:xfrm>
            <a:off x="1110559" y="2331162"/>
            <a:ext cx="2424440" cy="8661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499028" y="2329257"/>
            <a:ext cx="2424440" cy="8661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1101034" y="4961919"/>
            <a:ext cx="2424440" cy="8661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8649523" y="4971444"/>
            <a:ext cx="2424440" cy="8661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4" name="Rectangle 177"/>
          <p:cNvSpPr/>
          <p:nvPr/>
        </p:nvSpPr>
        <p:spPr>
          <a:xfrm>
            <a:off x="960120" y="1859280"/>
            <a:ext cx="2632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1200"/>
              </a:spcBef>
              <a:buClr>
                <a:srgbClr val="E24848"/>
              </a:buClr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sp>
        <p:nvSpPr>
          <p:cNvPr id="5" name="Rectangle 180"/>
          <p:cNvSpPr/>
          <p:nvPr/>
        </p:nvSpPr>
        <p:spPr>
          <a:xfrm>
            <a:off x="1110615" y="4501515"/>
            <a:ext cx="2632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1200"/>
              </a:spcBef>
              <a:buClr>
                <a:srgbClr val="E24848"/>
              </a:buClr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点此编辑标题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" name="文本框 1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8" name="圆角矩形 7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圆角矩形 8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8" grpId="0" bldLvl="0" animBg="1"/>
      <p:bldP spid="29" grpId="0" bldLvl="0" animBg="1"/>
      <p:bldP spid="30" grpId="0" bldLvl="0" animBg="1"/>
      <p:bldP spid="31" grpId="0" bldLvl="0" animBg="1"/>
      <p:bldP spid="41" grpId="0"/>
      <p:bldP spid="42" grpId="0"/>
      <p:bldP spid="43" grpId="0"/>
      <p:bldP spid="44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7"/>
          <p:cNvSpPr/>
          <p:nvPr/>
        </p:nvSpPr>
        <p:spPr>
          <a:xfrm>
            <a:off x="3412243" y="3317440"/>
            <a:ext cx="5141439" cy="1208639"/>
          </a:xfrm>
          <a:custGeom>
            <a:avLst/>
            <a:gdLst>
              <a:gd name="connsiteX0" fmla="*/ 5141438 w 5232878"/>
              <a:gd name="connsiteY0" fmla="*/ 0 h 1208638"/>
              <a:gd name="connsiteX1" fmla="*/ 2570719 w 5232878"/>
              <a:gd name="connsiteY1" fmla="*/ 1208638 h 1208638"/>
              <a:gd name="connsiteX2" fmla="*/ 0 w 5232878"/>
              <a:gd name="connsiteY2" fmla="*/ 0 h 1208638"/>
              <a:gd name="connsiteX3" fmla="*/ 5232878 w 5232878"/>
              <a:gd name="connsiteY3" fmla="*/ 91440 h 1208638"/>
              <a:gd name="connsiteX0-1" fmla="*/ 5141438 w 5141438"/>
              <a:gd name="connsiteY0-2" fmla="*/ 0 h 1208638"/>
              <a:gd name="connsiteX1-3" fmla="*/ 2570719 w 5141438"/>
              <a:gd name="connsiteY1-4" fmla="*/ 1208638 h 1208638"/>
              <a:gd name="connsiteX2-5" fmla="*/ 0 w 5141438"/>
              <a:gd name="connsiteY2-6" fmla="*/ 0 h 12086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5141438" h="1208638">
                <a:moveTo>
                  <a:pt x="5141438" y="0"/>
                </a:moveTo>
                <a:cubicBezTo>
                  <a:pt x="4741027" y="708082"/>
                  <a:pt x="3740838" y="1208638"/>
                  <a:pt x="2570719" y="1208638"/>
                </a:cubicBezTo>
                <a:cubicBezTo>
                  <a:pt x="1400600" y="1208638"/>
                  <a:pt x="400411" y="708082"/>
                  <a:pt x="0" y="0"/>
                </a:cubicBezTo>
              </a:path>
            </a:pathLst>
          </a:custGeom>
          <a:noFill/>
          <a:ln w="19050">
            <a:solidFill>
              <a:srgbClr val="BF3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" name="直接连接符 3"/>
          <p:cNvCxnSpPr>
            <a:stCxn id="12" idx="4"/>
            <a:endCxn id="3" idx="1"/>
          </p:cNvCxnSpPr>
          <p:nvPr/>
        </p:nvCxnSpPr>
        <p:spPr>
          <a:xfrm>
            <a:off x="5975350" y="3083560"/>
            <a:ext cx="8255" cy="1442085"/>
          </a:xfrm>
          <a:prstGeom prst="line">
            <a:avLst/>
          </a:prstGeom>
          <a:solidFill>
            <a:srgbClr val="FFFFFF"/>
          </a:solidFill>
          <a:ln w="19050">
            <a:solidFill>
              <a:srgbClr val="BF36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0"/>
          <p:cNvSpPr txBox="1"/>
          <p:nvPr/>
        </p:nvSpPr>
        <p:spPr>
          <a:xfrm>
            <a:off x="2166284" y="4057920"/>
            <a:ext cx="1944216" cy="12655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6" name="TextBox 41"/>
          <p:cNvSpPr txBox="1"/>
          <p:nvPr/>
        </p:nvSpPr>
        <p:spPr>
          <a:xfrm>
            <a:off x="3846343" y="5086473"/>
            <a:ext cx="1944216" cy="12655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7" name="TextBox 42"/>
          <p:cNvSpPr txBox="1"/>
          <p:nvPr/>
        </p:nvSpPr>
        <p:spPr>
          <a:xfrm>
            <a:off x="6216240" y="5086473"/>
            <a:ext cx="1944216" cy="12655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7902921" y="4119813"/>
            <a:ext cx="1944216" cy="12655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932735" y="998763"/>
            <a:ext cx="2084515" cy="2084515"/>
            <a:chOff x="2848131" y="1860029"/>
            <a:chExt cx="3807502" cy="3807502"/>
          </a:xfrm>
        </p:grpSpPr>
        <p:sp>
          <p:nvSpPr>
            <p:cNvPr id="12" name="椭圆 11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solidFill>
              <a:srgbClr val="BF362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91"/>
            <p:cNvSpPr txBox="1"/>
            <p:nvPr/>
          </p:nvSpPr>
          <p:spPr>
            <a:xfrm>
              <a:off x="3293307" y="3335068"/>
              <a:ext cx="2932148" cy="9534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编辑标题</a:t>
              </a:r>
            </a:p>
          </p:txBody>
        </p:sp>
      </p:grpSp>
      <p:sp>
        <p:nvSpPr>
          <p:cNvPr id="17" name="椭圆 16"/>
          <p:cNvSpPr/>
          <p:nvPr/>
        </p:nvSpPr>
        <p:spPr>
          <a:xfrm>
            <a:off x="2771140" y="2752090"/>
            <a:ext cx="1075055" cy="1075055"/>
          </a:xfrm>
          <a:prstGeom prst="ellipse">
            <a:avLst/>
          </a:prstGeom>
          <a:solidFill>
            <a:srgbClr val="18212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bg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22" name="椭圆 21"/>
          <p:cNvSpPr/>
          <p:nvPr/>
        </p:nvSpPr>
        <p:spPr>
          <a:xfrm>
            <a:off x="4249420" y="3635375"/>
            <a:ext cx="1075690" cy="1075055"/>
          </a:xfrm>
          <a:prstGeom prst="ellipse">
            <a:avLst/>
          </a:prstGeom>
          <a:solidFill>
            <a:srgbClr val="18212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bg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27" name="椭圆 26"/>
          <p:cNvSpPr/>
          <p:nvPr/>
        </p:nvSpPr>
        <p:spPr>
          <a:xfrm>
            <a:off x="6488430" y="3726815"/>
            <a:ext cx="1075055" cy="1075055"/>
          </a:xfrm>
          <a:prstGeom prst="ellipse">
            <a:avLst/>
          </a:prstGeom>
          <a:solidFill>
            <a:srgbClr val="18212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bg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32" name="椭圆 31"/>
          <p:cNvSpPr/>
          <p:nvPr/>
        </p:nvSpPr>
        <p:spPr>
          <a:xfrm>
            <a:off x="8016240" y="2752090"/>
            <a:ext cx="1075055" cy="1075055"/>
          </a:xfrm>
          <a:prstGeom prst="ellipse">
            <a:avLst/>
          </a:prstGeom>
          <a:solidFill>
            <a:srgbClr val="18212E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bg1"/>
                </a:solidFill>
                <a:cs typeface="+mn-ea"/>
                <a:sym typeface="+mn-lt"/>
              </a:rPr>
              <a:t>4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" name="文本框 1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10" name="圆角矩形 9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" name="圆角矩形 12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5" grpId="0"/>
      <p:bldP spid="6" grpId="0"/>
      <p:bldP spid="7" grpId="0"/>
      <p:bldP spid="8" grpId="0"/>
      <p:bldP spid="17" grpId="0" bldLvl="0" animBg="1"/>
      <p:bldP spid="22" grpId="0" bldLvl="0" animBg="1"/>
      <p:bldP spid="27" grpId="0" bldLvl="0" animBg="1"/>
      <p:bldP spid="3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650240" y="556260"/>
            <a:ext cx="10892155" cy="5745480"/>
          </a:xfrm>
          <a:custGeom>
            <a:avLst/>
            <a:gdLst>
              <a:gd name="adj" fmla="val 6034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153" h="9048">
                <a:moveTo>
                  <a:pt x="0" y="546"/>
                </a:moveTo>
                <a:cubicBezTo>
                  <a:pt x="-9" y="240"/>
                  <a:pt x="271" y="-8"/>
                  <a:pt x="546" y="0"/>
                </a:cubicBezTo>
                <a:lnTo>
                  <a:pt x="16607" y="0"/>
                </a:lnTo>
                <a:cubicBezTo>
                  <a:pt x="16913" y="-9"/>
                  <a:pt x="17161" y="271"/>
                  <a:pt x="17153" y="546"/>
                </a:cubicBezTo>
                <a:lnTo>
                  <a:pt x="17153" y="8502"/>
                </a:lnTo>
                <a:cubicBezTo>
                  <a:pt x="17162" y="8808"/>
                  <a:pt x="16882" y="9056"/>
                  <a:pt x="16607" y="9048"/>
                </a:cubicBezTo>
                <a:lnTo>
                  <a:pt x="546" y="9048"/>
                </a:lnTo>
                <a:cubicBezTo>
                  <a:pt x="240" y="9057"/>
                  <a:pt x="-8" y="8777"/>
                  <a:pt x="0" y="8502"/>
                </a:cubicBezTo>
                <a:lnTo>
                  <a:pt x="0" y="546"/>
                </a:lnTo>
                <a:close/>
                <a:moveTo>
                  <a:pt x="269" y="431"/>
                </a:moveTo>
                <a:cubicBezTo>
                  <a:pt x="265" y="315"/>
                  <a:pt x="371" y="222"/>
                  <a:pt x="475" y="225"/>
                </a:cubicBezTo>
                <a:cubicBezTo>
                  <a:pt x="591" y="221"/>
                  <a:pt x="684" y="327"/>
                  <a:pt x="681" y="431"/>
                </a:cubicBezTo>
                <a:cubicBezTo>
                  <a:pt x="685" y="547"/>
                  <a:pt x="579" y="640"/>
                  <a:pt x="475" y="637"/>
                </a:cubicBezTo>
                <a:cubicBezTo>
                  <a:pt x="359" y="641"/>
                  <a:pt x="266" y="535"/>
                  <a:pt x="269" y="431"/>
                </a:cubicBezTo>
                <a:close/>
                <a:moveTo>
                  <a:pt x="16479" y="431"/>
                </a:moveTo>
                <a:cubicBezTo>
                  <a:pt x="16475" y="315"/>
                  <a:pt x="16581" y="222"/>
                  <a:pt x="16685" y="225"/>
                </a:cubicBezTo>
                <a:cubicBezTo>
                  <a:pt x="16801" y="221"/>
                  <a:pt x="16894" y="327"/>
                  <a:pt x="16891" y="431"/>
                </a:cubicBezTo>
                <a:cubicBezTo>
                  <a:pt x="16895" y="547"/>
                  <a:pt x="16789" y="640"/>
                  <a:pt x="16685" y="637"/>
                </a:cubicBezTo>
                <a:cubicBezTo>
                  <a:pt x="16569" y="641"/>
                  <a:pt x="16476" y="535"/>
                  <a:pt x="16479" y="431"/>
                </a:cubicBezTo>
                <a:close/>
                <a:moveTo>
                  <a:pt x="269" y="8595"/>
                </a:moveTo>
                <a:cubicBezTo>
                  <a:pt x="265" y="8479"/>
                  <a:pt x="371" y="8386"/>
                  <a:pt x="475" y="8389"/>
                </a:cubicBezTo>
                <a:cubicBezTo>
                  <a:pt x="591" y="8385"/>
                  <a:pt x="684" y="8491"/>
                  <a:pt x="681" y="8595"/>
                </a:cubicBezTo>
                <a:cubicBezTo>
                  <a:pt x="685" y="8711"/>
                  <a:pt x="579" y="8804"/>
                  <a:pt x="475" y="8801"/>
                </a:cubicBezTo>
                <a:cubicBezTo>
                  <a:pt x="359" y="8805"/>
                  <a:pt x="266" y="8699"/>
                  <a:pt x="269" y="8595"/>
                </a:cubicBezTo>
                <a:close/>
                <a:moveTo>
                  <a:pt x="16479" y="8595"/>
                </a:moveTo>
                <a:cubicBezTo>
                  <a:pt x="16475" y="8479"/>
                  <a:pt x="16581" y="8386"/>
                  <a:pt x="16685" y="8389"/>
                </a:cubicBezTo>
                <a:cubicBezTo>
                  <a:pt x="16801" y="8385"/>
                  <a:pt x="16894" y="8491"/>
                  <a:pt x="16891" y="8595"/>
                </a:cubicBezTo>
                <a:cubicBezTo>
                  <a:pt x="16895" y="8711"/>
                  <a:pt x="16789" y="8804"/>
                  <a:pt x="16685" y="8801"/>
                </a:cubicBezTo>
                <a:cubicBezTo>
                  <a:pt x="16569" y="8805"/>
                  <a:pt x="16476" y="8699"/>
                  <a:pt x="16479" y="85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39700" dist="38100" dir="5400000" sx="101000" sy="101000" algn="t" rotWithShape="0">
              <a:srgbClr val="7B2518">
                <a:alpha val="9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>
                <a:cs typeface="+mn-ea"/>
                <a:sym typeface="+mn-lt"/>
              </a:rPr>
              <a:t>CONTENTS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490980" y="3204210"/>
            <a:ext cx="1866900" cy="2384425"/>
            <a:chOff x="1868" y="4816"/>
            <a:chExt cx="2940" cy="3755"/>
          </a:xfrm>
          <a:solidFill>
            <a:srgbClr val="BF3621"/>
          </a:solidFill>
        </p:grpSpPr>
        <p:sp>
          <p:nvSpPr>
            <p:cNvPr id="20" name="同侧圆角矩形 19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工作评价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grp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Job</a:t>
              </a:r>
            </a:p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evaluation</a:t>
              </a:r>
            </a:p>
          </p:txBody>
        </p:sp>
      </p:grpSp>
      <p:sp>
        <p:nvSpPr>
          <p:cNvPr id="21" name="圆角矩形 20"/>
          <p:cNvSpPr/>
          <p:nvPr/>
        </p:nvSpPr>
        <p:spPr>
          <a:xfrm>
            <a:off x="205041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lumMod val="95000"/>
                <a:lumOff val="5000"/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1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3955415" y="2616835"/>
            <a:ext cx="1866900" cy="2384425"/>
            <a:chOff x="1868" y="4816"/>
            <a:chExt cx="2940" cy="3755"/>
          </a:xfrm>
        </p:grpSpPr>
        <p:sp>
          <p:nvSpPr>
            <p:cNvPr id="26" name="同侧圆角矩形 2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18212E"/>
            </a:solidFill>
            <a:ln>
              <a:noFill/>
            </a:ln>
            <a:effectLst>
              <a:outerShdw blurRad="63500" sx="102000" sy="102000" algn="ctr" rotWithShape="0">
                <a:schemeClr val="tx1">
                  <a:lumMod val="95000"/>
                  <a:lumOff val="5000"/>
                  <a:alpha val="8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Self evaluation</a:t>
              </a:r>
            </a:p>
          </p:txBody>
        </p:sp>
      </p:grpSp>
      <p:sp>
        <p:nvSpPr>
          <p:cNvPr id="29" name="圆角矩形 28"/>
          <p:cNvSpPr/>
          <p:nvPr/>
        </p:nvSpPr>
        <p:spPr>
          <a:xfrm>
            <a:off x="4528185" y="2228850"/>
            <a:ext cx="644525" cy="644525"/>
          </a:xfrm>
          <a:prstGeom prst="roundRect">
            <a:avLst/>
          </a:prstGeom>
          <a:solidFill>
            <a:srgbClr val="18212E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chemeClr val="tx1">
                <a:alpha val="8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2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6419850" y="3204210"/>
            <a:ext cx="1866900" cy="2384425"/>
            <a:chOff x="1868" y="4816"/>
            <a:chExt cx="2940" cy="3755"/>
          </a:xfrm>
        </p:grpSpPr>
        <p:sp>
          <p:nvSpPr>
            <p:cNvPr id="31" name="同侧圆角矩形 30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工作体会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176" y="6813"/>
              <a:ext cx="2282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Working experience</a:t>
              </a:r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7005320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3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858250" y="3204210"/>
            <a:ext cx="1866900" cy="2384425"/>
            <a:chOff x="1868" y="4816"/>
            <a:chExt cx="2940" cy="3755"/>
          </a:xfrm>
        </p:grpSpPr>
        <p:sp>
          <p:nvSpPr>
            <p:cNvPr id="36" name="同侧圆角矩形 35"/>
            <p:cNvSpPr/>
            <p:nvPr/>
          </p:nvSpPr>
          <p:spPr>
            <a:xfrm flipV="1">
              <a:off x="1868" y="4816"/>
              <a:ext cx="2940" cy="3755"/>
            </a:xfrm>
            <a:prstGeom prst="round2SameRect">
              <a:avLst>
                <a:gd name="adj1" fmla="val 13911"/>
                <a:gd name="adj2" fmla="val 0"/>
              </a:avLst>
            </a:prstGeom>
            <a:solidFill>
              <a:srgbClr val="BF3621"/>
            </a:solidFill>
            <a:ln>
              <a:noFill/>
            </a:ln>
            <a:effectLst>
              <a:outerShdw blurRad="63500" sx="102000" sy="102000" algn="ctr" rotWithShape="0">
                <a:srgbClr val="7B2518">
                  <a:alpha val="8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020" y="5824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cs typeface="+mn-ea"/>
                  <a:sym typeface="+mn-lt"/>
                </a:rPr>
                <a:t>工作规划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2244" y="6813"/>
              <a:ext cx="2107" cy="101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Work planning</a:t>
              </a:r>
            </a:p>
          </p:txBody>
        </p:sp>
      </p:grpSp>
      <p:sp>
        <p:nvSpPr>
          <p:cNvPr id="39" name="圆角矩形 38"/>
          <p:cNvSpPr/>
          <p:nvPr/>
        </p:nvSpPr>
        <p:spPr>
          <a:xfrm>
            <a:off x="9495155" y="2816225"/>
            <a:ext cx="644525" cy="644525"/>
          </a:xfrm>
          <a:prstGeom prst="roundRect">
            <a:avLst/>
          </a:prstGeom>
          <a:solidFill>
            <a:srgbClr val="BF362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srgbClr val="7B2518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4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840605" y="1024890"/>
            <a:ext cx="2511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rgbClr val="BF3621">
                    <a:alpha val="24000"/>
                  </a:srgbClr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42" name="矩形 41"/>
          <p:cNvSpPr/>
          <p:nvPr/>
        </p:nvSpPr>
        <p:spPr>
          <a:xfrm>
            <a:off x="5755005" y="1747520"/>
            <a:ext cx="682625" cy="127000"/>
          </a:xfrm>
          <a:prstGeom prst="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9" grpId="0" bldLvl="0" animBg="1"/>
      <p:bldP spid="29" grpId="1" animBg="1"/>
      <p:bldP spid="34" grpId="0" bldLvl="0" animBg="1"/>
      <p:bldP spid="39" grpId="0" bldLvl="0" animBg="1"/>
      <p:bldP spid="41" grpId="0"/>
      <p:bldP spid="4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0"/>
          <p:cNvGrpSpPr/>
          <p:nvPr/>
        </p:nvGrpSpPr>
        <p:grpSpPr>
          <a:xfrm>
            <a:off x="4834324" y="4444829"/>
            <a:ext cx="2724424" cy="1703547"/>
            <a:chOff x="2823691" y="3005532"/>
            <a:chExt cx="3116263" cy="1948051"/>
          </a:xfrm>
          <a:solidFill>
            <a:schemeClr val="accent6">
              <a:lumMod val="75000"/>
            </a:schemeClr>
          </a:solidFill>
          <a:effectLst/>
        </p:grpSpPr>
        <p:sp>
          <p:nvSpPr>
            <p:cNvPr id="4" name="Freeform 11"/>
            <p:cNvSpPr/>
            <p:nvPr/>
          </p:nvSpPr>
          <p:spPr bwMode="auto">
            <a:xfrm>
              <a:off x="2823691" y="3005532"/>
              <a:ext cx="3116263" cy="1948051"/>
            </a:xfrm>
            <a:custGeom>
              <a:avLst/>
              <a:gdLst>
                <a:gd name="T0" fmla="*/ 637 w 1862"/>
                <a:gd name="T1" fmla="*/ 318 h 1164"/>
                <a:gd name="T2" fmla="*/ 635 w 1862"/>
                <a:gd name="T3" fmla="*/ 326 h 1164"/>
                <a:gd name="T4" fmla="*/ 630 w 1862"/>
                <a:gd name="T5" fmla="*/ 335 h 1164"/>
                <a:gd name="T6" fmla="*/ 622 w 1862"/>
                <a:gd name="T7" fmla="*/ 342 h 1164"/>
                <a:gd name="T8" fmla="*/ 612 w 1862"/>
                <a:gd name="T9" fmla="*/ 349 h 1164"/>
                <a:gd name="T10" fmla="*/ 582 w 1862"/>
                <a:gd name="T11" fmla="*/ 363 h 1164"/>
                <a:gd name="T12" fmla="*/ 543 w 1862"/>
                <a:gd name="T13" fmla="*/ 374 h 1164"/>
                <a:gd name="T14" fmla="*/ 497 w 1862"/>
                <a:gd name="T15" fmla="*/ 385 h 1164"/>
                <a:gd name="T16" fmla="*/ 443 w 1862"/>
                <a:gd name="T17" fmla="*/ 391 h 1164"/>
                <a:gd name="T18" fmla="*/ 382 w 1862"/>
                <a:gd name="T19" fmla="*/ 396 h 1164"/>
                <a:gd name="T20" fmla="*/ 318 w 1862"/>
                <a:gd name="T21" fmla="*/ 398 h 1164"/>
                <a:gd name="T22" fmla="*/ 286 w 1862"/>
                <a:gd name="T23" fmla="*/ 398 h 1164"/>
                <a:gd name="T24" fmla="*/ 223 w 1862"/>
                <a:gd name="T25" fmla="*/ 394 h 1164"/>
                <a:gd name="T26" fmla="*/ 167 w 1862"/>
                <a:gd name="T27" fmla="*/ 388 h 1164"/>
                <a:gd name="T28" fmla="*/ 116 w 1862"/>
                <a:gd name="T29" fmla="*/ 380 h 1164"/>
                <a:gd name="T30" fmla="*/ 73 w 1862"/>
                <a:gd name="T31" fmla="*/ 369 h 1164"/>
                <a:gd name="T32" fmla="*/ 39 w 1862"/>
                <a:gd name="T33" fmla="*/ 357 h 1164"/>
                <a:gd name="T34" fmla="*/ 19 w 1862"/>
                <a:gd name="T35" fmla="*/ 346 h 1164"/>
                <a:gd name="T36" fmla="*/ 11 w 1862"/>
                <a:gd name="T37" fmla="*/ 338 h 1164"/>
                <a:gd name="T38" fmla="*/ 4 w 1862"/>
                <a:gd name="T39" fmla="*/ 331 h 1164"/>
                <a:gd name="T40" fmla="*/ 1 w 1862"/>
                <a:gd name="T41" fmla="*/ 322 h 1164"/>
                <a:gd name="T42" fmla="*/ 0 w 1862"/>
                <a:gd name="T43" fmla="*/ 318 h 1164"/>
                <a:gd name="T44" fmla="*/ 1 w 1862"/>
                <a:gd name="T45" fmla="*/ 286 h 1164"/>
                <a:gd name="T46" fmla="*/ 6 w 1862"/>
                <a:gd name="T47" fmla="*/ 254 h 1164"/>
                <a:gd name="T48" fmla="*/ 15 w 1862"/>
                <a:gd name="T49" fmla="*/ 224 h 1164"/>
                <a:gd name="T50" fmla="*/ 25 w 1862"/>
                <a:gd name="T51" fmla="*/ 194 h 1164"/>
                <a:gd name="T52" fmla="*/ 39 w 1862"/>
                <a:gd name="T53" fmla="*/ 166 h 1164"/>
                <a:gd name="T54" fmla="*/ 54 w 1862"/>
                <a:gd name="T55" fmla="*/ 140 h 1164"/>
                <a:gd name="T56" fmla="*/ 73 w 1862"/>
                <a:gd name="T57" fmla="*/ 116 h 1164"/>
                <a:gd name="T58" fmla="*/ 93 w 1862"/>
                <a:gd name="T59" fmla="*/ 93 h 1164"/>
                <a:gd name="T60" fmla="*/ 116 w 1862"/>
                <a:gd name="T61" fmla="*/ 73 h 1164"/>
                <a:gd name="T62" fmla="*/ 140 w 1862"/>
                <a:gd name="T63" fmla="*/ 54 h 1164"/>
                <a:gd name="T64" fmla="*/ 167 w 1862"/>
                <a:gd name="T65" fmla="*/ 39 h 1164"/>
                <a:gd name="T66" fmla="*/ 194 w 1862"/>
                <a:gd name="T67" fmla="*/ 25 h 1164"/>
                <a:gd name="T68" fmla="*/ 223 w 1862"/>
                <a:gd name="T69" fmla="*/ 15 h 1164"/>
                <a:gd name="T70" fmla="*/ 254 w 1862"/>
                <a:gd name="T71" fmla="*/ 6 h 1164"/>
                <a:gd name="T72" fmla="*/ 286 w 1862"/>
                <a:gd name="T73" fmla="*/ 1 h 1164"/>
                <a:gd name="T74" fmla="*/ 318 w 1862"/>
                <a:gd name="T75" fmla="*/ 0 h 1164"/>
                <a:gd name="T76" fmla="*/ 335 w 1862"/>
                <a:gd name="T77" fmla="*/ 0 h 1164"/>
                <a:gd name="T78" fmla="*/ 367 w 1862"/>
                <a:gd name="T79" fmla="*/ 4 h 1164"/>
                <a:gd name="T80" fmla="*/ 398 w 1862"/>
                <a:gd name="T81" fmla="*/ 9 h 1164"/>
                <a:gd name="T82" fmla="*/ 428 w 1862"/>
                <a:gd name="T83" fmla="*/ 19 h 1164"/>
                <a:gd name="T84" fmla="*/ 456 w 1862"/>
                <a:gd name="T85" fmla="*/ 32 h 1164"/>
                <a:gd name="T86" fmla="*/ 484 w 1862"/>
                <a:gd name="T87" fmla="*/ 46 h 1164"/>
                <a:gd name="T88" fmla="*/ 509 w 1862"/>
                <a:gd name="T89" fmla="*/ 63 h 1164"/>
                <a:gd name="T90" fmla="*/ 532 w 1862"/>
                <a:gd name="T91" fmla="*/ 83 h 1164"/>
                <a:gd name="T92" fmla="*/ 554 w 1862"/>
                <a:gd name="T93" fmla="*/ 104 h 1164"/>
                <a:gd name="T94" fmla="*/ 573 w 1862"/>
                <a:gd name="T95" fmla="*/ 128 h 1164"/>
                <a:gd name="T96" fmla="*/ 590 w 1862"/>
                <a:gd name="T97" fmla="*/ 153 h 1164"/>
                <a:gd name="T98" fmla="*/ 605 w 1862"/>
                <a:gd name="T99" fmla="*/ 180 h 1164"/>
                <a:gd name="T100" fmla="*/ 618 w 1862"/>
                <a:gd name="T101" fmla="*/ 209 h 1164"/>
                <a:gd name="T102" fmla="*/ 626 w 1862"/>
                <a:gd name="T103" fmla="*/ 239 h 1164"/>
                <a:gd name="T104" fmla="*/ 633 w 1862"/>
                <a:gd name="T105" fmla="*/ 270 h 1164"/>
                <a:gd name="T106" fmla="*/ 636 w 1862"/>
                <a:gd name="T107" fmla="*/ 302 h 1164"/>
                <a:gd name="T108" fmla="*/ 637 w 1862"/>
                <a:gd name="T109" fmla="*/ 318 h 11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62"/>
                <a:gd name="T166" fmla="*/ 0 h 1164"/>
                <a:gd name="T167" fmla="*/ 1862 w 1862"/>
                <a:gd name="T168" fmla="*/ 1164 h 11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62" h="1164">
                  <a:moveTo>
                    <a:pt x="1862" y="930"/>
                  </a:moveTo>
                  <a:lnTo>
                    <a:pt x="1862" y="930"/>
                  </a:lnTo>
                  <a:lnTo>
                    <a:pt x="1860" y="942"/>
                  </a:lnTo>
                  <a:lnTo>
                    <a:pt x="1856" y="954"/>
                  </a:lnTo>
                  <a:lnTo>
                    <a:pt x="1850" y="966"/>
                  </a:lnTo>
                  <a:lnTo>
                    <a:pt x="1842" y="978"/>
                  </a:lnTo>
                  <a:lnTo>
                    <a:pt x="1832" y="988"/>
                  </a:lnTo>
                  <a:lnTo>
                    <a:pt x="1820" y="1000"/>
                  </a:lnTo>
                  <a:lnTo>
                    <a:pt x="1806" y="1010"/>
                  </a:lnTo>
                  <a:lnTo>
                    <a:pt x="1788" y="1020"/>
                  </a:lnTo>
                  <a:lnTo>
                    <a:pt x="1750" y="1042"/>
                  </a:lnTo>
                  <a:lnTo>
                    <a:pt x="1702" y="1060"/>
                  </a:lnTo>
                  <a:lnTo>
                    <a:pt x="1650" y="1078"/>
                  </a:lnTo>
                  <a:lnTo>
                    <a:pt x="1588" y="1094"/>
                  </a:lnTo>
                  <a:lnTo>
                    <a:pt x="1522" y="1110"/>
                  </a:lnTo>
                  <a:lnTo>
                    <a:pt x="1452" y="1124"/>
                  </a:lnTo>
                  <a:lnTo>
                    <a:pt x="1374" y="1134"/>
                  </a:lnTo>
                  <a:lnTo>
                    <a:pt x="1294" y="1144"/>
                  </a:lnTo>
                  <a:lnTo>
                    <a:pt x="1208" y="1152"/>
                  </a:lnTo>
                  <a:lnTo>
                    <a:pt x="1118" y="1158"/>
                  </a:lnTo>
                  <a:lnTo>
                    <a:pt x="1026" y="1162"/>
                  </a:lnTo>
                  <a:lnTo>
                    <a:pt x="930" y="1164"/>
                  </a:lnTo>
                  <a:lnTo>
                    <a:pt x="836" y="1162"/>
                  </a:lnTo>
                  <a:lnTo>
                    <a:pt x="744" y="1158"/>
                  </a:lnTo>
                  <a:lnTo>
                    <a:pt x="654" y="1152"/>
                  </a:lnTo>
                  <a:lnTo>
                    <a:pt x="568" y="1144"/>
                  </a:lnTo>
                  <a:lnTo>
                    <a:pt x="488" y="1134"/>
                  </a:lnTo>
                  <a:lnTo>
                    <a:pt x="410" y="1124"/>
                  </a:lnTo>
                  <a:lnTo>
                    <a:pt x="338" y="1110"/>
                  </a:lnTo>
                  <a:lnTo>
                    <a:pt x="272" y="1094"/>
                  </a:lnTo>
                  <a:lnTo>
                    <a:pt x="212" y="1078"/>
                  </a:lnTo>
                  <a:lnTo>
                    <a:pt x="158" y="1060"/>
                  </a:lnTo>
                  <a:lnTo>
                    <a:pt x="112" y="1042"/>
                  </a:lnTo>
                  <a:lnTo>
                    <a:pt x="74" y="1020"/>
                  </a:lnTo>
                  <a:lnTo>
                    <a:pt x="56" y="1010"/>
                  </a:lnTo>
                  <a:lnTo>
                    <a:pt x="42" y="1000"/>
                  </a:lnTo>
                  <a:lnTo>
                    <a:pt x="30" y="988"/>
                  </a:lnTo>
                  <a:lnTo>
                    <a:pt x="18" y="978"/>
                  </a:lnTo>
                  <a:lnTo>
                    <a:pt x="10" y="966"/>
                  </a:lnTo>
                  <a:lnTo>
                    <a:pt x="4" y="954"/>
                  </a:lnTo>
                  <a:lnTo>
                    <a:pt x="2" y="942"/>
                  </a:lnTo>
                  <a:lnTo>
                    <a:pt x="0" y="930"/>
                  </a:lnTo>
                  <a:lnTo>
                    <a:pt x="2" y="882"/>
                  </a:lnTo>
                  <a:lnTo>
                    <a:pt x="4" y="836"/>
                  </a:lnTo>
                  <a:lnTo>
                    <a:pt x="10" y="788"/>
                  </a:lnTo>
                  <a:lnTo>
                    <a:pt x="18" y="742"/>
                  </a:lnTo>
                  <a:lnTo>
                    <a:pt x="30" y="698"/>
                  </a:lnTo>
                  <a:lnTo>
                    <a:pt x="42" y="654"/>
                  </a:lnTo>
                  <a:lnTo>
                    <a:pt x="56" y="610"/>
                  </a:lnTo>
                  <a:lnTo>
                    <a:pt x="74" y="568"/>
                  </a:lnTo>
                  <a:lnTo>
                    <a:pt x="92" y="526"/>
                  </a:lnTo>
                  <a:lnTo>
                    <a:pt x="112" y="486"/>
                  </a:lnTo>
                  <a:lnTo>
                    <a:pt x="134" y="448"/>
                  </a:lnTo>
                  <a:lnTo>
                    <a:pt x="158" y="410"/>
                  </a:lnTo>
                  <a:lnTo>
                    <a:pt x="184" y="374"/>
                  </a:lnTo>
                  <a:lnTo>
                    <a:pt x="212" y="338"/>
                  </a:lnTo>
                  <a:lnTo>
                    <a:pt x="242" y="304"/>
                  </a:lnTo>
                  <a:lnTo>
                    <a:pt x="272" y="272"/>
                  </a:lnTo>
                  <a:lnTo>
                    <a:pt x="304" y="242"/>
                  </a:lnTo>
                  <a:lnTo>
                    <a:pt x="338" y="212"/>
                  </a:lnTo>
                  <a:lnTo>
                    <a:pt x="374" y="184"/>
                  </a:lnTo>
                  <a:lnTo>
                    <a:pt x="410" y="158"/>
                  </a:lnTo>
                  <a:lnTo>
                    <a:pt x="448" y="134"/>
                  </a:lnTo>
                  <a:lnTo>
                    <a:pt x="488" y="112"/>
                  </a:lnTo>
                  <a:lnTo>
                    <a:pt x="528" y="92"/>
                  </a:lnTo>
                  <a:lnTo>
                    <a:pt x="568" y="72"/>
                  </a:lnTo>
                  <a:lnTo>
                    <a:pt x="610" y="56"/>
                  </a:lnTo>
                  <a:lnTo>
                    <a:pt x="654" y="42"/>
                  </a:lnTo>
                  <a:lnTo>
                    <a:pt x="698" y="28"/>
                  </a:lnTo>
                  <a:lnTo>
                    <a:pt x="744" y="18"/>
                  </a:lnTo>
                  <a:lnTo>
                    <a:pt x="790" y="10"/>
                  </a:lnTo>
                  <a:lnTo>
                    <a:pt x="836" y="4"/>
                  </a:lnTo>
                  <a:lnTo>
                    <a:pt x="882" y="0"/>
                  </a:lnTo>
                  <a:lnTo>
                    <a:pt x="930" y="0"/>
                  </a:lnTo>
                  <a:lnTo>
                    <a:pt x="978" y="0"/>
                  </a:lnTo>
                  <a:lnTo>
                    <a:pt x="1026" y="4"/>
                  </a:lnTo>
                  <a:lnTo>
                    <a:pt x="1072" y="10"/>
                  </a:lnTo>
                  <a:lnTo>
                    <a:pt x="1118" y="18"/>
                  </a:lnTo>
                  <a:lnTo>
                    <a:pt x="1164" y="28"/>
                  </a:lnTo>
                  <a:lnTo>
                    <a:pt x="1208" y="42"/>
                  </a:lnTo>
                  <a:lnTo>
                    <a:pt x="1250" y="56"/>
                  </a:lnTo>
                  <a:lnTo>
                    <a:pt x="1294" y="72"/>
                  </a:lnTo>
                  <a:lnTo>
                    <a:pt x="1334" y="92"/>
                  </a:lnTo>
                  <a:lnTo>
                    <a:pt x="1374" y="112"/>
                  </a:lnTo>
                  <a:lnTo>
                    <a:pt x="1414" y="134"/>
                  </a:lnTo>
                  <a:lnTo>
                    <a:pt x="1452" y="158"/>
                  </a:lnTo>
                  <a:lnTo>
                    <a:pt x="1488" y="184"/>
                  </a:lnTo>
                  <a:lnTo>
                    <a:pt x="1522" y="212"/>
                  </a:lnTo>
                  <a:lnTo>
                    <a:pt x="1556" y="242"/>
                  </a:lnTo>
                  <a:lnTo>
                    <a:pt x="1588" y="272"/>
                  </a:lnTo>
                  <a:lnTo>
                    <a:pt x="1620" y="304"/>
                  </a:lnTo>
                  <a:lnTo>
                    <a:pt x="1650" y="338"/>
                  </a:lnTo>
                  <a:lnTo>
                    <a:pt x="1676" y="374"/>
                  </a:lnTo>
                  <a:lnTo>
                    <a:pt x="1702" y="410"/>
                  </a:lnTo>
                  <a:lnTo>
                    <a:pt x="1726" y="448"/>
                  </a:lnTo>
                  <a:lnTo>
                    <a:pt x="1750" y="486"/>
                  </a:lnTo>
                  <a:lnTo>
                    <a:pt x="1770" y="526"/>
                  </a:lnTo>
                  <a:lnTo>
                    <a:pt x="1788" y="568"/>
                  </a:lnTo>
                  <a:lnTo>
                    <a:pt x="1806" y="610"/>
                  </a:lnTo>
                  <a:lnTo>
                    <a:pt x="1820" y="654"/>
                  </a:lnTo>
                  <a:lnTo>
                    <a:pt x="1832" y="698"/>
                  </a:lnTo>
                  <a:lnTo>
                    <a:pt x="1842" y="742"/>
                  </a:lnTo>
                  <a:lnTo>
                    <a:pt x="1850" y="788"/>
                  </a:lnTo>
                  <a:lnTo>
                    <a:pt x="1856" y="836"/>
                  </a:lnTo>
                  <a:lnTo>
                    <a:pt x="1860" y="882"/>
                  </a:lnTo>
                  <a:lnTo>
                    <a:pt x="1862" y="930"/>
                  </a:lnTo>
                  <a:close/>
                </a:path>
              </a:pathLst>
            </a:custGeom>
            <a:solidFill>
              <a:srgbClr val="18212E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2400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3142428" y="3872712"/>
              <a:ext cx="2552351" cy="569427"/>
            </a:xfrm>
            <a:prstGeom prst="rect">
              <a:avLst/>
            </a:prstGeom>
            <a:noFill/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</a:defRPr>
              </a:lvl9pPr>
            </a:lstStyle>
            <a:p>
              <a:pPr lvl="0" algn="ctr" eaLnBrk="1" latinLnBrk="1" hangingPunct="1">
                <a:lnSpc>
                  <a:spcPct val="120000"/>
                </a:lnSpc>
                <a:defRPr/>
              </a:pPr>
              <a:r>
                <a:rPr kumimoji="1" lang="zh-CN" altLang="en-US" sz="2400" kern="0" dirty="0">
                  <a:solidFill>
                    <a:schemeClr val="bg1"/>
                  </a:solidFill>
                  <a:cs typeface="+mn-ea"/>
                  <a:sym typeface="+mn-lt"/>
                </a:rPr>
                <a:t>添加标题文字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546120" y="3940129"/>
            <a:ext cx="1741992" cy="1367161"/>
            <a:chOff x="7811526" y="4182183"/>
            <a:chExt cx="1742445" cy="1367161"/>
          </a:xfrm>
          <a:solidFill>
            <a:srgbClr val="BF3621"/>
          </a:solidFill>
          <a:effectLst/>
        </p:grpSpPr>
        <p:sp>
          <p:nvSpPr>
            <p:cNvPr id="7" name="AutoShape 15"/>
            <p:cNvSpPr>
              <a:spLocks noChangeArrowheads="1"/>
            </p:cNvSpPr>
            <p:nvPr/>
          </p:nvSpPr>
          <p:spPr bwMode="auto">
            <a:xfrm rot="3600000">
              <a:off x="7776473" y="5116937"/>
              <a:ext cx="399816" cy="329709"/>
            </a:xfrm>
            <a:prstGeom prst="upArrow">
              <a:avLst>
                <a:gd name="adj1" fmla="val 52833"/>
                <a:gd name="adj2" fmla="val 45940"/>
              </a:avLst>
            </a:prstGeom>
            <a:solidFill>
              <a:srgbClr val="18212E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135" b="1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gray">
            <a:xfrm>
              <a:off x="8146806" y="4182183"/>
              <a:ext cx="1407165" cy="1367161"/>
            </a:xfrm>
            <a:prstGeom prst="ellipse">
              <a:avLst/>
            </a:prstGeom>
            <a:solidFill>
              <a:srgbClr val="BF3621"/>
            </a:solidFill>
            <a:ln w="9525" cap="rnd">
              <a:noFill/>
              <a:prstDash val="solid"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213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95596" y="4687591"/>
              <a:ext cx="1127965" cy="356346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>
                <a:defRPr kern="0">
                  <a:solidFill>
                    <a:sysClr val="windowText" lastClr="000000"/>
                  </a:solidFill>
                </a:defRPr>
              </a:lvl1pPr>
            </a:lstStyle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135" dirty="0">
                  <a:solidFill>
                    <a:schemeClr val="bg1"/>
                  </a:solidFill>
                  <a:cs typeface="+mn-ea"/>
                  <a:sym typeface="+mn-lt"/>
                </a:rPr>
                <a:t>文字内容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855724" y="2781676"/>
            <a:ext cx="1466731" cy="1743075"/>
            <a:chOff x="7120950" y="3023731"/>
            <a:chExt cx="1467112" cy="1743074"/>
          </a:xfrm>
          <a:solidFill>
            <a:srgbClr val="BF3621"/>
          </a:solidFill>
          <a:effectLst/>
        </p:grpSpPr>
        <p:sp>
          <p:nvSpPr>
            <p:cNvPr id="11" name="AutoShape 15"/>
            <p:cNvSpPr>
              <a:spLocks noChangeArrowheads="1"/>
            </p:cNvSpPr>
            <p:nvPr/>
          </p:nvSpPr>
          <p:spPr bwMode="auto">
            <a:xfrm rot="1800000">
              <a:off x="7120950" y="4437096"/>
              <a:ext cx="399816" cy="329709"/>
            </a:xfrm>
            <a:prstGeom prst="upArrow">
              <a:avLst>
                <a:gd name="adj1" fmla="val 52833"/>
                <a:gd name="adj2" fmla="val 45940"/>
              </a:avLst>
            </a:prstGeom>
            <a:solidFill>
              <a:srgbClr val="18212E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135" b="1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7180897" y="3023731"/>
              <a:ext cx="1407165" cy="1367161"/>
            </a:xfrm>
            <a:prstGeom prst="ellipse">
              <a:avLst/>
            </a:prstGeom>
            <a:solidFill>
              <a:srgbClr val="BF3621"/>
            </a:solidFill>
            <a:ln w="9525" cap="rnd">
              <a:noFill/>
              <a:prstDash val="solid"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213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29687" y="3529139"/>
              <a:ext cx="1127965" cy="356346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>
                <a:defRPr kern="0">
                  <a:solidFill>
                    <a:sysClr val="windowText" lastClr="000000"/>
                  </a:solidFill>
                </a:defRPr>
              </a:lvl1pPr>
            </a:lstStyle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135" dirty="0">
                  <a:solidFill>
                    <a:schemeClr val="bg1"/>
                  </a:solidFill>
                  <a:cs typeface="+mn-ea"/>
                  <a:sym typeface="+mn-lt"/>
                </a:rPr>
                <a:t>文字内容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474500" y="2310208"/>
            <a:ext cx="1406799" cy="1866479"/>
            <a:chOff x="5739366" y="2552263"/>
            <a:chExt cx="1407165" cy="1866478"/>
          </a:xfrm>
          <a:solidFill>
            <a:srgbClr val="BF3621"/>
          </a:solidFill>
          <a:effectLst/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6278094" y="4089032"/>
              <a:ext cx="399816" cy="329709"/>
            </a:xfrm>
            <a:prstGeom prst="upArrow">
              <a:avLst>
                <a:gd name="adj1" fmla="val 52833"/>
                <a:gd name="adj2" fmla="val 45940"/>
              </a:avLst>
            </a:prstGeom>
            <a:solidFill>
              <a:srgbClr val="18212E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135" b="1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gray">
            <a:xfrm>
              <a:off x="5739366" y="2552263"/>
              <a:ext cx="1407165" cy="1367161"/>
            </a:xfrm>
            <a:prstGeom prst="ellipse">
              <a:avLst/>
            </a:prstGeom>
            <a:solidFill>
              <a:srgbClr val="BF3621"/>
            </a:solidFill>
            <a:ln w="9525" cap="rnd">
              <a:noFill/>
              <a:prstDash val="solid"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2135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88156" y="3057671"/>
              <a:ext cx="1127965" cy="356346"/>
            </a:xfrm>
            <a:prstGeom prst="rect">
              <a:avLst/>
            </a:prstGeom>
            <a:noFill/>
            <a:ln w="9525" cap="rnd">
              <a:noFill/>
              <a:prstDash val="solid"/>
              <a:round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>
                <a:defRPr kern="0">
                  <a:solidFill>
                    <a:sysClr val="windowText" lastClr="000000"/>
                  </a:solidFill>
                </a:defRPr>
              </a:lvl1pPr>
            </a:lstStyle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135" dirty="0">
                  <a:solidFill>
                    <a:schemeClr val="bg1"/>
                  </a:solidFill>
                  <a:cs typeface="+mn-ea"/>
                  <a:sym typeface="+mn-lt"/>
                </a:rPr>
                <a:t>文字内容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033345" y="2781676"/>
            <a:ext cx="1466731" cy="1743075"/>
            <a:chOff x="4297836" y="3023731"/>
            <a:chExt cx="1467112" cy="1743074"/>
          </a:xfrm>
          <a:solidFill>
            <a:srgbClr val="BF3621"/>
          </a:solidFill>
          <a:effectLst/>
        </p:grpSpPr>
        <p:sp>
          <p:nvSpPr>
            <p:cNvPr id="19" name="AutoShape 15"/>
            <p:cNvSpPr>
              <a:spLocks noChangeArrowheads="1"/>
            </p:cNvSpPr>
            <p:nvPr/>
          </p:nvSpPr>
          <p:spPr bwMode="auto">
            <a:xfrm rot="19800000">
              <a:off x="5365132" y="4437096"/>
              <a:ext cx="399816" cy="329709"/>
            </a:xfrm>
            <a:prstGeom prst="upArrow">
              <a:avLst>
                <a:gd name="adj1" fmla="val 52833"/>
                <a:gd name="adj2" fmla="val 45940"/>
              </a:avLst>
            </a:prstGeom>
            <a:solidFill>
              <a:srgbClr val="18212E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135" b="1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4297836" y="3023731"/>
              <a:ext cx="1407165" cy="1367161"/>
              <a:chOff x="4297836" y="3023731"/>
              <a:chExt cx="1407165" cy="1367161"/>
            </a:xfrm>
            <a:grpFill/>
          </p:grpSpPr>
          <p:sp>
            <p:nvSpPr>
              <p:cNvPr id="21" name="Oval 7"/>
              <p:cNvSpPr>
                <a:spLocks noChangeArrowheads="1"/>
              </p:cNvSpPr>
              <p:nvPr/>
            </p:nvSpPr>
            <p:spPr bwMode="gray">
              <a:xfrm>
                <a:off x="4297836" y="3023731"/>
                <a:ext cx="1407165" cy="1367161"/>
              </a:xfrm>
              <a:prstGeom prst="ellipse">
                <a:avLst/>
              </a:prstGeom>
              <a:solidFill>
                <a:srgbClr val="BF3621"/>
              </a:solidFill>
              <a:ln w="9525" cap="rnd">
                <a:noFill/>
                <a:prstDash val="solid"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35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446626" y="3478536"/>
                <a:ext cx="1127965" cy="457549"/>
              </a:xfrm>
              <a:prstGeom prst="rect">
                <a:avLst/>
              </a:prstGeom>
              <a:noFill/>
              <a:ln w="9525" cap="rnd">
                <a:noFill/>
                <a:prstDash val="solid"/>
                <a:round/>
              </a:ln>
              <a:effectLst/>
            </p:spPr>
            <p:txBody>
              <a:bodyPr wrap="none" anchor="ctr"/>
              <a:lstStyle>
                <a:defPPr>
                  <a:defRPr lang="zh-CN"/>
                </a:defPPr>
                <a:lvl1pPr>
                  <a:defRPr kern="0">
                    <a:solidFill>
                      <a:sysClr val="windowText" lastClr="000000"/>
                    </a:solidFill>
                  </a:defRPr>
                </a:lvl1pPr>
              </a:lstStyle>
              <a:p>
                <a:pPr lvl="0" algn="ctr">
                  <a:lnSpc>
                    <a:spcPct val="120000"/>
                  </a:lnSpc>
                  <a:defRPr/>
                </a:pPr>
                <a:r>
                  <a:rPr lang="zh-CN" altLang="en-US" sz="2135" dirty="0">
                    <a:solidFill>
                      <a:schemeClr val="bg1"/>
                    </a:solidFill>
                    <a:cs typeface="+mn-ea"/>
                    <a:sym typeface="+mn-lt"/>
                  </a:rPr>
                  <a:t>文字内容</a:t>
                </a: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3068183" y="3940129"/>
            <a:ext cx="1741495" cy="1367161"/>
            <a:chOff x="3332423" y="4182183"/>
            <a:chExt cx="1741948" cy="1367161"/>
          </a:xfrm>
          <a:solidFill>
            <a:srgbClr val="BF3621"/>
          </a:solidFill>
          <a:effectLst/>
        </p:grpSpPr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18000000">
              <a:off x="4709609" y="5116937"/>
              <a:ext cx="399816" cy="329709"/>
            </a:xfrm>
            <a:prstGeom prst="upArrow">
              <a:avLst>
                <a:gd name="adj1" fmla="val 52833"/>
                <a:gd name="adj2" fmla="val 45940"/>
              </a:avLst>
            </a:prstGeom>
            <a:solidFill>
              <a:srgbClr val="18212E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2135" b="1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3332423" y="4182183"/>
              <a:ext cx="1407165" cy="1367161"/>
              <a:chOff x="3332423" y="4182183"/>
              <a:chExt cx="1407165" cy="1367161"/>
            </a:xfrm>
            <a:grpFill/>
          </p:grpSpPr>
          <p:sp>
            <p:nvSpPr>
              <p:cNvPr id="26" name="Oval 7"/>
              <p:cNvSpPr>
                <a:spLocks noChangeArrowheads="1"/>
              </p:cNvSpPr>
              <p:nvPr/>
            </p:nvSpPr>
            <p:spPr bwMode="gray">
              <a:xfrm>
                <a:off x="3332423" y="4182183"/>
                <a:ext cx="1407165" cy="1367161"/>
              </a:xfrm>
              <a:prstGeom prst="ellipse">
                <a:avLst/>
              </a:prstGeom>
              <a:solidFill>
                <a:srgbClr val="BF3621"/>
              </a:solidFill>
              <a:ln w="9525" cap="rnd">
                <a:noFill/>
                <a:prstDash val="solid"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135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481213" y="4704275"/>
                <a:ext cx="1127965" cy="322976"/>
              </a:xfrm>
              <a:prstGeom prst="rect">
                <a:avLst/>
              </a:prstGeom>
              <a:noFill/>
              <a:ln w="9525" cap="rnd">
                <a:noFill/>
                <a:prstDash val="solid"/>
                <a:round/>
              </a:ln>
              <a:effectLst/>
            </p:spPr>
            <p:txBody>
              <a:bodyPr wrap="none" anchor="ctr"/>
              <a:lstStyle>
                <a:defPPr>
                  <a:defRPr lang="zh-CN"/>
                </a:defPPr>
                <a:lvl1pPr>
                  <a:defRPr kern="0">
                    <a:solidFill>
                      <a:sysClr val="windowText" lastClr="000000"/>
                    </a:solidFill>
                  </a:defRPr>
                </a:lvl1pPr>
              </a:lstStyle>
              <a:p>
                <a:pPr lvl="0" algn="ctr">
                  <a:lnSpc>
                    <a:spcPct val="120000"/>
                  </a:lnSpc>
                  <a:defRPr/>
                </a:pPr>
                <a:r>
                  <a:rPr lang="zh-CN" altLang="en-US" sz="2135" dirty="0">
                    <a:solidFill>
                      <a:schemeClr val="bg1"/>
                    </a:solidFill>
                    <a:cs typeface="+mn-ea"/>
                    <a:sym typeface="+mn-lt"/>
                  </a:rPr>
                  <a:t>文字内容</a:t>
                </a:r>
              </a:p>
            </p:txBody>
          </p:sp>
        </p:grpSp>
      </p:grp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1985231" y="1212123"/>
            <a:ext cx="8422743" cy="928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16" tIns="45708" rIns="91416" bIns="45708">
            <a:spAutoFit/>
          </a:bodyPr>
          <a:lstStyle>
            <a:defPPr>
              <a:defRPr lang="en-US"/>
            </a:defPPr>
            <a:lvl1pPr indent="457200" defTabSz="720725">
              <a:lnSpc>
                <a:spcPct val="135000"/>
              </a:lnSpc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defTabSz="720725" eaLnBrk="0" hangingPunct="0">
              <a:defRPr sz="1600"/>
            </a:lvl2pPr>
            <a:lvl3pPr defTabSz="720725" eaLnBrk="0" hangingPunct="0">
              <a:defRPr sz="1600"/>
            </a:lvl3pPr>
            <a:lvl4pPr defTabSz="720725" eaLnBrk="0" hangingPunct="0">
              <a:defRPr sz="1600"/>
            </a:lvl4pPr>
            <a:lvl5pPr defTabSz="720725" eaLnBrk="0" hangingPunct="0">
              <a:defRPr sz="1600"/>
            </a:lvl5pPr>
            <a:lvl6pPr defTabSz="720725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defTabSz="720725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defTabSz="720725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defTabSz="720725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0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，在此输入详细文字介绍和详细信息，在此输入详细文字介绍和详细信息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188337" y="5008629"/>
            <a:ext cx="5745633" cy="883719"/>
            <a:chOff x="3585720" y="5137719"/>
            <a:chExt cx="6985673" cy="1079499"/>
          </a:xfrm>
          <a:solidFill>
            <a:srgbClr val="BF3621"/>
          </a:solidFill>
        </p:grpSpPr>
        <p:grpSp>
          <p:nvGrpSpPr>
            <p:cNvPr id="4" name="Group 8"/>
            <p:cNvGrpSpPr/>
            <p:nvPr/>
          </p:nvGrpSpPr>
          <p:grpSpPr bwMode="auto">
            <a:xfrm>
              <a:off x="3585720" y="5525746"/>
              <a:ext cx="532885" cy="139071"/>
              <a:chOff x="0" y="0"/>
              <a:chExt cx="438150" cy="114300"/>
            </a:xfrm>
            <a:grpFill/>
          </p:grpSpPr>
          <p:sp>
            <p:nvSpPr>
              <p:cNvPr id="31" name="同心圆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椭圆 5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Group 11"/>
            <p:cNvGrpSpPr/>
            <p:nvPr/>
          </p:nvGrpSpPr>
          <p:grpSpPr bwMode="auto">
            <a:xfrm>
              <a:off x="5010608" y="5478111"/>
              <a:ext cx="532885" cy="139071"/>
              <a:chOff x="0" y="0"/>
              <a:chExt cx="438150" cy="114300"/>
            </a:xfrm>
            <a:grpFill/>
          </p:grpSpPr>
          <p:sp>
            <p:nvSpPr>
              <p:cNvPr id="29" name="同心圆 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椭圆 61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14"/>
            <p:cNvGrpSpPr/>
            <p:nvPr/>
          </p:nvGrpSpPr>
          <p:grpSpPr bwMode="auto">
            <a:xfrm>
              <a:off x="5867856" y="5792301"/>
              <a:ext cx="621704" cy="162251"/>
              <a:chOff x="0" y="0"/>
              <a:chExt cx="438150" cy="114300"/>
            </a:xfrm>
            <a:grpFill/>
          </p:grpSpPr>
          <p:sp>
            <p:nvSpPr>
              <p:cNvPr id="27" name="同心圆 6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椭圆 66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17"/>
            <p:cNvGrpSpPr/>
            <p:nvPr/>
          </p:nvGrpSpPr>
          <p:grpSpPr bwMode="auto">
            <a:xfrm>
              <a:off x="6993624" y="5565671"/>
              <a:ext cx="532885" cy="139071"/>
              <a:chOff x="0" y="0"/>
              <a:chExt cx="438150" cy="114300"/>
            </a:xfrm>
            <a:grpFill/>
          </p:grpSpPr>
          <p:sp>
            <p:nvSpPr>
              <p:cNvPr id="25" name="同心圆 6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椭圆 73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20"/>
            <p:cNvGrpSpPr/>
            <p:nvPr/>
          </p:nvGrpSpPr>
          <p:grpSpPr bwMode="auto">
            <a:xfrm>
              <a:off x="7972156" y="6007329"/>
              <a:ext cx="804241" cy="209889"/>
              <a:chOff x="0" y="0"/>
              <a:chExt cx="438150" cy="114300"/>
            </a:xfrm>
            <a:grpFill/>
          </p:grpSpPr>
          <p:sp>
            <p:nvSpPr>
              <p:cNvPr id="23" name="同心圆 7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椭圆 77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23"/>
            <p:cNvGrpSpPr/>
            <p:nvPr/>
          </p:nvGrpSpPr>
          <p:grpSpPr bwMode="auto">
            <a:xfrm>
              <a:off x="9024869" y="5137719"/>
              <a:ext cx="532885" cy="139071"/>
              <a:chOff x="0" y="0"/>
              <a:chExt cx="438150" cy="114300"/>
            </a:xfrm>
            <a:grpFill/>
          </p:grpSpPr>
          <p:sp>
            <p:nvSpPr>
              <p:cNvPr id="21" name="同心圆 7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椭圆 80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26"/>
            <p:cNvGrpSpPr/>
            <p:nvPr/>
          </p:nvGrpSpPr>
          <p:grpSpPr bwMode="auto">
            <a:xfrm>
              <a:off x="10038508" y="5402990"/>
              <a:ext cx="532885" cy="139071"/>
              <a:chOff x="0" y="0"/>
              <a:chExt cx="438150" cy="114300"/>
            </a:xfrm>
            <a:grpFill/>
          </p:grpSpPr>
          <p:sp>
            <p:nvSpPr>
              <p:cNvPr id="19" name="同心圆 8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38150" cy="114300"/>
              </a:xfrm>
              <a:custGeom>
                <a:avLst/>
                <a:gdLst>
                  <a:gd name="G0" fmla="+- 5400 0 0"/>
                  <a:gd name="G1" fmla="+- 21600 0 5400"/>
                  <a:gd name="G2" fmla="+- 21600 0 54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83"/>
              <p:cNvSpPr>
                <a:spLocks noChangeArrowheads="1"/>
              </p:cNvSpPr>
              <p:nvPr/>
            </p:nvSpPr>
            <p:spPr bwMode="auto">
              <a:xfrm>
                <a:off x="129075" y="39150"/>
                <a:ext cx="180000" cy="36000"/>
              </a:xfrm>
              <a:prstGeom prst="ellipse">
                <a:avLst/>
              </a:prstGeom>
              <a:grpFill/>
              <a:ln w="12700" cap="flat" cmpd="sng">
                <a:solidFill>
                  <a:srgbClr val="BF3621"/>
                </a:solidFill>
                <a:bevel/>
              </a:ln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11" name="直接连接符 15"/>
            <p:cNvCxnSpPr>
              <a:cxnSpLocks noChangeShapeType="1"/>
              <a:stCxn id="31" idx="6"/>
              <a:endCxn id="29" idx="2"/>
            </p:cNvCxnSpPr>
            <p:nvPr/>
          </p:nvCxnSpPr>
          <p:spPr bwMode="auto">
            <a:xfrm flipV="1">
              <a:off x="4118605" y="5547647"/>
              <a:ext cx="892003" cy="47635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</p:cxnSp>
        <p:cxnSp>
          <p:nvCxnSpPr>
            <p:cNvPr id="12" name="直接连接符 19"/>
            <p:cNvCxnSpPr>
              <a:cxnSpLocks noChangeShapeType="1"/>
              <a:stCxn id="29" idx="5"/>
              <a:endCxn id="27" idx="1"/>
            </p:cNvCxnSpPr>
            <p:nvPr/>
          </p:nvCxnSpPr>
          <p:spPr bwMode="auto">
            <a:xfrm>
              <a:off x="5465453" y="5596816"/>
              <a:ext cx="493449" cy="219247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</p:cxnSp>
        <p:sp>
          <p:nvSpPr>
            <p:cNvPr id="13" name="直接连接符 24"/>
            <p:cNvSpPr>
              <a:spLocks noChangeShapeType="1"/>
            </p:cNvSpPr>
            <p:nvPr/>
          </p:nvSpPr>
          <p:spPr bwMode="auto">
            <a:xfrm flipV="1">
              <a:off x="6394951" y="5684376"/>
              <a:ext cx="676713" cy="131687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4" name="直接连接符 26"/>
            <p:cNvSpPr>
              <a:spLocks noChangeShapeType="1"/>
            </p:cNvSpPr>
            <p:nvPr/>
          </p:nvSpPr>
          <p:spPr bwMode="auto">
            <a:xfrm>
              <a:off x="7448469" y="5684376"/>
              <a:ext cx="776661" cy="373629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cxnSp>
          <p:nvCxnSpPr>
            <p:cNvPr id="15" name="直接连接符 29"/>
            <p:cNvCxnSpPr>
              <a:cxnSpLocks noChangeShapeType="1"/>
              <a:stCxn id="23" idx="7"/>
              <a:endCxn id="19" idx="3"/>
            </p:cNvCxnSpPr>
            <p:nvPr/>
          </p:nvCxnSpPr>
          <p:spPr bwMode="auto">
            <a:xfrm flipV="1">
              <a:off x="8658618" y="5521694"/>
              <a:ext cx="1457930" cy="516372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</p:cxnSp>
        <p:cxnSp>
          <p:nvCxnSpPr>
            <p:cNvPr id="16" name="直接连接符 32"/>
            <p:cNvCxnSpPr>
              <a:cxnSpLocks noChangeShapeType="1"/>
              <a:stCxn id="19" idx="1"/>
              <a:endCxn id="21" idx="5"/>
            </p:cNvCxnSpPr>
            <p:nvPr/>
          </p:nvCxnSpPr>
          <p:spPr bwMode="auto">
            <a:xfrm flipH="1" flipV="1">
              <a:off x="9479715" y="5256424"/>
              <a:ext cx="636834" cy="166933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</p:cxnSp>
        <p:cxnSp>
          <p:nvCxnSpPr>
            <p:cNvPr id="17" name="直接连接符 34"/>
            <p:cNvCxnSpPr>
              <a:cxnSpLocks noChangeShapeType="1"/>
              <a:stCxn id="25" idx="6"/>
              <a:endCxn id="19" idx="2"/>
            </p:cNvCxnSpPr>
            <p:nvPr/>
          </p:nvCxnSpPr>
          <p:spPr bwMode="auto">
            <a:xfrm flipV="1">
              <a:off x="7526509" y="5472525"/>
              <a:ext cx="2511999" cy="162682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</p:cxnSp>
        <p:sp>
          <p:nvSpPr>
            <p:cNvPr id="18" name="直接连接符 43"/>
            <p:cNvSpPr>
              <a:spLocks noChangeShapeType="1"/>
            </p:cNvSpPr>
            <p:nvPr/>
          </p:nvSpPr>
          <p:spPr bwMode="auto">
            <a:xfrm flipV="1">
              <a:off x="8506282" y="5270066"/>
              <a:ext cx="728632" cy="750905"/>
            </a:xfrm>
            <a:prstGeom prst="line">
              <a:avLst/>
            </a:prstGeom>
            <a:grpFill/>
            <a:ln w="12700" cap="flat" cmpd="sng">
              <a:solidFill>
                <a:srgbClr val="BF3621"/>
              </a:solidFill>
              <a:bevel/>
            </a:ln>
          </p:spPr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099699" y="3707686"/>
            <a:ext cx="956083" cy="1607820"/>
            <a:chOff x="4693779" y="3564074"/>
            <a:chExt cx="1162426" cy="1964018"/>
          </a:xfrm>
          <a:solidFill>
            <a:srgbClr val="BF3621"/>
          </a:solidFill>
        </p:grpSpPr>
        <p:sp>
          <p:nvSpPr>
            <p:cNvPr id="34" name="直接连接符 84"/>
            <p:cNvSpPr>
              <a:spLocks noChangeShapeType="1"/>
            </p:cNvSpPr>
            <p:nvPr/>
          </p:nvSpPr>
          <p:spPr bwMode="auto">
            <a:xfrm flipV="1">
              <a:off x="5275902" y="4720611"/>
              <a:ext cx="772" cy="807481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5" name="椭圆 90"/>
            <p:cNvSpPr>
              <a:spLocks noChangeArrowheads="1"/>
            </p:cNvSpPr>
            <p:nvPr/>
          </p:nvSpPr>
          <p:spPr bwMode="auto">
            <a:xfrm>
              <a:off x="4693779" y="3564074"/>
              <a:ext cx="1162426" cy="1162083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941603" y="3303272"/>
            <a:ext cx="930671" cy="2108453"/>
            <a:chOff x="3285738" y="3070067"/>
            <a:chExt cx="1131530" cy="2575562"/>
          </a:xfrm>
          <a:solidFill>
            <a:srgbClr val="BF3621"/>
          </a:solidFill>
        </p:grpSpPr>
        <p:sp>
          <p:nvSpPr>
            <p:cNvPr id="38" name="直接连接符 12"/>
            <p:cNvSpPr>
              <a:spLocks noChangeShapeType="1"/>
            </p:cNvSpPr>
            <p:nvPr/>
          </p:nvSpPr>
          <p:spPr bwMode="auto">
            <a:xfrm flipV="1">
              <a:off x="3852195" y="4200238"/>
              <a:ext cx="1" cy="1445391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39" name="椭圆 95"/>
            <p:cNvSpPr>
              <a:spLocks noChangeArrowheads="1"/>
            </p:cNvSpPr>
            <p:nvPr/>
          </p:nvSpPr>
          <p:spPr bwMode="auto">
            <a:xfrm>
              <a:off x="3285738" y="3070067"/>
              <a:ext cx="1131530" cy="1130204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724404" y="3249270"/>
            <a:ext cx="956083" cy="2127885"/>
            <a:chOff x="6669132" y="3004102"/>
            <a:chExt cx="1162426" cy="2599301"/>
          </a:xfrm>
          <a:solidFill>
            <a:srgbClr val="BF3621"/>
          </a:solidFill>
        </p:grpSpPr>
        <p:sp>
          <p:nvSpPr>
            <p:cNvPr id="42" name="直接连接符 86"/>
            <p:cNvSpPr>
              <a:spLocks noChangeShapeType="1"/>
            </p:cNvSpPr>
            <p:nvPr/>
          </p:nvSpPr>
          <p:spPr bwMode="auto">
            <a:xfrm flipV="1">
              <a:off x="7255887" y="4200199"/>
              <a:ext cx="772" cy="1403204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3" name="椭圆 91"/>
            <p:cNvSpPr>
              <a:spLocks noChangeArrowheads="1"/>
            </p:cNvSpPr>
            <p:nvPr/>
          </p:nvSpPr>
          <p:spPr bwMode="auto">
            <a:xfrm>
              <a:off x="6669132" y="3004102"/>
              <a:ext cx="1162426" cy="1162832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236573" y="2413625"/>
            <a:ext cx="956083" cy="2851090"/>
            <a:chOff x="9723484" y="1983327"/>
            <a:chExt cx="1162426" cy="3482725"/>
          </a:xfrm>
          <a:solidFill>
            <a:srgbClr val="BF3621"/>
          </a:solidFill>
        </p:grpSpPr>
        <p:sp>
          <p:nvSpPr>
            <p:cNvPr id="46" name="直接连接符 89"/>
            <p:cNvSpPr>
              <a:spLocks noChangeShapeType="1"/>
            </p:cNvSpPr>
            <p:nvPr/>
          </p:nvSpPr>
          <p:spPr bwMode="auto">
            <a:xfrm flipV="1">
              <a:off x="10305417" y="3145995"/>
              <a:ext cx="1" cy="2320057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47" name="椭圆 94"/>
            <p:cNvSpPr>
              <a:spLocks noChangeArrowheads="1"/>
            </p:cNvSpPr>
            <p:nvPr/>
          </p:nvSpPr>
          <p:spPr bwMode="auto">
            <a:xfrm>
              <a:off x="9723484" y="1983327"/>
              <a:ext cx="1162426" cy="1162409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8573435" y="1816498"/>
            <a:ext cx="1106959" cy="4004436"/>
            <a:chOff x="7688278" y="1221332"/>
            <a:chExt cx="1345866" cy="4891585"/>
          </a:xfrm>
          <a:solidFill>
            <a:srgbClr val="BF3621"/>
          </a:solidFill>
        </p:grpSpPr>
        <p:sp>
          <p:nvSpPr>
            <p:cNvPr id="50" name="直接连接符 87"/>
            <p:cNvSpPr>
              <a:spLocks noChangeShapeType="1"/>
            </p:cNvSpPr>
            <p:nvPr/>
          </p:nvSpPr>
          <p:spPr bwMode="auto">
            <a:xfrm flipV="1">
              <a:off x="8361211" y="2567202"/>
              <a:ext cx="1" cy="3545715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1" name="椭圆 13"/>
            <p:cNvSpPr>
              <a:spLocks noChangeArrowheads="1"/>
            </p:cNvSpPr>
            <p:nvPr/>
          </p:nvSpPr>
          <p:spPr bwMode="auto">
            <a:xfrm>
              <a:off x="7688278" y="1221332"/>
              <a:ext cx="1345866" cy="1346173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 sz="2000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 sz="2000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843288" y="2577186"/>
            <a:ext cx="956083" cy="3016250"/>
            <a:chOff x="5610976" y="2169935"/>
            <a:chExt cx="1162426" cy="3684476"/>
          </a:xfrm>
          <a:solidFill>
            <a:srgbClr val="BF3621"/>
          </a:solidFill>
        </p:grpSpPr>
        <p:sp>
          <p:nvSpPr>
            <p:cNvPr id="54" name="直接连接符 85"/>
            <p:cNvSpPr>
              <a:spLocks noChangeShapeType="1"/>
            </p:cNvSpPr>
            <p:nvPr/>
          </p:nvSpPr>
          <p:spPr bwMode="auto">
            <a:xfrm flipV="1">
              <a:off x="6179202" y="3317164"/>
              <a:ext cx="772" cy="2537247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55" name="椭圆 93"/>
            <p:cNvSpPr>
              <a:spLocks noChangeArrowheads="1"/>
            </p:cNvSpPr>
            <p:nvPr/>
          </p:nvSpPr>
          <p:spPr bwMode="auto">
            <a:xfrm>
              <a:off x="5610976" y="2169935"/>
              <a:ext cx="1162426" cy="1162310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9357680" y="3373284"/>
            <a:ext cx="1046608" cy="1618615"/>
            <a:chOff x="8642553" y="3222299"/>
            <a:chExt cx="1272489" cy="1977205"/>
          </a:xfrm>
          <a:solidFill>
            <a:srgbClr val="BF3621"/>
          </a:solidFill>
        </p:grpSpPr>
        <p:sp>
          <p:nvSpPr>
            <p:cNvPr id="58" name="直接连接符 88"/>
            <p:cNvSpPr>
              <a:spLocks noChangeShapeType="1"/>
            </p:cNvSpPr>
            <p:nvPr/>
          </p:nvSpPr>
          <p:spPr bwMode="auto">
            <a:xfrm flipV="1">
              <a:off x="9285668" y="4495187"/>
              <a:ext cx="772" cy="704317"/>
            </a:xfrm>
            <a:prstGeom prst="line">
              <a:avLst/>
            </a:prstGeom>
            <a:grpFill/>
            <a:ln>
              <a:solidFill>
                <a:srgbClr val="BF362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9" name="椭圆 92"/>
            <p:cNvSpPr>
              <a:spLocks noChangeArrowheads="1"/>
            </p:cNvSpPr>
            <p:nvPr/>
          </p:nvSpPr>
          <p:spPr bwMode="auto">
            <a:xfrm>
              <a:off x="8642553" y="3222299"/>
              <a:ext cx="1272489" cy="1271587"/>
            </a:xfrm>
            <a:prstGeom prst="ellipse">
              <a:avLst/>
            </a:prstGeom>
            <a:grpFill/>
            <a:ln w="38100" cap="flat" cmpd="sng">
              <a:solidFill>
                <a:srgbClr val="BF3621"/>
              </a:solidFill>
              <a:bevel/>
            </a:ln>
            <a:effectLst/>
          </p:spPr>
          <p:txBody>
            <a:bodyPr anchor="ctr"/>
            <a:lstStyle/>
            <a:p>
              <a:pPr algn="ctr"/>
              <a:r>
                <a:rPr lang="zh-CN" altLang="zh-CN" sz="2000">
                  <a:solidFill>
                    <a:schemeClr val="bg1"/>
                  </a:solidFill>
                  <a:cs typeface="+mn-ea"/>
                  <a:sym typeface="+mn-lt"/>
                </a:rPr>
                <a:t>编辑</a:t>
              </a:r>
            </a:p>
            <a:p>
              <a:pPr algn="ctr"/>
              <a:r>
                <a:rPr lang="zh-CN" altLang="zh-CN" sz="2000">
                  <a:solidFill>
                    <a:schemeClr val="bg1"/>
                  </a:solidFill>
                  <a:cs typeface="+mn-ea"/>
                  <a:sym typeface="+mn-lt"/>
                </a:rPr>
                <a:t>内容</a:t>
              </a:r>
            </a:p>
          </p:txBody>
        </p:sp>
      </p:grpSp>
      <p:sp>
        <p:nvSpPr>
          <p:cNvPr id="61" name="矩形 60"/>
          <p:cNvSpPr/>
          <p:nvPr/>
        </p:nvSpPr>
        <p:spPr>
          <a:xfrm>
            <a:off x="735264" y="2676222"/>
            <a:ext cx="3648660" cy="2434590"/>
          </a:xfrm>
          <a:prstGeom prst="rect">
            <a:avLst/>
          </a:prstGeom>
        </p:spPr>
        <p:txBody>
          <a:bodyPr wrap="square" lIns="75066" tIns="37533" rIns="75066" bIns="37533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此处输入您的文本，或者复制您的文本粘贴到此处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.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此处输入您的文本，或者复制您的文本粘贴到此处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.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此处输入您的文本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此处输入您的文本，或者复制您的文本粘贴到此处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.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此处输入您的文本，或者复制您的文本粘贴到此处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.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此处输入您的文本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62" name="矩形 61"/>
          <p:cNvSpPr/>
          <p:nvPr/>
        </p:nvSpPr>
        <p:spPr>
          <a:xfrm>
            <a:off x="735264" y="1900707"/>
            <a:ext cx="3635057" cy="443427"/>
          </a:xfrm>
          <a:prstGeom prst="rect">
            <a:avLst/>
          </a:prstGeom>
          <a:solidFill>
            <a:srgbClr val="182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066" tIns="37533" rIns="75066" bIns="37533" rtlCol="0" anchor="ctr"/>
          <a:lstStyle/>
          <a:p>
            <a:pPr lvl="0" algn="ctr">
              <a:lnSpc>
                <a:spcPct val="120000"/>
              </a:lnSpc>
            </a:pPr>
            <a:r>
              <a:rPr sz="2400" dirty="0">
                <a:solidFill>
                  <a:schemeClr val="bg1"/>
                </a:solidFill>
                <a:cs typeface="+mn-ea"/>
                <a:sym typeface="+mn-lt"/>
              </a:rPr>
              <a:t>点此编辑标题</a:t>
            </a:r>
            <a:endParaRPr lang="zh-CN" alt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36" name="文本框 35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44" name="圆角矩形 43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>
            <a:off x="1567959" y="64109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6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3"/>
          <p:cNvSpPr>
            <a:spLocks noChangeArrowheads="1"/>
          </p:cNvSpPr>
          <p:nvPr/>
        </p:nvSpPr>
        <p:spPr bwMode="auto">
          <a:xfrm>
            <a:off x="1644741" y="1523140"/>
            <a:ext cx="4441099" cy="4440797"/>
          </a:xfrm>
          <a:prstGeom prst="ellipse">
            <a:avLst/>
          </a:prstGeom>
          <a:noFill/>
          <a:ln w="9525">
            <a:solidFill>
              <a:srgbClr val="18212E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90" tIns="45696" rIns="91390" bIns="45696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735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>
            <a:off x="2410461" y="3713061"/>
            <a:ext cx="1386753" cy="1387153"/>
          </a:xfrm>
          <a:prstGeom prst="ellipse">
            <a:avLst/>
          </a:prstGeom>
          <a:solidFill>
            <a:srgbClr val="BF3621"/>
          </a:solidFill>
          <a:ln>
            <a:noFill/>
          </a:ln>
          <a:effectLst/>
        </p:spPr>
        <p:txBody>
          <a:bodyPr lIns="91390" tIns="45696" rIns="91390" bIns="45696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indent="0" algn="ctr">
              <a:buNone/>
            </a:pPr>
            <a:r>
              <a:rPr lang="zh-CN" altLang="zh-CN" sz="2800">
                <a:solidFill>
                  <a:schemeClr val="bg1"/>
                </a:solidFill>
                <a:cs typeface="+mn-ea"/>
                <a:sym typeface="+mn-lt"/>
              </a:rPr>
              <a:t>编辑</a:t>
            </a:r>
          </a:p>
          <a:p>
            <a:pPr indent="0" algn="ctr">
              <a:buNone/>
            </a:pPr>
            <a:r>
              <a:rPr lang="zh-CN" altLang="zh-CN" sz="2800">
                <a:solidFill>
                  <a:schemeClr val="bg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5" name="Oval 19"/>
          <p:cNvSpPr>
            <a:spLocks noChangeArrowheads="1"/>
          </p:cNvSpPr>
          <p:nvPr/>
        </p:nvSpPr>
        <p:spPr bwMode="auto">
          <a:xfrm>
            <a:off x="4100912" y="3457855"/>
            <a:ext cx="1386753" cy="1387153"/>
          </a:xfrm>
          <a:prstGeom prst="ellipse">
            <a:avLst/>
          </a:prstGeom>
          <a:solidFill>
            <a:srgbClr val="BF3621"/>
          </a:solidFill>
          <a:ln>
            <a:noFill/>
          </a:ln>
          <a:effectLst/>
        </p:spPr>
        <p:txBody>
          <a:bodyPr lIns="91390" tIns="45696" rIns="91390" bIns="45696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indent="0" algn="ctr">
              <a:buNone/>
            </a:pPr>
            <a:r>
              <a:rPr lang="zh-CN" altLang="zh-CN" sz="2800">
                <a:solidFill>
                  <a:schemeClr val="bg1"/>
                </a:solidFill>
                <a:cs typeface="+mn-ea"/>
                <a:sym typeface="+mn-lt"/>
              </a:rPr>
              <a:t>编辑</a:t>
            </a:r>
          </a:p>
          <a:p>
            <a:pPr indent="0" algn="ctr">
              <a:buNone/>
            </a:pPr>
            <a:r>
              <a:rPr lang="zh-CN" altLang="zh-CN" sz="2800">
                <a:solidFill>
                  <a:schemeClr val="bg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2980720" y="2180214"/>
            <a:ext cx="1386753" cy="1387153"/>
          </a:xfrm>
          <a:prstGeom prst="ellipse">
            <a:avLst/>
          </a:prstGeom>
          <a:solidFill>
            <a:srgbClr val="BF3621"/>
          </a:solidFill>
          <a:ln>
            <a:noFill/>
          </a:ln>
          <a:effectLst/>
        </p:spPr>
        <p:txBody>
          <a:bodyPr lIns="91390" tIns="45696" rIns="91390" bIns="45696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indent="0" algn="ctr">
              <a:buNone/>
            </a:pPr>
            <a:r>
              <a:rPr lang="zh-CN" altLang="zh-CN" sz="2800">
                <a:solidFill>
                  <a:schemeClr val="bg1"/>
                </a:solidFill>
                <a:cs typeface="+mn-ea"/>
                <a:sym typeface="+mn-lt"/>
              </a:rPr>
              <a:t>编辑</a:t>
            </a:r>
          </a:p>
          <a:p>
            <a:pPr indent="0" algn="ctr">
              <a:buNone/>
            </a:pPr>
            <a:r>
              <a:rPr lang="zh-CN" altLang="zh-CN" sz="2800">
                <a:solidFill>
                  <a:schemeClr val="bg1"/>
                </a:solidFill>
                <a:cs typeface="+mn-ea"/>
                <a:sym typeface="+mn-lt"/>
              </a:rPr>
              <a:t>内容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6384032" y="1351681"/>
            <a:ext cx="154051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0" tIns="45696" rIns="91390" bIns="4569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135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标题文本一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6384033" y="1767839"/>
            <a:ext cx="4224468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84032" y="2919768"/>
            <a:ext cx="154051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0" tIns="45696" rIns="91390" bIns="4569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135" b="1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标题文本二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384033" y="3335926"/>
            <a:ext cx="4224468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在此输入详细文字介绍和详细信息，在此输入详细文字介绍和详细信息。在此输入详细文字介绍和详细信息，在此输入详细文字介绍和详细信息。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384032" y="4475159"/>
            <a:ext cx="154051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0" tIns="45696" rIns="91390" bIns="4569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135" b="1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标题文本三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384033" y="4891317"/>
            <a:ext cx="4224468" cy="90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0" tIns="45696" rIns="91390" bIns="45696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accent1"/>
                </a:solidFill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accent1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465" kern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在此输入详细文字介绍和详细信息，在此输入详细文字介绍和详细信息。在此输入详细文字介绍和详细信息，在此输入详细文字介绍和详细信息。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17830" y="379730"/>
            <a:ext cx="2374265" cy="521970"/>
            <a:chOff x="658" y="598"/>
            <a:chExt cx="3739" cy="822"/>
          </a:xfrm>
        </p:grpSpPr>
        <p:sp>
          <p:nvSpPr>
            <p:cNvPr id="29" name="文本框 28"/>
            <p:cNvSpPr txBox="1"/>
            <p:nvPr/>
          </p:nvSpPr>
          <p:spPr>
            <a:xfrm>
              <a:off x="1761" y="598"/>
              <a:ext cx="263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b="1">
                  <a:solidFill>
                    <a:srgbClr val="18212E"/>
                  </a:solidFill>
                  <a:cs typeface="+mn-ea"/>
                  <a:sym typeface="+mn-lt"/>
                </a:rPr>
                <a:t>自我评价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658" y="652"/>
              <a:ext cx="1078" cy="700"/>
              <a:chOff x="705" y="582"/>
              <a:chExt cx="1601" cy="1038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990" y="752"/>
                <a:ext cx="1316" cy="868"/>
              </a:xfrm>
              <a:prstGeom prst="roundRect">
                <a:avLst/>
              </a:prstGeom>
              <a:solidFill>
                <a:srgbClr val="1821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05" y="582"/>
                <a:ext cx="1316" cy="868"/>
              </a:xfrm>
              <a:prstGeom prst="roundRect">
                <a:avLst/>
              </a:prstGeom>
              <a:solidFill>
                <a:srgbClr val="BF3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 autoUpdateAnimBg="0"/>
      <p:bldP spid="4" grpId="0" bldLvl="0" animBg="1" autoUpdateAnimBg="0"/>
      <p:bldP spid="5" grpId="0" bldLvl="0" animBg="1" autoUpdateAnimBg="0"/>
      <p:bldP spid="6" grpId="0" bldLvl="0" animBg="1" autoUpdateAnimBg="0"/>
      <p:bldP spid="7" grpId="0" autoUpdateAnimBg="0"/>
      <p:bldP spid="8" grpId="0" autoUpdateAnimBg="0"/>
      <p:bldP spid="12" grpId="0" autoUpdateAnimBg="0"/>
      <p:bldP spid="13" grpId="0" autoUpdateAnimBg="0"/>
      <p:bldP spid="14" grpId="0" autoUpdateAnimBg="0"/>
      <p:bldP spid="15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llmiz2e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1197</Words>
  <Application>Microsoft Office PowerPoint</Application>
  <PresentationFormat>宽屏</PresentationFormat>
  <Paragraphs>215</Paragraphs>
  <Slides>21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Meiryo</vt:lpstr>
      <vt:lpstr>宋体</vt:lpstr>
      <vt:lpstr>微软雅黑</vt:lpstr>
      <vt:lpstr>字魂105号-简雅黑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73</cp:revision>
  <dcterms:created xsi:type="dcterms:W3CDTF">2022-02-07T06:57:03Z</dcterms:created>
  <dcterms:modified xsi:type="dcterms:W3CDTF">2023-01-28T01:02:03Z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2052-3.6.0.5672</vt:lpwstr>
  </property>
</Properties>
</file>