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8" r:id="rId2"/>
    <p:sldMasterId id="2147483672" r:id="rId3"/>
  </p:sldMasterIdLst>
  <p:notesMasterIdLst>
    <p:notesMasterId r:id="rId28"/>
  </p:notesMasterIdLst>
  <p:sldIdLst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75" r:id="rId20"/>
    <p:sldId id="277" r:id="rId21"/>
    <p:sldId id="278" r:id="rId22"/>
    <p:sldId id="279" r:id="rId23"/>
    <p:sldId id="280" r:id="rId24"/>
    <p:sldId id="281" r:id="rId25"/>
    <p:sldId id="282" r:id="rId26"/>
    <p:sldId id="283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3B52"/>
    <a:srgbClr val="364254"/>
    <a:srgbClr val="C20316"/>
    <a:srgbClr val="C7020C"/>
    <a:srgbClr val="FAEED8"/>
    <a:srgbClr val="FFF9D2"/>
    <a:srgbClr val="E90000"/>
    <a:srgbClr val="9E211B"/>
    <a:srgbClr val="FF9409"/>
    <a:srgbClr val="E3D2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44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55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3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zh-CN"/>
              <a:t>在此添加您需要的标题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15D-4932-B1AC-F75AAAB95A15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15D-4932-B1AC-F75AAAB95A1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青色版!$B$2:$C$2</c:f>
              <c:strCache>
                <c:ptCount val="2"/>
                <c:pt idx="0">
                  <c:v>2016年</c:v>
                </c:pt>
                <c:pt idx="1">
                  <c:v>2017年</c:v>
                </c:pt>
              </c:strCache>
            </c:strRef>
          </c:cat>
          <c:val>
            <c:numRef>
              <c:f>青色版!$B$11:$C$11</c:f>
              <c:numCache>
                <c:formatCode>0_ </c:formatCode>
                <c:ptCount val="2"/>
                <c:pt idx="0">
                  <c:v>114951</c:v>
                </c:pt>
                <c:pt idx="1">
                  <c:v>138152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15D-4932-B1AC-F75AAAB95A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7"/>
        <c:overlap val="-27"/>
        <c:axId val="-1747330464"/>
        <c:axId val="-1747333728"/>
      </c:barChart>
      <c:catAx>
        <c:axId val="-1747330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-1747333728"/>
        <c:crosses val="autoZero"/>
        <c:auto val="1"/>
        <c:lblAlgn val="ctr"/>
        <c:lblOffset val="100"/>
        <c:noMultiLvlLbl val="0"/>
      </c:catAx>
      <c:valAx>
        <c:axId val="-1747333728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crossAx val="-1747330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zh-CN"/>
              <a:t>在此添加您需要的标题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608-4471-92DD-2139181E7E69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608-4471-92DD-2139181E7E6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青色版!$B$2:$C$2</c:f>
              <c:strCache>
                <c:ptCount val="2"/>
                <c:pt idx="0">
                  <c:v>2016年</c:v>
                </c:pt>
                <c:pt idx="1">
                  <c:v>2017年</c:v>
                </c:pt>
              </c:strCache>
            </c:strRef>
          </c:cat>
          <c:val>
            <c:numRef>
              <c:f>青色版!$B$11:$C$11</c:f>
              <c:numCache>
                <c:formatCode>0_ </c:formatCode>
                <c:ptCount val="2"/>
                <c:pt idx="0">
                  <c:v>114951</c:v>
                </c:pt>
                <c:pt idx="1">
                  <c:v>138152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608-4471-92DD-2139181E7E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7"/>
        <c:overlap val="-27"/>
        <c:axId val="-1747327744"/>
        <c:axId val="-1747328288"/>
      </c:barChart>
      <c:catAx>
        <c:axId val="-1747327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-1747328288"/>
        <c:crosses val="autoZero"/>
        <c:auto val="1"/>
        <c:lblAlgn val="ctr"/>
        <c:lblOffset val="100"/>
        <c:noMultiLvlLbl val="0"/>
      </c:catAx>
      <c:valAx>
        <c:axId val="-1747328288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crossAx val="-1747327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zh-CN"/>
              <a:t>在此添加您需要的大标题</a:t>
            </a:r>
          </a:p>
        </c:rich>
      </c:tx>
      <c:layout>
        <c:manualLayout>
          <c:xMode val="edge"/>
          <c:yMode val="edge"/>
          <c:x val="0.34147398632449499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绿色版!$C$2</c:f>
              <c:strCache>
                <c:ptCount val="1"/>
                <c:pt idx="0">
                  <c:v>2017年目标值</c:v>
                </c:pt>
              </c:strCache>
            </c:strRef>
          </c:tx>
          <c:spPr>
            <a:solidFill>
              <a:sysClr val="window" lastClr="FFFFFF"/>
            </a:solidFill>
            <a:ln>
              <a:noFill/>
            </a:ln>
            <a:effectLst/>
          </c:spPr>
          <c:invertIfNegative val="0"/>
          <c:cat>
            <c:strRef>
              <c:f>绿色版!$A$3:$A$6</c:f>
              <c:strCache>
                <c:ptCount val="4"/>
                <c:pt idx="0">
                  <c:v>第1季度</c:v>
                </c:pt>
                <c:pt idx="1">
                  <c:v>第2季度</c:v>
                </c:pt>
                <c:pt idx="2">
                  <c:v>第3季度</c:v>
                </c:pt>
                <c:pt idx="3">
                  <c:v>第4季度</c:v>
                </c:pt>
              </c:strCache>
            </c:strRef>
          </c:cat>
          <c:val>
            <c:numRef>
              <c:f>绿色版!$C$3:$C$6</c:f>
              <c:numCache>
                <c:formatCode>General</c:formatCode>
                <c:ptCount val="4"/>
                <c:pt idx="0">
                  <c:v>13616</c:v>
                </c:pt>
                <c:pt idx="1">
                  <c:v>11249</c:v>
                </c:pt>
                <c:pt idx="2">
                  <c:v>14563</c:v>
                </c:pt>
                <c:pt idx="3">
                  <c:v>11460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5A0-491C-8D8A-0E7D176E1278}"/>
            </c:ext>
          </c:extLst>
        </c:ser>
        <c:ser>
          <c:idx val="1"/>
          <c:order val="1"/>
          <c:tx>
            <c:strRef>
              <c:f>绿色版!$D$2</c:f>
              <c:strCache>
                <c:ptCount val="1"/>
                <c:pt idx="0">
                  <c:v>2017年收入</c:v>
                </c:pt>
              </c:strCache>
            </c:strRef>
          </c:tx>
          <c:spPr>
            <a:noFill/>
            <a:ln>
              <a:solidFill>
                <a:sysClr val="window" lastClr="FFFFFF"/>
              </a:solidFill>
            </a:ln>
            <a:effectLst/>
          </c:spPr>
          <c:invertIfNegative val="0"/>
          <c:cat>
            <c:strRef>
              <c:f>绿色版!$A$3:$A$6</c:f>
              <c:strCache>
                <c:ptCount val="4"/>
                <c:pt idx="0">
                  <c:v>第1季度</c:v>
                </c:pt>
                <c:pt idx="1">
                  <c:v>第2季度</c:v>
                </c:pt>
                <c:pt idx="2">
                  <c:v>第3季度</c:v>
                </c:pt>
                <c:pt idx="3">
                  <c:v>第4季度</c:v>
                </c:pt>
              </c:strCache>
            </c:strRef>
          </c:cat>
          <c:val>
            <c:numRef>
              <c:f>绿色版!$D$3:$D$6</c:f>
              <c:numCache>
                <c:formatCode>General</c:formatCode>
                <c:ptCount val="4"/>
                <c:pt idx="0">
                  <c:v>15234</c:v>
                </c:pt>
                <c:pt idx="1">
                  <c:v>25632</c:v>
                </c:pt>
                <c:pt idx="2">
                  <c:v>18500</c:v>
                </c:pt>
                <c:pt idx="3">
                  <c:v>18961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5A0-491C-8D8A-0E7D176E12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747331008"/>
        <c:axId val="-1747326656"/>
      </c:barChart>
      <c:lineChart>
        <c:grouping val="standard"/>
        <c:varyColors val="0"/>
        <c:ser>
          <c:idx val="2"/>
          <c:order val="2"/>
          <c:tx>
            <c:strRef>
              <c:f>绿色版!$F$2</c:f>
              <c:strCache>
                <c:ptCount val="1"/>
                <c:pt idx="0">
                  <c:v>增长率
（对比目标值）</c:v>
                </c:pt>
              </c:strCache>
            </c:strRef>
          </c:tx>
          <c:spPr>
            <a:ln w="28575" cap="rnd">
              <a:solidFill>
                <a:sysClr val="window" lastClr="FFFFFF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chemeClr val="bg1"/>
              </a:solidFill>
              <a:ln w="28575">
                <a:solidFill>
                  <a:sysClr val="window" lastClr="FFFFFF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5.4664142646725797E-2"/>
                  <c:y val="-1.12982791634293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3E4-491D-8F4A-7B6048CE9B1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绿色版!$A$3:$A$6</c:f>
              <c:strCache>
                <c:ptCount val="4"/>
                <c:pt idx="0">
                  <c:v>第1季度</c:v>
                </c:pt>
                <c:pt idx="1">
                  <c:v>第2季度</c:v>
                </c:pt>
                <c:pt idx="2">
                  <c:v>第3季度</c:v>
                </c:pt>
                <c:pt idx="3">
                  <c:v>第4季度</c:v>
                </c:pt>
              </c:strCache>
            </c:strRef>
          </c:cat>
          <c:val>
            <c:numRef>
              <c:f>绿色版!$F$3:$F$6</c:f>
              <c:numCache>
                <c:formatCode>0.00%</c:formatCode>
                <c:ptCount val="4"/>
                <c:pt idx="0">
                  <c:v>0.118830787309048</c:v>
                </c:pt>
                <c:pt idx="1">
                  <c:v>1.2786025424482179</c:v>
                </c:pt>
                <c:pt idx="2">
                  <c:v>0.27034264917942702</c:v>
                </c:pt>
                <c:pt idx="3">
                  <c:v>0.65453752181500802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55A0-491C-8D8A-0E7D176E12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747325024"/>
        <c:axId val="-1747334816"/>
      </c:lineChart>
      <c:catAx>
        <c:axId val="-1747331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-1747326656"/>
        <c:crosses val="autoZero"/>
        <c:auto val="1"/>
        <c:lblAlgn val="ctr"/>
        <c:lblOffset val="100"/>
        <c:noMultiLvlLbl val="0"/>
      </c:catAx>
      <c:valAx>
        <c:axId val="-1747326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-1747331008"/>
        <c:crosses val="autoZero"/>
        <c:crossBetween val="between"/>
      </c:valAx>
      <c:valAx>
        <c:axId val="-1747334816"/>
        <c:scaling>
          <c:orientation val="minMax"/>
        </c:scaling>
        <c:delete val="0"/>
        <c:axPos val="r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-1747325024"/>
        <c:crosses val="max"/>
        <c:crossBetween val="between"/>
      </c:valAx>
      <c:catAx>
        <c:axId val="-17473250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7473348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bg1"/>
          </a:solidFill>
          <a:latin typeface="+mn-lt"/>
          <a:ea typeface="+mn-ea"/>
          <a:cs typeface="+mn-ea"/>
          <a:sym typeface="+mn-lt"/>
        </a:defRPr>
      </a:pPr>
      <a:endParaRPr lang="zh-CN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6CFCB-09FC-4332-8379-B76A062B7989}" type="datetimeFigureOut">
              <a:rPr lang="zh-CN" altLang="en-US" smtClean="0"/>
              <a:t>2023/1/28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CDEF77-11DB-42EA-BCFE-32F50DEED1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1213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DEF77-11DB-42EA-BCFE-32F50DEED1B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662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15064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738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784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830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519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853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554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260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56704" y="6398239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www.ypppt.com/xiazai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10211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992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797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5998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2171"/>
          <a:stretch/>
        </p:blipFill>
        <p:spPr>
          <a:xfrm>
            <a:off x="6855998" y="0"/>
            <a:ext cx="5336002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165" y="323799"/>
            <a:ext cx="11259670" cy="621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490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2023/1/28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261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2023/1/28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1437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53827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875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6584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8111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4989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9983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6097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905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280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5804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5141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1377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794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5137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42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432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174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933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458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1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xStyles>
    <p:titleStyle>
      <a:lvl1pPr algn="l" defTabSz="914380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80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56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4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3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2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1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3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18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954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2023/1/28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1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8361" y="1900850"/>
            <a:ext cx="4629869" cy="3473644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="" xmlns:a16="http://schemas.microsoft.com/office/drawing/2014/main" id="{B7F5D12C-7581-4D22-9B6D-F810F43C4029}"/>
              </a:ext>
            </a:extLst>
          </p:cNvPr>
          <p:cNvSpPr/>
          <p:nvPr/>
        </p:nvSpPr>
        <p:spPr>
          <a:xfrm>
            <a:off x="1008131" y="2316503"/>
            <a:ext cx="57950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【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框架完整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·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结构完整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·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专业配色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·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专业图表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】</a:t>
            </a:r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A552E112-F449-4FED-943A-36F2F454FB35}"/>
              </a:ext>
            </a:extLst>
          </p:cNvPr>
          <p:cNvSpPr/>
          <p:nvPr/>
        </p:nvSpPr>
        <p:spPr>
          <a:xfrm>
            <a:off x="1075439" y="3637672"/>
            <a:ext cx="5123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zh-CN" altLang="en-US" dirty="0">
                <a:solidFill>
                  <a:schemeClr val="bg1"/>
                </a:solidFill>
                <a:cs typeface="+mn-ea"/>
                <a:sym typeface="+mn-lt"/>
              </a:rPr>
              <a:t>资产负债表  </a:t>
            </a:r>
            <a:r>
              <a:rPr kumimoji="1" lang="en-US" altLang="zh-CN" dirty="0">
                <a:solidFill>
                  <a:schemeClr val="bg1"/>
                </a:solidFill>
                <a:cs typeface="+mn-ea"/>
                <a:sym typeface="+mn-lt"/>
              </a:rPr>
              <a:t>|</a:t>
            </a:r>
            <a:r>
              <a:rPr kumimoji="1" lang="zh-CN" altLang="en-US" dirty="0">
                <a:solidFill>
                  <a:schemeClr val="bg1"/>
                </a:solidFill>
                <a:cs typeface="+mn-ea"/>
                <a:sym typeface="+mn-lt"/>
              </a:rPr>
              <a:t>  利润表  </a:t>
            </a:r>
            <a:r>
              <a:rPr kumimoji="1" lang="en-US" altLang="zh-CN" dirty="0">
                <a:solidFill>
                  <a:schemeClr val="bg1"/>
                </a:solidFill>
                <a:cs typeface="+mn-ea"/>
                <a:sym typeface="+mn-lt"/>
              </a:rPr>
              <a:t>|</a:t>
            </a:r>
            <a:r>
              <a:rPr kumimoji="1" lang="zh-CN" altLang="en-US" dirty="0">
                <a:solidFill>
                  <a:schemeClr val="bg1"/>
                </a:solidFill>
                <a:cs typeface="+mn-ea"/>
                <a:sym typeface="+mn-lt"/>
              </a:rPr>
              <a:t>  现金流量表  </a:t>
            </a:r>
            <a:r>
              <a:rPr kumimoji="1" lang="en-US" altLang="zh-CN" dirty="0">
                <a:solidFill>
                  <a:schemeClr val="bg1"/>
                </a:solidFill>
                <a:cs typeface="+mn-ea"/>
                <a:sym typeface="+mn-lt"/>
              </a:rPr>
              <a:t>|</a:t>
            </a:r>
            <a:r>
              <a:rPr kumimoji="1" lang="zh-CN" altLang="en-US" dirty="0">
                <a:solidFill>
                  <a:schemeClr val="bg1"/>
                </a:solidFill>
                <a:cs typeface="+mn-ea"/>
                <a:sym typeface="+mn-lt"/>
              </a:rPr>
              <a:t>  财务状况</a:t>
            </a: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7170ADC3-1C87-4092-8058-5190B7DD6507}"/>
              </a:ext>
            </a:extLst>
          </p:cNvPr>
          <p:cNvSpPr/>
          <p:nvPr/>
        </p:nvSpPr>
        <p:spPr>
          <a:xfrm>
            <a:off x="1107051" y="2714342"/>
            <a:ext cx="568296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400" b="1" dirty="0" smtClean="0">
                <a:solidFill>
                  <a:schemeClr val="bg1"/>
                </a:solidFill>
                <a:cs typeface="+mn-ea"/>
                <a:sym typeface="+mn-lt"/>
              </a:rPr>
              <a:t>财务报告</a:t>
            </a:r>
            <a:r>
              <a:rPr lang="en-US" altLang="zh-CN" sz="5400" b="1" dirty="0" smtClean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lang="zh-CN" altLang="en-US" sz="5400" b="1" dirty="0" smtClean="0">
                <a:solidFill>
                  <a:schemeClr val="bg1"/>
                </a:solidFill>
                <a:cs typeface="+mn-ea"/>
                <a:sym typeface="+mn-lt"/>
              </a:rPr>
              <a:t>模板</a:t>
            </a:r>
            <a:endParaRPr lang="zh-CN" altLang="en-US" sz="5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24C92F17-2F07-4778-8637-1AE362EB4662}"/>
              </a:ext>
            </a:extLst>
          </p:cNvPr>
          <p:cNvSpPr/>
          <p:nvPr/>
        </p:nvSpPr>
        <p:spPr>
          <a:xfrm>
            <a:off x="1251831" y="4477846"/>
            <a:ext cx="1782860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rgbClr val="364254"/>
                </a:solidFill>
                <a:cs typeface="+mn-ea"/>
                <a:sym typeface="+mn-lt"/>
              </a:rPr>
              <a:t>汇报人</a:t>
            </a:r>
            <a:r>
              <a:rPr lang="zh-CN" altLang="en-US" sz="1600" dirty="0" smtClean="0">
                <a:solidFill>
                  <a:srgbClr val="364254"/>
                </a:solidFill>
                <a:cs typeface="+mn-ea"/>
                <a:sym typeface="+mn-lt"/>
              </a:rPr>
              <a:t>：优品</a:t>
            </a:r>
            <a:r>
              <a:rPr lang="en-US" altLang="zh-CN" sz="1600" dirty="0" smtClean="0">
                <a:solidFill>
                  <a:srgbClr val="364254"/>
                </a:solidFill>
                <a:cs typeface="+mn-ea"/>
                <a:sym typeface="+mn-lt"/>
              </a:rPr>
              <a:t>PPT</a:t>
            </a:r>
            <a:endParaRPr lang="zh-CN" altLang="en-US" sz="1600" dirty="0">
              <a:solidFill>
                <a:srgbClr val="364254"/>
              </a:solidFill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5847891C-CB68-44CF-91B1-AC96DE3FAD48}"/>
              </a:ext>
            </a:extLst>
          </p:cNvPr>
          <p:cNvSpPr/>
          <p:nvPr/>
        </p:nvSpPr>
        <p:spPr>
          <a:xfrm>
            <a:off x="3095196" y="4477846"/>
            <a:ext cx="1620957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rgbClr val="364254"/>
                </a:solidFill>
                <a:cs typeface="+mn-ea"/>
                <a:sym typeface="+mn-lt"/>
              </a:rPr>
              <a:t>职务：财务经理</a:t>
            </a:r>
          </a:p>
        </p:txBody>
      </p:sp>
    </p:spTree>
    <p:extLst>
      <p:ext uri="{BB962C8B-B14F-4D97-AF65-F5344CB8AC3E}">
        <p14:creationId xmlns:p14="http://schemas.microsoft.com/office/powerpoint/2010/main" val="206895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5">
            <a:extLst>
              <a:ext uri="{FF2B5EF4-FFF2-40B4-BE49-F238E27FC236}">
                <a16:creationId xmlns="" xmlns:a16="http://schemas.microsoft.com/office/drawing/2014/main" id="{3BEAA895-E838-4808-9621-D03EB9D60199}"/>
              </a:ext>
            </a:extLst>
          </p:cNvPr>
          <p:cNvGrpSpPr/>
          <p:nvPr/>
        </p:nvGrpSpPr>
        <p:grpSpPr>
          <a:xfrm>
            <a:off x="2961828" y="1544047"/>
            <a:ext cx="7236272" cy="865726"/>
            <a:chOff x="845174" y="5121881"/>
            <a:chExt cx="7236272" cy="865726"/>
          </a:xfrm>
        </p:grpSpPr>
        <p:sp>
          <p:nvSpPr>
            <p:cNvPr id="3" name="矩形 2">
              <a:extLst>
                <a:ext uri="{FF2B5EF4-FFF2-40B4-BE49-F238E27FC236}">
                  <a16:creationId xmlns="" xmlns:a16="http://schemas.microsoft.com/office/drawing/2014/main" id="{A511EE0E-8160-4898-B3CB-663C5A0C07F6}"/>
                </a:ext>
              </a:extLst>
            </p:cNvPr>
            <p:cNvSpPr/>
            <p:nvPr/>
          </p:nvSpPr>
          <p:spPr bwMode="auto">
            <a:xfrm>
              <a:off x="845174" y="5460796"/>
              <a:ext cx="7236272" cy="52681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print the presentation and make it into a film to be </a:t>
              </a:r>
              <a:r>
                <a:rPr lang="en-US" altLang="zh-CN" sz="1000" dirty="0" err="1">
                  <a:solidFill>
                    <a:schemeClr val="bg1"/>
                  </a:solidFill>
                  <a:cs typeface="+mn-ea"/>
                  <a:sym typeface="+mn-lt"/>
                </a:rPr>
                <a:t>usedThe</a:t>
              </a: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 user can demonstrate on a projector or computer, or print the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="" xmlns:a16="http://schemas.microsoft.com/office/drawing/2014/main" id="{6ED6AE5C-3174-4E29-8C34-1010770CBA87}"/>
                </a:ext>
              </a:extLst>
            </p:cNvPr>
            <p:cNvSpPr txBox="1"/>
            <p:nvPr/>
          </p:nvSpPr>
          <p:spPr>
            <a:xfrm>
              <a:off x="845177" y="5121881"/>
              <a:ext cx="18448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r>
                <a:rPr lang="zh-CN" altLang="en-US" sz="1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标题添加</a:t>
              </a:r>
            </a:p>
          </p:txBody>
        </p:sp>
      </p:grpSp>
      <p:grpSp>
        <p:nvGrpSpPr>
          <p:cNvPr id="5" name="组合 28">
            <a:extLst>
              <a:ext uri="{FF2B5EF4-FFF2-40B4-BE49-F238E27FC236}">
                <a16:creationId xmlns="" xmlns:a16="http://schemas.microsoft.com/office/drawing/2014/main" id="{6778B9C8-6ACE-448E-8B2F-B70370F5285A}"/>
              </a:ext>
            </a:extLst>
          </p:cNvPr>
          <p:cNvGrpSpPr/>
          <p:nvPr/>
        </p:nvGrpSpPr>
        <p:grpSpPr>
          <a:xfrm>
            <a:off x="2961828" y="2703558"/>
            <a:ext cx="7236272" cy="865726"/>
            <a:chOff x="845174" y="5121881"/>
            <a:chExt cx="7236272" cy="865726"/>
          </a:xfrm>
        </p:grpSpPr>
        <p:sp>
          <p:nvSpPr>
            <p:cNvPr id="6" name="矩形 5">
              <a:extLst>
                <a:ext uri="{FF2B5EF4-FFF2-40B4-BE49-F238E27FC236}">
                  <a16:creationId xmlns="" xmlns:a16="http://schemas.microsoft.com/office/drawing/2014/main" id="{7E3BE30E-588D-4924-B344-6EEC7C7D36D9}"/>
                </a:ext>
              </a:extLst>
            </p:cNvPr>
            <p:cNvSpPr/>
            <p:nvPr/>
          </p:nvSpPr>
          <p:spPr bwMode="auto">
            <a:xfrm>
              <a:off x="845174" y="5460796"/>
              <a:ext cx="7236272" cy="52681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print the presentation and make it into a film to be </a:t>
              </a:r>
              <a:r>
                <a:rPr lang="en-US" altLang="zh-CN" sz="1000" dirty="0" err="1">
                  <a:solidFill>
                    <a:schemeClr val="bg1"/>
                  </a:solidFill>
                  <a:cs typeface="+mn-ea"/>
                  <a:sym typeface="+mn-lt"/>
                </a:rPr>
                <a:t>usedThe</a:t>
              </a: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 user can demonstrate on a projector or computer, or print the</a:t>
              </a:r>
            </a:p>
          </p:txBody>
        </p:sp>
        <p:sp>
          <p:nvSpPr>
            <p:cNvPr id="7" name="文本框 6">
              <a:extLst>
                <a:ext uri="{FF2B5EF4-FFF2-40B4-BE49-F238E27FC236}">
                  <a16:creationId xmlns="" xmlns:a16="http://schemas.microsoft.com/office/drawing/2014/main" id="{A148B2E1-C4F9-46C8-8336-FE9F937A90D2}"/>
                </a:ext>
              </a:extLst>
            </p:cNvPr>
            <p:cNvSpPr txBox="1"/>
            <p:nvPr/>
          </p:nvSpPr>
          <p:spPr>
            <a:xfrm>
              <a:off x="845177" y="5121881"/>
              <a:ext cx="18448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r>
                <a:rPr lang="zh-CN" altLang="en-US" sz="1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标题添加</a:t>
              </a:r>
            </a:p>
          </p:txBody>
        </p:sp>
      </p:grpSp>
      <p:grpSp>
        <p:nvGrpSpPr>
          <p:cNvPr id="8" name="Group 33">
            <a:extLst>
              <a:ext uri="{FF2B5EF4-FFF2-40B4-BE49-F238E27FC236}">
                <a16:creationId xmlns="" xmlns:a16="http://schemas.microsoft.com/office/drawing/2014/main" id="{E077C478-C6E8-47E6-94F6-7CD23535BEAA}"/>
              </a:ext>
            </a:extLst>
          </p:cNvPr>
          <p:cNvGrpSpPr/>
          <p:nvPr/>
        </p:nvGrpSpPr>
        <p:grpSpPr>
          <a:xfrm>
            <a:off x="2136004" y="1598495"/>
            <a:ext cx="590856" cy="590855"/>
            <a:chOff x="2080124" y="1784969"/>
            <a:chExt cx="924248" cy="924246"/>
          </a:xfrm>
        </p:grpSpPr>
        <p:sp>
          <p:nvSpPr>
            <p:cNvPr id="9" name="椭圆 8">
              <a:extLst>
                <a:ext uri="{FF2B5EF4-FFF2-40B4-BE49-F238E27FC236}">
                  <a16:creationId xmlns="" xmlns:a16="http://schemas.microsoft.com/office/drawing/2014/main" id="{02D4039D-99E0-427E-827C-4F8DEC461D03}"/>
                </a:ext>
              </a:extLst>
            </p:cNvPr>
            <p:cNvSpPr/>
            <p:nvPr/>
          </p:nvSpPr>
          <p:spPr>
            <a:xfrm>
              <a:off x="2080124" y="1784969"/>
              <a:ext cx="924248" cy="924246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  <a:effectLst>
              <a:outerShdw blurRad="1651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" name="Oval 32">
              <a:extLst>
                <a:ext uri="{FF2B5EF4-FFF2-40B4-BE49-F238E27FC236}">
                  <a16:creationId xmlns="" xmlns:a16="http://schemas.microsoft.com/office/drawing/2014/main" id="{46BA9E92-6013-4809-8E22-0E1845909F65}"/>
                </a:ext>
              </a:extLst>
            </p:cNvPr>
            <p:cNvSpPr/>
            <p:nvPr/>
          </p:nvSpPr>
          <p:spPr>
            <a:xfrm>
              <a:off x="2373046" y="2092418"/>
              <a:ext cx="338404" cy="309344"/>
            </a:xfrm>
            <a:custGeom>
              <a:avLst/>
              <a:gdLst>
                <a:gd name="connsiteX0" fmla="*/ 304348 w 608697"/>
                <a:gd name="connsiteY0" fmla="*/ 180877 h 556426"/>
                <a:gd name="connsiteX1" fmla="*/ 366093 w 608697"/>
                <a:gd name="connsiteY1" fmla="*/ 242550 h 556426"/>
                <a:gd name="connsiteX2" fmla="*/ 327540 w 608697"/>
                <a:gd name="connsiteY2" fmla="*/ 299754 h 556426"/>
                <a:gd name="connsiteX3" fmla="*/ 327540 w 608697"/>
                <a:gd name="connsiteY3" fmla="*/ 556426 h 556426"/>
                <a:gd name="connsiteX4" fmla="*/ 281157 w 608697"/>
                <a:gd name="connsiteY4" fmla="*/ 556426 h 556426"/>
                <a:gd name="connsiteX5" fmla="*/ 281157 w 608697"/>
                <a:gd name="connsiteY5" fmla="*/ 299754 h 556426"/>
                <a:gd name="connsiteX6" fmla="*/ 242604 w 608697"/>
                <a:gd name="connsiteY6" fmla="*/ 242550 h 556426"/>
                <a:gd name="connsiteX7" fmla="*/ 304348 w 608697"/>
                <a:gd name="connsiteY7" fmla="*/ 180877 h 556426"/>
                <a:gd name="connsiteX8" fmla="*/ 369923 w 608697"/>
                <a:gd name="connsiteY8" fmla="*/ 79057 h 556426"/>
                <a:gd name="connsiteX9" fmla="*/ 393558 w 608697"/>
                <a:gd name="connsiteY9" fmla="*/ 80137 h 556426"/>
                <a:gd name="connsiteX10" fmla="*/ 495934 w 608697"/>
                <a:gd name="connsiteY10" fmla="*/ 240793 h 556426"/>
                <a:gd name="connsiteX11" fmla="*/ 393558 w 608697"/>
                <a:gd name="connsiteY11" fmla="*/ 401449 h 556426"/>
                <a:gd name="connsiteX12" fmla="*/ 380426 w 608697"/>
                <a:gd name="connsiteY12" fmla="*/ 404428 h 556426"/>
                <a:gd name="connsiteX13" fmla="*/ 352444 w 608697"/>
                <a:gd name="connsiteY13" fmla="*/ 386627 h 556426"/>
                <a:gd name="connsiteX14" fmla="*/ 367293 w 608697"/>
                <a:gd name="connsiteY14" fmla="*/ 345588 h 556426"/>
                <a:gd name="connsiteX15" fmla="*/ 434150 w 608697"/>
                <a:gd name="connsiteY15" fmla="*/ 240793 h 556426"/>
                <a:gd name="connsiteX16" fmla="*/ 367293 w 608697"/>
                <a:gd name="connsiteY16" fmla="*/ 135998 h 556426"/>
                <a:gd name="connsiteX17" fmla="*/ 352444 w 608697"/>
                <a:gd name="connsiteY17" fmla="*/ 94958 h 556426"/>
                <a:gd name="connsiteX18" fmla="*/ 369923 w 608697"/>
                <a:gd name="connsiteY18" fmla="*/ 79057 h 556426"/>
                <a:gd name="connsiteX19" fmla="*/ 239303 w 608697"/>
                <a:gd name="connsiteY19" fmla="*/ 78821 h 556426"/>
                <a:gd name="connsiteX20" fmla="*/ 256752 w 608697"/>
                <a:gd name="connsiteY20" fmla="*/ 94828 h 556426"/>
                <a:gd name="connsiteX21" fmla="*/ 241682 w 608697"/>
                <a:gd name="connsiteY21" fmla="*/ 135799 h 556426"/>
                <a:gd name="connsiteX22" fmla="*/ 174536 w 608697"/>
                <a:gd name="connsiteY22" fmla="*/ 240759 h 556426"/>
                <a:gd name="connsiteX23" fmla="*/ 241682 w 608697"/>
                <a:gd name="connsiteY23" fmla="*/ 345720 h 556426"/>
                <a:gd name="connsiteX24" fmla="*/ 256752 w 608697"/>
                <a:gd name="connsiteY24" fmla="*/ 386765 h 556426"/>
                <a:gd name="connsiteX25" fmla="*/ 228700 w 608697"/>
                <a:gd name="connsiteY25" fmla="*/ 404569 h 556426"/>
                <a:gd name="connsiteX26" fmla="*/ 215644 w 608697"/>
                <a:gd name="connsiteY26" fmla="*/ 401738 h 556426"/>
                <a:gd name="connsiteX27" fmla="*/ 112763 w 608697"/>
                <a:gd name="connsiteY27" fmla="*/ 240759 h 556426"/>
                <a:gd name="connsiteX28" fmla="*/ 215644 w 608697"/>
                <a:gd name="connsiteY28" fmla="*/ 79855 h 556426"/>
                <a:gd name="connsiteX29" fmla="*/ 239303 w 608697"/>
                <a:gd name="connsiteY29" fmla="*/ 78821 h 556426"/>
                <a:gd name="connsiteX30" fmla="*/ 433751 w 608697"/>
                <a:gd name="connsiteY30" fmla="*/ 2149 h 556426"/>
                <a:gd name="connsiteX31" fmla="*/ 457409 w 608697"/>
                <a:gd name="connsiteY31" fmla="*/ 3220 h 556426"/>
                <a:gd name="connsiteX32" fmla="*/ 566548 w 608697"/>
                <a:gd name="connsiteY32" fmla="*/ 98265 h 556426"/>
                <a:gd name="connsiteX33" fmla="*/ 608697 w 608697"/>
                <a:gd name="connsiteY33" fmla="*/ 240757 h 556426"/>
                <a:gd name="connsiteX34" fmla="*/ 566548 w 608697"/>
                <a:gd name="connsiteY34" fmla="*/ 383324 h 556426"/>
                <a:gd name="connsiteX35" fmla="*/ 457409 w 608697"/>
                <a:gd name="connsiteY35" fmla="*/ 478295 h 556426"/>
                <a:gd name="connsiteX36" fmla="*/ 444279 w 608697"/>
                <a:gd name="connsiteY36" fmla="*/ 481274 h 556426"/>
                <a:gd name="connsiteX37" fmla="*/ 416304 w 608697"/>
                <a:gd name="connsiteY37" fmla="*/ 463472 h 556426"/>
                <a:gd name="connsiteX38" fmla="*/ 431150 w 608697"/>
                <a:gd name="connsiteY38" fmla="*/ 422430 h 556426"/>
                <a:gd name="connsiteX39" fmla="*/ 546928 w 608697"/>
                <a:gd name="connsiteY39" fmla="*/ 240757 h 556426"/>
                <a:gd name="connsiteX40" fmla="*/ 431150 w 608697"/>
                <a:gd name="connsiteY40" fmla="*/ 59085 h 556426"/>
                <a:gd name="connsiteX41" fmla="*/ 416304 w 608697"/>
                <a:gd name="connsiteY41" fmla="*/ 18117 h 556426"/>
                <a:gd name="connsiteX42" fmla="*/ 433751 w 608697"/>
                <a:gd name="connsiteY42" fmla="*/ 2149 h 556426"/>
                <a:gd name="connsiteX43" fmla="*/ 175731 w 608697"/>
                <a:gd name="connsiteY43" fmla="*/ 1886 h 556426"/>
                <a:gd name="connsiteX44" fmla="*/ 193175 w 608697"/>
                <a:gd name="connsiteY44" fmla="*/ 17837 h 556426"/>
                <a:gd name="connsiteX45" fmla="*/ 178109 w 608697"/>
                <a:gd name="connsiteY45" fmla="*/ 58883 h 556426"/>
                <a:gd name="connsiteX46" fmla="*/ 61756 w 608697"/>
                <a:gd name="connsiteY46" fmla="*/ 240793 h 556426"/>
                <a:gd name="connsiteX47" fmla="*/ 178109 w 608697"/>
                <a:gd name="connsiteY47" fmla="*/ 422778 h 556426"/>
                <a:gd name="connsiteX48" fmla="*/ 193175 w 608697"/>
                <a:gd name="connsiteY48" fmla="*/ 463749 h 556426"/>
                <a:gd name="connsiteX49" fmla="*/ 165131 w 608697"/>
                <a:gd name="connsiteY49" fmla="*/ 481627 h 556426"/>
                <a:gd name="connsiteX50" fmla="*/ 152079 w 608697"/>
                <a:gd name="connsiteY50" fmla="*/ 478722 h 556426"/>
                <a:gd name="connsiteX51" fmla="*/ 42439 w 608697"/>
                <a:gd name="connsiteY51" fmla="*/ 383744 h 556426"/>
                <a:gd name="connsiteX52" fmla="*/ 0 w 608697"/>
                <a:gd name="connsiteY52" fmla="*/ 240793 h 556426"/>
                <a:gd name="connsiteX53" fmla="*/ 42439 w 608697"/>
                <a:gd name="connsiteY53" fmla="*/ 97917 h 556426"/>
                <a:gd name="connsiteX54" fmla="*/ 152079 w 608697"/>
                <a:gd name="connsiteY54" fmla="*/ 2864 h 556426"/>
                <a:gd name="connsiteX55" fmla="*/ 175731 w 608697"/>
                <a:gd name="connsiteY55" fmla="*/ 1886 h 556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608697" h="556426">
                  <a:moveTo>
                    <a:pt x="304348" y="180877"/>
                  </a:moveTo>
                  <a:cubicBezTo>
                    <a:pt x="338502" y="180877"/>
                    <a:pt x="366093" y="208436"/>
                    <a:pt x="366093" y="242550"/>
                  </a:cubicBezTo>
                  <a:cubicBezTo>
                    <a:pt x="366093" y="268470"/>
                    <a:pt x="350135" y="290592"/>
                    <a:pt x="327540" y="299754"/>
                  </a:cubicBezTo>
                  <a:lnTo>
                    <a:pt x="327540" y="556426"/>
                  </a:lnTo>
                  <a:lnTo>
                    <a:pt x="281157" y="556426"/>
                  </a:lnTo>
                  <a:lnTo>
                    <a:pt x="281157" y="299754"/>
                  </a:lnTo>
                  <a:cubicBezTo>
                    <a:pt x="258562" y="290592"/>
                    <a:pt x="242604" y="268470"/>
                    <a:pt x="242604" y="242550"/>
                  </a:cubicBezTo>
                  <a:cubicBezTo>
                    <a:pt x="242604" y="208436"/>
                    <a:pt x="270195" y="180877"/>
                    <a:pt x="304348" y="180877"/>
                  </a:cubicBezTo>
                  <a:close/>
                  <a:moveTo>
                    <a:pt x="369923" y="79057"/>
                  </a:moveTo>
                  <a:cubicBezTo>
                    <a:pt x="377366" y="76376"/>
                    <a:pt x="385835" y="76525"/>
                    <a:pt x="393558" y="80137"/>
                  </a:cubicBezTo>
                  <a:cubicBezTo>
                    <a:pt x="455790" y="109259"/>
                    <a:pt x="495934" y="172344"/>
                    <a:pt x="495934" y="240793"/>
                  </a:cubicBezTo>
                  <a:cubicBezTo>
                    <a:pt x="495934" y="309315"/>
                    <a:pt x="455790" y="372401"/>
                    <a:pt x="393558" y="401449"/>
                  </a:cubicBezTo>
                  <a:cubicBezTo>
                    <a:pt x="389305" y="403460"/>
                    <a:pt x="384828" y="404428"/>
                    <a:pt x="380426" y="404428"/>
                  </a:cubicBezTo>
                  <a:cubicBezTo>
                    <a:pt x="368860" y="404428"/>
                    <a:pt x="357742" y="397799"/>
                    <a:pt x="352444" y="386627"/>
                  </a:cubicBezTo>
                  <a:cubicBezTo>
                    <a:pt x="345206" y="371209"/>
                    <a:pt x="351847" y="352813"/>
                    <a:pt x="367293" y="345588"/>
                  </a:cubicBezTo>
                  <a:cubicBezTo>
                    <a:pt x="407885" y="326595"/>
                    <a:pt x="434150" y="285481"/>
                    <a:pt x="434150" y="240793"/>
                  </a:cubicBezTo>
                  <a:cubicBezTo>
                    <a:pt x="434150" y="196104"/>
                    <a:pt x="407885" y="154990"/>
                    <a:pt x="367293" y="135998"/>
                  </a:cubicBezTo>
                  <a:cubicBezTo>
                    <a:pt x="351847" y="128773"/>
                    <a:pt x="345206" y="110376"/>
                    <a:pt x="352444" y="94958"/>
                  </a:cubicBezTo>
                  <a:cubicBezTo>
                    <a:pt x="356063" y="87250"/>
                    <a:pt x="362480" y="81738"/>
                    <a:pt x="369923" y="79057"/>
                  </a:cubicBezTo>
                  <a:close/>
                  <a:moveTo>
                    <a:pt x="239303" y="78821"/>
                  </a:moveTo>
                  <a:cubicBezTo>
                    <a:pt x="246736" y="81531"/>
                    <a:pt x="253134" y="87081"/>
                    <a:pt x="256752" y="94828"/>
                  </a:cubicBezTo>
                  <a:cubicBezTo>
                    <a:pt x="263914" y="110248"/>
                    <a:pt x="257200" y="128648"/>
                    <a:pt x="241682" y="135799"/>
                  </a:cubicBezTo>
                  <a:cubicBezTo>
                    <a:pt x="200947" y="154720"/>
                    <a:pt x="174536" y="195915"/>
                    <a:pt x="174536" y="240759"/>
                  </a:cubicBezTo>
                  <a:cubicBezTo>
                    <a:pt x="174536" y="285604"/>
                    <a:pt x="200947" y="326873"/>
                    <a:pt x="241682" y="345720"/>
                  </a:cubicBezTo>
                  <a:cubicBezTo>
                    <a:pt x="257200" y="352945"/>
                    <a:pt x="263914" y="371271"/>
                    <a:pt x="256752" y="386765"/>
                  </a:cubicBezTo>
                  <a:cubicBezTo>
                    <a:pt x="251455" y="398014"/>
                    <a:pt x="240339" y="404569"/>
                    <a:pt x="228700" y="404569"/>
                  </a:cubicBezTo>
                  <a:cubicBezTo>
                    <a:pt x="224298" y="404569"/>
                    <a:pt x="219897" y="403675"/>
                    <a:pt x="215644" y="401738"/>
                  </a:cubicBezTo>
                  <a:cubicBezTo>
                    <a:pt x="153125" y="372761"/>
                    <a:pt x="112763" y="309516"/>
                    <a:pt x="112763" y="240759"/>
                  </a:cubicBezTo>
                  <a:cubicBezTo>
                    <a:pt x="112763" y="172002"/>
                    <a:pt x="153125" y="108833"/>
                    <a:pt x="215644" y="79855"/>
                  </a:cubicBezTo>
                  <a:cubicBezTo>
                    <a:pt x="223403" y="76242"/>
                    <a:pt x="231871" y="76112"/>
                    <a:pt x="239303" y="78821"/>
                  </a:cubicBezTo>
                  <a:close/>
                  <a:moveTo>
                    <a:pt x="433751" y="2149"/>
                  </a:moveTo>
                  <a:cubicBezTo>
                    <a:pt x="441183" y="-541"/>
                    <a:pt x="449650" y="-392"/>
                    <a:pt x="457409" y="3220"/>
                  </a:cubicBezTo>
                  <a:cubicBezTo>
                    <a:pt x="501945" y="24076"/>
                    <a:pt x="539692" y="56925"/>
                    <a:pt x="566548" y="98265"/>
                  </a:cubicBezTo>
                  <a:cubicBezTo>
                    <a:pt x="594150" y="140722"/>
                    <a:pt x="608697" y="189958"/>
                    <a:pt x="608697" y="240757"/>
                  </a:cubicBezTo>
                  <a:cubicBezTo>
                    <a:pt x="608697" y="291557"/>
                    <a:pt x="594150" y="340867"/>
                    <a:pt x="566548" y="383324"/>
                  </a:cubicBezTo>
                  <a:cubicBezTo>
                    <a:pt x="539692" y="424590"/>
                    <a:pt x="501945" y="457438"/>
                    <a:pt x="457409" y="478295"/>
                  </a:cubicBezTo>
                  <a:cubicBezTo>
                    <a:pt x="453156" y="480306"/>
                    <a:pt x="448680" y="481274"/>
                    <a:pt x="444279" y="481274"/>
                  </a:cubicBezTo>
                  <a:cubicBezTo>
                    <a:pt x="432642" y="481274"/>
                    <a:pt x="421526" y="474645"/>
                    <a:pt x="416304" y="463472"/>
                  </a:cubicBezTo>
                  <a:cubicBezTo>
                    <a:pt x="409068" y="448053"/>
                    <a:pt x="415707" y="429655"/>
                    <a:pt x="431150" y="422430"/>
                  </a:cubicBezTo>
                  <a:cubicBezTo>
                    <a:pt x="501497" y="389507"/>
                    <a:pt x="546928" y="318223"/>
                    <a:pt x="546928" y="240757"/>
                  </a:cubicBezTo>
                  <a:cubicBezTo>
                    <a:pt x="546928" y="163291"/>
                    <a:pt x="501497" y="92008"/>
                    <a:pt x="431150" y="59085"/>
                  </a:cubicBezTo>
                  <a:cubicBezTo>
                    <a:pt x="415707" y="51860"/>
                    <a:pt x="409068" y="33536"/>
                    <a:pt x="416304" y="18117"/>
                  </a:cubicBezTo>
                  <a:cubicBezTo>
                    <a:pt x="419922" y="10371"/>
                    <a:pt x="426319" y="4840"/>
                    <a:pt x="433751" y="2149"/>
                  </a:cubicBezTo>
                  <a:close/>
                  <a:moveTo>
                    <a:pt x="175731" y="1886"/>
                  </a:moveTo>
                  <a:cubicBezTo>
                    <a:pt x="183162" y="4596"/>
                    <a:pt x="189558" y="10127"/>
                    <a:pt x="193175" y="17837"/>
                  </a:cubicBezTo>
                  <a:cubicBezTo>
                    <a:pt x="200335" y="33332"/>
                    <a:pt x="193622" y="51657"/>
                    <a:pt x="178109" y="58883"/>
                  </a:cubicBezTo>
                  <a:cubicBezTo>
                    <a:pt x="107477" y="91659"/>
                    <a:pt x="61756" y="163097"/>
                    <a:pt x="61756" y="240793"/>
                  </a:cubicBezTo>
                  <a:cubicBezTo>
                    <a:pt x="61756" y="318563"/>
                    <a:pt x="107477" y="390001"/>
                    <a:pt x="178109" y="422778"/>
                  </a:cubicBezTo>
                  <a:cubicBezTo>
                    <a:pt x="193622" y="429929"/>
                    <a:pt x="200335" y="448329"/>
                    <a:pt x="193175" y="463749"/>
                  </a:cubicBezTo>
                  <a:cubicBezTo>
                    <a:pt x="187879" y="474997"/>
                    <a:pt x="176766" y="481627"/>
                    <a:pt x="165131" y="481627"/>
                  </a:cubicBezTo>
                  <a:cubicBezTo>
                    <a:pt x="160730" y="481627"/>
                    <a:pt x="156330" y="480659"/>
                    <a:pt x="152079" y="478722"/>
                  </a:cubicBezTo>
                  <a:cubicBezTo>
                    <a:pt x="107328" y="457938"/>
                    <a:pt x="69364" y="425087"/>
                    <a:pt x="42439" y="383744"/>
                  </a:cubicBezTo>
                  <a:cubicBezTo>
                    <a:pt x="14693" y="341209"/>
                    <a:pt x="0" y="291746"/>
                    <a:pt x="0" y="240793"/>
                  </a:cubicBezTo>
                  <a:cubicBezTo>
                    <a:pt x="0" y="189840"/>
                    <a:pt x="14693" y="140452"/>
                    <a:pt x="42439" y="97917"/>
                  </a:cubicBezTo>
                  <a:cubicBezTo>
                    <a:pt x="69364" y="56499"/>
                    <a:pt x="107328" y="23648"/>
                    <a:pt x="152079" y="2864"/>
                  </a:cubicBezTo>
                  <a:cubicBezTo>
                    <a:pt x="159835" y="-711"/>
                    <a:pt x="168301" y="-823"/>
                    <a:pt x="175731" y="1886"/>
                  </a:cubicBezTo>
                  <a:close/>
                </a:path>
              </a:pathLst>
            </a:custGeom>
            <a:solidFill>
              <a:srgbClr val="3642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Group 34">
            <a:extLst>
              <a:ext uri="{FF2B5EF4-FFF2-40B4-BE49-F238E27FC236}">
                <a16:creationId xmlns="" xmlns:a16="http://schemas.microsoft.com/office/drawing/2014/main" id="{9E7857AA-A595-4040-A1EA-AD9A26B6A04B}"/>
              </a:ext>
            </a:extLst>
          </p:cNvPr>
          <p:cNvGrpSpPr/>
          <p:nvPr/>
        </p:nvGrpSpPr>
        <p:grpSpPr>
          <a:xfrm>
            <a:off x="2136004" y="2758006"/>
            <a:ext cx="590856" cy="590855"/>
            <a:chOff x="2080124" y="1784969"/>
            <a:chExt cx="924248" cy="924246"/>
          </a:xfrm>
        </p:grpSpPr>
        <p:sp>
          <p:nvSpPr>
            <p:cNvPr id="12" name="椭圆 11">
              <a:extLst>
                <a:ext uri="{FF2B5EF4-FFF2-40B4-BE49-F238E27FC236}">
                  <a16:creationId xmlns="" xmlns:a16="http://schemas.microsoft.com/office/drawing/2014/main" id="{7DC71BC5-0657-4B99-A082-145894E6E711}"/>
                </a:ext>
              </a:extLst>
            </p:cNvPr>
            <p:cNvSpPr/>
            <p:nvPr/>
          </p:nvSpPr>
          <p:spPr>
            <a:xfrm>
              <a:off x="2080124" y="1784969"/>
              <a:ext cx="924248" cy="924246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  <a:effectLst>
              <a:outerShdw blurRad="1651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Oval 36">
              <a:extLst>
                <a:ext uri="{FF2B5EF4-FFF2-40B4-BE49-F238E27FC236}">
                  <a16:creationId xmlns="" xmlns:a16="http://schemas.microsoft.com/office/drawing/2014/main" id="{2FFCED16-1EF0-4C21-9D9D-76275F24990C}"/>
                </a:ext>
              </a:extLst>
            </p:cNvPr>
            <p:cNvSpPr/>
            <p:nvPr/>
          </p:nvSpPr>
          <p:spPr>
            <a:xfrm>
              <a:off x="2373046" y="2114260"/>
              <a:ext cx="338404" cy="265661"/>
            </a:xfrm>
            <a:custGeom>
              <a:avLst/>
              <a:gdLst>
                <a:gd name="connsiteX0" fmla="*/ 388248 w 607639"/>
                <a:gd name="connsiteY0" fmla="*/ 218541 h 477022"/>
                <a:gd name="connsiteX1" fmla="*/ 455712 w 607639"/>
                <a:gd name="connsiteY1" fmla="*/ 260495 h 477022"/>
                <a:gd name="connsiteX2" fmla="*/ 523176 w 607639"/>
                <a:gd name="connsiteY2" fmla="*/ 218541 h 477022"/>
                <a:gd name="connsiteX3" fmla="*/ 607639 w 607639"/>
                <a:gd name="connsiteY3" fmla="*/ 300850 h 477022"/>
                <a:gd name="connsiteX4" fmla="*/ 523176 w 607639"/>
                <a:gd name="connsiteY4" fmla="*/ 415335 h 477022"/>
                <a:gd name="connsiteX5" fmla="*/ 455712 w 607639"/>
                <a:gd name="connsiteY5" fmla="*/ 477022 h 477022"/>
                <a:gd name="connsiteX6" fmla="*/ 388248 w 607639"/>
                <a:gd name="connsiteY6" fmla="*/ 415335 h 477022"/>
                <a:gd name="connsiteX7" fmla="*/ 303784 w 607639"/>
                <a:gd name="connsiteY7" fmla="*/ 300850 h 477022"/>
                <a:gd name="connsiteX8" fmla="*/ 388248 w 607639"/>
                <a:gd name="connsiteY8" fmla="*/ 218541 h 477022"/>
                <a:gd name="connsiteX9" fmla="*/ 155937 w 607639"/>
                <a:gd name="connsiteY9" fmla="*/ 0 h 477022"/>
                <a:gd name="connsiteX10" fmla="*/ 280366 w 607639"/>
                <a:gd name="connsiteY10" fmla="*/ 77415 h 477022"/>
                <a:gd name="connsiteX11" fmla="*/ 404794 w 607639"/>
                <a:gd name="connsiteY11" fmla="*/ 0 h 477022"/>
                <a:gd name="connsiteX12" fmla="*/ 560642 w 607639"/>
                <a:gd name="connsiteY12" fmla="*/ 151897 h 477022"/>
                <a:gd name="connsiteX13" fmla="*/ 558150 w 607639"/>
                <a:gd name="connsiteY13" fmla="*/ 183538 h 477022"/>
                <a:gd name="connsiteX14" fmla="*/ 523171 w 607639"/>
                <a:gd name="connsiteY14" fmla="*/ 179005 h 477022"/>
                <a:gd name="connsiteX15" fmla="*/ 455705 w 607639"/>
                <a:gd name="connsiteY15" fmla="*/ 201226 h 477022"/>
                <a:gd name="connsiteX16" fmla="*/ 388239 w 607639"/>
                <a:gd name="connsiteY16" fmla="*/ 179005 h 477022"/>
                <a:gd name="connsiteX17" fmla="*/ 298790 w 607639"/>
                <a:gd name="connsiteY17" fmla="*/ 214824 h 477022"/>
                <a:gd name="connsiteX18" fmla="*/ 264167 w 607639"/>
                <a:gd name="connsiteY18" fmla="*/ 300861 h 477022"/>
                <a:gd name="connsiteX19" fmla="*/ 292648 w 607639"/>
                <a:gd name="connsiteY19" fmla="*/ 383786 h 477022"/>
                <a:gd name="connsiteX20" fmla="*/ 331009 w 607639"/>
                <a:gd name="connsiteY20" fmla="*/ 421827 h 477022"/>
                <a:gd name="connsiteX21" fmla="*/ 280366 w 607639"/>
                <a:gd name="connsiteY21" fmla="*/ 477022 h 477022"/>
                <a:gd name="connsiteX22" fmla="*/ 155937 w 607639"/>
                <a:gd name="connsiteY22" fmla="*/ 363166 h 477022"/>
                <a:gd name="connsiteX23" fmla="*/ 0 w 607639"/>
                <a:gd name="connsiteY23" fmla="*/ 151897 h 477022"/>
                <a:gd name="connsiteX24" fmla="*/ 155937 w 607639"/>
                <a:gd name="connsiteY24" fmla="*/ 0 h 477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07639" h="477022">
                  <a:moveTo>
                    <a:pt x="388248" y="218541"/>
                  </a:moveTo>
                  <a:cubicBezTo>
                    <a:pt x="417262" y="218541"/>
                    <a:pt x="442450" y="235429"/>
                    <a:pt x="455712" y="260495"/>
                  </a:cubicBezTo>
                  <a:cubicBezTo>
                    <a:pt x="468973" y="235429"/>
                    <a:pt x="494161" y="218541"/>
                    <a:pt x="523176" y="218541"/>
                  </a:cubicBezTo>
                  <a:cubicBezTo>
                    <a:pt x="573907" y="218541"/>
                    <a:pt x="607639" y="255340"/>
                    <a:pt x="607639" y="300850"/>
                  </a:cubicBezTo>
                  <a:cubicBezTo>
                    <a:pt x="607639" y="346270"/>
                    <a:pt x="581917" y="373825"/>
                    <a:pt x="523176" y="415335"/>
                  </a:cubicBezTo>
                  <a:cubicBezTo>
                    <a:pt x="471732" y="451601"/>
                    <a:pt x="455712" y="477022"/>
                    <a:pt x="455712" y="477022"/>
                  </a:cubicBezTo>
                  <a:cubicBezTo>
                    <a:pt x="455712" y="477022"/>
                    <a:pt x="439691" y="451601"/>
                    <a:pt x="388248" y="415335"/>
                  </a:cubicBezTo>
                  <a:cubicBezTo>
                    <a:pt x="329506" y="373825"/>
                    <a:pt x="303784" y="346270"/>
                    <a:pt x="303784" y="300850"/>
                  </a:cubicBezTo>
                  <a:cubicBezTo>
                    <a:pt x="303784" y="255340"/>
                    <a:pt x="337516" y="218541"/>
                    <a:pt x="388248" y="218541"/>
                  </a:cubicBezTo>
                  <a:close/>
                  <a:moveTo>
                    <a:pt x="155937" y="0"/>
                  </a:moveTo>
                  <a:cubicBezTo>
                    <a:pt x="209340" y="0"/>
                    <a:pt x="255889" y="31197"/>
                    <a:pt x="280366" y="77415"/>
                  </a:cubicBezTo>
                  <a:cubicBezTo>
                    <a:pt x="304842" y="31197"/>
                    <a:pt x="351391" y="0"/>
                    <a:pt x="404794" y="0"/>
                  </a:cubicBezTo>
                  <a:cubicBezTo>
                    <a:pt x="498606" y="0"/>
                    <a:pt x="560642" y="67994"/>
                    <a:pt x="560642" y="151897"/>
                  </a:cubicBezTo>
                  <a:cubicBezTo>
                    <a:pt x="560642" y="163007"/>
                    <a:pt x="559841" y="173495"/>
                    <a:pt x="558150" y="183538"/>
                  </a:cubicBezTo>
                  <a:cubicBezTo>
                    <a:pt x="547024" y="180516"/>
                    <a:pt x="535276" y="179005"/>
                    <a:pt x="523171" y="179005"/>
                  </a:cubicBezTo>
                  <a:cubicBezTo>
                    <a:pt x="498606" y="179005"/>
                    <a:pt x="475108" y="187005"/>
                    <a:pt x="455705" y="201226"/>
                  </a:cubicBezTo>
                  <a:cubicBezTo>
                    <a:pt x="436302" y="187005"/>
                    <a:pt x="412805" y="179005"/>
                    <a:pt x="388239" y="179005"/>
                  </a:cubicBezTo>
                  <a:cubicBezTo>
                    <a:pt x="353528" y="179005"/>
                    <a:pt x="321753" y="191715"/>
                    <a:pt x="298790" y="214824"/>
                  </a:cubicBezTo>
                  <a:cubicBezTo>
                    <a:pt x="276449" y="237311"/>
                    <a:pt x="264167" y="267886"/>
                    <a:pt x="264167" y="300861"/>
                  </a:cubicBezTo>
                  <a:cubicBezTo>
                    <a:pt x="264167" y="331969"/>
                    <a:pt x="273512" y="359077"/>
                    <a:pt x="292648" y="383786"/>
                  </a:cubicBezTo>
                  <a:cubicBezTo>
                    <a:pt x="302261" y="396230"/>
                    <a:pt x="314276" y="408228"/>
                    <a:pt x="331009" y="421827"/>
                  </a:cubicBezTo>
                  <a:cubicBezTo>
                    <a:pt x="293627" y="455868"/>
                    <a:pt x="280366" y="477022"/>
                    <a:pt x="280366" y="477022"/>
                  </a:cubicBezTo>
                  <a:cubicBezTo>
                    <a:pt x="280366" y="477022"/>
                    <a:pt x="250727" y="430093"/>
                    <a:pt x="155937" y="363166"/>
                  </a:cubicBezTo>
                  <a:cubicBezTo>
                    <a:pt x="47351" y="286551"/>
                    <a:pt x="0" y="235800"/>
                    <a:pt x="0" y="151897"/>
                  </a:cubicBezTo>
                  <a:cubicBezTo>
                    <a:pt x="0" y="67994"/>
                    <a:pt x="62125" y="0"/>
                    <a:pt x="155937" y="0"/>
                  </a:cubicBezTo>
                  <a:close/>
                </a:path>
              </a:pathLst>
            </a:custGeom>
            <a:solidFill>
              <a:srgbClr val="3642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5690" y="3954374"/>
            <a:ext cx="9342522" cy="176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61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21768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="" xmlns:a16="http://schemas.microsoft.com/office/drawing/2014/main" id="{D7C886B2-5CC4-46E2-9CD5-383ED25BD194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2071853" y="1766119"/>
            <a:ext cx="8073634" cy="3288738"/>
            <a:chOff x="732549" y="1051035"/>
            <a:chExt cx="10747891" cy="4378076"/>
          </a:xfrm>
        </p:grpSpPr>
        <p:cxnSp>
          <p:nvCxnSpPr>
            <p:cNvPr id="3" name="直接连接符 9">
              <a:extLst>
                <a:ext uri="{FF2B5EF4-FFF2-40B4-BE49-F238E27FC236}">
                  <a16:creationId xmlns="" xmlns:a16="http://schemas.microsoft.com/office/drawing/2014/main" id="{197353B9-3116-4EC2-BD9A-53B8D7FBA430}"/>
                </a:ext>
              </a:extLst>
            </p:cNvPr>
            <p:cNvCxnSpPr>
              <a:cxnSpLocks/>
            </p:cNvCxnSpPr>
            <p:nvPr/>
          </p:nvCxnSpPr>
          <p:spPr>
            <a:xfrm>
              <a:off x="8877917" y="2131035"/>
              <a:ext cx="2242523" cy="498223"/>
            </a:xfrm>
            <a:prstGeom prst="line">
              <a:avLst/>
            </a:prstGeom>
            <a:ln w="2222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10">
              <a:extLst>
                <a:ext uri="{FF2B5EF4-FFF2-40B4-BE49-F238E27FC236}">
                  <a16:creationId xmlns="" xmlns:a16="http://schemas.microsoft.com/office/drawing/2014/main" id="{1DCFE290-3B45-4F6B-96D1-89BE68F488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51572" y="2456860"/>
              <a:ext cx="1879187" cy="1692895"/>
            </a:xfrm>
            <a:prstGeom prst="line">
              <a:avLst/>
            </a:prstGeom>
            <a:ln w="2222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11">
              <a:extLst>
                <a:ext uri="{FF2B5EF4-FFF2-40B4-BE49-F238E27FC236}">
                  <a16:creationId xmlns="" xmlns:a16="http://schemas.microsoft.com/office/drawing/2014/main" id="{D9C31CF1-DA24-4B45-9BEF-B0092EAB205E}"/>
                </a:ext>
              </a:extLst>
            </p:cNvPr>
            <p:cNvCxnSpPr>
              <a:cxnSpLocks/>
            </p:cNvCxnSpPr>
            <p:nvPr/>
          </p:nvCxnSpPr>
          <p:spPr>
            <a:xfrm>
              <a:off x="4630759" y="2456860"/>
              <a:ext cx="1057896" cy="2586763"/>
            </a:xfrm>
            <a:prstGeom prst="line">
              <a:avLst/>
            </a:prstGeom>
            <a:ln w="2222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12">
              <a:extLst>
                <a:ext uri="{FF2B5EF4-FFF2-40B4-BE49-F238E27FC236}">
                  <a16:creationId xmlns="" xmlns:a16="http://schemas.microsoft.com/office/drawing/2014/main" id="{00378F2E-246E-47D2-A37D-14BF783501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88655" y="2105617"/>
              <a:ext cx="3178210" cy="2938005"/>
            </a:xfrm>
            <a:prstGeom prst="line">
              <a:avLst/>
            </a:prstGeom>
            <a:ln w="2222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13">
              <a:extLst>
                <a:ext uri="{FF2B5EF4-FFF2-40B4-BE49-F238E27FC236}">
                  <a16:creationId xmlns="" xmlns:a16="http://schemas.microsoft.com/office/drawing/2014/main" id="{794B8D71-9AD5-4B69-AFA4-E6238282E381}"/>
                </a:ext>
              </a:extLst>
            </p:cNvPr>
            <p:cNvCxnSpPr>
              <a:cxnSpLocks/>
            </p:cNvCxnSpPr>
            <p:nvPr/>
          </p:nvCxnSpPr>
          <p:spPr>
            <a:xfrm>
              <a:off x="1081733" y="3003678"/>
              <a:ext cx="1707765" cy="1146077"/>
            </a:xfrm>
            <a:prstGeom prst="line">
              <a:avLst/>
            </a:prstGeom>
            <a:ln w="2222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îṩḻîdé">
              <a:extLst>
                <a:ext uri="{FF2B5EF4-FFF2-40B4-BE49-F238E27FC236}">
                  <a16:creationId xmlns="" xmlns:a16="http://schemas.microsoft.com/office/drawing/2014/main" id="{2516AADB-301E-4EAE-AFAE-4114AB2ABBC3}"/>
                </a:ext>
              </a:extLst>
            </p:cNvPr>
            <p:cNvSpPr/>
            <p:nvPr/>
          </p:nvSpPr>
          <p:spPr>
            <a:xfrm>
              <a:off x="732549" y="2648614"/>
              <a:ext cx="720000" cy="720000"/>
            </a:xfrm>
            <a:prstGeom prst="ellipse">
              <a:avLst/>
            </a:prstGeom>
            <a:solidFill>
              <a:srgbClr val="364254"/>
            </a:solidFill>
            <a:ln w="28575">
              <a:noFill/>
            </a:ln>
            <a:effectLst>
              <a:outerShdw blurRad="1651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" name="iSľíḋe">
              <a:extLst>
                <a:ext uri="{FF2B5EF4-FFF2-40B4-BE49-F238E27FC236}">
                  <a16:creationId xmlns="" xmlns:a16="http://schemas.microsoft.com/office/drawing/2014/main" id="{5D188C5C-C5FF-4A65-8F9C-84B7E4CBA77F}"/>
                </a:ext>
              </a:extLst>
            </p:cNvPr>
            <p:cNvSpPr/>
            <p:nvPr/>
          </p:nvSpPr>
          <p:spPr>
            <a:xfrm>
              <a:off x="2211572" y="3609755"/>
              <a:ext cx="1080000" cy="108000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  <a:effectLst>
              <a:outerShdw blurRad="1651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de-DE" altLang="zh-CN" sz="1200" b="1" dirty="0" smtClean="0">
                  <a:solidFill>
                    <a:srgbClr val="364254"/>
                  </a:solidFill>
                  <a:cs typeface="+mn-ea"/>
                  <a:sym typeface="+mn-lt"/>
                </a:rPr>
                <a:t>2020</a:t>
              </a:r>
              <a:endParaRPr lang="zh-CN" altLang="en-US" sz="1400" b="1" dirty="0">
                <a:solidFill>
                  <a:srgbClr val="364254"/>
                </a:solidFill>
                <a:cs typeface="+mn-ea"/>
                <a:sym typeface="+mn-lt"/>
              </a:endParaRPr>
            </a:p>
          </p:txBody>
        </p:sp>
        <p:sp>
          <p:nvSpPr>
            <p:cNvPr id="10" name="ïśḻídé">
              <a:extLst>
                <a:ext uri="{FF2B5EF4-FFF2-40B4-BE49-F238E27FC236}">
                  <a16:creationId xmlns="" xmlns:a16="http://schemas.microsoft.com/office/drawing/2014/main" id="{62D9A981-18AD-4632-A3B7-F64AAF95A4D2}"/>
                </a:ext>
              </a:extLst>
            </p:cNvPr>
            <p:cNvSpPr/>
            <p:nvPr/>
          </p:nvSpPr>
          <p:spPr>
            <a:xfrm>
              <a:off x="3710677" y="1562992"/>
              <a:ext cx="1800000" cy="180000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  <a:effectLst>
              <a:outerShdw blurRad="1651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de-DE" altLang="zh-CN" sz="2000" b="1" dirty="0" smtClean="0">
                  <a:solidFill>
                    <a:srgbClr val="364254"/>
                  </a:solidFill>
                  <a:cs typeface="+mn-ea"/>
                  <a:sym typeface="+mn-lt"/>
                </a:rPr>
                <a:t>2021</a:t>
              </a:r>
              <a:endParaRPr lang="zh-CN" altLang="en-US" sz="2000" b="1" dirty="0">
                <a:solidFill>
                  <a:srgbClr val="364254"/>
                </a:solidFill>
                <a:cs typeface="+mn-ea"/>
                <a:sym typeface="+mn-lt"/>
              </a:endParaRPr>
            </a:p>
          </p:txBody>
        </p:sp>
        <p:sp>
          <p:nvSpPr>
            <p:cNvPr id="11" name="iṩľïdé">
              <a:extLst>
                <a:ext uri="{FF2B5EF4-FFF2-40B4-BE49-F238E27FC236}">
                  <a16:creationId xmlns="" xmlns:a16="http://schemas.microsoft.com/office/drawing/2014/main" id="{8AF1E67B-6423-49FF-BF27-169DA8EC72E7}"/>
                </a:ext>
              </a:extLst>
            </p:cNvPr>
            <p:cNvSpPr/>
            <p:nvPr/>
          </p:nvSpPr>
          <p:spPr>
            <a:xfrm>
              <a:off x="6356210" y="3066689"/>
              <a:ext cx="1440000" cy="144000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  <a:effectLst>
              <a:outerShdw blurRad="1651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de-DE" altLang="zh-CN" b="1" dirty="0" smtClean="0">
                  <a:solidFill>
                    <a:srgbClr val="364254"/>
                  </a:solidFill>
                  <a:cs typeface="+mn-ea"/>
                  <a:sym typeface="+mn-lt"/>
                </a:rPr>
                <a:t>2022</a:t>
              </a:r>
              <a:endParaRPr lang="zh-CN" altLang="en-US" b="1" dirty="0">
                <a:solidFill>
                  <a:srgbClr val="364254"/>
                </a:solidFill>
                <a:cs typeface="+mn-ea"/>
                <a:sym typeface="+mn-lt"/>
              </a:endParaRPr>
            </a:p>
          </p:txBody>
        </p:sp>
        <p:sp>
          <p:nvSpPr>
            <p:cNvPr id="12" name="íṩlíḓé">
              <a:extLst>
                <a:ext uri="{FF2B5EF4-FFF2-40B4-BE49-F238E27FC236}">
                  <a16:creationId xmlns="" xmlns:a16="http://schemas.microsoft.com/office/drawing/2014/main" id="{2483A839-C7F5-4EB5-8E16-F62D7D715F3A}"/>
                </a:ext>
              </a:extLst>
            </p:cNvPr>
            <p:cNvSpPr/>
            <p:nvPr/>
          </p:nvSpPr>
          <p:spPr>
            <a:xfrm>
              <a:off x="7786865" y="1051035"/>
              <a:ext cx="2160000" cy="216000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  <a:effectLst>
              <a:outerShdw blurRad="1651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de-DE" altLang="zh-CN" sz="2800" b="1" dirty="0" smtClean="0">
                  <a:solidFill>
                    <a:srgbClr val="364254"/>
                  </a:solidFill>
                  <a:cs typeface="+mn-ea"/>
                  <a:sym typeface="+mn-lt"/>
                </a:rPr>
                <a:t>20XX</a:t>
              </a:r>
              <a:endParaRPr lang="zh-CN" altLang="en-US" sz="2800" b="1" dirty="0">
                <a:solidFill>
                  <a:srgbClr val="364254"/>
                </a:solidFill>
                <a:cs typeface="+mn-ea"/>
                <a:sym typeface="+mn-lt"/>
              </a:endParaRPr>
            </a:p>
          </p:txBody>
        </p:sp>
        <p:sp>
          <p:nvSpPr>
            <p:cNvPr id="13" name="íŝ1ïďe">
              <a:extLst>
                <a:ext uri="{FF2B5EF4-FFF2-40B4-BE49-F238E27FC236}">
                  <a16:creationId xmlns="" xmlns:a16="http://schemas.microsoft.com/office/drawing/2014/main" id="{38E51AA1-F227-49E7-BBC2-6EB9048E32BC}"/>
                </a:ext>
              </a:extLst>
            </p:cNvPr>
            <p:cNvSpPr/>
            <p:nvPr/>
          </p:nvSpPr>
          <p:spPr>
            <a:xfrm>
              <a:off x="5304583" y="4709111"/>
              <a:ext cx="720000" cy="720000"/>
            </a:xfrm>
            <a:prstGeom prst="ellipse">
              <a:avLst/>
            </a:prstGeom>
            <a:solidFill>
              <a:srgbClr val="364254"/>
            </a:solidFill>
            <a:ln w="28575">
              <a:noFill/>
            </a:ln>
            <a:effectLst>
              <a:outerShdw blurRad="1651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" name="iṣliďê">
              <a:extLst>
                <a:ext uri="{FF2B5EF4-FFF2-40B4-BE49-F238E27FC236}">
                  <a16:creationId xmlns="" xmlns:a16="http://schemas.microsoft.com/office/drawing/2014/main" id="{875055FD-76A4-4024-BE2A-9A88DD2B561E}"/>
                </a:ext>
              </a:extLst>
            </p:cNvPr>
            <p:cNvSpPr/>
            <p:nvPr/>
          </p:nvSpPr>
          <p:spPr>
            <a:xfrm>
              <a:off x="10760440" y="2288614"/>
              <a:ext cx="720000" cy="720000"/>
            </a:xfrm>
            <a:prstGeom prst="ellipse">
              <a:avLst/>
            </a:prstGeom>
            <a:solidFill>
              <a:srgbClr val="364254"/>
            </a:solidFill>
            <a:ln w="28575">
              <a:noFill/>
            </a:ln>
            <a:effectLst>
              <a:outerShdw blurRad="1651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5" name="矩形 23"/>
          <p:cNvSpPr>
            <a:spLocks noChangeArrowheads="1"/>
          </p:cNvSpPr>
          <p:nvPr/>
        </p:nvSpPr>
        <p:spPr bwMode="auto">
          <a:xfrm>
            <a:off x="1250715" y="1318236"/>
            <a:ext cx="2696845" cy="11473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单击此处输入标题</a:t>
            </a:r>
          </a:p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The user can demonstrate on a projector or computer, or print the presentation and</a:t>
            </a:r>
          </a:p>
        </p:txBody>
      </p:sp>
      <p:sp>
        <p:nvSpPr>
          <p:cNvPr id="16" name="矩形 23"/>
          <p:cNvSpPr>
            <a:spLocks noChangeArrowheads="1"/>
          </p:cNvSpPr>
          <p:nvPr/>
        </p:nvSpPr>
        <p:spPr bwMode="auto">
          <a:xfrm>
            <a:off x="2313974" y="4587422"/>
            <a:ext cx="2696845" cy="11473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单击此处输入标题</a:t>
            </a:r>
          </a:p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The user can demonstrate on a projector or computer, or print the presentation and</a:t>
            </a:r>
          </a:p>
        </p:txBody>
      </p:sp>
      <p:sp>
        <p:nvSpPr>
          <p:cNvPr id="17" name="矩形 23"/>
          <p:cNvSpPr>
            <a:spLocks noChangeArrowheads="1"/>
          </p:cNvSpPr>
          <p:nvPr/>
        </p:nvSpPr>
        <p:spPr bwMode="auto">
          <a:xfrm>
            <a:off x="6356367" y="4466234"/>
            <a:ext cx="2696845" cy="11473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单击此处输入标题</a:t>
            </a:r>
          </a:p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The user can demonstrate on a projector or computer, or print the presentation and</a:t>
            </a:r>
          </a:p>
        </p:txBody>
      </p:sp>
      <p:sp>
        <p:nvSpPr>
          <p:cNvPr id="18" name="矩形 23"/>
          <p:cNvSpPr>
            <a:spLocks noChangeArrowheads="1"/>
          </p:cNvSpPr>
          <p:nvPr/>
        </p:nvSpPr>
        <p:spPr bwMode="auto">
          <a:xfrm>
            <a:off x="8526638" y="1001522"/>
            <a:ext cx="2696845" cy="11473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单击此处输入标题</a:t>
            </a:r>
          </a:p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The user can demonstrate on a projector or computer, or print the presentation and</a:t>
            </a:r>
          </a:p>
        </p:txBody>
      </p:sp>
    </p:spTree>
    <p:extLst>
      <p:ext uri="{BB962C8B-B14F-4D97-AF65-F5344CB8AC3E}">
        <p14:creationId xmlns:p14="http://schemas.microsoft.com/office/powerpoint/2010/main" val="140910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菱形 4">
            <a:extLst>
              <a:ext uri="{FF2B5EF4-FFF2-40B4-BE49-F238E27FC236}">
                <a16:creationId xmlns="" xmlns:a16="http://schemas.microsoft.com/office/drawing/2014/main" id="{11EDB738-3568-4588-B89B-374D700C6CAA}"/>
              </a:ext>
            </a:extLst>
          </p:cNvPr>
          <p:cNvSpPr/>
          <p:nvPr/>
        </p:nvSpPr>
        <p:spPr>
          <a:xfrm>
            <a:off x="-2971381" y="-854765"/>
            <a:ext cx="9161606" cy="9161606"/>
          </a:xfrm>
          <a:prstGeom prst="diamond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菱形 5">
            <a:extLst>
              <a:ext uri="{FF2B5EF4-FFF2-40B4-BE49-F238E27FC236}">
                <a16:creationId xmlns="" xmlns:a16="http://schemas.microsoft.com/office/drawing/2014/main" id="{60D3E1F8-5D25-4359-ADBF-11A1FC6BD6B3}"/>
              </a:ext>
            </a:extLst>
          </p:cNvPr>
          <p:cNvSpPr/>
          <p:nvPr/>
        </p:nvSpPr>
        <p:spPr>
          <a:xfrm>
            <a:off x="4915194" y="723723"/>
            <a:ext cx="2891387" cy="2891387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600" i="1" dirty="0">
                <a:solidFill>
                  <a:srgbClr val="364254"/>
                </a:solidFill>
                <a:cs typeface="+mn-ea"/>
                <a:sym typeface="+mn-lt"/>
              </a:rPr>
              <a:t>TO</a:t>
            </a:r>
            <a:endParaRPr lang="zh-CN" altLang="en-US" sz="6600" i="1" dirty="0">
              <a:solidFill>
                <a:srgbClr val="364254"/>
              </a:solidFill>
              <a:cs typeface="+mn-ea"/>
              <a:sym typeface="+mn-lt"/>
            </a:endParaRPr>
          </a:p>
        </p:txBody>
      </p:sp>
      <p:sp>
        <p:nvSpPr>
          <p:cNvPr id="7" name="菱形 6">
            <a:extLst>
              <a:ext uri="{FF2B5EF4-FFF2-40B4-BE49-F238E27FC236}">
                <a16:creationId xmlns="" xmlns:a16="http://schemas.microsoft.com/office/drawing/2014/main" id="{DE89CCA9-5B80-4CDE-AA60-2BB5A7A44F32}"/>
              </a:ext>
            </a:extLst>
          </p:cNvPr>
          <p:cNvSpPr/>
          <p:nvPr/>
        </p:nvSpPr>
        <p:spPr>
          <a:xfrm>
            <a:off x="4362782" y="2812316"/>
            <a:ext cx="1827443" cy="1827443"/>
          </a:xfrm>
          <a:prstGeom prst="diamond">
            <a:avLst/>
          </a:prstGeom>
          <a:solidFill>
            <a:srgbClr val="364254"/>
          </a:solidFill>
          <a:ln w="28575">
            <a:noFill/>
          </a:ln>
          <a:effectLst>
            <a:outerShdw blurRad="1651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Oval 14">
            <a:extLst>
              <a:ext uri="{FF2B5EF4-FFF2-40B4-BE49-F238E27FC236}">
                <a16:creationId xmlns="" xmlns:a16="http://schemas.microsoft.com/office/drawing/2014/main" id="{FDFE9CDA-3D5F-4C22-96C5-5241AD1B6453}"/>
              </a:ext>
            </a:extLst>
          </p:cNvPr>
          <p:cNvSpPr/>
          <p:nvPr/>
        </p:nvSpPr>
        <p:spPr>
          <a:xfrm>
            <a:off x="5007800" y="3440586"/>
            <a:ext cx="537406" cy="536593"/>
          </a:xfrm>
          <a:custGeom>
            <a:avLst/>
            <a:gdLst>
              <a:gd name="T0" fmla="*/ 6894 w 7804"/>
              <a:gd name="T1" fmla="*/ 3038 h 7804"/>
              <a:gd name="T2" fmla="*/ 6614 w 7804"/>
              <a:gd name="T3" fmla="*/ 2704 h 7804"/>
              <a:gd name="T4" fmla="*/ 6826 w 7804"/>
              <a:gd name="T5" fmla="*/ 2200 h 7804"/>
              <a:gd name="T6" fmla="*/ 6496 w 7804"/>
              <a:gd name="T7" fmla="*/ 978 h 7804"/>
              <a:gd name="T8" fmla="*/ 5604 w 7804"/>
              <a:gd name="T9" fmla="*/ 978 h 7804"/>
              <a:gd name="T10" fmla="*/ 5254 w 7804"/>
              <a:gd name="T11" fmla="*/ 1222 h 7804"/>
              <a:gd name="T12" fmla="*/ 4973 w 7804"/>
              <a:gd name="T13" fmla="*/ 1137 h 7804"/>
              <a:gd name="T14" fmla="*/ 4766 w 7804"/>
              <a:gd name="T15" fmla="*/ 631 h 7804"/>
              <a:gd name="T16" fmla="*/ 3668 w 7804"/>
              <a:gd name="T17" fmla="*/ 0 h 7804"/>
              <a:gd name="T18" fmla="*/ 3038 w 7804"/>
              <a:gd name="T19" fmla="*/ 910 h 7804"/>
              <a:gd name="T20" fmla="*/ 2704 w 7804"/>
              <a:gd name="T21" fmla="*/ 1190 h 7804"/>
              <a:gd name="T22" fmla="*/ 2398 w 7804"/>
              <a:gd name="T23" fmla="*/ 1175 h 7804"/>
              <a:gd name="T24" fmla="*/ 1754 w 7804"/>
              <a:gd name="T25" fmla="*/ 793 h 7804"/>
              <a:gd name="T26" fmla="*/ 978 w 7804"/>
              <a:gd name="T27" fmla="*/ 1308 h 7804"/>
              <a:gd name="T28" fmla="*/ 1175 w 7804"/>
              <a:gd name="T29" fmla="*/ 2398 h 7804"/>
              <a:gd name="T30" fmla="*/ 1137 w 7804"/>
              <a:gd name="T31" fmla="*/ 2831 h 7804"/>
              <a:gd name="T32" fmla="*/ 631 w 7804"/>
              <a:gd name="T33" fmla="*/ 3038 h 7804"/>
              <a:gd name="T34" fmla="*/ 0 w 7804"/>
              <a:gd name="T35" fmla="*/ 4136 h 7804"/>
              <a:gd name="T36" fmla="*/ 910 w 7804"/>
              <a:gd name="T37" fmla="*/ 4766 h 7804"/>
              <a:gd name="T38" fmla="*/ 1190 w 7804"/>
              <a:gd name="T39" fmla="*/ 5100 h 7804"/>
              <a:gd name="T40" fmla="*/ 978 w 7804"/>
              <a:gd name="T41" fmla="*/ 5604 h 7804"/>
              <a:gd name="T42" fmla="*/ 1308 w 7804"/>
              <a:gd name="T43" fmla="*/ 6826 h 7804"/>
              <a:gd name="T44" fmla="*/ 2200 w 7804"/>
              <a:gd name="T45" fmla="*/ 6826 h 7804"/>
              <a:gd name="T46" fmla="*/ 2550 w 7804"/>
              <a:gd name="T47" fmla="*/ 6582 h 7804"/>
              <a:gd name="T48" fmla="*/ 2831 w 7804"/>
              <a:gd name="T49" fmla="*/ 6667 h 7804"/>
              <a:gd name="T50" fmla="*/ 3038 w 7804"/>
              <a:gd name="T51" fmla="*/ 7173 h 7804"/>
              <a:gd name="T52" fmla="*/ 4136 w 7804"/>
              <a:gd name="T53" fmla="*/ 7804 h 7804"/>
              <a:gd name="T54" fmla="*/ 4766 w 7804"/>
              <a:gd name="T55" fmla="*/ 6894 h 7804"/>
              <a:gd name="T56" fmla="*/ 5100 w 7804"/>
              <a:gd name="T57" fmla="*/ 6614 h 7804"/>
              <a:gd name="T58" fmla="*/ 5406 w 7804"/>
              <a:gd name="T59" fmla="*/ 6629 h 7804"/>
              <a:gd name="T60" fmla="*/ 6050 w 7804"/>
              <a:gd name="T61" fmla="*/ 7011 h 7804"/>
              <a:gd name="T62" fmla="*/ 6647 w 7804"/>
              <a:gd name="T63" fmla="*/ 6675 h 7804"/>
              <a:gd name="T64" fmla="*/ 6826 w 7804"/>
              <a:gd name="T65" fmla="*/ 6496 h 7804"/>
              <a:gd name="T66" fmla="*/ 6629 w 7804"/>
              <a:gd name="T67" fmla="*/ 5406 h 7804"/>
              <a:gd name="T68" fmla="*/ 6667 w 7804"/>
              <a:gd name="T69" fmla="*/ 4972 h 7804"/>
              <a:gd name="T70" fmla="*/ 7173 w 7804"/>
              <a:gd name="T71" fmla="*/ 4766 h 7804"/>
              <a:gd name="T72" fmla="*/ 7804 w 7804"/>
              <a:gd name="T73" fmla="*/ 3668 h 7804"/>
              <a:gd name="T74" fmla="*/ 5608 w 7804"/>
              <a:gd name="T75" fmla="*/ 3902 h 7804"/>
              <a:gd name="T76" fmla="*/ 2196 w 7804"/>
              <a:gd name="T77" fmla="*/ 3902 h 7804"/>
              <a:gd name="T78" fmla="*/ 5608 w 7804"/>
              <a:gd name="T79" fmla="*/ 3902 h 78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804" h="7804">
                <a:moveTo>
                  <a:pt x="7173" y="3038"/>
                </a:moveTo>
                <a:lnTo>
                  <a:pt x="6894" y="3038"/>
                </a:lnTo>
                <a:cubicBezTo>
                  <a:pt x="6824" y="3038"/>
                  <a:pt x="6714" y="2953"/>
                  <a:pt x="6667" y="2831"/>
                </a:cubicBezTo>
                <a:cubicBezTo>
                  <a:pt x="6650" y="2789"/>
                  <a:pt x="6632" y="2746"/>
                  <a:pt x="6614" y="2704"/>
                </a:cubicBezTo>
                <a:cubicBezTo>
                  <a:pt x="6561" y="2585"/>
                  <a:pt x="6579" y="2447"/>
                  <a:pt x="6629" y="2398"/>
                </a:cubicBezTo>
                <a:lnTo>
                  <a:pt x="6826" y="2200"/>
                </a:lnTo>
                <a:cubicBezTo>
                  <a:pt x="7072" y="1954"/>
                  <a:pt x="7072" y="1554"/>
                  <a:pt x="6826" y="1308"/>
                </a:cubicBezTo>
                <a:lnTo>
                  <a:pt x="6496" y="978"/>
                </a:lnTo>
                <a:cubicBezTo>
                  <a:pt x="6377" y="859"/>
                  <a:pt x="6218" y="793"/>
                  <a:pt x="6050" y="793"/>
                </a:cubicBezTo>
                <a:cubicBezTo>
                  <a:pt x="5882" y="793"/>
                  <a:pt x="5723" y="859"/>
                  <a:pt x="5604" y="978"/>
                </a:cubicBezTo>
                <a:lnTo>
                  <a:pt x="5406" y="1176"/>
                </a:lnTo>
                <a:cubicBezTo>
                  <a:pt x="5378" y="1204"/>
                  <a:pt x="5319" y="1222"/>
                  <a:pt x="5254" y="1222"/>
                </a:cubicBezTo>
                <a:cubicBezTo>
                  <a:pt x="5201" y="1222"/>
                  <a:pt x="5147" y="1211"/>
                  <a:pt x="5100" y="1190"/>
                </a:cubicBezTo>
                <a:cubicBezTo>
                  <a:pt x="5058" y="1172"/>
                  <a:pt x="5015" y="1154"/>
                  <a:pt x="4973" y="1137"/>
                </a:cubicBezTo>
                <a:cubicBezTo>
                  <a:pt x="4851" y="1090"/>
                  <a:pt x="4766" y="980"/>
                  <a:pt x="4766" y="910"/>
                </a:cubicBezTo>
                <a:lnTo>
                  <a:pt x="4766" y="631"/>
                </a:lnTo>
                <a:cubicBezTo>
                  <a:pt x="4766" y="283"/>
                  <a:pt x="4483" y="0"/>
                  <a:pt x="4136" y="0"/>
                </a:cubicBezTo>
                <a:lnTo>
                  <a:pt x="3668" y="0"/>
                </a:lnTo>
                <a:cubicBezTo>
                  <a:pt x="3321" y="0"/>
                  <a:pt x="3038" y="283"/>
                  <a:pt x="3038" y="631"/>
                </a:cubicBezTo>
                <a:lnTo>
                  <a:pt x="3038" y="910"/>
                </a:lnTo>
                <a:cubicBezTo>
                  <a:pt x="3038" y="980"/>
                  <a:pt x="2953" y="1090"/>
                  <a:pt x="2831" y="1137"/>
                </a:cubicBezTo>
                <a:cubicBezTo>
                  <a:pt x="2789" y="1154"/>
                  <a:pt x="2746" y="1172"/>
                  <a:pt x="2704" y="1190"/>
                </a:cubicBezTo>
                <a:cubicBezTo>
                  <a:pt x="2657" y="1211"/>
                  <a:pt x="2603" y="1222"/>
                  <a:pt x="2550" y="1222"/>
                </a:cubicBezTo>
                <a:cubicBezTo>
                  <a:pt x="2485" y="1222"/>
                  <a:pt x="2426" y="1204"/>
                  <a:pt x="2398" y="1175"/>
                </a:cubicBezTo>
                <a:lnTo>
                  <a:pt x="2200" y="978"/>
                </a:lnTo>
                <a:cubicBezTo>
                  <a:pt x="2081" y="859"/>
                  <a:pt x="1922" y="793"/>
                  <a:pt x="1754" y="793"/>
                </a:cubicBezTo>
                <a:cubicBezTo>
                  <a:pt x="1585" y="793"/>
                  <a:pt x="1427" y="859"/>
                  <a:pt x="1308" y="978"/>
                </a:cubicBezTo>
                <a:lnTo>
                  <a:pt x="978" y="1308"/>
                </a:lnTo>
                <a:cubicBezTo>
                  <a:pt x="732" y="1554"/>
                  <a:pt x="732" y="1954"/>
                  <a:pt x="978" y="2200"/>
                </a:cubicBezTo>
                <a:lnTo>
                  <a:pt x="1175" y="2398"/>
                </a:lnTo>
                <a:cubicBezTo>
                  <a:pt x="1225" y="2447"/>
                  <a:pt x="1243" y="2585"/>
                  <a:pt x="1190" y="2704"/>
                </a:cubicBezTo>
                <a:cubicBezTo>
                  <a:pt x="1172" y="2746"/>
                  <a:pt x="1154" y="2789"/>
                  <a:pt x="1137" y="2831"/>
                </a:cubicBezTo>
                <a:cubicBezTo>
                  <a:pt x="1090" y="2953"/>
                  <a:pt x="980" y="3038"/>
                  <a:pt x="910" y="3038"/>
                </a:cubicBezTo>
                <a:lnTo>
                  <a:pt x="631" y="3038"/>
                </a:lnTo>
                <a:cubicBezTo>
                  <a:pt x="283" y="3038"/>
                  <a:pt x="0" y="3321"/>
                  <a:pt x="0" y="3668"/>
                </a:cubicBezTo>
                <a:lnTo>
                  <a:pt x="0" y="4136"/>
                </a:lnTo>
                <a:cubicBezTo>
                  <a:pt x="0" y="4483"/>
                  <a:pt x="283" y="4766"/>
                  <a:pt x="631" y="4766"/>
                </a:cubicBezTo>
                <a:lnTo>
                  <a:pt x="910" y="4766"/>
                </a:lnTo>
                <a:cubicBezTo>
                  <a:pt x="980" y="4766"/>
                  <a:pt x="1090" y="4851"/>
                  <a:pt x="1137" y="4972"/>
                </a:cubicBezTo>
                <a:cubicBezTo>
                  <a:pt x="1154" y="5015"/>
                  <a:pt x="1172" y="5058"/>
                  <a:pt x="1190" y="5100"/>
                </a:cubicBezTo>
                <a:cubicBezTo>
                  <a:pt x="1243" y="5219"/>
                  <a:pt x="1225" y="5357"/>
                  <a:pt x="1175" y="5406"/>
                </a:cubicBezTo>
                <a:lnTo>
                  <a:pt x="978" y="5604"/>
                </a:lnTo>
                <a:cubicBezTo>
                  <a:pt x="732" y="5850"/>
                  <a:pt x="732" y="6250"/>
                  <a:pt x="978" y="6496"/>
                </a:cubicBezTo>
                <a:lnTo>
                  <a:pt x="1308" y="6826"/>
                </a:lnTo>
                <a:cubicBezTo>
                  <a:pt x="1427" y="6945"/>
                  <a:pt x="1586" y="7011"/>
                  <a:pt x="1754" y="7011"/>
                </a:cubicBezTo>
                <a:cubicBezTo>
                  <a:pt x="1922" y="7011"/>
                  <a:pt x="2081" y="6945"/>
                  <a:pt x="2200" y="6826"/>
                </a:cubicBezTo>
                <a:lnTo>
                  <a:pt x="2398" y="6628"/>
                </a:lnTo>
                <a:cubicBezTo>
                  <a:pt x="2427" y="6599"/>
                  <a:pt x="2484" y="6582"/>
                  <a:pt x="2550" y="6582"/>
                </a:cubicBezTo>
                <a:cubicBezTo>
                  <a:pt x="2602" y="6582"/>
                  <a:pt x="2657" y="6593"/>
                  <a:pt x="2704" y="6614"/>
                </a:cubicBezTo>
                <a:cubicBezTo>
                  <a:pt x="2745" y="6632"/>
                  <a:pt x="2788" y="6650"/>
                  <a:pt x="2831" y="6667"/>
                </a:cubicBezTo>
                <a:cubicBezTo>
                  <a:pt x="2953" y="6714"/>
                  <a:pt x="3038" y="6824"/>
                  <a:pt x="3038" y="6894"/>
                </a:cubicBezTo>
                <a:lnTo>
                  <a:pt x="3038" y="7173"/>
                </a:lnTo>
                <a:cubicBezTo>
                  <a:pt x="3038" y="7521"/>
                  <a:pt x="3321" y="7804"/>
                  <a:pt x="3668" y="7804"/>
                </a:cubicBezTo>
                <a:lnTo>
                  <a:pt x="4136" y="7804"/>
                </a:lnTo>
                <a:cubicBezTo>
                  <a:pt x="4483" y="7804"/>
                  <a:pt x="4766" y="7521"/>
                  <a:pt x="4766" y="7173"/>
                </a:cubicBezTo>
                <a:lnTo>
                  <a:pt x="4766" y="6894"/>
                </a:lnTo>
                <a:cubicBezTo>
                  <a:pt x="4766" y="6824"/>
                  <a:pt x="4851" y="6714"/>
                  <a:pt x="4972" y="6667"/>
                </a:cubicBezTo>
                <a:cubicBezTo>
                  <a:pt x="5015" y="6650"/>
                  <a:pt x="5058" y="6632"/>
                  <a:pt x="5100" y="6614"/>
                </a:cubicBezTo>
                <a:cubicBezTo>
                  <a:pt x="5146" y="6593"/>
                  <a:pt x="5201" y="6582"/>
                  <a:pt x="5254" y="6582"/>
                </a:cubicBezTo>
                <a:cubicBezTo>
                  <a:pt x="5319" y="6582"/>
                  <a:pt x="5377" y="6600"/>
                  <a:pt x="5406" y="6629"/>
                </a:cubicBezTo>
                <a:lnTo>
                  <a:pt x="5604" y="6826"/>
                </a:lnTo>
                <a:cubicBezTo>
                  <a:pt x="5723" y="6945"/>
                  <a:pt x="5882" y="7011"/>
                  <a:pt x="6050" y="7011"/>
                </a:cubicBezTo>
                <a:cubicBezTo>
                  <a:pt x="6068" y="7011"/>
                  <a:pt x="6087" y="7010"/>
                  <a:pt x="6105" y="7009"/>
                </a:cubicBezTo>
                <a:cubicBezTo>
                  <a:pt x="6335" y="6989"/>
                  <a:pt x="6538" y="6785"/>
                  <a:pt x="6647" y="6675"/>
                </a:cubicBezTo>
                <a:lnTo>
                  <a:pt x="6661" y="6661"/>
                </a:lnTo>
                <a:lnTo>
                  <a:pt x="6826" y="6496"/>
                </a:lnTo>
                <a:cubicBezTo>
                  <a:pt x="7072" y="6250"/>
                  <a:pt x="7072" y="5850"/>
                  <a:pt x="6826" y="5604"/>
                </a:cubicBezTo>
                <a:lnTo>
                  <a:pt x="6629" y="5406"/>
                </a:lnTo>
                <a:cubicBezTo>
                  <a:pt x="6579" y="5357"/>
                  <a:pt x="6561" y="5219"/>
                  <a:pt x="6614" y="5100"/>
                </a:cubicBezTo>
                <a:cubicBezTo>
                  <a:pt x="6632" y="5058"/>
                  <a:pt x="6650" y="5015"/>
                  <a:pt x="6667" y="4972"/>
                </a:cubicBezTo>
                <a:cubicBezTo>
                  <a:pt x="6714" y="4851"/>
                  <a:pt x="6824" y="4766"/>
                  <a:pt x="6894" y="4766"/>
                </a:cubicBezTo>
                <a:lnTo>
                  <a:pt x="7173" y="4766"/>
                </a:lnTo>
                <a:cubicBezTo>
                  <a:pt x="7521" y="4766"/>
                  <a:pt x="7804" y="4483"/>
                  <a:pt x="7804" y="4135"/>
                </a:cubicBezTo>
                <a:lnTo>
                  <a:pt x="7804" y="3668"/>
                </a:lnTo>
                <a:cubicBezTo>
                  <a:pt x="7804" y="3321"/>
                  <a:pt x="7521" y="3038"/>
                  <a:pt x="7173" y="3038"/>
                </a:cubicBezTo>
                <a:close/>
                <a:moveTo>
                  <a:pt x="5608" y="3902"/>
                </a:moveTo>
                <a:cubicBezTo>
                  <a:pt x="5608" y="4843"/>
                  <a:pt x="4843" y="5608"/>
                  <a:pt x="3902" y="5608"/>
                </a:cubicBezTo>
                <a:cubicBezTo>
                  <a:pt x="2961" y="5608"/>
                  <a:pt x="2196" y="4843"/>
                  <a:pt x="2196" y="3902"/>
                </a:cubicBezTo>
                <a:cubicBezTo>
                  <a:pt x="2196" y="2961"/>
                  <a:pt x="2961" y="2196"/>
                  <a:pt x="3902" y="2196"/>
                </a:cubicBezTo>
                <a:cubicBezTo>
                  <a:pt x="4843" y="2196"/>
                  <a:pt x="5608" y="2961"/>
                  <a:pt x="5608" y="39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9" name="组合 53"/>
          <p:cNvGrpSpPr/>
          <p:nvPr/>
        </p:nvGrpSpPr>
        <p:grpSpPr>
          <a:xfrm>
            <a:off x="7806581" y="1327786"/>
            <a:ext cx="3186097" cy="943848"/>
            <a:chOff x="3624780" y="2412339"/>
            <a:chExt cx="2351472" cy="943847"/>
          </a:xfrm>
        </p:grpSpPr>
        <p:sp>
          <p:nvSpPr>
            <p:cNvPr id="10" name="文本框 9"/>
            <p:cNvSpPr txBox="1"/>
            <p:nvPr/>
          </p:nvSpPr>
          <p:spPr>
            <a:xfrm>
              <a:off x="3624780" y="2412339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3624780" y="2750893"/>
              <a:ext cx="2351472" cy="60529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12" name="组合 53"/>
          <p:cNvGrpSpPr/>
          <p:nvPr/>
        </p:nvGrpSpPr>
        <p:grpSpPr>
          <a:xfrm>
            <a:off x="7364143" y="2899889"/>
            <a:ext cx="3186097" cy="943848"/>
            <a:chOff x="3624780" y="2412339"/>
            <a:chExt cx="2351472" cy="943847"/>
          </a:xfrm>
        </p:grpSpPr>
        <p:sp>
          <p:nvSpPr>
            <p:cNvPr id="13" name="文本框 12"/>
            <p:cNvSpPr txBox="1"/>
            <p:nvPr/>
          </p:nvSpPr>
          <p:spPr>
            <a:xfrm>
              <a:off x="3624780" y="2412339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3624780" y="2750893"/>
              <a:ext cx="2351472" cy="60529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15" name="组合 53"/>
          <p:cNvGrpSpPr/>
          <p:nvPr/>
        </p:nvGrpSpPr>
        <p:grpSpPr>
          <a:xfrm>
            <a:off x="6724823" y="4627289"/>
            <a:ext cx="3186097" cy="943848"/>
            <a:chOff x="3624780" y="2412339"/>
            <a:chExt cx="2351472" cy="943847"/>
          </a:xfrm>
        </p:grpSpPr>
        <p:sp>
          <p:nvSpPr>
            <p:cNvPr id="16" name="文本框 15"/>
            <p:cNvSpPr txBox="1"/>
            <p:nvPr/>
          </p:nvSpPr>
          <p:spPr>
            <a:xfrm>
              <a:off x="3624780" y="2412339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3624780" y="2750893"/>
              <a:ext cx="2351472" cy="60529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976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90"/>
          <p:cNvSpPr txBox="1">
            <a:spLocks noChangeArrowheads="1"/>
          </p:cNvSpPr>
          <p:nvPr/>
        </p:nvSpPr>
        <p:spPr bwMode="auto">
          <a:xfrm>
            <a:off x="4776929" y="2033467"/>
            <a:ext cx="263814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1" lang="en-US" altLang="zh-CN" sz="4800" i="1" dirty="0">
                <a:solidFill>
                  <a:schemeClr val="bg1"/>
                </a:solidFill>
                <a:cs typeface="+mn-ea"/>
                <a:sym typeface="+mn-lt"/>
              </a:rPr>
              <a:t>PART.03</a:t>
            </a:r>
            <a:endParaRPr kumimoji="1" lang="zh-CN" altLang="en-US" sz="4800" i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" name="组合 74"/>
          <p:cNvGrpSpPr>
            <a:grpSpLocks/>
          </p:cNvGrpSpPr>
          <p:nvPr/>
        </p:nvGrpSpPr>
        <p:grpSpPr bwMode="auto">
          <a:xfrm>
            <a:off x="900953" y="2386084"/>
            <a:ext cx="3638078" cy="125763"/>
            <a:chOff x="0" y="0"/>
            <a:chExt cx="4645994" cy="76200"/>
          </a:xfrm>
        </p:grpSpPr>
        <p:cxnSp>
          <p:nvCxnSpPr>
            <p:cNvPr id="4" name="直接连接符 80"/>
            <p:cNvCxnSpPr>
              <a:cxnSpLocks noChangeShapeType="1"/>
            </p:cNvCxnSpPr>
            <p:nvPr/>
          </p:nvCxnSpPr>
          <p:spPr bwMode="auto">
            <a:xfrm>
              <a:off x="0" y="0"/>
              <a:ext cx="4645994" cy="0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5" name="直接连接符 81"/>
            <p:cNvCxnSpPr>
              <a:cxnSpLocks noChangeShapeType="1"/>
            </p:cNvCxnSpPr>
            <p:nvPr/>
          </p:nvCxnSpPr>
          <p:spPr bwMode="auto">
            <a:xfrm>
              <a:off x="0" y="76200"/>
              <a:ext cx="4645994" cy="0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round/>
              <a:headEnd/>
              <a:tailEnd/>
            </a:ln>
          </p:spPr>
        </p:cxnSp>
      </p:grpSp>
      <p:grpSp>
        <p:nvGrpSpPr>
          <p:cNvPr id="6" name="组合 82"/>
          <p:cNvGrpSpPr>
            <a:grpSpLocks/>
          </p:cNvGrpSpPr>
          <p:nvPr/>
        </p:nvGrpSpPr>
        <p:grpSpPr bwMode="auto">
          <a:xfrm>
            <a:off x="7652970" y="2386084"/>
            <a:ext cx="3642559" cy="125762"/>
            <a:chOff x="0" y="0"/>
            <a:chExt cx="4645994" cy="76200"/>
          </a:xfrm>
        </p:grpSpPr>
        <p:cxnSp>
          <p:nvCxnSpPr>
            <p:cNvPr id="7" name="直接连接符 83"/>
            <p:cNvCxnSpPr>
              <a:cxnSpLocks noChangeShapeType="1"/>
            </p:cNvCxnSpPr>
            <p:nvPr/>
          </p:nvCxnSpPr>
          <p:spPr bwMode="auto">
            <a:xfrm>
              <a:off x="0" y="0"/>
              <a:ext cx="4645994" cy="0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8" name="直接连接符 84"/>
            <p:cNvCxnSpPr>
              <a:cxnSpLocks noChangeShapeType="1"/>
            </p:cNvCxnSpPr>
            <p:nvPr/>
          </p:nvCxnSpPr>
          <p:spPr bwMode="auto">
            <a:xfrm>
              <a:off x="0" y="76200"/>
              <a:ext cx="4645994" cy="0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round/>
              <a:headEnd/>
              <a:tailEnd/>
            </a:ln>
          </p:spPr>
        </p:cxnSp>
      </p:grpSp>
      <p:sp>
        <p:nvSpPr>
          <p:cNvPr id="9" name="文本框 8"/>
          <p:cNvSpPr txBox="1"/>
          <p:nvPr/>
        </p:nvSpPr>
        <p:spPr>
          <a:xfrm>
            <a:off x="2205788" y="3394514"/>
            <a:ext cx="79488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schemeClr val="bg1"/>
                </a:solidFill>
                <a:cs typeface="+mn-ea"/>
                <a:sym typeface="+mn-lt"/>
              </a:rPr>
              <a:t>标题文字内容</a:t>
            </a:r>
            <a:endParaRPr lang="en-US" altLang="zh-CN" sz="4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7FA63805-87CB-422B-B447-9B23C593D471}"/>
              </a:ext>
            </a:extLst>
          </p:cNvPr>
          <p:cNvSpPr/>
          <p:nvPr/>
        </p:nvSpPr>
        <p:spPr>
          <a:xfrm>
            <a:off x="1844842" y="4289718"/>
            <a:ext cx="8502316" cy="847592"/>
          </a:xfrm>
          <a:prstGeom prst="rect">
            <a:avLst/>
          </a:prstGeom>
        </p:spPr>
        <p:txBody>
          <a:bodyPr wrap="square" lIns="48757" tIns="24378" rIns="48757" bIns="24378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i="1" dirty="0">
                <a:solidFill>
                  <a:schemeClr val="bg1"/>
                </a:solidFill>
                <a:cs typeface="+mn-ea"/>
                <a:sym typeface="+mn-lt"/>
              </a:rPr>
              <a:t>Each day is a new beginning Seize new opportunities from now on Each day is </a:t>
            </a:r>
          </a:p>
          <a:p>
            <a:pPr algn="ctr">
              <a:lnSpc>
                <a:spcPct val="150000"/>
              </a:lnSpc>
            </a:pPr>
            <a:r>
              <a:rPr lang="en-US" altLang="zh-CN" sz="1200" i="1" dirty="0">
                <a:solidFill>
                  <a:schemeClr val="bg1"/>
                </a:solidFill>
                <a:cs typeface="+mn-ea"/>
                <a:sym typeface="+mn-lt"/>
              </a:rPr>
              <a:t>a new beginning Seize new opportunities from now </a:t>
            </a:r>
            <a:r>
              <a:rPr lang="en-US" altLang="zh-CN" sz="1200" i="1" dirty="0" err="1">
                <a:solidFill>
                  <a:schemeClr val="bg1"/>
                </a:solidFill>
                <a:cs typeface="+mn-ea"/>
                <a:sym typeface="+mn-lt"/>
              </a:rPr>
              <a:t>onEach</a:t>
            </a:r>
            <a:r>
              <a:rPr lang="en-US" altLang="zh-CN" sz="1200" i="1" dirty="0">
                <a:solidFill>
                  <a:schemeClr val="bg1"/>
                </a:solidFill>
                <a:cs typeface="+mn-ea"/>
                <a:sym typeface="+mn-lt"/>
              </a:rPr>
              <a:t> day is a new beginning Seize new opportunities from now on</a:t>
            </a:r>
          </a:p>
        </p:txBody>
      </p:sp>
    </p:spTree>
    <p:extLst>
      <p:ext uri="{BB962C8B-B14F-4D97-AF65-F5344CB8AC3E}">
        <p14:creationId xmlns:p14="http://schemas.microsoft.com/office/powerpoint/2010/main" val="53833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/>
        </p:nvGrpSpPr>
        <p:grpSpPr>
          <a:xfrm>
            <a:off x="2475589" y="1229059"/>
            <a:ext cx="3222798" cy="2121467"/>
            <a:chOff x="2873155" y="1726015"/>
            <a:chExt cx="3222798" cy="2121467"/>
          </a:xfrm>
        </p:grpSpPr>
        <p:sp>
          <p:nvSpPr>
            <p:cNvPr id="3" name="任意多边形 5"/>
            <p:cNvSpPr/>
            <p:nvPr/>
          </p:nvSpPr>
          <p:spPr>
            <a:xfrm flipH="1" flipV="1">
              <a:off x="2873155" y="1726015"/>
              <a:ext cx="3222798" cy="2121467"/>
            </a:xfrm>
            <a:custGeom>
              <a:avLst/>
              <a:gdLst/>
              <a:ahLst/>
              <a:cxnLst/>
              <a:rect l="0" t="0" r="0" b="0"/>
              <a:pathLst>
                <a:path w="2936374" h="1932923">
                  <a:moveTo>
                    <a:pt x="940249" y="0"/>
                  </a:moveTo>
                  <a:lnTo>
                    <a:pt x="1995790" y="0"/>
                  </a:lnTo>
                  <a:cubicBezTo>
                    <a:pt x="2515258" y="0"/>
                    <a:pt x="2936374" y="420970"/>
                    <a:pt x="2936374" y="940264"/>
                  </a:cubicBezTo>
                  <a:lnTo>
                    <a:pt x="2936374" y="992499"/>
                  </a:lnTo>
                  <a:cubicBezTo>
                    <a:pt x="2936374" y="1511792"/>
                    <a:pt x="2515258" y="1932923"/>
                    <a:pt x="1995790" y="1932923"/>
                  </a:cubicBezTo>
                  <a:lnTo>
                    <a:pt x="940249" y="1932923"/>
                  </a:lnTo>
                  <a:cubicBezTo>
                    <a:pt x="420785" y="1932923"/>
                    <a:pt x="0" y="1511792"/>
                    <a:pt x="0" y="992499"/>
                  </a:cubicBezTo>
                  <a:lnTo>
                    <a:pt x="0" y="0"/>
                  </a:lnTo>
                  <a:lnTo>
                    <a:pt x="940249" y="0"/>
                  </a:lnTo>
                  <a:close/>
                </a:path>
              </a:pathLst>
            </a:custGeom>
            <a:solidFill>
              <a:schemeClr val="bg1"/>
            </a:solidFill>
            <a:ln w="7600" cap="flat">
              <a:noFill/>
              <a:bevel/>
            </a:ln>
          </p:spPr>
          <p:txBody>
            <a:bodyPr/>
            <a:lstStyle/>
            <a:p>
              <a:endParaRPr lang="zh-CN" altLang="en-US">
                <a:solidFill>
                  <a:srgbClr val="364254"/>
                </a:solidFill>
                <a:cs typeface="+mn-ea"/>
                <a:sym typeface="+mn-lt"/>
              </a:endParaRPr>
            </a:p>
          </p:txBody>
        </p:sp>
        <p:grpSp>
          <p:nvGrpSpPr>
            <p:cNvPr id="4" name="组合 12"/>
            <p:cNvGrpSpPr/>
            <p:nvPr/>
          </p:nvGrpSpPr>
          <p:grpSpPr>
            <a:xfrm>
              <a:off x="3308818" y="2220377"/>
              <a:ext cx="2351472" cy="1119281"/>
              <a:chOff x="3624780" y="2412339"/>
              <a:chExt cx="2351472" cy="1119281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3624780" y="2412339"/>
                <a:ext cx="21337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b="1" dirty="0">
                    <a:solidFill>
                      <a:srgbClr val="364254"/>
                    </a:solidFill>
                    <a:cs typeface="+mn-ea"/>
                    <a:sym typeface="+mn-lt"/>
                  </a:rPr>
                  <a:t>标题文字添加</a:t>
                </a: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3624780" y="2750893"/>
                <a:ext cx="2351472" cy="780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1000" dirty="0">
                    <a:solidFill>
                      <a:srgbClr val="364254"/>
                    </a:solidFill>
                    <a:cs typeface="+mn-ea"/>
                    <a:sym typeface="+mn-lt"/>
                  </a:rPr>
                  <a:t>The user can demonstrate on a projector or computer, or presentation and make it film to be used in a wider field</a:t>
                </a:r>
              </a:p>
            </p:txBody>
          </p:sp>
        </p:grpSp>
      </p:grpSp>
      <p:grpSp>
        <p:nvGrpSpPr>
          <p:cNvPr id="7" name="组合 4"/>
          <p:cNvGrpSpPr/>
          <p:nvPr/>
        </p:nvGrpSpPr>
        <p:grpSpPr>
          <a:xfrm>
            <a:off x="2569966" y="3688955"/>
            <a:ext cx="3222798" cy="2121467"/>
            <a:chOff x="2873155" y="1726015"/>
            <a:chExt cx="3222798" cy="2121467"/>
          </a:xfrm>
        </p:grpSpPr>
        <p:sp>
          <p:nvSpPr>
            <p:cNvPr id="8" name="任意多边形 5"/>
            <p:cNvSpPr/>
            <p:nvPr/>
          </p:nvSpPr>
          <p:spPr>
            <a:xfrm flipH="1">
              <a:off x="2873155" y="1726015"/>
              <a:ext cx="3222798" cy="2121467"/>
            </a:xfrm>
            <a:custGeom>
              <a:avLst/>
              <a:gdLst/>
              <a:ahLst/>
              <a:cxnLst/>
              <a:rect l="0" t="0" r="0" b="0"/>
              <a:pathLst>
                <a:path w="2936374" h="1932923">
                  <a:moveTo>
                    <a:pt x="940249" y="0"/>
                  </a:moveTo>
                  <a:lnTo>
                    <a:pt x="1995790" y="0"/>
                  </a:lnTo>
                  <a:cubicBezTo>
                    <a:pt x="2515258" y="0"/>
                    <a:pt x="2936374" y="420970"/>
                    <a:pt x="2936374" y="940264"/>
                  </a:cubicBezTo>
                  <a:lnTo>
                    <a:pt x="2936374" y="992499"/>
                  </a:lnTo>
                  <a:cubicBezTo>
                    <a:pt x="2936374" y="1511792"/>
                    <a:pt x="2515258" y="1932923"/>
                    <a:pt x="1995790" y="1932923"/>
                  </a:cubicBezTo>
                  <a:lnTo>
                    <a:pt x="940249" y="1932923"/>
                  </a:lnTo>
                  <a:cubicBezTo>
                    <a:pt x="420785" y="1932923"/>
                    <a:pt x="0" y="1511792"/>
                    <a:pt x="0" y="992499"/>
                  </a:cubicBezTo>
                  <a:lnTo>
                    <a:pt x="0" y="0"/>
                  </a:lnTo>
                  <a:lnTo>
                    <a:pt x="940249" y="0"/>
                  </a:lnTo>
                  <a:close/>
                </a:path>
              </a:pathLst>
            </a:custGeom>
            <a:noFill/>
            <a:ln w="7600" cap="flat">
              <a:solidFill>
                <a:schemeClr val="bg1"/>
              </a:solidFill>
              <a:beve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9" name="组合 12"/>
            <p:cNvGrpSpPr/>
            <p:nvPr/>
          </p:nvGrpSpPr>
          <p:grpSpPr>
            <a:xfrm>
              <a:off x="3308818" y="2220377"/>
              <a:ext cx="2351472" cy="1119281"/>
              <a:chOff x="3624780" y="2412339"/>
              <a:chExt cx="2351472" cy="1119281"/>
            </a:xfrm>
          </p:grpSpPr>
          <p:sp>
            <p:nvSpPr>
              <p:cNvPr id="10" name="文本框 9"/>
              <p:cNvSpPr txBox="1"/>
              <p:nvPr/>
            </p:nvSpPr>
            <p:spPr>
              <a:xfrm>
                <a:off x="3624780" y="2412339"/>
                <a:ext cx="21337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b="1" dirty="0">
                    <a:solidFill>
                      <a:schemeClr val="bg1"/>
                    </a:solidFill>
                    <a:cs typeface="+mn-ea"/>
                    <a:sym typeface="+mn-lt"/>
                  </a:rPr>
                  <a:t>标题文字添加</a:t>
                </a: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3624780" y="2750893"/>
                <a:ext cx="2351472" cy="780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1000" dirty="0">
                    <a:solidFill>
                      <a:schemeClr val="bg1"/>
                    </a:solidFill>
                    <a:cs typeface="+mn-ea"/>
                    <a:sym typeface="+mn-lt"/>
                  </a:rPr>
                  <a:t>The user can demonstrate on a projector or computer, or presentation and make it film to be used in a wider field</a:t>
                </a:r>
              </a:p>
            </p:txBody>
          </p:sp>
        </p:grpSp>
      </p:grpSp>
      <p:grpSp>
        <p:nvGrpSpPr>
          <p:cNvPr id="12" name="组合 4"/>
          <p:cNvGrpSpPr/>
          <p:nvPr/>
        </p:nvGrpSpPr>
        <p:grpSpPr>
          <a:xfrm>
            <a:off x="6134050" y="1224112"/>
            <a:ext cx="3222798" cy="2121467"/>
            <a:chOff x="2873155" y="1726015"/>
            <a:chExt cx="3222798" cy="2121467"/>
          </a:xfrm>
        </p:grpSpPr>
        <p:sp>
          <p:nvSpPr>
            <p:cNvPr id="13" name="任意多边形 5"/>
            <p:cNvSpPr/>
            <p:nvPr/>
          </p:nvSpPr>
          <p:spPr>
            <a:xfrm flipV="1">
              <a:off x="2873155" y="1726015"/>
              <a:ext cx="3222798" cy="2121467"/>
            </a:xfrm>
            <a:custGeom>
              <a:avLst/>
              <a:gdLst/>
              <a:ahLst/>
              <a:cxnLst/>
              <a:rect l="0" t="0" r="0" b="0"/>
              <a:pathLst>
                <a:path w="2936374" h="1932923">
                  <a:moveTo>
                    <a:pt x="940249" y="0"/>
                  </a:moveTo>
                  <a:lnTo>
                    <a:pt x="1995790" y="0"/>
                  </a:lnTo>
                  <a:cubicBezTo>
                    <a:pt x="2515258" y="0"/>
                    <a:pt x="2936374" y="420970"/>
                    <a:pt x="2936374" y="940264"/>
                  </a:cubicBezTo>
                  <a:lnTo>
                    <a:pt x="2936374" y="992499"/>
                  </a:lnTo>
                  <a:cubicBezTo>
                    <a:pt x="2936374" y="1511792"/>
                    <a:pt x="2515258" y="1932923"/>
                    <a:pt x="1995790" y="1932923"/>
                  </a:cubicBezTo>
                  <a:lnTo>
                    <a:pt x="940249" y="1932923"/>
                  </a:lnTo>
                  <a:cubicBezTo>
                    <a:pt x="420785" y="1932923"/>
                    <a:pt x="0" y="1511792"/>
                    <a:pt x="0" y="992499"/>
                  </a:cubicBezTo>
                  <a:lnTo>
                    <a:pt x="0" y="0"/>
                  </a:lnTo>
                  <a:lnTo>
                    <a:pt x="940249" y="0"/>
                  </a:lnTo>
                  <a:close/>
                </a:path>
              </a:pathLst>
            </a:custGeom>
            <a:noFill/>
            <a:ln w="7600" cap="flat">
              <a:solidFill>
                <a:schemeClr val="bg1"/>
              </a:solidFill>
              <a:beve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14" name="组合 12"/>
            <p:cNvGrpSpPr/>
            <p:nvPr/>
          </p:nvGrpSpPr>
          <p:grpSpPr>
            <a:xfrm>
              <a:off x="3308818" y="2220377"/>
              <a:ext cx="2351472" cy="1119281"/>
              <a:chOff x="3624780" y="2412339"/>
              <a:chExt cx="2351472" cy="1119281"/>
            </a:xfrm>
          </p:grpSpPr>
          <p:sp>
            <p:nvSpPr>
              <p:cNvPr id="15" name="文本框 14"/>
              <p:cNvSpPr txBox="1"/>
              <p:nvPr/>
            </p:nvSpPr>
            <p:spPr>
              <a:xfrm>
                <a:off x="3624780" y="2412339"/>
                <a:ext cx="21337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b="1" dirty="0">
                    <a:solidFill>
                      <a:schemeClr val="bg1"/>
                    </a:solidFill>
                    <a:cs typeface="+mn-ea"/>
                    <a:sym typeface="+mn-lt"/>
                  </a:rPr>
                  <a:t>标题文字添加</a:t>
                </a: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3624780" y="2750893"/>
                <a:ext cx="2351472" cy="780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1000" dirty="0">
                    <a:solidFill>
                      <a:schemeClr val="bg1"/>
                    </a:solidFill>
                    <a:cs typeface="+mn-ea"/>
                    <a:sym typeface="+mn-lt"/>
                  </a:rPr>
                  <a:t>The user can demonstrate on a projector or computer, or presentation and make it film to be used in a wider field</a:t>
                </a:r>
              </a:p>
            </p:txBody>
          </p:sp>
        </p:grpSp>
      </p:grpSp>
      <p:grpSp>
        <p:nvGrpSpPr>
          <p:cNvPr id="17" name="组合 4"/>
          <p:cNvGrpSpPr/>
          <p:nvPr/>
        </p:nvGrpSpPr>
        <p:grpSpPr>
          <a:xfrm>
            <a:off x="6134050" y="3684008"/>
            <a:ext cx="3222798" cy="2121467"/>
            <a:chOff x="2873155" y="1726015"/>
            <a:chExt cx="3222798" cy="2121467"/>
          </a:xfrm>
        </p:grpSpPr>
        <p:sp>
          <p:nvSpPr>
            <p:cNvPr id="18" name="任意多边形 5"/>
            <p:cNvSpPr/>
            <p:nvPr/>
          </p:nvSpPr>
          <p:spPr>
            <a:xfrm>
              <a:off x="2873155" y="1726015"/>
              <a:ext cx="3222798" cy="2121467"/>
            </a:xfrm>
            <a:custGeom>
              <a:avLst/>
              <a:gdLst/>
              <a:ahLst/>
              <a:cxnLst/>
              <a:rect l="0" t="0" r="0" b="0"/>
              <a:pathLst>
                <a:path w="2936374" h="1932923">
                  <a:moveTo>
                    <a:pt x="940249" y="0"/>
                  </a:moveTo>
                  <a:lnTo>
                    <a:pt x="1995790" y="0"/>
                  </a:lnTo>
                  <a:cubicBezTo>
                    <a:pt x="2515258" y="0"/>
                    <a:pt x="2936374" y="420970"/>
                    <a:pt x="2936374" y="940264"/>
                  </a:cubicBezTo>
                  <a:lnTo>
                    <a:pt x="2936374" y="992499"/>
                  </a:lnTo>
                  <a:cubicBezTo>
                    <a:pt x="2936374" y="1511792"/>
                    <a:pt x="2515258" y="1932923"/>
                    <a:pt x="1995790" y="1932923"/>
                  </a:cubicBezTo>
                  <a:lnTo>
                    <a:pt x="940249" y="1932923"/>
                  </a:lnTo>
                  <a:cubicBezTo>
                    <a:pt x="420785" y="1932923"/>
                    <a:pt x="0" y="1511792"/>
                    <a:pt x="0" y="992499"/>
                  </a:cubicBezTo>
                  <a:lnTo>
                    <a:pt x="0" y="0"/>
                  </a:lnTo>
                  <a:lnTo>
                    <a:pt x="940249" y="0"/>
                  </a:lnTo>
                  <a:close/>
                </a:path>
              </a:pathLst>
            </a:custGeom>
            <a:solidFill>
              <a:schemeClr val="bg1"/>
            </a:solidFill>
            <a:ln w="7600" cap="flat">
              <a:noFill/>
              <a:bevel/>
            </a:ln>
          </p:spPr>
          <p:txBody>
            <a:bodyPr/>
            <a:lstStyle/>
            <a:p>
              <a:endParaRPr lang="zh-CN" altLang="en-US">
                <a:solidFill>
                  <a:srgbClr val="364254"/>
                </a:solidFill>
                <a:cs typeface="+mn-ea"/>
                <a:sym typeface="+mn-lt"/>
              </a:endParaRPr>
            </a:p>
          </p:txBody>
        </p:sp>
        <p:grpSp>
          <p:nvGrpSpPr>
            <p:cNvPr id="19" name="组合 12"/>
            <p:cNvGrpSpPr/>
            <p:nvPr/>
          </p:nvGrpSpPr>
          <p:grpSpPr>
            <a:xfrm>
              <a:off x="3308818" y="2220377"/>
              <a:ext cx="2351472" cy="1119281"/>
              <a:chOff x="3624780" y="2412339"/>
              <a:chExt cx="2351472" cy="1119281"/>
            </a:xfrm>
          </p:grpSpPr>
          <p:sp>
            <p:nvSpPr>
              <p:cNvPr id="20" name="文本框 19"/>
              <p:cNvSpPr txBox="1"/>
              <p:nvPr/>
            </p:nvSpPr>
            <p:spPr>
              <a:xfrm>
                <a:off x="3624780" y="2412339"/>
                <a:ext cx="21337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b="1" dirty="0">
                    <a:solidFill>
                      <a:srgbClr val="364254"/>
                    </a:solidFill>
                    <a:cs typeface="+mn-ea"/>
                    <a:sym typeface="+mn-lt"/>
                  </a:rPr>
                  <a:t>标题文字添加</a:t>
                </a: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3624780" y="2750893"/>
                <a:ext cx="2351472" cy="780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1000" dirty="0">
                    <a:solidFill>
                      <a:srgbClr val="364254"/>
                    </a:solidFill>
                    <a:cs typeface="+mn-ea"/>
                    <a:sym typeface="+mn-lt"/>
                  </a:rPr>
                  <a:t>The user can demonstrate on a projector or computer, or presentation and make it film to be used in a wider field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4677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9"/>
          <p:cNvGrpSpPr/>
          <p:nvPr/>
        </p:nvGrpSpPr>
        <p:grpSpPr>
          <a:xfrm>
            <a:off x="1501361" y="1585015"/>
            <a:ext cx="1809750" cy="1809750"/>
            <a:chOff x="1803400" y="1390650"/>
            <a:chExt cx="1854200" cy="1854200"/>
          </a:xfrm>
        </p:grpSpPr>
        <p:sp>
          <p:nvSpPr>
            <p:cNvPr id="3" name="椭圆 2"/>
            <p:cNvSpPr/>
            <p:nvPr/>
          </p:nvSpPr>
          <p:spPr>
            <a:xfrm>
              <a:off x="2006600" y="1593850"/>
              <a:ext cx="1447800" cy="1447800"/>
            </a:xfrm>
            <a:prstGeom prst="ellipse">
              <a:avLst/>
            </a:pr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1803400" y="1390650"/>
              <a:ext cx="1854200" cy="1854200"/>
            </a:xfrm>
            <a:prstGeom prst="ellipse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34"/>
          <p:cNvGrpSpPr/>
          <p:nvPr/>
        </p:nvGrpSpPr>
        <p:grpSpPr>
          <a:xfrm>
            <a:off x="6543261" y="1585015"/>
            <a:ext cx="1809750" cy="1809750"/>
            <a:chOff x="1803400" y="1390650"/>
            <a:chExt cx="1854200" cy="1854200"/>
          </a:xfrm>
        </p:grpSpPr>
        <p:sp>
          <p:nvSpPr>
            <p:cNvPr id="6" name="椭圆 5"/>
            <p:cNvSpPr/>
            <p:nvPr/>
          </p:nvSpPr>
          <p:spPr>
            <a:xfrm>
              <a:off x="2006600" y="1593850"/>
              <a:ext cx="1447800" cy="1447800"/>
            </a:xfrm>
            <a:prstGeom prst="ellipse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1803400" y="1390650"/>
              <a:ext cx="1854200" cy="1854200"/>
            </a:xfrm>
            <a:prstGeom prst="ellipse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13"/>
          <p:cNvGrpSpPr/>
          <p:nvPr/>
        </p:nvGrpSpPr>
        <p:grpSpPr>
          <a:xfrm>
            <a:off x="3509440" y="1988227"/>
            <a:ext cx="2501951" cy="992681"/>
            <a:chOff x="8386922" y="2192795"/>
            <a:chExt cx="2501951" cy="992681"/>
          </a:xfrm>
        </p:grpSpPr>
        <p:sp>
          <p:nvSpPr>
            <p:cNvPr id="9" name="矩形 8"/>
            <p:cNvSpPr/>
            <p:nvPr/>
          </p:nvSpPr>
          <p:spPr>
            <a:xfrm>
              <a:off x="8386922" y="2192795"/>
              <a:ext cx="2501951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8386922" y="2542351"/>
              <a:ext cx="2265974" cy="64312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11" name="组合 20"/>
          <p:cNvGrpSpPr/>
          <p:nvPr/>
        </p:nvGrpSpPr>
        <p:grpSpPr>
          <a:xfrm>
            <a:off x="8551340" y="1988227"/>
            <a:ext cx="2501951" cy="992681"/>
            <a:chOff x="8386922" y="2192795"/>
            <a:chExt cx="2501951" cy="992681"/>
          </a:xfrm>
        </p:grpSpPr>
        <p:sp>
          <p:nvSpPr>
            <p:cNvPr id="12" name="矩形 11"/>
            <p:cNvSpPr/>
            <p:nvPr/>
          </p:nvSpPr>
          <p:spPr>
            <a:xfrm>
              <a:off x="8386922" y="2192795"/>
              <a:ext cx="2501951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8386922" y="2542351"/>
              <a:ext cx="2265974" cy="64312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14" name="组合 2">
            <a:extLst>
              <a:ext uri="{FF2B5EF4-FFF2-40B4-BE49-F238E27FC236}">
                <a16:creationId xmlns="" xmlns:a16="http://schemas.microsoft.com/office/drawing/2014/main" id="{1C54704A-DF13-4AEC-94C1-2CAC8FB12D99}"/>
              </a:ext>
            </a:extLst>
          </p:cNvPr>
          <p:cNvGrpSpPr/>
          <p:nvPr/>
        </p:nvGrpSpPr>
        <p:grpSpPr>
          <a:xfrm>
            <a:off x="1642375" y="3744321"/>
            <a:ext cx="8940460" cy="1816292"/>
            <a:chOff x="1484733" y="2332367"/>
            <a:chExt cx="8940460" cy="1816713"/>
          </a:xfrm>
        </p:grpSpPr>
        <p:sp>
          <p:nvSpPr>
            <p:cNvPr id="15" name="矩形 14">
              <a:extLst>
                <a:ext uri="{FF2B5EF4-FFF2-40B4-BE49-F238E27FC236}">
                  <a16:creationId xmlns="" xmlns:a16="http://schemas.microsoft.com/office/drawing/2014/main" id="{052FB537-88DD-4A5C-93A9-C844F7FC15AC}"/>
                </a:ext>
              </a:extLst>
            </p:cNvPr>
            <p:cNvSpPr/>
            <p:nvPr/>
          </p:nvSpPr>
          <p:spPr>
            <a:xfrm>
              <a:off x="1484733" y="2332367"/>
              <a:ext cx="8940460" cy="1816713"/>
            </a:xfrm>
            <a:prstGeom prst="rect">
              <a:avLst/>
            </a:prstGeom>
            <a:noFill/>
            <a:ln w="15875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i="0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  <p:sp>
          <p:nvSpPr>
            <p:cNvPr id="16" name="TextBox 6">
              <a:extLst>
                <a:ext uri="{FF2B5EF4-FFF2-40B4-BE49-F238E27FC236}">
                  <a16:creationId xmlns="" xmlns:a16="http://schemas.microsoft.com/office/drawing/2014/main" id="{ACA97DD4-7BC1-4141-B138-9436D5A83D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2048" y="2503236"/>
              <a:ext cx="3244702" cy="369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r>
                <a:rPr lang="zh-CN" altLang="en-US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标题文字添加</a:t>
              </a:r>
              <a:r>
                <a:rPr lang="en-US" altLang="zh-CN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:</a:t>
              </a:r>
              <a:endParaRPr lang="zh-CN" altLang="en-US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17" name="直接连接符 5">
              <a:extLst>
                <a:ext uri="{FF2B5EF4-FFF2-40B4-BE49-F238E27FC236}">
                  <a16:creationId xmlns="" xmlns:a16="http://schemas.microsoft.com/office/drawing/2014/main" id="{B25B4CE8-F395-4D65-AC6C-7B52077D3070}"/>
                </a:ext>
              </a:extLst>
            </p:cNvPr>
            <p:cNvCxnSpPr/>
            <p:nvPr/>
          </p:nvCxnSpPr>
          <p:spPr>
            <a:xfrm flipH="1">
              <a:off x="1484733" y="2924944"/>
              <a:ext cx="894046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8" name="矩形 3">
              <a:extLst>
                <a:ext uri="{FF2B5EF4-FFF2-40B4-BE49-F238E27FC236}">
                  <a16:creationId xmlns="" xmlns:a16="http://schemas.microsoft.com/office/drawing/2014/main" id="{71860FD5-8309-42B1-8DCB-50298E4373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2048" y="3050654"/>
              <a:ext cx="4428492" cy="846197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</a:t>
              </a:r>
            </a:p>
          </p:txBody>
        </p:sp>
      </p:grpSp>
      <p:sp>
        <p:nvSpPr>
          <p:cNvPr id="20" name="TextBox 6">
            <a:extLst>
              <a:ext uri="{FF2B5EF4-FFF2-40B4-BE49-F238E27FC236}">
                <a16:creationId xmlns="" xmlns:a16="http://schemas.microsoft.com/office/drawing/2014/main" id="{ACA97DD4-7BC1-4141-B138-9436D5A83D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8182" y="3915150"/>
            <a:ext cx="32447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zh-CN" altLang="en-US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标题文字添加</a:t>
            </a:r>
            <a:r>
              <a:rPr lang="en-US" altLang="zh-CN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:</a:t>
            </a:r>
            <a:endParaRPr lang="zh-CN" altLang="en-US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矩形 3">
            <a:extLst>
              <a:ext uri="{FF2B5EF4-FFF2-40B4-BE49-F238E27FC236}">
                <a16:creationId xmlns="" xmlns:a16="http://schemas.microsoft.com/office/drawing/2014/main" id="{71860FD5-8309-42B1-8DCB-50298E437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8182" y="4462442"/>
            <a:ext cx="4428492" cy="846001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The user can demonstrate on a projector or computer, or print the presentation and make it into a film to be used</a:t>
            </a:r>
          </a:p>
        </p:txBody>
      </p:sp>
    </p:spTree>
    <p:extLst>
      <p:ext uri="{BB962C8B-B14F-4D97-AF65-F5344CB8AC3E}">
        <p14:creationId xmlns:p14="http://schemas.microsoft.com/office/powerpoint/2010/main" val="64112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1"/>
          <p:cNvGrpSpPr/>
          <p:nvPr/>
        </p:nvGrpSpPr>
        <p:grpSpPr>
          <a:xfrm>
            <a:off x="1468879" y="1628086"/>
            <a:ext cx="4738516" cy="4035776"/>
            <a:chOff x="1388669" y="1836633"/>
            <a:chExt cx="4738516" cy="4035776"/>
          </a:xfrm>
        </p:grpSpPr>
        <p:sp>
          <p:nvSpPr>
            <p:cNvPr id="23" name="任意多边形 10"/>
            <p:cNvSpPr/>
            <p:nvPr/>
          </p:nvSpPr>
          <p:spPr>
            <a:xfrm>
              <a:off x="1388669" y="2272304"/>
              <a:ext cx="108162" cy="10816"/>
            </a:xfrm>
            <a:custGeom>
              <a:avLst/>
              <a:gdLst>
                <a:gd name="rtl" fmla="*/ -325124 w 71811"/>
                <a:gd name="rtt" fmla="*/ -68220 h 7181"/>
                <a:gd name="rtr" fmla="*/ -28724 w 71811"/>
                <a:gd name="rtb" fmla="*/ 75401 h 7181"/>
              </a:gdLst>
              <a:ahLst/>
              <a:cxnLst/>
              <a:rect l="rtl" t="rtt" r="rtr" b="rtb"/>
              <a:pathLst>
                <a:path w="71811" h="7181" fill="none">
                  <a:moveTo>
                    <a:pt x="0" y="0"/>
                  </a:moveTo>
                  <a:lnTo>
                    <a:pt x="71811" y="0"/>
                  </a:lnTo>
                </a:path>
              </a:pathLst>
            </a:custGeom>
            <a:gradFill>
              <a:gsLst>
                <a:gs pos="0">
                  <a:srgbClr val="9FD8EF"/>
                </a:gs>
                <a:gs pos="100000">
                  <a:srgbClr val="77C8E8"/>
                </a:gs>
              </a:gsLst>
              <a:lin ang="0" scaled="0"/>
            </a:gradFill>
            <a:ln w="7600" cap="flat">
              <a:solidFill>
                <a:schemeClr val="bg1">
                  <a:lumMod val="75000"/>
                </a:schemeClr>
              </a:solidFill>
              <a:bevel/>
            </a:ln>
          </p:spPr>
          <p:txBody>
            <a:bodyPr wrap="square" lIns="36000" tIns="0" rIns="36000" bIns="0" rtlCol="0" anchor="ctr"/>
            <a:lstStyle/>
            <a:p>
              <a:pPr algn="ctr">
                <a:lnSpc>
                  <a:spcPct val="100000"/>
                </a:lnSpc>
              </a:pPr>
              <a:r>
                <a:rPr sz="1100">
                  <a:solidFill>
                    <a:schemeClr val="bg1"/>
                  </a:solidFill>
                  <a:cs typeface="+mn-ea"/>
                  <a:sym typeface="+mn-lt"/>
                </a:rPr>
                <a:t>100</a:t>
              </a:r>
            </a:p>
          </p:txBody>
        </p:sp>
        <p:sp>
          <p:nvSpPr>
            <p:cNvPr id="24" name="任意多边形 11"/>
            <p:cNvSpPr/>
            <p:nvPr/>
          </p:nvSpPr>
          <p:spPr>
            <a:xfrm>
              <a:off x="1388669" y="2919225"/>
              <a:ext cx="108162" cy="10816"/>
            </a:xfrm>
            <a:custGeom>
              <a:avLst/>
              <a:gdLst>
                <a:gd name="rtl" fmla="*/ -271924 w 71811"/>
                <a:gd name="rtt" fmla="*/ -68220 h 7181"/>
                <a:gd name="rtr" fmla="*/ -28724 w 71811"/>
                <a:gd name="rtb" fmla="*/ 75401 h 7181"/>
              </a:gdLst>
              <a:ahLst/>
              <a:cxnLst/>
              <a:rect l="rtl" t="rtt" r="rtr" b="rtb"/>
              <a:pathLst>
                <a:path w="71811" h="7181" fill="none">
                  <a:moveTo>
                    <a:pt x="0" y="0"/>
                  </a:moveTo>
                  <a:lnTo>
                    <a:pt x="71811" y="0"/>
                  </a:lnTo>
                </a:path>
              </a:pathLst>
            </a:custGeom>
            <a:gradFill>
              <a:gsLst>
                <a:gs pos="0">
                  <a:srgbClr val="9FD8EF"/>
                </a:gs>
                <a:gs pos="100000">
                  <a:srgbClr val="77C8E8"/>
                </a:gs>
              </a:gsLst>
              <a:lin ang="0" scaled="0"/>
            </a:gradFill>
            <a:ln w="7600" cap="flat">
              <a:solidFill>
                <a:schemeClr val="bg1">
                  <a:lumMod val="75000"/>
                </a:schemeClr>
              </a:solidFill>
              <a:bevel/>
            </a:ln>
          </p:spPr>
          <p:txBody>
            <a:bodyPr wrap="square" lIns="36000" tIns="0" rIns="36000" bIns="0" rtlCol="0" anchor="ctr"/>
            <a:lstStyle/>
            <a:p>
              <a:pPr algn="ctr">
                <a:lnSpc>
                  <a:spcPct val="100000"/>
                </a:lnSpc>
              </a:pPr>
              <a:r>
                <a:rPr sz="1100">
                  <a:solidFill>
                    <a:schemeClr val="bg1"/>
                  </a:solidFill>
                  <a:cs typeface="+mn-ea"/>
                  <a:sym typeface="+mn-lt"/>
                </a:rPr>
                <a:t>80</a:t>
              </a:r>
            </a:p>
          </p:txBody>
        </p:sp>
        <p:sp>
          <p:nvSpPr>
            <p:cNvPr id="25" name="任意多边形 12"/>
            <p:cNvSpPr/>
            <p:nvPr/>
          </p:nvSpPr>
          <p:spPr>
            <a:xfrm>
              <a:off x="1388669" y="3566149"/>
              <a:ext cx="108162" cy="10816"/>
            </a:xfrm>
            <a:custGeom>
              <a:avLst/>
              <a:gdLst>
                <a:gd name="rtl" fmla="*/ -271924 w 71811"/>
                <a:gd name="rtt" fmla="*/ -68220 h 7181"/>
                <a:gd name="rtr" fmla="*/ -28724 w 71811"/>
                <a:gd name="rtb" fmla="*/ 75401 h 7181"/>
              </a:gdLst>
              <a:ahLst/>
              <a:cxnLst/>
              <a:rect l="rtl" t="rtt" r="rtr" b="rtb"/>
              <a:pathLst>
                <a:path w="71811" h="7181" fill="none">
                  <a:moveTo>
                    <a:pt x="0" y="0"/>
                  </a:moveTo>
                  <a:lnTo>
                    <a:pt x="71811" y="0"/>
                  </a:lnTo>
                </a:path>
              </a:pathLst>
            </a:custGeom>
            <a:gradFill>
              <a:gsLst>
                <a:gs pos="0">
                  <a:srgbClr val="9FD8EF"/>
                </a:gs>
                <a:gs pos="100000">
                  <a:srgbClr val="77C8E8"/>
                </a:gs>
              </a:gsLst>
              <a:lin ang="0" scaled="0"/>
            </a:gradFill>
            <a:ln w="7600" cap="flat">
              <a:solidFill>
                <a:schemeClr val="bg1">
                  <a:lumMod val="75000"/>
                </a:schemeClr>
              </a:solidFill>
              <a:bevel/>
            </a:ln>
          </p:spPr>
          <p:txBody>
            <a:bodyPr wrap="square" lIns="36000" tIns="0" rIns="36000" bIns="0" rtlCol="0" anchor="ctr"/>
            <a:lstStyle/>
            <a:p>
              <a:pPr algn="ctr">
                <a:lnSpc>
                  <a:spcPct val="100000"/>
                </a:lnSpc>
              </a:pPr>
              <a:r>
                <a:rPr sz="1100">
                  <a:solidFill>
                    <a:schemeClr val="bg1"/>
                  </a:solidFill>
                  <a:cs typeface="+mn-ea"/>
                  <a:sym typeface="+mn-lt"/>
                </a:rPr>
                <a:t>60</a:t>
              </a:r>
            </a:p>
          </p:txBody>
        </p:sp>
        <p:sp>
          <p:nvSpPr>
            <p:cNvPr id="26" name="任意多边形 13"/>
            <p:cNvSpPr/>
            <p:nvPr/>
          </p:nvSpPr>
          <p:spPr>
            <a:xfrm>
              <a:off x="1388669" y="4213061"/>
              <a:ext cx="108162" cy="10816"/>
            </a:xfrm>
            <a:custGeom>
              <a:avLst/>
              <a:gdLst>
                <a:gd name="rtl" fmla="*/ -271924 w 71811"/>
                <a:gd name="rtt" fmla="*/ -68220 h 7181"/>
                <a:gd name="rtr" fmla="*/ -28724 w 71811"/>
                <a:gd name="rtb" fmla="*/ 75401 h 7181"/>
              </a:gdLst>
              <a:ahLst/>
              <a:cxnLst/>
              <a:rect l="rtl" t="rtt" r="rtr" b="rtb"/>
              <a:pathLst>
                <a:path w="71811" h="7181" fill="none">
                  <a:moveTo>
                    <a:pt x="0" y="0"/>
                  </a:moveTo>
                  <a:lnTo>
                    <a:pt x="71811" y="0"/>
                  </a:lnTo>
                </a:path>
              </a:pathLst>
            </a:custGeom>
            <a:gradFill>
              <a:gsLst>
                <a:gs pos="0">
                  <a:srgbClr val="9FD8EF"/>
                </a:gs>
                <a:gs pos="100000">
                  <a:srgbClr val="77C8E8"/>
                </a:gs>
              </a:gsLst>
              <a:lin ang="0" scaled="0"/>
            </a:gradFill>
            <a:ln w="7600" cap="flat">
              <a:solidFill>
                <a:schemeClr val="bg1">
                  <a:lumMod val="75000"/>
                </a:schemeClr>
              </a:solidFill>
              <a:bevel/>
            </a:ln>
          </p:spPr>
          <p:txBody>
            <a:bodyPr wrap="square" lIns="36000" tIns="0" rIns="36000" bIns="0" rtlCol="0" anchor="ctr"/>
            <a:lstStyle/>
            <a:p>
              <a:pPr algn="ctr">
                <a:lnSpc>
                  <a:spcPct val="100000"/>
                </a:lnSpc>
              </a:pPr>
              <a:r>
                <a:rPr sz="1100" dirty="0">
                  <a:solidFill>
                    <a:schemeClr val="bg1"/>
                  </a:solidFill>
                  <a:cs typeface="+mn-ea"/>
                  <a:sym typeface="+mn-lt"/>
                </a:rPr>
                <a:t>40</a:t>
              </a:r>
            </a:p>
          </p:txBody>
        </p:sp>
        <p:sp>
          <p:nvSpPr>
            <p:cNvPr id="27" name="任意多边形 14"/>
            <p:cNvSpPr/>
            <p:nvPr/>
          </p:nvSpPr>
          <p:spPr>
            <a:xfrm>
              <a:off x="1388669" y="4859982"/>
              <a:ext cx="108162" cy="10816"/>
            </a:xfrm>
            <a:custGeom>
              <a:avLst/>
              <a:gdLst>
                <a:gd name="rtl" fmla="*/ -271924 w 71811"/>
                <a:gd name="rtt" fmla="*/ -68220 h 7181"/>
                <a:gd name="rtr" fmla="*/ -28724 w 71811"/>
                <a:gd name="rtb" fmla="*/ 75401 h 7181"/>
              </a:gdLst>
              <a:ahLst/>
              <a:cxnLst/>
              <a:rect l="rtl" t="rtt" r="rtr" b="rtb"/>
              <a:pathLst>
                <a:path w="71811" h="7181" fill="none">
                  <a:moveTo>
                    <a:pt x="0" y="0"/>
                  </a:moveTo>
                  <a:lnTo>
                    <a:pt x="71811" y="0"/>
                  </a:lnTo>
                </a:path>
              </a:pathLst>
            </a:custGeom>
            <a:gradFill>
              <a:gsLst>
                <a:gs pos="0">
                  <a:srgbClr val="9FD8EF"/>
                </a:gs>
                <a:gs pos="100000">
                  <a:srgbClr val="77C8E8"/>
                </a:gs>
              </a:gsLst>
              <a:lin ang="0" scaled="0"/>
            </a:gradFill>
            <a:ln w="7600" cap="flat">
              <a:solidFill>
                <a:schemeClr val="bg1">
                  <a:lumMod val="75000"/>
                </a:schemeClr>
              </a:solidFill>
              <a:bevel/>
            </a:ln>
          </p:spPr>
          <p:txBody>
            <a:bodyPr wrap="square" lIns="36000" tIns="0" rIns="36000" bIns="0" rtlCol="0" anchor="ctr"/>
            <a:lstStyle/>
            <a:p>
              <a:pPr algn="ctr">
                <a:lnSpc>
                  <a:spcPct val="100000"/>
                </a:lnSpc>
              </a:pPr>
              <a:r>
                <a:rPr sz="1100">
                  <a:solidFill>
                    <a:schemeClr val="bg1"/>
                  </a:solidFill>
                  <a:cs typeface="+mn-ea"/>
                  <a:sym typeface="+mn-lt"/>
                </a:rPr>
                <a:t>20</a:t>
              </a:r>
            </a:p>
          </p:txBody>
        </p:sp>
        <p:sp>
          <p:nvSpPr>
            <p:cNvPr id="28" name="任意多边形 6"/>
            <p:cNvSpPr/>
            <p:nvPr/>
          </p:nvSpPr>
          <p:spPr>
            <a:xfrm>
              <a:off x="1953590" y="3377483"/>
              <a:ext cx="510840" cy="2134830"/>
            </a:xfrm>
            <a:custGeom>
              <a:avLst/>
              <a:gdLst>
                <a:gd name="rtl" fmla="*/ 78379 w 339158"/>
                <a:gd name="rtt" fmla="*/ -143622 h 1417362"/>
                <a:gd name="rtr" fmla="*/ 260779 w 339158"/>
                <a:gd name="rtb" fmla="*/ 0 h 1417362"/>
              </a:gdLst>
              <a:ahLst/>
              <a:cxnLst/>
              <a:rect l="rtl" t="rtt" r="rtr" b="rtb"/>
              <a:pathLst>
                <a:path w="339158" h="1417362">
                  <a:moveTo>
                    <a:pt x="0" y="0"/>
                  </a:moveTo>
                  <a:lnTo>
                    <a:pt x="339158" y="0"/>
                  </a:lnTo>
                  <a:lnTo>
                    <a:pt x="339158" y="1417362"/>
                  </a:lnTo>
                  <a:lnTo>
                    <a:pt x="0" y="14173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600" cap="flat">
              <a:noFill/>
              <a:bevel/>
            </a:ln>
          </p:spPr>
          <p:txBody>
            <a:bodyPr wrap="square" lIns="0" tIns="0" rIns="0" bIns="0" rtlCol="0" anchor="ctr"/>
            <a:lstStyle/>
            <a:p>
              <a:pPr algn="ctr">
                <a:lnSpc>
                  <a:spcPct val="100000"/>
                </a:lnSpc>
              </a:pPr>
              <a:r>
                <a:rPr sz="1600" dirty="0">
                  <a:solidFill>
                    <a:schemeClr val="bg1"/>
                  </a:solidFill>
                  <a:cs typeface="+mn-ea"/>
                  <a:sym typeface="+mn-lt"/>
                </a:rPr>
                <a:t>66</a:t>
              </a:r>
            </a:p>
          </p:txBody>
        </p:sp>
        <p:sp>
          <p:nvSpPr>
            <p:cNvPr id="29" name="任意多边形 7"/>
            <p:cNvSpPr/>
            <p:nvPr/>
          </p:nvSpPr>
          <p:spPr>
            <a:xfrm>
              <a:off x="2975268" y="4380203"/>
              <a:ext cx="510840" cy="1132109"/>
            </a:xfrm>
            <a:custGeom>
              <a:avLst/>
              <a:gdLst>
                <a:gd name="rtl" fmla="*/ 78379 w 339158"/>
                <a:gd name="rtt" fmla="*/ -143622 h 751633"/>
                <a:gd name="rtr" fmla="*/ 260779 w 339158"/>
                <a:gd name="rtb" fmla="*/ 0 h 751633"/>
              </a:gdLst>
              <a:ahLst/>
              <a:cxnLst/>
              <a:rect l="rtl" t="rtt" r="rtr" b="rtb"/>
              <a:pathLst>
                <a:path w="339158" h="751633">
                  <a:moveTo>
                    <a:pt x="0" y="0"/>
                  </a:moveTo>
                  <a:lnTo>
                    <a:pt x="339158" y="0"/>
                  </a:lnTo>
                  <a:lnTo>
                    <a:pt x="339158" y="751633"/>
                  </a:lnTo>
                  <a:lnTo>
                    <a:pt x="0" y="7516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600" cap="flat">
              <a:noFill/>
              <a:bevel/>
            </a:ln>
          </p:spPr>
          <p:txBody>
            <a:bodyPr wrap="square" lIns="0" tIns="0" rIns="0" bIns="0" rtlCol="0" anchor="ctr"/>
            <a:lstStyle/>
            <a:p>
              <a:pPr algn="ctr">
                <a:lnSpc>
                  <a:spcPct val="100000"/>
                </a:lnSpc>
              </a:pPr>
              <a:r>
                <a:rPr sz="1600">
                  <a:solidFill>
                    <a:schemeClr val="bg1"/>
                  </a:solidFill>
                  <a:cs typeface="+mn-ea"/>
                  <a:sym typeface="+mn-lt"/>
                </a:rPr>
                <a:t>35</a:t>
              </a:r>
            </a:p>
          </p:txBody>
        </p:sp>
        <p:sp>
          <p:nvSpPr>
            <p:cNvPr id="30" name="任意多边形 8"/>
            <p:cNvSpPr/>
            <p:nvPr/>
          </p:nvSpPr>
          <p:spPr>
            <a:xfrm>
              <a:off x="3996946" y="3830320"/>
              <a:ext cx="510840" cy="1681994"/>
            </a:xfrm>
            <a:custGeom>
              <a:avLst/>
              <a:gdLst>
                <a:gd name="rtl" fmla="*/ 78379 w 339158"/>
                <a:gd name="rtt" fmla="*/ -143622 h 1116714"/>
                <a:gd name="rtr" fmla="*/ 260779 w 339158"/>
                <a:gd name="rtb" fmla="*/ 0 h 1116714"/>
              </a:gdLst>
              <a:ahLst/>
              <a:cxnLst/>
              <a:rect l="rtl" t="rtt" r="rtr" b="rtb"/>
              <a:pathLst>
                <a:path w="339158" h="1116714">
                  <a:moveTo>
                    <a:pt x="0" y="0"/>
                  </a:moveTo>
                  <a:lnTo>
                    <a:pt x="339158" y="0"/>
                  </a:lnTo>
                  <a:lnTo>
                    <a:pt x="339158" y="1116714"/>
                  </a:lnTo>
                  <a:lnTo>
                    <a:pt x="0" y="11167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600" cap="flat">
              <a:noFill/>
              <a:bevel/>
            </a:ln>
          </p:spPr>
          <p:txBody>
            <a:bodyPr wrap="square" lIns="0" tIns="0" rIns="0" bIns="0" rtlCol="0" anchor="ctr"/>
            <a:lstStyle/>
            <a:p>
              <a:pPr algn="ctr">
                <a:lnSpc>
                  <a:spcPct val="100000"/>
                </a:lnSpc>
              </a:pPr>
              <a:r>
                <a:rPr sz="1600">
                  <a:solidFill>
                    <a:schemeClr val="bg1"/>
                  </a:solidFill>
                  <a:cs typeface="+mn-ea"/>
                  <a:sym typeface="+mn-lt"/>
                </a:rPr>
                <a:t>52</a:t>
              </a:r>
            </a:p>
          </p:txBody>
        </p:sp>
        <p:sp>
          <p:nvSpPr>
            <p:cNvPr id="31" name="任意多边形 9"/>
            <p:cNvSpPr/>
            <p:nvPr/>
          </p:nvSpPr>
          <p:spPr>
            <a:xfrm>
              <a:off x="5018624" y="2989323"/>
              <a:ext cx="510840" cy="2522990"/>
            </a:xfrm>
            <a:custGeom>
              <a:avLst/>
              <a:gdLst>
                <a:gd name="rtl" fmla="*/ 78379 w 339158"/>
                <a:gd name="rtt" fmla="*/ -143622 h 1675070"/>
                <a:gd name="rtr" fmla="*/ 260779 w 339158"/>
                <a:gd name="rtb" fmla="*/ 0 h 1675070"/>
              </a:gdLst>
              <a:ahLst/>
              <a:cxnLst/>
              <a:rect l="rtl" t="rtt" r="rtr" b="rtb"/>
              <a:pathLst>
                <a:path w="339158" h="1675070">
                  <a:moveTo>
                    <a:pt x="0" y="0"/>
                  </a:moveTo>
                  <a:lnTo>
                    <a:pt x="339158" y="0"/>
                  </a:lnTo>
                  <a:lnTo>
                    <a:pt x="339158" y="1675070"/>
                  </a:lnTo>
                  <a:lnTo>
                    <a:pt x="0" y="16750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600" cap="flat">
              <a:noFill/>
              <a:bevel/>
            </a:ln>
          </p:spPr>
          <p:txBody>
            <a:bodyPr wrap="square" lIns="0" tIns="0" rIns="0" bIns="0" rtlCol="0" anchor="ctr"/>
            <a:lstStyle/>
            <a:p>
              <a:pPr algn="ctr">
                <a:lnSpc>
                  <a:spcPct val="100000"/>
                </a:lnSpc>
              </a:pPr>
              <a:r>
                <a:rPr sz="1600">
                  <a:solidFill>
                    <a:schemeClr val="bg1"/>
                  </a:solidFill>
                  <a:cs typeface="+mn-ea"/>
                  <a:sym typeface="+mn-lt"/>
                </a:rPr>
                <a:t>78</a:t>
              </a:r>
            </a:p>
          </p:txBody>
        </p:sp>
        <p:sp>
          <p:nvSpPr>
            <p:cNvPr id="32" name="任意多边形 4"/>
            <p:cNvSpPr/>
            <p:nvPr/>
          </p:nvSpPr>
          <p:spPr>
            <a:xfrm>
              <a:off x="1442750" y="1836633"/>
              <a:ext cx="4684435" cy="3675681"/>
            </a:xfrm>
            <a:custGeom>
              <a:avLst/>
              <a:gdLst/>
              <a:ahLst/>
              <a:cxnLst/>
              <a:rect l="0" t="0" r="0" b="0"/>
              <a:pathLst>
                <a:path w="2761475" h="2440368" fill="none">
                  <a:moveTo>
                    <a:pt x="0" y="0"/>
                  </a:moveTo>
                  <a:lnTo>
                    <a:pt x="0" y="2440368"/>
                  </a:lnTo>
                  <a:lnTo>
                    <a:pt x="2761475" y="2440368"/>
                  </a:lnTo>
                </a:path>
              </a:pathLst>
            </a:custGeom>
            <a:gradFill>
              <a:gsLst>
                <a:gs pos="0">
                  <a:srgbClr val="9FD8EF"/>
                </a:gs>
                <a:gs pos="100000">
                  <a:srgbClr val="77C8E8"/>
                </a:gs>
              </a:gsLst>
              <a:lin ang="0" scaled="0"/>
            </a:gradFill>
            <a:ln w="7600" cap="flat">
              <a:solidFill>
                <a:schemeClr val="bg1">
                  <a:lumMod val="75000"/>
                </a:schemeClr>
              </a:solidFill>
              <a:bevel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751019" y="5595410"/>
              <a:ext cx="9159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文字添加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2772697" y="5595410"/>
              <a:ext cx="9159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文字添加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3794375" y="5595410"/>
              <a:ext cx="9159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文字添加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4816053" y="5595410"/>
              <a:ext cx="9159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文字添加</a:t>
              </a:r>
            </a:p>
          </p:txBody>
        </p:sp>
      </p:grpSp>
      <p:grpSp>
        <p:nvGrpSpPr>
          <p:cNvPr id="37" name="组合 53"/>
          <p:cNvGrpSpPr/>
          <p:nvPr/>
        </p:nvGrpSpPr>
        <p:grpSpPr>
          <a:xfrm>
            <a:off x="6942823" y="1547544"/>
            <a:ext cx="3308083" cy="943848"/>
            <a:chOff x="3624780" y="2412339"/>
            <a:chExt cx="2351472" cy="943847"/>
          </a:xfrm>
        </p:grpSpPr>
        <p:sp>
          <p:nvSpPr>
            <p:cNvPr id="38" name="文本框 37"/>
            <p:cNvSpPr txBox="1"/>
            <p:nvPr/>
          </p:nvSpPr>
          <p:spPr>
            <a:xfrm>
              <a:off x="3624780" y="2412339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>
                <a:buFont typeface="Wingdings" charset="2"/>
                <a:buChar char="p"/>
              </a:pPr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3624780" y="2750893"/>
              <a:ext cx="2351472" cy="60529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40" name="组合 53"/>
          <p:cNvGrpSpPr/>
          <p:nvPr/>
        </p:nvGrpSpPr>
        <p:grpSpPr>
          <a:xfrm>
            <a:off x="6942823" y="2909415"/>
            <a:ext cx="3308083" cy="943848"/>
            <a:chOff x="3624780" y="2412339"/>
            <a:chExt cx="2351472" cy="943847"/>
          </a:xfrm>
        </p:grpSpPr>
        <p:sp>
          <p:nvSpPr>
            <p:cNvPr id="41" name="文本框 40"/>
            <p:cNvSpPr txBox="1"/>
            <p:nvPr/>
          </p:nvSpPr>
          <p:spPr>
            <a:xfrm>
              <a:off x="3624780" y="2412339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>
                <a:buFont typeface="Wingdings" charset="2"/>
                <a:buChar char="p"/>
              </a:pPr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3624780" y="2750893"/>
              <a:ext cx="2351472" cy="60529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43" name="组合 53"/>
          <p:cNvGrpSpPr/>
          <p:nvPr/>
        </p:nvGrpSpPr>
        <p:grpSpPr>
          <a:xfrm>
            <a:off x="6942823" y="4271286"/>
            <a:ext cx="3308083" cy="943848"/>
            <a:chOff x="3624780" y="2412339"/>
            <a:chExt cx="2351472" cy="943847"/>
          </a:xfrm>
        </p:grpSpPr>
        <p:sp>
          <p:nvSpPr>
            <p:cNvPr id="44" name="文本框 43"/>
            <p:cNvSpPr txBox="1"/>
            <p:nvPr/>
          </p:nvSpPr>
          <p:spPr>
            <a:xfrm>
              <a:off x="3624780" y="2412339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>
                <a:buFont typeface="Wingdings" charset="2"/>
                <a:buChar char="p"/>
              </a:pPr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3624780" y="2750893"/>
              <a:ext cx="2351472" cy="60529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066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7"/>
          <p:cNvGrpSpPr/>
          <p:nvPr/>
        </p:nvGrpSpPr>
        <p:grpSpPr>
          <a:xfrm>
            <a:off x="3489871" y="1015067"/>
            <a:ext cx="4712482" cy="4714874"/>
            <a:chOff x="641014" y="1214100"/>
            <a:chExt cx="5147914" cy="5150526"/>
          </a:xfrm>
          <a:blipFill>
            <a:blip r:embed="rId2"/>
            <a:stretch>
              <a:fillRect l="-25512" r="-25076"/>
            </a:stretch>
          </a:blipFill>
        </p:grpSpPr>
        <p:sp>
          <p:nvSpPr>
            <p:cNvPr id="3" name="菱形 2"/>
            <p:cNvSpPr/>
            <p:nvPr/>
          </p:nvSpPr>
          <p:spPr>
            <a:xfrm>
              <a:off x="641014" y="2564269"/>
              <a:ext cx="2450188" cy="2450188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菱形 3"/>
            <p:cNvSpPr/>
            <p:nvPr/>
          </p:nvSpPr>
          <p:spPr>
            <a:xfrm>
              <a:off x="1991183" y="3914438"/>
              <a:ext cx="2450188" cy="2450188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菱形 4"/>
            <p:cNvSpPr/>
            <p:nvPr/>
          </p:nvSpPr>
          <p:spPr>
            <a:xfrm>
              <a:off x="1991183" y="1214100"/>
              <a:ext cx="2450188" cy="2450188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菱形 5"/>
            <p:cNvSpPr/>
            <p:nvPr/>
          </p:nvSpPr>
          <p:spPr>
            <a:xfrm>
              <a:off x="3338740" y="2564269"/>
              <a:ext cx="2450188" cy="2450188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" name="椭圆 25"/>
          <p:cNvSpPr/>
          <p:nvPr/>
        </p:nvSpPr>
        <p:spPr>
          <a:xfrm>
            <a:off x="3866014" y="1315402"/>
            <a:ext cx="582568" cy="477134"/>
          </a:xfrm>
          <a:custGeom>
            <a:avLst/>
            <a:gdLst>
              <a:gd name="connsiteX0" fmla="*/ 374823 w 605522"/>
              <a:gd name="connsiteY0" fmla="*/ 232327 h 495934"/>
              <a:gd name="connsiteX1" fmla="*/ 328351 w 605522"/>
              <a:gd name="connsiteY1" fmla="*/ 278712 h 495934"/>
              <a:gd name="connsiteX2" fmla="*/ 374823 w 605522"/>
              <a:gd name="connsiteY2" fmla="*/ 325282 h 495934"/>
              <a:gd name="connsiteX3" fmla="*/ 421479 w 605522"/>
              <a:gd name="connsiteY3" fmla="*/ 278712 h 495934"/>
              <a:gd name="connsiteX4" fmla="*/ 374823 w 605522"/>
              <a:gd name="connsiteY4" fmla="*/ 232327 h 495934"/>
              <a:gd name="connsiteX5" fmla="*/ 374823 w 605522"/>
              <a:gd name="connsiteY5" fmla="*/ 202876 h 495934"/>
              <a:gd name="connsiteX6" fmla="*/ 450984 w 605522"/>
              <a:gd name="connsiteY6" fmla="*/ 278712 h 495934"/>
              <a:gd name="connsiteX7" fmla="*/ 374823 w 605522"/>
              <a:gd name="connsiteY7" fmla="*/ 354733 h 495934"/>
              <a:gd name="connsiteX8" fmla="*/ 298845 w 605522"/>
              <a:gd name="connsiteY8" fmla="*/ 278712 h 495934"/>
              <a:gd name="connsiteX9" fmla="*/ 374823 w 605522"/>
              <a:gd name="connsiteY9" fmla="*/ 202876 h 495934"/>
              <a:gd name="connsiteX10" fmla="*/ 374858 w 605522"/>
              <a:gd name="connsiteY10" fmla="*/ 175958 h 495934"/>
              <a:gd name="connsiteX11" fmla="*/ 271966 w 605522"/>
              <a:gd name="connsiteY11" fmla="*/ 278712 h 495934"/>
              <a:gd name="connsiteX12" fmla="*/ 374858 w 605522"/>
              <a:gd name="connsiteY12" fmla="*/ 381650 h 495934"/>
              <a:gd name="connsiteX13" fmla="*/ 477933 w 605522"/>
              <a:gd name="connsiteY13" fmla="*/ 278712 h 495934"/>
              <a:gd name="connsiteX14" fmla="*/ 374858 w 605522"/>
              <a:gd name="connsiteY14" fmla="*/ 175958 h 495934"/>
              <a:gd name="connsiteX15" fmla="*/ 91625 w 605522"/>
              <a:gd name="connsiteY15" fmla="*/ 169355 h 495934"/>
              <a:gd name="connsiteX16" fmla="*/ 91625 w 605522"/>
              <a:gd name="connsiteY16" fmla="*/ 203964 h 495934"/>
              <a:gd name="connsiteX17" fmla="*/ 165728 w 605522"/>
              <a:gd name="connsiteY17" fmla="*/ 203964 h 495934"/>
              <a:gd name="connsiteX18" fmla="*/ 165728 w 605522"/>
              <a:gd name="connsiteY18" fmla="*/ 169355 h 495934"/>
              <a:gd name="connsiteX19" fmla="*/ 374858 w 605522"/>
              <a:gd name="connsiteY19" fmla="*/ 146494 h 495934"/>
              <a:gd name="connsiteX20" fmla="*/ 507436 w 605522"/>
              <a:gd name="connsiteY20" fmla="*/ 278712 h 495934"/>
              <a:gd name="connsiteX21" fmla="*/ 374858 w 605522"/>
              <a:gd name="connsiteY21" fmla="*/ 411114 h 495934"/>
              <a:gd name="connsiteX22" fmla="*/ 242463 w 605522"/>
              <a:gd name="connsiteY22" fmla="*/ 278712 h 495934"/>
              <a:gd name="connsiteX23" fmla="*/ 374858 w 605522"/>
              <a:gd name="connsiteY23" fmla="*/ 146494 h 495934"/>
              <a:gd name="connsiteX24" fmla="*/ 91625 w 605522"/>
              <a:gd name="connsiteY24" fmla="*/ 144871 h 495934"/>
              <a:gd name="connsiteX25" fmla="*/ 165728 w 605522"/>
              <a:gd name="connsiteY25" fmla="*/ 144871 h 495934"/>
              <a:gd name="connsiteX26" fmla="*/ 190245 w 605522"/>
              <a:gd name="connsiteY26" fmla="*/ 169355 h 495934"/>
              <a:gd name="connsiteX27" fmla="*/ 190245 w 605522"/>
              <a:gd name="connsiteY27" fmla="*/ 203964 h 495934"/>
              <a:gd name="connsiteX28" fmla="*/ 165728 w 605522"/>
              <a:gd name="connsiteY28" fmla="*/ 228632 h 495934"/>
              <a:gd name="connsiteX29" fmla="*/ 91625 w 605522"/>
              <a:gd name="connsiteY29" fmla="*/ 228632 h 495934"/>
              <a:gd name="connsiteX30" fmla="*/ 67108 w 605522"/>
              <a:gd name="connsiteY30" fmla="*/ 203964 h 495934"/>
              <a:gd name="connsiteX31" fmla="*/ 67108 w 605522"/>
              <a:gd name="connsiteY31" fmla="*/ 169355 h 495934"/>
              <a:gd name="connsiteX32" fmla="*/ 91625 w 605522"/>
              <a:gd name="connsiteY32" fmla="*/ 144871 h 495934"/>
              <a:gd name="connsiteX33" fmla="*/ 55315 w 605522"/>
              <a:gd name="connsiteY33" fmla="*/ 98487 h 495934"/>
              <a:gd name="connsiteX34" fmla="*/ 36877 w 605522"/>
              <a:gd name="connsiteY34" fmla="*/ 116896 h 495934"/>
              <a:gd name="connsiteX35" fmla="*/ 36877 w 605522"/>
              <a:gd name="connsiteY35" fmla="*/ 440708 h 495934"/>
              <a:gd name="connsiteX36" fmla="*/ 55315 w 605522"/>
              <a:gd name="connsiteY36" fmla="*/ 459116 h 495934"/>
              <a:gd name="connsiteX37" fmla="*/ 550207 w 605522"/>
              <a:gd name="connsiteY37" fmla="*/ 459116 h 495934"/>
              <a:gd name="connsiteX38" fmla="*/ 568645 w 605522"/>
              <a:gd name="connsiteY38" fmla="*/ 440708 h 495934"/>
              <a:gd name="connsiteX39" fmla="*/ 568645 w 605522"/>
              <a:gd name="connsiteY39" fmla="*/ 116896 h 495934"/>
              <a:gd name="connsiteX40" fmla="*/ 550207 w 605522"/>
              <a:gd name="connsiteY40" fmla="*/ 98487 h 495934"/>
              <a:gd name="connsiteX41" fmla="*/ 406755 w 605522"/>
              <a:gd name="connsiteY41" fmla="*/ 36818 h 495934"/>
              <a:gd name="connsiteX42" fmla="*/ 406755 w 605522"/>
              <a:gd name="connsiteY42" fmla="*/ 59092 h 495934"/>
              <a:gd name="connsiteX43" fmla="*/ 488253 w 605522"/>
              <a:gd name="connsiteY43" fmla="*/ 59092 h 495934"/>
              <a:gd name="connsiteX44" fmla="*/ 488253 w 605522"/>
              <a:gd name="connsiteY44" fmla="*/ 36818 h 495934"/>
              <a:gd name="connsiteX45" fmla="*/ 400486 w 605522"/>
              <a:gd name="connsiteY45" fmla="*/ 0 h 495934"/>
              <a:gd name="connsiteX46" fmla="*/ 494338 w 605522"/>
              <a:gd name="connsiteY46" fmla="*/ 0 h 495934"/>
              <a:gd name="connsiteX47" fmla="*/ 525130 w 605522"/>
              <a:gd name="connsiteY47" fmla="*/ 30559 h 495934"/>
              <a:gd name="connsiteX48" fmla="*/ 525130 w 605522"/>
              <a:gd name="connsiteY48" fmla="*/ 61670 h 495934"/>
              <a:gd name="connsiteX49" fmla="*/ 550207 w 605522"/>
              <a:gd name="connsiteY49" fmla="*/ 61670 h 495934"/>
              <a:gd name="connsiteX50" fmla="*/ 605522 w 605522"/>
              <a:gd name="connsiteY50" fmla="*/ 116896 h 495934"/>
              <a:gd name="connsiteX51" fmla="*/ 605522 w 605522"/>
              <a:gd name="connsiteY51" fmla="*/ 440708 h 495934"/>
              <a:gd name="connsiteX52" fmla="*/ 550207 w 605522"/>
              <a:gd name="connsiteY52" fmla="*/ 495934 h 495934"/>
              <a:gd name="connsiteX53" fmla="*/ 55315 w 605522"/>
              <a:gd name="connsiteY53" fmla="*/ 495934 h 495934"/>
              <a:gd name="connsiteX54" fmla="*/ 0 w 605522"/>
              <a:gd name="connsiteY54" fmla="*/ 440708 h 495934"/>
              <a:gd name="connsiteX55" fmla="*/ 0 w 605522"/>
              <a:gd name="connsiteY55" fmla="*/ 116896 h 495934"/>
              <a:gd name="connsiteX56" fmla="*/ 55315 w 605522"/>
              <a:gd name="connsiteY56" fmla="*/ 61670 h 495934"/>
              <a:gd name="connsiteX57" fmla="*/ 369878 w 605522"/>
              <a:gd name="connsiteY57" fmla="*/ 61670 h 495934"/>
              <a:gd name="connsiteX58" fmla="*/ 369878 w 605522"/>
              <a:gd name="connsiteY58" fmla="*/ 30559 h 495934"/>
              <a:gd name="connsiteX59" fmla="*/ 400486 w 605522"/>
              <a:gd name="connsiteY59" fmla="*/ 0 h 495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605522" h="495934">
                <a:moveTo>
                  <a:pt x="374823" y="232327"/>
                </a:moveTo>
                <a:cubicBezTo>
                  <a:pt x="349189" y="232327"/>
                  <a:pt x="328351" y="253127"/>
                  <a:pt x="328351" y="278712"/>
                </a:cubicBezTo>
                <a:cubicBezTo>
                  <a:pt x="328351" y="304482"/>
                  <a:pt x="349189" y="325282"/>
                  <a:pt x="374823" y="325282"/>
                </a:cubicBezTo>
                <a:cubicBezTo>
                  <a:pt x="400640" y="325282"/>
                  <a:pt x="421479" y="304482"/>
                  <a:pt x="421479" y="278712"/>
                </a:cubicBezTo>
                <a:cubicBezTo>
                  <a:pt x="421479" y="253127"/>
                  <a:pt x="400640" y="232327"/>
                  <a:pt x="374823" y="232327"/>
                </a:cubicBezTo>
                <a:close/>
                <a:moveTo>
                  <a:pt x="374823" y="202876"/>
                </a:moveTo>
                <a:cubicBezTo>
                  <a:pt x="416868" y="202876"/>
                  <a:pt x="450984" y="236929"/>
                  <a:pt x="450984" y="278712"/>
                </a:cubicBezTo>
                <a:cubicBezTo>
                  <a:pt x="450984" y="320680"/>
                  <a:pt x="416868" y="354733"/>
                  <a:pt x="374823" y="354733"/>
                </a:cubicBezTo>
                <a:cubicBezTo>
                  <a:pt x="332961" y="354733"/>
                  <a:pt x="298845" y="320680"/>
                  <a:pt x="298845" y="278712"/>
                </a:cubicBezTo>
                <a:cubicBezTo>
                  <a:pt x="298845" y="236929"/>
                  <a:pt x="332961" y="202876"/>
                  <a:pt x="374823" y="202876"/>
                </a:cubicBezTo>
                <a:close/>
                <a:moveTo>
                  <a:pt x="374858" y="175958"/>
                </a:moveTo>
                <a:cubicBezTo>
                  <a:pt x="318064" y="175958"/>
                  <a:pt x="271966" y="221995"/>
                  <a:pt x="271966" y="278712"/>
                </a:cubicBezTo>
                <a:cubicBezTo>
                  <a:pt x="271966" y="335614"/>
                  <a:pt x="318064" y="381650"/>
                  <a:pt x="374858" y="381650"/>
                </a:cubicBezTo>
                <a:cubicBezTo>
                  <a:pt x="431651" y="381650"/>
                  <a:pt x="477933" y="335614"/>
                  <a:pt x="477933" y="278712"/>
                </a:cubicBezTo>
                <a:cubicBezTo>
                  <a:pt x="477933" y="221995"/>
                  <a:pt x="431651" y="175958"/>
                  <a:pt x="374858" y="175958"/>
                </a:cubicBezTo>
                <a:close/>
                <a:moveTo>
                  <a:pt x="91625" y="169355"/>
                </a:moveTo>
                <a:lnTo>
                  <a:pt x="91625" y="203964"/>
                </a:lnTo>
                <a:lnTo>
                  <a:pt x="165728" y="203964"/>
                </a:lnTo>
                <a:lnTo>
                  <a:pt x="165728" y="169355"/>
                </a:lnTo>
                <a:close/>
                <a:moveTo>
                  <a:pt x="374858" y="146494"/>
                </a:moveTo>
                <a:cubicBezTo>
                  <a:pt x="448062" y="146494"/>
                  <a:pt x="507436" y="205790"/>
                  <a:pt x="507436" y="278712"/>
                </a:cubicBezTo>
                <a:cubicBezTo>
                  <a:pt x="507436" y="351819"/>
                  <a:pt x="448062" y="411114"/>
                  <a:pt x="374858" y="411114"/>
                </a:cubicBezTo>
                <a:cubicBezTo>
                  <a:pt x="301838" y="411114"/>
                  <a:pt x="242463" y="351819"/>
                  <a:pt x="242463" y="278712"/>
                </a:cubicBezTo>
                <a:cubicBezTo>
                  <a:pt x="242463" y="205790"/>
                  <a:pt x="301838" y="146494"/>
                  <a:pt x="374858" y="146494"/>
                </a:cubicBezTo>
                <a:close/>
                <a:moveTo>
                  <a:pt x="91625" y="144871"/>
                </a:moveTo>
                <a:lnTo>
                  <a:pt x="165728" y="144871"/>
                </a:lnTo>
                <a:cubicBezTo>
                  <a:pt x="179369" y="144871"/>
                  <a:pt x="190245" y="155916"/>
                  <a:pt x="190245" y="169355"/>
                </a:cubicBezTo>
                <a:lnTo>
                  <a:pt x="190245" y="203964"/>
                </a:lnTo>
                <a:cubicBezTo>
                  <a:pt x="190245" y="217587"/>
                  <a:pt x="179369" y="228632"/>
                  <a:pt x="165728" y="228632"/>
                </a:cubicBezTo>
                <a:lnTo>
                  <a:pt x="91625" y="228632"/>
                </a:lnTo>
                <a:cubicBezTo>
                  <a:pt x="77984" y="228632"/>
                  <a:pt x="67108" y="217587"/>
                  <a:pt x="67108" y="203964"/>
                </a:cubicBezTo>
                <a:lnTo>
                  <a:pt x="67108" y="169355"/>
                </a:lnTo>
                <a:cubicBezTo>
                  <a:pt x="67108" y="155916"/>
                  <a:pt x="77984" y="144871"/>
                  <a:pt x="91625" y="144871"/>
                </a:cubicBezTo>
                <a:close/>
                <a:moveTo>
                  <a:pt x="55315" y="98487"/>
                </a:moveTo>
                <a:cubicBezTo>
                  <a:pt x="45174" y="98487"/>
                  <a:pt x="36877" y="106771"/>
                  <a:pt x="36877" y="116896"/>
                </a:cubicBezTo>
                <a:lnTo>
                  <a:pt x="36877" y="440708"/>
                </a:lnTo>
                <a:cubicBezTo>
                  <a:pt x="36877" y="450832"/>
                  <a:pt x="45174" y="459116"/>
                  <a:pt x="55315" y="459116"/>
                </a:cubicBezTo>
                <a:lnTo>
                  <a:pt x="550207" y="459116"/>
                </a:lnTo>
                <a:cubicBezTo>
                  <a:pt x="560348" y="459116"/>
                  <a:pt x="568645" y="450832"/>
                  <a:pt x="568645" y="440708"/>
                </a:cubicBezTo>
                <a:lnTo>
                  <a:pt x="568645" y="116896"/>
                </a:lnTo>
                <a:cubicBezTo>
                  <a:pt x="568645" y="106771"/>
                  <a:pt x="560348" y="98487"/>
                  <a:pt x="550207" y="98487"/>
                </a:cubicBezTo>
                <a:close/>
                <a:moveTo>
                  <a:pt x="406755" y="36818"/>
                </a:moveTo>
                <a:lnTo>
                  <a:pt x="406755" y="59092"/>
                </a:lnTo>
                <a:lnTo>
                  <a:pt x="488253" y="59092"/>
                </a:lnTo>
                <a:lnTo>
                  <a:pt x="488253" y="36818"/>
                </a:lnTo>
                <a:close/>
                <a:moveTo>
                  <a:pt x="400486" y="0"/>
                </a:moveTo>
                <a:lnTo>
                  <a:pt x="494338" y="0"/>
                </a:lnTo>
                <a:cubicBezTo>
                  <a:pt x="511301" y="0"/>
                  <a:pt x="525130" y="13623"/>
                  <a:pt x="525130" y="30559"/>
                </a:cubicBezTo>
                <a:lnTo>
                  <a:pt x="525130" y="61670"/>
                </a:lnTo>
                <a:lnTo>
                  <a:pt x="550207" y="61670"/>
                </a:lnTo>
                <a:cubicBezTo>
                  <a:pt x="580630" y="61670"/>
                  <a:pt x="605522" y="86337"/>
                  <a:pt x="605522" y="116896"/>
                </a:cubicBezTo>
                <a:lnTo>
                  <a:pt x="605522" y="440708"/>
                </a:lnTo>
                <a:cubicBezTo>
                  <a:pt x="605522" y="471082"/>
                  <a:pt x="580630" y="495934"/>
                  <a:pt x="550207" y="495934"/>
                </a:cubicBezTo>
                <a:lnTo>
                  <a:pt x="55315" y="495934"/>
                </a:lnTo>
                <a:cubicBezTo>
                  <a:pt x="24892" y="495934"/>
                  <a:pt x="0" y="471082"/>
                  <a:pt x="0" y="440708"/>
                </a:cubicBezTo>
                <a:lnTo>
                  <a:pt x="0" y="116896"/>
                </a:lnTo>
                <a:cubicBezTo>
                  <a:pt x="0" y="86337"/>
                  <a:pt x="24892" y="61670"/>
                  <a:pt x="55315" y="61670"/>
                </a:cubicBezTo>
                <a:lnTo>
                  <a:pt x="369878" y="61670"/>
                </a:lnTo>
                <a:lnTo>
                  <a:pt x="369878" y="30559"/>
                </a:lnTo>
                <a:cubicBezTo>
                  <a:pt x="369878" y="13623"/>
                  <a:pt x="383522" y="0"/>
                  <a:pt x="40048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27"/>
          <p:cNvSpPr/>
          <p:nvPr/>
        </p:nvSpPr>
        <p:spPr>
          <a:xfrm>
            <a:off x="3302310" y="4060353"/>
            <a:ext cx="563704" cy="582568"/>
          </a:xfrm>
          <a:custGeom>
            <a:avLst/>
            <a:gdLst>
              <a:gd name="T0" fmla="*/ 743 w 743"/>
              <a:gd name="T1" fmla="*/ 27 h 769"/>
              <a:gd name="T2" fmla="*/ 736 w 743"/>
              <a:gd name="T3" fmla="*/ 8 h 769"/>
              <a:gd name="T4" fmla="*/ 717 w 743"/>
              <a:gd name="T5" fmla="*/ 0 h 769"/>
              <a:gd name="T6" fmla="*/ 599 w 743"/>
              <a:gd name="T7" fmla="*/ 0 h 769"/>
              <a:gd name="T8" fmla="*/ 591 w 743"/>
              <a:gd name="T9" fmla="*/ 1 h 769"/>
              <a:gd name="T10" fmla="*/ 569 w 743"/>
              <a:gd name="T11" fmla="*/ 1 h 769"/>
              <a:gd name="T12" fmla="*/ 555 w 743"/>
              <a:gd name="T13" fmla="*/ 2 h 769"/>
              <a:gd name="T14" fmla="*/ 184 w 743"/>
              <a:gd name="T15" fmla="*/ 2 h 769"/>
              <a:gd name="T16" fmla="*/ 171 w 743"/>
              <a:gd name="T17" fmla="*/ 1 h 769"/>
              <a:gd name="T18" fmla="*/ 152 w 743"/>
              <a:gd name="T19" fmla="*/ 1 h 769"/>
              <a:gd name="T20" fmla="*/ 144 w 743"/>
              <a:gd name="T21" fmla="*/ 0 h 769"/>
              <a:gd name="T22" fmla="*/ 26 w 743"/>
              <a:gd name="T23" fmla="*/ 0 h 769"/>
              <a:gd name="T24" fmla="*/ 8 w 743"/>
              <a:gd name="T25" fmla="*/ 8 h 769"/>
              <a:gd name="T26" fmla="*/ 0 w 743"/>
              <a:gd name="T27" fmla="*/ 27 h 769"/>
              <a:gd name="T28" fmla="*/ 118 w 743"/>
              <a:gd name="T29" fmla="*/ 266 h 769"/>
              <a:gd name="T30" fmla="*/ 118 w 743"/>
              <a:gd name="T31" fmla="*/ 267 h 769"/>
              <a:gd name="T32" fmla="*/ 118 w 743"/>
              <a:gd name="T33" fmla="*/ 270 h 769"/>
              <a:gd name="T34" fmla="*/ 342 w 743"/>
              <a:gd name="T35" fmla="*/ 511 h 769"/>
              <a:gd name="T36" fmla="*/ 342 w 743"/>
              <a:gd name="T37" fmla="*/ 713 h 769"/>
              <a:gd name="T38" fmla="*/ 242 w 743"/>
              <a:gd name="T39" fmla="*/ 713 h 769"/>
              <a:gd name="T40" fmla="*/ 228 w 743"/>
              <a:gd name="T41" fmla="*/ 727 h 769"/>
              <a:gd name="T42" fmla="*/ 228 w 743"/>
              <a:gd name="T43" fmla="*/ 756 h 769"/>
              <a:gd name="T44" fmla="*/ 242 w 743"/>
              <a:gd name="T45" fmla="*/ 769 h 769"/>
              <a:gd name="T46" fmla="*/ 498 w 743"/>
              <a:gd name="T47" fmla="*/ 769 h 769"/>
              <a:gd name="T48" fmla="*/ 511 w 743"/>
              <a:gd name="T49" fmla="*/ 756 h 769"/>
              <a:gd name="T50" fmla="*/ 511 w 743"/>
              <a:gd name="T51" fmla="*/ 727 h 769"/>
              <a:gd name="T52" fmla="*/ 498 w 743"/>
              <a:gd name="T53" fmla="*/ 713 h 769"/>
              <a:gd name="T54" fmla="*/ 398 w 743"/>
              <a:gd name="T55" fmla="*/ 713 h 769"/>
              <a:gd name="T56" fmla="*/ 398 w 743"/>
              <a:gd name="T57" fmla="*/ 511 h 769"/>
              <a:gd name="T58" fmla="*/ 621 w 743"/>
              <a:gd name="T59" fmla="*/ 279 h 769"/>
              <a:gd name="T60" fmla="*/ 623 w 743"/>
              <a:gd name="T61" fmla="*/ 271 h 769"/>
              <a:gd name="T62" fmla="*/ 623 w 743"/>
              <a:gd name="T63" fmla="*/ 266 h 769"/>
              <a:gd name="T64" fmla="*/ 743 w 743"/>
              <a:gd name="T65" fmla="*/ 27 h 769"/>
              <a:gd name="T66" fmla="*/ 370 w 743"/>
              <a:gd name="T67" fmla="*/ 457 h 769"/>
              <a:gd name="T68" fmla="*/ 174 w 743"/>
              <a:gd name="T69" fmla="*/ 261 h 769"/>
              <a:gd name="T70" fmla="*/ 174 w 743"/>
              <a:gd name="T71" fmla="*/ 58 h 769"/>
              <a:gd name="T72" fmla="*/ 566 w 743"/>
              <a:gd name="T73" fmla="*/ 58 h 769"/>
              <a:gd name="T74" fmla="*/ 566 w 743"/>
              <a:gd name="T75" fmla="*/ 261 h 769"/>
              <a:gd name="T76" fmla="*/ 370 w 743"/>
              <a:gd name="T77" fmla="*/ 457 h 769"/>
              <a:gd name="T78" fmla="*/ 118 w 743"/>
              <a:gd name="T79" fmla="*/ 209 h 769"/>
              <a:gd name="T80" fmla="*/ 55 w 743"/>
              <a:gd name="T81" fmla="*/ 53 h 769"/>
              <a:gd name="T82" fmla="*/ 118 w 743"/>
              <a:gd name="T83" fmla="*/ 53 h 769"/>
              <a:gd name="T84" fmla="*/ 118 w 743"/>
              <a:gd name="T85" fmla="*/ 209 h 769"/>
              <a:gd name="T86" fmla="*/ 626 w 743"/>
              <a:gd name="T87" fmla="*/ 209 h 769"/>
              <a:gd name="T88" fmla="*/ 626 w 743"/>
              <a:gd name="T89" fmla="*/ 53 h 769"/>
              <a:gd name="T90" fmla="*/ 688 w 743"/>
              <a:gd name="T91" fmla="*/ 53 h 769"/>
              <a:gd name="T92" fmla="*/ 626 w 743"/>
              <a:gd name="T93" fmla="*/ 209 h 7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43" h="769">
                <a:moveTo>
                  <a:pt x="743" y="27"/>
                </a:moveTo>
                <a:cubicBezTo>
                  <a:pt x="743" y="20"/>
                  <a:pt x="741" y="13"/>
                  <a:pt x="736" y="8"/>
                </a:cubicBezTo>
                <a:cubicBezTo>
                  <a:pt x="731" y="3"/>
                  <a:pt x="724" y="0"/>
                  <a:pt x="717" y="0"/>
                </a:cubicBezTo>
                <a:lnTo>
                  <a:pt x="599" y="0"/>
                </a:lnTo>
                <a:cubicBezTo>
                  <a:pt x="596" y="0"/>
                  <a:pt x="594" y="0"/>
                  <a:pt x="591" y="1"/>
                </a:cubicBezTo>
                <a:lnTo>
                  <a:pt x="569" y="1"/>
                </a:lnTo>
                <a:cubicBezTo>
                  <a:pt x="565" y="1"/>
                  <a:pt x="560" y="1"/>
                  <a:pt x="555" y="2"/>
                </a:cubicBezTo>
                <a:lnTo>
                  <a:pt x="184" y="2"/>
                </a:lnTo>
                <a:cubicBezTo>
                  <a:pt x="179" y="1"/>
                  <a:pt x="175" y="1"/>
                  <a:pt x="171" y="1"/>
                </a:cubicBezTo>
                <a:lnTo>
                  <a:pt x="152" y="1"/>
                </a:lnTo>
                <a:cubicBezTo>
                  <a:pt x="149" y="0"/>
                  <a:pt x="147" y="0"/>
                  <a:pt x="144" y="0"/>
                </a:cubicBezTo>
                <a:lnTo>
                  <a:pt x="26" y="0"/>
                </a:lnTo>
                <a:cubicBezTo>
                  <a:pt x="19" y="0"/>
                  <a:pt x="13" y="3"/>
                  <a:pt x="8" y="8"/>
                </a:cubicBezTo>
                <a:cubicBezTo>
                  <a:pt x="2" y="13"/>
                  <a:pt x="0" y="20"/>
                  <a:pt x="0" y="27"/>
                </a:cubicBezTo>
                <a:cubicBezTo>
                  <a:pt x="0" y="36"/>
                  <a:pt x="3" y="239"/>
                  <a:pt x="118" y="266"/>
                </a:cubicBezTo>
                <a:lnTo>
                  <a:pt x="118" y="267"/>
                </a:lnTo>
                <a:cubicBezTo>
                  <a:pt x="118" y="268"/>
                  <a:pt x="118" y="269"/>
                  <a:pt x="118" y="270"/>
                </a:cubicBezTo>
                <a:cubicBezTo>
                  <a:pt x="123" y="394"/>
                  <a:pt x="220" y="497"/>
                  <a:pt x="342" y="511"/>
                </a:cubicBezTo>
                <a:lnTo>
                  <a:pt x="342" y="713"/>
                </a:lnTo>
                <a:lnTo>
                  <a:pt x="242" y="713"/>
                </a:lnTo>
                <a:cubicBezTo>
                  <a:pt x="234" y="713"/>
                  <a:pt x="228" y="719"/>
                  <a:pt x="228" y="727"/>
                </a:cubicBezTo>
                <a:lnTo>
                  <a:pt x="228" y="756"/>
                </a:lnTo>
                <a:cubicBezTo>
                  <a:pt x="228" y="763"/>
                  <a:pt x="234" y="769"/>
                  <a:pt x="242" y="769"/>
                </a:cubicBezTo>
                <a:lnTo>
                  <a:pt x="498" y="769"/>
                </a:lnTo>
                <a:cubicBezTo>
                  <a:pt x="505" y="769"/>
                  <a:pt x="511" y="763"/>
                  <a:pt x="511" y="756"/>
                </a:cubicBezTo>
                <a:lnTo>
                  <a:pt x="511" y="727"/>
                </a:lnTo>
                <a:cubicBezTo>
                  <a:pt x="511" y="719"/>
                  <a:pt x="505" y="713"/>
                  <a:pt x="498" y="713"/>
                </a:cubicBezTo>
                <a:lnTo>
                  <a:pt x="398" y="713"/>
                </a:lnTo>
                <a:lnTo>
                  <a:pt x="398" y="511"/>
                </a:lnTo>
                <a:cubicBezTo>
                  <a:pt x="519" y="498"/>
                  <a:pt x="612" y="401"/>
                  <a:pt x="621" y="279"/>
                </a:cubicBezTo>
                <a:cubicBezTo>
                  <a:pt x="622" y="277"/>
                  <a:pt x="623" y="274"/>
                  <a:pt x="623" y="271"/>
                </a:cubicBezTo>
                <a:lnTo>
                  <a:pt x="623" y="266"/>
                </a:lnTo>
                <a:cubicBezTo>
                  <a:pt x="740" y="242"/>
                  <a:pt x="743" y="36"/>
                  <a:pt x="743" y="27"/>
                </a:cubicBezTo>
                <a:close/>
                <a:moveTo>
                  <a:pt x="370" y="457"/>
                </a:moveTo>
                <a:cubicBezTo>
                  <a:pt x="262" y="457"/>
                  <a:pt x="174" y="369"/>
                  <a:pt x="174" y="261"/>
                </a:cubicBezTo>
                <a:lnTo>
                  <a:pt x="174" y="58"/>
                </a:lnTo>
                <a:lnTo>
                  <a:pt x="566" y="58"/>
                </a:lnTo>
                <a:lnTo>
                  <a:pt x="566" y="261"/>
                </a:lnTo>
                <a:cubicBezTo>
                  <a:pt x="566" y="369"/>
                  <a:pt x="478" y="457"/>
                  <a:pt x="370" y="457"/>
                </a:cubicBezTo>
                <a:close/>
                <a:moveTo>
                  <a:pt x="118" y="209"/>
                </a:moveTo>
                <a:cubicBezTo>
                  <a:pt x="73" y="184"/>
                  <a:pt x="59" y="98"/>
                  <a:pt x="55" y="53"/>
                </a:cubicBezTo>
                <a:lnTo>
                  <a:pt x="118" y="53"/>
                </a:lnTo>
                <a:lnTo>
                  <a:pt x="118" y="209"/>
                </a:lnTo>
                <a:close/>
                <a:moveTo>
                  <a:pt x="626" y="209"/>
                </a:moveTo>
                <a:lnTo>
                  <a:pt x="626" y="53"/>
                </a:lnTo>
                <a:lnTo>
                  <a:pt x="688" y="53"/>
                </a:lnTo>
                <a:cubicBezTo>
                  <a:pt x="684" y="98"/>
                  <a:pt x="670" y="184"/>
                  <a:pt x="626" y="2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椭圆 28"/>
          <p:cNvSpPr/>
          <p:nvPr/>
        </p:nvSpPr>
        <p:spPr>
          <a:xfrm>
            <a:off x="7700755" y="2136537"/>
            <a:ext cx="582568" cy="545335"/>
          </a:xfrm>
          <a:custGeom>
            <a:avLst/>
            <a:gdLst>
              <a:gd name="connsiteX0" fmla="*/ 243883 w 600653"/>
              <a:gd name="connsiteY0" fmla="*/ 476473 h 562265"/>
              <a:gd name="connsiteX1" fmla="*/ 243883 w 600653"/>
              <a:gd name="connsiteY1" fmla="*/ 521100 h 562265"/>
              <a:gd name="connsiteX2" fmla="*/ 356770 w 600653"/>
              <a:gd name="connsiteY2" fmla="*/ 521100 h 562265"/>
              <a:gd name="connsiteX3" fmla="*/ 356770 w 600653"/>
              <a:gd name="connsiteY3" fmla="*/ 476473 h 562265"/>
              <a:gd name="connsiteX4" fmla="*/ 38528 w 600653"/>
              <a:gd name="connsiteY4" fmla="*/ 381063 h 562265"/>
              <a:gd name="connsiteX5" fmla="*/ 38528 w 600653"/>
              <a:gd name="connsiteY5" fmla="*/ 418766 h 562265"/>
              <a:gd name="connsiteX6" fmla="*/ 57792 w 600653"/>
              <a:gd name="connsiteY6" fmla="*/ 438001 h 562265"/>
              <a:gd name="connsiteX7" fmla="*/ 542861 w 600653"/>
              <a:gd name="connsiteY7" fmla="*/ 438001 h 562265"/>
              <a:gd name="connsiteX8" fmla="*/ 562125 w 600653"/>
              <a:gd name="connsiteY8" fmla="*/ 418766 h 562265"/>
              <a:gd name="connsiteX9" fmla="*/ 562125 w 600653"/>
              <a:gd name="connsiteY9" fmla="*/ 381063 h 562265"/>
              <a:gd name="connsiteX10" fmla="*/ 300326 w 600653"/>
              <a:gd name="connsiteY10" fmla="*/ 210426 h 562265"/>
              <a:gd name="connsiteX11" fmla="*/ 315710 w 600653"/>
              <a:gd name="connsiteY11" fmla="*/ 225826 h 562265"/>
              <a:gd name="connsiteX12" fmla="*/ 315710 w 600653"/>
              <a:gd name="connsiteY12" fmla="*/ 251620 h 562265"/>
              <a:gd name="connsiteX13" fmla="*/ 300326 w 600653"/>
              <a:gd name="connsiteY13" fmla="*/ 267019 h 562265"/>
              <a:gd name="connsiteX14" fmla="*/ 284943 w 600653"/>
              <a:gd name="connsiteY14" fmla="*/ 251620 h 562265"/>
              <a:gd name="connsiteX15" fmla="*/ 284943 w 600653"/>
              <a:gd name="connsiteY15" fmla="*/ 225826 h 562265"/>
              <a:gd name="connsiteX16" fmla="*/ 300326 w 600653"/>
              <a:gd name="connsiteY16" fmla="*/ 210426 h 562265"/>
              <a:gd name="connsiteX17" fmla="*/ 253291 w 600653"/>
              <a:gd name="connsiteY17" fmla="*/ 184466 h 562265"/>
              <a:gd name="connsiteX18" fmla="*/ 243081 w 600653"/>
              <a:gd name="connsiteY18" fmla="*/ 194851 h 562265"/>
              <a:gd name="connsiteX19" fmla="*/ 243081 w 600653"/>
              <a:gd name="connsiteY19" fmla="*/ 281397 h 562265"/>
              <a:gd name="connsiteX20" fmla="*/ 253291 w 600653"/>
              <a:gd name="connsiteY20" fmla="*/ 291782 h 562265"/>
              <a:gd name="connsiteX21" fmla="*/ 347292 w 600653"/>
              <a:gd name="connsiteY21" fmla="*/ 291782 h 562265"/>
              <a:gd name="connsiteX22" fmla="*/ 357502 w 600653"/>
              <a:gd name="connsiteY22" fmla="*/ 281397 h 562265"/>
              <a:gd name="connsiteX23" fmla="*/ 357502 w 600653"/>
              <a:gd name="connsiteY23" fmla="*/ 194851 h 562265"/>
              <a:gd name="connsiteX24" fmla="*/ 347292 w 600653"/>
              <a:gd name="connsiteY24" fmla="*/ 184466 h 562265"/>
              <a:gd name="connsiteX25" fmla="*/ 300292 w 600653"/>
              <a:gd name="connsiteY25" fmla="*/ 100420 h 562265"/>
              <a:gd name="connsiteX26" fmla="*/ 258299 w 600653"/>
              <a:gd name="connsiteY26" fmla="*/ 142347 h 562265"/>
              <a:gd name="connsiteX27" fmla="*/ 258299 w 600653"/>
              <a:gd name="connsiteY27" fmla="*/ 153694 h 562265"/>
              <a:gd name="connsiteX28" fmla="*/ 342477 w 600653"/>
              <a:gd name="connsiteY28" fmla="*/ 153694 h 562265"/>
              <a:gd name="connsiteX29" fmla="*/ 342477 w 600653"/>
              <a:gd name="connsiteY29" fmla="*/ 142347 h 562265"/>
              <a:gd name="connsiteX30" fmla="*/ 300292 w 600653"/>
              <a:gd name="connsiteY30" fmla="*/ 100420 h 562265"/>
              <a:gd name="connsiteX31" fmla="*/ 300292 w 600653"/>
              <a:gd name="connsiteY31" fmla="*/ 69648 h 562265"/>
              <a:gd name="connsiteX32" fmla="*/ 373297 w 600653"/>
              <a:gd name="connsiteY32" fmla="*/ 142347 h 562265"/>
              <a:gd name="connsiteX33" fmla="*/ 373297 w 600653"/>
              <a:gd name="connsiteY33" fmla="*/ 161964 h 562265"/>
              <a:gd name="connsiteX34" fmla="*/ 373104 w 600653"/>
              <a:gd name="connsiteY34" fmla="*/ 162925 h 562265"/>
              <a:gd name="connsiteX35" fmla="*/ 388322 w 600653"/>
              <a:gd name="connsiteY35" fmla="*/ 194851 h 562265"/>
              <a:gd name="connsiteX36" fmla="*/ 388322 w 600653"/>
              <a:gd name="connsiteY36" fmla="*/ 281397 h 562265"/>
              <a:gd name="connsiteX37" fmla="*/ 347292 w 600653"/>
              <a:gd name="connsiteY37" fmla="*/ 322554 h 562265"/>
              <a:gd name="connsiteX38" fmla="*/ 253291 w 600653"/>
              <a:gd name="connsiteY38" fmla="*/ 322554 h 562265"/>
              <a:gd name="connsiteX39" fmla="*/ 212261 w 600653"/>
              <a:gd name="connsiteY39" fmla="*/ 281397 h 562265"/>
              <a:gd name="connsiteX40" fmla="*/ 212261 w 600653"/>
              <a:gd name="connsiteY40" fmla="*/ 194851 h 562265"/>
              <a:gd name="connsiteX41" fmla="*/ 227479 w 600653"/>
              <a:gd name="connsiteY41" fmla="*/ 162925 h 562265"/>
              <a:gd name="connsiteX42" fmla="*/ 227479 w 600653"/>
              <a:gd name="connsiteY42" fmla="*/ 161964 h 562265"/>
              <a:gd name="connsiteX43" fmla="*/ 227479 w 600653"/>
              <a:gd name="connsiteY43" fmla="*/ 142347 h 562265"/>
              <a:gd name="connsiteX44" fmla="*/ 300292 w 600653"/>
              <a:gd name="connsiteY44" fmla="*/ 69648 h 562265"/>
              <a:gd name="connsiteX45" fmla="*/ 57792 w 600653"/>
              <a:gd name="connsiteY45" fmla="*/ 38472 h 562265"/>
              <a:gd name="connsiteX46" fmla="*/ 38528 w 600653"/>
              <a:gd name="connsiteY46" fmla="*/ 57708 h 562265"/>
              <a:gd name="connsiteX47" fmla="*/ 38528 w 600653"/>
              <a:gd name="connsiteY47" fmla="*/ 342591 h 562265"/>
              <a:gd name="connsiteX48" fmla="*/ 562125 w 600653"/>
              <a:gd name="connsiteY48" fmla="*/ 342591 h 562265"/>
              <a:gd name="connsiteX49" fmla="*/ 562125 w 600653"/>
              <a:gd name="connsiteY49" fmla="*/ 57708 h 562265"/>
              <a:gd name="connsiteX50" fmla="*/ 542861 w 600653"/>
              <a:gd name="connsiteY50" fmla="*/ 38472 h 562265"/>
              <a:gd name="connsiteX51" fmla="*/ 57792 w 600653"/>
              <a:gd name="connsiteY51" fmla="*/ 0 h 562265"/>
              <a:gd name="connsiteX52" fmla="*/ 542861 w 600653"/>
              <a:gd name="connsiteY52" fmla="*/ 0 h 562265"/>
              <a:gd name="connsiteX53" fmla="*/ 600653 w 600653"/>
              <a:gd name="connsiteY53" fmla="*/ 57708 h 562265"/>
              <a:gd name="connsiteX54" fmla="*/ 600653 w 600653"/>
              <a:gd name="connsiteY54" fmla="*/ 418766 h 562265"/>
              <a:gd name="connsiteX55" fmla="*/ 542861 w 600653"/>
              <a:gd name="connsiteY55" fmla="*/ 476473 h 562265"/>
              <a:gd name="connsiteX56" fmla="*/ 395298 w 600653"/>
              <a:gd name="connsiteY56" fmla="*/ 476473 h 562265"/>
              <a:gd name="connsiteX57" fmla="*/ 395298 w 600653"/>
              <a:gd name="connsiteY57" fmla="*/ 523793 h 562265"/>
              <a:gd name="connsiteX58" fmla="*/ 460411 w 600653"/>
              <a:gd name="connsiteY58" fmla="*/ 523793 h 562265"/>
              <a:gd name="connsiteX59" fmla="*/ 479675 w 600653"/>
              <a:gd name="connsiteY59" fmla="*/ 543029 h 562265"/>
              <a:gd name="connsiteX60" fmla="*/ 460411 w 600653"/>
              <a:gd name="connsiteY60" fmla="*/ 562265 h 562265"/>
              <a:gd name="connsiteX61" fmla="*/ 140435 w 600653"/>
              <a:gd name="connsiteY61" fmla="*/ 562265 h 562265"/>
              <a:gd name="connsiteX62" fmla="*/ 121171 w 600653"/>
              <a:gd name="connsiteY62" fmla="*/ 543029 h 562265"/>
              <a:gd name="connsiteX63" fmla="*/ 140435 w 600653"/>
              <a:gd name="connsiteY63" fmla="*/ 523793 h 562265"/>
              <a:gd name="connsiteX64" fmla="*/ 205355 w 600653"/>
              <a:gd name="connsiteY64" fmla="*/ 523793 h 562265"/>
              <a:gd name="connsiteX65" fmla="*/ 205355 w 600653"/>
              <a:gd name="connsiteY65" fmla="*/ 476473 h 562265"/>
              <a:gd name="connsiteX66" fmla="*/ 57792 w 600653"/>
              <a:gd name="connsiteY66" fmla="*/ 476473 h 562265"/>
              <a:gd name="connsiteX67" fmla="*/ 0 w 600653"/>
              <a:gd name="connsiteY67" fmla="*/ 418766 h 562265"/>
              <a:gd name="connsiteX68" fmla="*/ 0 w 600653"/>
              <a:gd name="connsiteY68" fmla="*/ 57708 h 562265"/>
              <a:gd name="connsiteX69" fmla="*/ 57792 w 600653"/>
              <a:gd name="connsiteY69" fmla="*/ 0 h 562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600653" h="562265">
                <a:moveTo>
                  <a:pt x="243883" y="476473"/>
                </a:moveTo>
                <a:lnTo>
                  <a:pt x="243883" y="521100"/>
                </a:lnTo>
                <a:lnTo>
                  <a:pt x="356770" y="521100"/>
                </a:lnTo>
                <a:lnTo>
                  <a:pt x="356770" y="476473"/>
                </a:lnTo>
                <a:close/>
                <a:moveTo>
                  <a:pt x="38528" y="381063"/>
                </a:moveTo>
                <a:lnTo>
                  <a:pt x="38528" y="418766"/>
                </a:lnTo>
                <a:cubicBezTo>
                  <a:pt x="38528" y="429345"/>
                  <a:pt x="47197" y="438001"/>
                  <a:pt x="57792" y="438001"/>
                </a:cubicBezTo>
                <a:lnTo>
                  <a:pt x="542861" y="438001"/>
                </a:lnTo>
                <a:cubicBezTo>
                  <a:pt x="553649" y="438001"/>
                  <a:pt x="562125" y="429345"/>
                  <a:pt x="562125" y="418766"/>
                </a:cubicBezTo>
                <a:lnTo>
                  <a:pt x="562125" y="381063"/>
                </a:lnTo>
                <a:close/>
                <a:moveTo>
                  <a:pt x="300326" y="210426"/>
                </a:moveTo>
                <a:cubicBezTo>
                  <a:pt x="308787" y="210426"/>
                  <a:pt x="315710" y="217356"/>
                  <a:pt x="315710" y="225826"/>
                </a:cubicBezTo>
                <a:lnTo>
                  <a:pt x="315710" y="251620"/>
                </a:lnTo>
                <a:cubicBezTo>
                  <a:pt x="315710" y="260089"/>
                  <a:pt x="308787" y="267019"/>
                  <a:pt x="300326" y="267019"/>
                </a:cubicBezTo>
                <a:cubicBezTo>
                  <a:pt x="291866" y="267019"/>
                  <a:pt x="284943" y="260089"/>
                  <a:pt x="284943" y="251620"/>
                </a:cubicBezTo>
                <a:lnTo>
                  <a:pt x="284943" y="225826"/>
                </a:lnTo>
                <a:cubicBezTo>
                  <a:pt x="284943" y="217356"/>
                  <a:pt x="291866" y="210426"/>
                  <a:pt x="300326" y="210426"/>
                </a:cubicBezTo>
                <a:close/>
                <a:moveTo>
                  <a:pt x="253291" y="184466"/>
                </a:moveTo>
                <a:cubicBezTo>
                  <a:pt x="247897" y="184466"/>
                  <a:pt x="243081" y="189274"/>
                  <a:pt x="243081" y="194851"/>
                </a:cubicBezTo>
                <a:lnTo>
                  <a:pt x="243081" y="281397"/>
                </a:lnTo>
                <a:cubicBezTo>
                  <a:pt x="243081" y="286974"/>
                  <a:pt x="247897" y="291782"/>
                  <a:pt x="253291" y="291782"/>
                </a:cubicBezTo>
                <a:lnTo>
                  <a:pt x="347292" y="291782"/>
                </a:lnTo>
                <a:cubicBezTo>
                  <a:pt x="352879" y="291782"/>
                  <a:pt x="357502" y="286974"/>
                  <a:pt x="357502" y="281397"/>
                </a:cubicBezTo>
                <a:lnTo>
                  <a:pt x="357502" y="194851"/>
                </a:lnTo>
                <a:cubicBezTo>
                  <a:pt x="357502" y="189274"/>
                  <a:pt x="352879" y="184466"/>
                  <a:pt x="347292" y="184466"/>
                </a:cubicBezTo>
                <a:close/>
                <a:moveTo>
                  <a:pt x="300292" y="100420"/>
                </a:moveTo>
                <a:cubicBezTo>
                  <a:pt x="277176" y="100420"/>
                  <a:pt x="258299" y="119268"/>
                  <a:pt x="258299" y="142347"/>
                </a:cubicBezTo>
                <a:lnTo>
                  <a:pt x="258299" y="153694"/>
                </a:lnTo>
                <a:lnTo>
                  <a:pt x="342477" y="153694"/>
                </a:lnTo>
                <a:lnTo>
                  <a:pt x="342477" y="142347"/>
                </a:lnTo>
                <a:cubicBezTo>
                  <a:pt x="342477" y="119268"/>
                  <a:pt x="323599" y="100420"/>
                  <a:pt x="300292" y="100420"/>
                </a:cubicBezTo>
                <a:close/>
                <a:moveTo>
                  <a:pt x="300292" y="69648"/>
                </a:moveTo>
                <a:cubicBezTo>
                  <a:pt x="340551" y="69648"/>
                  <a:pt x="373297" y="102343"/>
                  <a:pt x="373297" y="142347"/>
                </a:cubicBezTo>
                <a:lnTo>
                  <a:pt x="373297" y="161964"/>
                </a:lnTo>
                <a:cubicBezTo>
                  <a:pt x="373297" y="162348"/>
                  <a:pt x="373104" y="162541"/>
                  <a:pt x="373104" y="162925"/>
                </a:cubicBezTo>
                <a:cubicBezTo>
                  <a:pt x="382351" y="170426"/>
                  <a:pt x="388322" y="181965"/>
                  <a:pt x="388322" y="194851"/>
                </a:cubicBezTo>
                <a:lnTo>
                  <a:pt x="388322" y="281397"/>
                </a:lnTo>
                <a:cubicBezTo>
                  <a:pt x="388322" y="304091"/>
                  <a:pt x="370022" y="322554"/>
                  <a:pt x="347292" y="322554"/>
                </a:cubicBezTo>
                <a:lnTo>
                  <a:pt x="253291" y="322554"/>
                </a:lnTo>
                <a:cubicBezTo>
                  <a:pt x="230753" y="322554"/>
                  <a:pt x="212261" y="304091"/>
                  <a:pt x="212261" y="281397"/>
                </a:cubicBezTo>
                <a:lnTo>
                  <a:pt x="212261" y="194851"/>
                </a:lnTo>
                <a:cubicBezTo>
                  <a:pt x="212261" y="181965"/>
                  <a:pt x="218232" y="170426"/>
                  <a:pt x="227479" y="162925"/>
                </a:cubicBezTo>
                <a:cubicBezTo>
                  <a:pt x="227479" y="162541"/>
                  <a:pt x="227479" y="162348"/>
                  <a:pt x="227479" y="161964"/>
                </a:cubicBezTo>
                <a:lnTo>
                  <a:pt x="227479" y="142347"/>
                </a:lnTo>
                <a:cubicBezTo>
                  <a:pt x="227479" y="102343"/>
                  <a:pt x="260225" y="69648"/>
                  <a:pt x="300292" y="69648"/>
                </a:cubicBezTo>
                <a:close/>
                <a:moveTo>
                  <a:pt x="57792" y="38472"/>
                </a:moveTo>
                <a:cubicBezTo>
                  <a:pt x="47197" y="38472"/>
                  <a:pt x="38528" y="47128"/>
                  <a:pt x="38528" y="57708"/>
                </a:cubicBezTo>
                <a:lnTo>
                  <a:pt x="38528" y="342591"/>
                </a:lnTo>
                <a:lnTo>
                  <a:pt x="562125" y="342591"/>
                </a:lnTo>
                <a:lnTo>
                  <a:pt x="562125" y="57708"/>
                </a:lnTo>
                <a:cubicBezTo>
                  <a:pt x="562125" y="47128"/>
                  <a:pt x="553649" y="38472"/>
                  <a:pt x="542861" y="38472"/>
                </a:cubicBezTo>
                <a:close/>
                <a:moveTo>
                  <a:pt x="57792" y="0"/>
                </a:moveTo>
                <a:lnTo>
                  <a:pt x="542861" y="0"/>
                </a:lnTo>
                <a:cubicBezTo>
                  <a:pt x="574839" y="0"/>
                  <a:pt x="600653" y="25776"/>
                  <a:pt x="600653" y="57708"/>
                </a:cubicBezTo>
                <a:lnTo>
                  <a:pt x="600653" y="418766"/>
                </a:lnTo>
                <a:cubicBezTo>
                  <a:pt x="600653" y="450505"/>
                  <a:pt x="574839" y="476473"/>
                  <a:pt x="542861" y="476473"/>
                </a:cubicBezTo>
                <a:lnTo>
                  <a:pt x="395298" y="476473"/>
                </a:lnTo>
                <a:lnTo>
                  <a:pt x="395298" y="523793"/>
                </a:lnTo>
                <a:lnTo>
                  <a:pt x="460411" y="523793"/>
                </a:lnTo>
                <a:cubicBezTo>
                  <a:pt x="471006" y="523793"/>
                  <a:pt x="479675" y="532257"/>
                  <a:pt x="479675" y="543029"/>
                </a:cubicBezTo>
                <a:cubicBezTo>
                  <a:pt x="479675" y="553609"/>
                  <a:pt x="471006" y="562265"/>
                  <a:pt x="460411" y="562265"/>
                </a:cubicBezTo>
                <a:lnTo>
                  <a:pt x="140435" y="562265"/>
                </a:lnTo>
                <a:cubicBezTo>
                  <a:pt x="129840" y="562265"/>
                  <a:pt x="121171" y="553609"/>
                  <a:pt x="121171" y="543029"/>
                </a:cubicBezTo>
                <a:cubicBezTo>
                  <a:pt x="121171" y="532257"/>
                  <a:pt x="129840" y="523793"/>
                  <a:pt x="140435" y="523793"/>
                </a:cubicBezTo>
                <a:lnTo>
                  <a:pt x="205355" y="523793"/>
                </a:lnTo>
                <a:lnTo>
                  <a:pt x="205355" y="476473"/>
                </a:lnTo>
                <a:lnTo>
                  <a:pt x="57792" y="476473"/>
                </a:lnTo>
                <a:cubicBezTo>
                  <a:pt x="26006" y="476473"/>
                  <a:pt x="0" y="450505"/>
                  <a:pt x="0" y="418766"/>
                </a:cubicBezTo>
                <a:lnTo>
                  <a:pt x="0" y="57708"/>
                </a:lnTo>
                <a:cubicBezTo>
                  <a:pt x="0" y="25776"/>
                  <a:pt x="26006" y="0"/>
                  <a:pt x="577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椭圆 29"/>
          <p:cNvSpPr/>
          <p:nvPr/>
        </p:nvSpPr>
        <p:spPr>
          <a:xfrm>
            <a:off x="7214605" y="4905433"/>
            <a:ext cx="486150" cy="582568"/>
          </a:xfrm>
          <a:custGeom>
            <a:avLst/>
            <a:gdLst>
              <a:gd name="connsiteX0" fmla="*/ 234347 w 506307"/>
              <a:gd name="connsiteY0" fmla="*/ 379219 h 606722"/>
              <a:gd name="connsiteX1" fmla="*/ 271960 w 506307"/>
              <a:gd name="connsiteY1" fmla="*/ 379219 h 606722"/>
              <a:gd name="connsiteX2" fmla="*/ 278451 w 506307"/>
              <a:gd name="connsiteY2" fmla="*/ 385705 h 606722"/>
              <a:gd name="connsiteX3" fmla="*/ 278451 w 506307"/>
              <a:gd name="connsiteY3" fmla="*/ 448520 h 606722"/>
              <a:gd name="connsiteX4" fmla="*/ 271960 w 506307"/>
              <a:gd name="connsiteY4" fmla="*/ 455006 h 606722"/>
              <a:gd name="connsiteX5" fmla="*/ 234347 w 506307"/>
              <a:gd name="connsiteY5" fmla="*/ 455006 h 606722"/>
              <a:gd name="connsiteX6" fmla="*/ 227856 w 506307"/>
              <a:gd name="connsiteY6" fmla="*/ 448520 h 606722"/>
              <a:gd name="connsiteX7" fmla="*/ 227856 w 506307"/>
              <a:gd name="connsiteY7" fmla="*/ 385705 h 606722"/>
              <a:gd name="connsiteX8" fmla="*/ 234347 w 506307"/>
              <a:gd name="connsiteY8" fmla="*/ 379219 h 606722"/>
              <a:gd name="connsiteX9" fmla="*/ 234331 w 506307"/>
              <a:gd name="connsiteY9" fmla="*/ 328645 h 606722"/>
              <a:gd name="connsiteX10" fmla="*/ 177194 w 506307"/>
              <a:gd name="connsiteY10" fmla="*/ 385700 h 606722"/>
              <a:gd name="connsiteX11" fmla="*/ 177194 w 506307"/>
              <a:gd name="connsiteY11" fmla="*/ 448532 h 606722"/>
              <a:gd name="connsiteX12" fmla="*/ 234331 w 506307"/>
              <a:gd name="connsiteY12" fmla="*/ 505587 h 606722"/>
              <a:gd name="connsiteX13" fmla="*/ 271977 w 506307"/>
              <a:gd name="connsiteY13" fmla="*/ 505587 h 606722"/>
              <a:gd name="connsiteX14" fmla="*/ 329113 w 506307"/>
              <a:gd name="connsiteY14" fmla="*/ 448532 h 606722"/>
              <a:gd name="connsiteX15" fmla="*/ 329113 w 506307"/>
              <a:gd name="connsiteY15" fmla="*/ 385700 h 606722"/>
              <a:gd name="connsiteX16" fmla="*/ 271977 w 506307"/>
              <a:gd name="connsiteY16" fmla="*/ 328645 h 606722"/>
              <a:gd name="connsiteX17" fmla="*/ 253109 w 506307"/>
              <a:gd name="connsiteY17" fmla="*/ 0 h 606722"/>
              <a:gd name="connsiteX18" fmla="*/ 430303 w 506307"/>
              <a:gd name="connsiteY18" fmla="*/ 176942 h 606722"/>
              <a:gd name="connsiteX19" fmla="*/ 430303 w 506307"/>
              <a:gd name="connsiteY19" fmla="*/ 252749 h 606722"/>
              <a:gd name="connsiteX20" fmla="*/ 480943 w 506307"/>
              <a:gd name="connsiteY20" fmla="*/ 252749 h 606722"/>
              <a:gd name="connsiteX21" fmla="*/ 506307 w 506307"/>
              <a:gd name="connsiteY21" fmla="*/ 278077 h 606722"/>
              <a:gd name="connsiteX22" fmla="*/ 506307 w 506307"/>
              <a:gd name="connsiteY22" fmla="*/ 581394 h 606722"/>
              <a:gd name="connsiteX23" fmla="*/ 480943 w 506307"/>
              <a:gd name="connsiteY23" fmla="*/ 606722 h 606722"/>
              <a:gd name="connsiteX24" fmla="*/ 25275 w 506307"/>
              <a:gd name="connsiteY24" fmla="*/ 606722 h 606722"/>
              <a:gd name="connsiteX25" fmla="*/ 0 w 506307"/>
              <a:gd name="connsiteY25" fmla="*/ 581394 h 606722"/>
              <a:gd name="connsiteX26" fmla="*/ 0 w 506307"/>
              <a:gd name="connsiteY26" fmla="*/ 278077 h 606722"/>
              <a:gd name="connsiteX27" fmla="*/ 25275 w 506307"/>
              <a:gd name="connsiteY27" fmla="*/ 252749 h 606722"/>
              <a:gd name="connsiteX28" fmla="*/ 379753 w 506307"/>
              <a:gd name="connsiteY28" fmla="*/ 252749 h 606722"/>
              <a:gd name="connsiteX29" fmla="*/ 379753 w 506307"/>
              <a:gd name="connsiteY29" fmla="*/ 176942 h 606722"/>
              <a:gd name="connsiteX30" fmla="*/ 253109 w 506307"/>
              <a:gd name="connsiteY30" fmla="*/ 50568 h 606722"/>
              <a:gd name="connsiteX31" fmla="*/ 126554 w 506307"/>
              <a:gd name="connsiteY31" fmla="*/ 176942 h 606722"/>
              <a:gd name="connsiteX32" fmla="*/ 101279 w 506307"/>
              <a:gd name="connsiteY32" fmla="*/ 202270 h 606722"/>
              <a:gd name="connsiteX33" fmla="*/ 75915 w 506307"/>
              <a:gd name="connsiteY33" fmla="*/ 176942 h 606722"/>
              <a:gd name="connsiteX34" fmla="*/ 253109 w 506307"/>
              <a:gd name="connsiteY34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06307" h="606722">
                <a:moveTo>
                  <a:pt x="234347" y="379219"/>
                </a:moveTo>
                <a:lnTo>
                  <a:pt x="271960" y="379219"/>
                </a:lnTo>
                <a:cubicBezTo>
                  <a:pt x="275517" y="379219"/>
                  <a:pt x="278451" y="382062"/>
                  <a:pt x="278451" y="385705"/>
                </a:cubicBezTo>
                <a:lnTo>
                  <a:pt x="278451" y="448520"/>
                </a:lnTo>
                <a:cubicBezTo>
                  <a:pt x="278451" y="452074"/>
                  <a:pt x="275517" y="455006"/>
                  <a:pt x="271960" y="455006"/>
                </a:cubicBezTo>
                <a:lnTo>
                  <a:pt x="234347" y="455006"/>
                </a:lnTo>
                <a:cubicBezTo>
                  <a:pt x="230791" y="455006"/>
                  <a:pt x="227856" y="452074"/>
                  <a:pt x="227856" y="448520"/>
                </a:cubicBezTo>
                <a:lnTo>
                  <a:pt x="227856" y="385705"/>
                </a:lnTo>
                <a:cubicBezTo>
                  <a:pt x="227856" y="382062"/>
                  <a:pt x="230791" y="379219"/>
                  <a:pt x="234347" y="379219"/>
                </a:cubicBezTo>
                <a:close/>
                <a:moveTo>
                  <a:pt x="234331" y="328645"/>
                </a:moveTo>
                <a:cubicBezTo>
                  <a:pt x="202825" y="328645"/>
                  <a:pt x="177194" y="354240"/>
                  <a:pt x="177194" y="385700"/>
                </a:cubicBezTo>
                <a:lnTo>
                  <a:pt x="177194" y="448532"/>
                </a:lnTo>
                <a:cubicBezTo>
                  <a:pt x="177194" y="479992"/>
                  <a:pt x="202825" y="505587"/>
                  <a:pt x="234331" y="505587"/>
                </a:cubicBezTo>
                <a:lnTo>
                  <a:pt x="271977" y="505587"/>
                </a:lnTo>
                <a:cubicBezTo>
                  <a:pt x="303482" y="505587"/>
                  <a:pt x="329113" y="479992"/>
                  <a:pt x="329113" y="448532"/>
                </a:cubicBezTo>
                <a:lnTo>
                  <a:pt x="329113" y="385700"/>
                </a:lnTo>
                <a:cubicBezTo>
                  <a:pt x="329113" y="354240"/>
                  <a:pt x="303482" y="328645"/>
                  <a:pt x="271977" y="328645"/>
                </a:cubicBezTo>
                <a:close/>
                <a:moveTo>
                  <a:pt x="253109" y="0"/>
                </a:moveTo>
                <a:cubicBezTo>
                  <a:pt x="350829" y="0"/>
                  <a:pt x="430303" y="79362"/>
                  <a:pt x="430303" y="176942"/>
                </a:cubicBezTo>
                <a:lnTo>
                  <a:pt x="430303" y="252749"/>
                </a:lnTo>
                <a:lnTo>
                  <a:pt x="480943" y="252749"/>
                </a:lnTo>
                <a:cubicBezTo>
                  <a:pt x="494916" y="252749"/>
                  <a:pt x="506307" y="264124"/>
                  <a:pt x="506307" y="278077"/>
                </a:cubicBezTo>
                <a:lnTo>
                  <a:pt x="506307" y="581394"/>
                </a:lnTo>
                <a:cubicBezTo>
                  <a:pt x="506307" y="595435"/>
                  <a:pt x="494916" y="606722"/>
                  <a:pt x="480943" y="606722"/>
                </a:cubicBezTo>
                <a:lnTo>
                  <a:pt x="25275" y="606722"/>
                </a:lnTo>
                <a:cubicBezTo>
                  <a:pt x="11302" y="606722"/>
                  <a:pt x="0" y="595435"/>
                  <a:pt x="0" y="581394"/>
                </a:cubicBezTo>
                <a:lnTo>
                  <a:pt x="0" y="278077"/>
                </a:lnTo>
                <a:cubicBezTo>
                  <a:pt x="0" y="264124"/>
                  <a:pt x="11302" y="252749"/>
                  <a:pt x="25275" y="252749"/>
                </a:cubicBezTo>
                <a:lnTo>
                  <a:pt x="379753" y="252749"/>
                </a:lnTo>
                <a:lnTo>
                  <a:pt x="379753" y="176942"/>
                </a:lnTo>
                <a:cubicBezTo>
                  <a:pt x="379753" y="107267"/>
                  <a:pt x="322972" y="50568"/>
                  <a:pt x="253109" y="50568"/>
                </a:cubicBezTo>
                <a:cubicBezTo>
                  <a:pt x="183335" y="50568"/>
                  <a:pt x="126554" y="107267"/>
                  <a:pt x="126554" y="176942"/>
                </a:cubicBezTo>
                <a:cubicBezTo>
                  <a:pt x="126554" y="190895"/>
                  <a:pt x="115252" y="202270"/>
                  <a:pt x="101279" y="202270"/>
                </a:cubicBezTo>
                <a:cubicBezTo>
                  <a:pt x="87306" y="202270"/>
                  <a:pt x="75915" y="190895"/>
                  <a:pt x="75915" y="176942"/>
                </a:cubicBezTo>
                <a:cubicBezTo>
                  <a:pt x="75915" y="79362"/>
                  <a:pt x="155389" y="0"/>
                  <a:pt x="253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1" name="组合 4"/>
          <p:cNvGrpSpPr/>
          <p:nvPr/>
        </p:nvGrpSpPr>
        <p:grpSpPr>
          <a:xfrm>
            <a:off x="8202353" y="1365533"/>
            <a:ext cx="3222798" cy="2121467"/>
            <a:chOff x="2873155" y="1726015"/>
            <a:chExt cx="3222798" cy="2121467"/>
          </a:xfrm>
        </p:grpSpPr>
        <p:sp>
          <p:nvSpPr>
            <p:cNvPr id="12" name="任意多边形 5"/>
            <p:cNvSpPr/>
            <p:nvPr/>
          </p:nvSpPr>
          <p:spPr>
            <a:xfrm flipH="1">
              <a:off x="2873155" y="1726015"/>
              <a:ext cx="3222798" cy="2121467"/>
            </a:xfrm>
            <a:custGeom>
              <a:avLst/>
              <a:gdLst/>
              <a:ahLst/>
              <a:cxnLst/>
              <a:rect l="0" t="0" r="0" b="0"/>
              <a:pathLst>
                <a:path w="2936374" h="1932923">
                  <a:moveTo>
                    <a:pt x="940249" y="0"/>
                  </a:moveTo>
                  <a:lnTo>
                    <a:pt x="1995790" y="0"/>
                  </a:lnTo>
                  <a:cubicBezTo>
                    <a:pt x="2515258" y="0"/>
                    <a:pt x="2936374" y="420970"/>
                    <a:pt x="2936374" y="940264"/>
                  </a:cubicBezTo>
                  <a:lnTo>
                    <a:pt x="2936374" y="992499"/>
                  </a:lnTo>
                  <a:cubicBezTo>
                    <a:pt x="2936374" y="1511792"/>
                    <a:pt x="2515258" y="1932923"/>
                    <a:pt x="1995790" y="1932923"/>
                  </a:cubicBezTo>
                  <a:lnTo>
                    <a:pt x="940249" y="1932923"/>
                  </a:lnTo>
                  <a:cubicBezTo>
                    <a:pt x="420785" y="1932923"/>
                    <a:pt x="0" y="1511792"/>
                    <a:pt x="0" y="992499"/>
                  </a:cubicBezTo>
                  <a:lnTo>
                    <a:pt x="0" y="0"/>
                  </a:lnTo>
                  <a:lnTo>
                    <a:pt x="940249" y="0"/>
                  </a:lnTo>
                  <a:close/>
                </a:path>
              </a:pathLst>
            </a:custGeom>
            <a:noFill/>
            <a:ln w="7600" cap="flat">
              <a:noFill/>
              <a:beve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3308818" y="2220377"/>
              <a:ext cx="2351472" cy="1119281"/>
              <a:chOff x="3624780" y="2412339"/>
              <a:chExt cx="2351472" cy="1119281"/>
            </a:xfrm>
          </p:grpSpPr>
          <p:sp>
            <p:nvSpPr>
              <p:cNvPr id="14" name="文本框 13"/>
              <p:cNvSpPr txBox="1"/>
              <p:nvPr/>
            </p:nvSpPr>
            <p:spPr>
              <a:xfrm>
                <a:off x="3624780" y="2412339"/>
                <a:ext cx="2133781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b="1" dirty="0">
                    <a:solidFill>
                      <a:schemeClr val="bg1"/>
                    </a:solidFill>
                    <a:cs typeface="+mn-ea"/>
                    <a:sym typeface="+mn-lt"/>
                  </a:rPr>
                  <a:t>标题文字添加</a:t>
                </a: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3624780" y="2750893"/>
                <a:ext cx="2351472" cy="7807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1000" dirty="0">
                    <a:solidFill>
                      <a:schemeClr val="bg1"/>
                    </a:solidFill>
                    <a:cs typeface="+mn-ea"/>
                    <a:sym typeface="+mn-lt"/>
                  </a:rPr>
                  <a:t>The user can demonstrate on a projector or computer, or presentation and make it film to be used in a wider field</a:t>
                </a:r>
              </a:p>
            </p:txBody>
          </p:sp>
        </p:grpSp>
      </p:grpSp>
      <p:grpSp>
        <p:nvGrpSpPr>
          <p:cNvPr id="16" name="组合 4"/>
          <p:cNvGrpSpPr/>
          <p:nvPr/>
        </p:nvGrpSpPr>
        <p:grpSpPr>
          <a:xfrm>
            <a:off x="7586269" y="4135983"/>
            <a:ext cx="3222798" cy="2121467"/>
            <a:chOff x="2873155" y="1726015"/>
            <a:chExt cx="3222798" cy="2121467"/>
          </a:xfrm>
        </p:grpSpPr>
        <p:sp>
          <p:nvSpPr>
            <p:cNvPr id="17" name="任意多边形 5"/>
            <p:cNvSpPr/>
            <p:nvPr/>
          </p:nvSpPr>
          <p:spPr>
            <a:xfrm flipH="1">
              <a:off x="2873155" y="1726015"/>
              <a:ext cx="3222798" cy="2121467"/>
            </a:xfrm>
            <a:custGeom>
              <a:avLst/>
              <a:gdLst/>
              <a:ahLst/>
              <a:cxnLst/>
              <a:rect l="0" t="0" r="0" b="0"/>
              <a:pathLst>
                <a:path w="2936374" h="1932923">
                  <a:moveTo>
                    <a:pt x="940249" y="0"/>
                  </a:moveTo>
                  <a:lnTo>
                    <a:pt x="1995790" y="0"/>
                  </a:lnTo>
                  <a:cubicBezTo>
                    <a:pt x="2515258" y="0"/>
                    <a:pt x="2936374" y="420970"/>
                    <a:pt x="2936374" y="940264"/>
                  </a:cubicBezTo>
                  <a:lnTo>
                    <a:pt x="2936374" y="992499"/>
                  </a:lnTo>
                  <a:cubicBezTo>
                    <a:pt x="2936374" y="1511792"/>
                    <a:pt x="2515258" y="1932923"/>
                    <a:pt x="1995790" y="1932923"/>
                  </a:cubicBezTo>
                  <a:lnTo>
                    <a:pt x="940249" y="1932923"/>
                  </a:lnTo>
                  <a:cubicBezTo>
                    <a:pt x="420785" y="1932923"/>
                    <a:pt x="0" y="1511792"/>
                    <a:pt x="0" y="992499"/>
                  </a:cubicBezTo>
                  <a:lnTo>
                    <a:pt x="0" y="0"/>
                  </a:lnTo>
                  <a:lnTo>
                    <a:pt x="940249" y="0"/>
                  </a:lnTo>
                  <a:close/>
                </a:path>
              </a:pathLst>
            </a:custGeom>
            <a:noFill/>
            <a:ln w="7600" cap="flat">
              <a:noFill/>
              <a:beve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18" name="组合 12"/>
            <p:cNvGrpSpPr/>
            <p:nvPr/>
          </p:nvGrpSpPr>
          <p:grpSpPr>
            <a:xfrm>
              <a:off x="3308818" y="2220377"/>
              <a:ext cx="2351472" cy="1119281"/>
              <a:chOff x="3624780" y="2412339"/>
              <a:chExt cx="2351472" cy="1119281"/>
            </a:xfrm>
          </p:grpSpPr>
          <p:sp>
            <p:nvSpPr>
              <p:cNvPr id="19" name="文本框 18"/>
              <p:cNvSpPr txBox="1"/>
              <p:nvPr/>
            </p:nvSpPr>
            <p:spPr>
              <a:xfrm>
                <a:off x="3624780" y="2412339"/>
                <a:ext cx="2133781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b="1" dirty="0">
                    <a:solidFill>
                      <a:schemeClr val="bg1"/>
                    </a:solidFill>
                    <a:cs typeface="+mn-ea"/>
                    <a:sym typeface="+mn-lt"/>
                  </a:rPr>
                  <a:t>标题文字添加</a:t>
                </a: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3624780" y="2750893"/>
                <a:ext cx="2351472" cy="7807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1000" dirty="0">
                    <a:solidFill>
                      <a:schemeClr val="bg1"/>
                    </a:solidFill>
                    <a:cs typeface="+mn-ea"/>
                    <a:sym typeface="+mn-lt"/>
                  </a:rPr>
                  <a:t>The user can demonstrate on a projector or computer, or presentation and make it film to be used in a wider field</a:t>
                </a:r>
              </a:p>
            </p:txBody>
          </p:sp>
        </p:grpSp>
      </p:grpSp>
      <p:grpSp>
        <p:nvGrpSpPr>
          <p:cNvPr id="21" name="组合 4"/>
          <p:cNvGrpSpPr/>
          <p:nvPr/>
        </p:nvGrpSpPr>
        <p:grpSpPr>
          <a:xfrm>
            <a:off x="848498" y="1015066"/>
            <a:ext cx="3222798" cy="2121467"/>
            <a:chOff x="2873155" y="1726015"/>
            <a:chExt cx="3222798" cy="2121467"/>
          </a:xfrm>
        </p:grpSpPr>
        <p:sp>
          <p:nvSpPr>
            <p:cNvPr id="22" name="任意多边形 5"/>
            <p:cNvSpPr/>
            <p:nvPr/>
          </p:nvSpPr>
          <p:spPr>
            <a:xfrm flipH="1">
              <a:off x="2873155" y="1726015"/>
              <a:ext cx="3222798" cy="2121467"/>
            </a:xfrm>
            <a:custGeom>
              <a:avLst/>
              <a:gdLst/>
              <a:ahLst/>
              <a:cxnLst/>
              <a:rect l="0" t="0" r="0" b="0"/>
              <a:pathLst>
                <a:path w="2936374" h="1932923">
                  <a:moveTo>
                    <a:pt x="940249" y="0"/>
                  </a:moveTo>
                  <a:lnTo>
                    <a:pt x="1995790" y="0"/>
                  </a:lnTo>
                  <a:cubicBezTo>
                    <a:pt x="2515258" y="0"/>
                    <a:pt x="2936374" y="420970"/>
                    <a:pt x="2936374" y="940264"/>
                  </a:cubicBezTo>
                  <a:lnTo>
                    <a:pt x="2936374" y="992499"/>
                  </a:lnTo>
                  <a:cubicBezTo>
                    <a:pt x="2936374" y="1511792"/>
                    <a:pt x="2515258" y="1932923"/>
                    <a:pt x="1995790" y="1932923"/>
                  </a:cubicBezTo>
                  <a:lnTo>
                    <a:pt x="940249" y="1932923"/>
                  </a:lnTo>
                  <a:cubicBezTo>
                    <a:pt x="420785" y="1932923"/>
                    <a:pt x="0" y="1511792"/>
                    <a:pt x="0" y="992499"/>
                  </a:cubicBezTo>
                  <a:lnTo>
                    <a:pt x="0" y="0"/>
                  </a:lnTo>
                  <a:lnTo>
                    <a:pt x="940249" y="0"/>
                  </a:lnTo>
                  <a:close/>
                </a:path>
              </a:pathLst>
            </a:custGeom>
            <a:noFill/>
            <a:ln w="7600" cap="flat">
              <a:noFill/>
              <a:beve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23" name="组合 12"/>
            <p:cNvGrpSpPr/>
            <p:nvPr/>
          </p:nvGrpSpPr>
          <p:grpSpPr>
            <a:xfrm>
              <a:off x="3308818" y="2220377"/>
              <a:ext cx="2351472" cy="1119281"/>
              <a:chOff x="3624780" y="2412339"/>
              <a:chExt cx="2351472" cy="1119281"/>
            </a:xfrm>
          </p:grpSpPr>
          <p:sp>
            <p:nvSpPr>
              <p:cNvPr id="24" name="文本框 23"/>
              <p:cNvSpPr txBox="1"/>
              <p:nvPr/>
            </p:nvSpPr>
            <p:spPr>
              <a:xfrm>
                <a:off x="3842471" y="2412339"/>
                <a:ext cx="2133781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/>
                <a:r>
                  <a:rPr lang="zh-CN" altLang="en-US" b="1" dirty="0">
                    <a:solidFill>
                      <a:schemeClr val="bg1"/>
                    </a:solidFill>
                    <a:cs typeface="+mn-ea"/>
                    <a:sym typeface="+mn-lt"/>
                  </a:rPr>
                  <a:t>标题文字添加</a:t>
                </a: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3624780" y="2750893"/>
                <a:ext cx="2351472" cy="7807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>
                  <a:lnSpc>
                    <a:spcPct val="114000"/>
                  </a:lnSpc>
                </a:pPr>
                <a:r>
                  <a:rPr lang="en-US" altLang="zh-CN" sz="1000" dirty="0">
                    <a:solidFill>
                      <a:schemeClr val="bg1"/>
                    </a:solidFill>
                    <a:cs typeface="+mn-ea"/>
                    <a:sym typeface="+mn-lt"/>
                  </a:rPr>
                  <a:t>The user can demonstrate on a projector or computer, or presentation and make it film to be used in a wider field</a:t>
                </a:r>
              </a:p>
            </p:txBody>
          </p:sp>
        </p:grpSp>
      </p:grpSp>
      <p:grpSp>
        <p:nvGrpSpPr>
          <p:cNvPr id="26" name="组合 4"/>
          <p:cNvGrpSpPr/>
          <p:nvPr/>
        </p:nvGrpSpPr>
        <p:grpSpPr>
          <a:xfrm>
            <a:off x="643216" y="4060353"/>
            <a:ext cx="3222798" cy="2121467"/>
            <a:chOff x="2873155" y="1726015"/>
            <a:chExt cx="3222798" cy="2121467"/>
          </a:xfrm>
        </p:grpSpPr>
        <p:sp>
          <p:nvSpPr>
            <p:cNvPr id="27" name="任意多边形 5"/>
            <p:cNvSpPr/>
            <p:nvPr/>
          </p:nvSpPr>
          <p:spPr>
            <a:xfrm flipH="1">
              <a:off x="2873155" y="1726015"/>
              <a:ext cx="3222798" cy="2121467"/>
            </a:xfrm>
            <a:custGeom>
              <a:avLst/>
              <a:gdLst/>
              <a:ahLst/>
              <a:cxnLst/>
              <a:rect l="0" t="0" r="0" b="0"/>
              <a:pathLst>
                <a:path w="2936374" h="1932923">
                  <a:moveTo>
                    <a:pt x="940249" y="0"/>
                  </a:moveTo>
                  <a:lnTo>
                    <a:pt x="1995790" y="0"/>
                  </a:lnTo>
                  <a:cubicBezTo>
                    <a:pt x="2515258" y="0"/>
                    <a:pt x="2936374" y="420970"/>
                    <a:pt x="2936374" y="940264"/>
                  </a:cubicBezTo>
                  <a:lnTo>
                    <a:pt x="2936374" y="992499"/>
                  </a:lnTo>
                  <a:cubicBezTo>
                    <a:pt x="2936374" y="1511792"/>
                    <a:pt x="2515258" y="1932923"/>
                    <a:pt x="1995790" y="1932923"/>
                  </a:cubicBezTo>
                  <a:lnTo>
                    <a:pt x="940249" y="1932923"/>
                  </a:lnTo>
                  <a:cubicBezTo>
                    <a:pt x="420785" y="1932923"/>
                    <a:pt x="0" y="1511792"/>
                    <a:pt x="0" y="992499"/>
                  </a:cubicBezTo>
                  <a:lnTo>
                    <a:pt x="0" y="0"/>
                  </a:lnTo>
                  <a:lnTo>
                    <a:pt x="940249" y="0"/>
                  </a:lnTo>
                  <a:close/>
                </a:path>
              </a:pathLst>
            </a:custGeom>
            <a:noFill/>
            <a:ln w="7600" cap="flat">
              <a:noFill/>
              <a:beve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28" name="组合 12"/>
            <p:cNvGrpSpPr/>
            <p:nvPr/>
          </p:nvGrpSpPr>
          <p:grpSpPr>
            <a:xfrm>
              <a:off x="3308818" y="2220377"/>
              <a:ext cx="2351472" cy="1119281"/>
              <a:chOff x="3624780" y="2412339"/>
              <a:chExt cx="2351472" cy="1119281"/>
            </a:xfrm>
          </p:grpSpPr>
          <p:sp>
            <p:nvSpPr>
              <p:cNvPr id="29" name="文本框 28"/>
              <p:cNvSpPr txBox="1"/>
              <p:nvPr/>
            </p:nvSpPr>
            <p:spPr>
              <a:xfrm>
                <a:off x="3842471" y="2412339"/>
                <a:ext cx="2133781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/>
                <a:r>
                  <a:rPr lang="zh-CN" altLang="en-US" b="1" dirty="0">
                    <a:solidFill>
                      <a:schemeClr val="bg1"/>
                    </a:solidFill>
                    <a:cs typeface="+mn-ea"/>
                    <a:sym typeface="+mn-lt"/>
                  </a:rPr>
                  <a:t>标题文字添加</a:t>
                </a:r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3624780" y="2750893"/>
                <a:ext cx="2351472" cy="7807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>
                  <a:lnSpc>
                    <a:spcPct val="114000"/>
                  </a:lnSpc>
                </a:pPr>
                <a:r>
                  <a:rPr lang="en-US" altLang="zh-CN" sz="1000" dirty="0">
                    <a:solidFill>
                      <a:schemeClr val="bg1"/>
                    </a:solidFill>
                    <a:cs typeface="+mn-ea"/>
                    <a:sym typeface="+mn-lt"/>
                  </a:rPr>
                  <a:t>The user can demonstrate on a projector or computer, or presentation and make it film to be used in a wider field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17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90"/>
          <p:cNvSpPr txBox="1">
            <a:spLocks noChangeArrowheads="1"/>
          </p:cNvSpPr>
          <p:nvPr/>
        </p:nvSpPr>
        <p:spPr bwMode="auto">
          <a:xfrm>
            <a:off x="4776929" y="2033467"/>
            <a:ext cx="263814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1" lang="en-US" altLang="zh-CN" sz="4800" i="1" dirty="0">
                <a:solidFill>
                  <a:schemeClr val="bg1"/>
                </a:solidFill>
                <a:cs typeface="+mn-ea"/>
                <a:sym typeface="+mn-lt"/>
              </a:rPr>
              <a:t>PART.04</a:t>
            </a:r>
            <a:endParaRPr kumimoji="1" lang="zh-CN" altLang="en-US" sz="4800" i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" name="组合 74"/>
          <p:cNvGrpSpPr>
            <a:grpSpLocks/>
          </p:cNvGrpSpPr>
          <p:nvPr/>
        </p:nvGrpSpPr>
        <p:grpSpPr bwMode="auto">
          <a:xfrm>
            <a:off x="900953" y="2386084"/>
            <a:ext cx="3638078" cy="125763"/>
            <a:chOff x="0" y="0"/>
            <a:chExt cx="4645994" cy="76200"/>
          </a:xfrm>
        </p:grpSpPr>
        <p:cxnSp>
          <p:nvCxnSpPr>
            <p:cNvPr id="4" name="直接连接符 80"/>
            <p:cNvCxnSpPr>
              <a:cxnSpLocks noChangeShapeType="1"/>
            </p:cNvCxnSpPr>
            <p:nvPr/>
          </p:nvCxnSpPr>
          <p:spPr bwMode="auto">
            <a:xfrm>
              <a:off x="0" y="0"/>
              <a:ext cx="4645994" cy="0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5" name="直接连接符 81"/>
            <p:cNvCxnSpPr>
              <a:cxnSpLocks noChangeShapeType="1"/>
            </p:cNvCxnSpPr>
            <p:nvPr/>
          </p:nvCxnSpPr>
          <p:spPr bwMode="auto">
            <a:xfrm>
              <a:off x="0" y="76200"/>
              <a:ext cx="4645994" cy="0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round/>
              <a:headEnd/>
              <a:tailEnd/>
            </a:ln>
          </p:spPr>
        </p:cxnSp>
      </p:grpSp>
      <p:grpSp>
        <p:nvGrpSpPr>
          <p:cNvPr id="6" name="组合 82"/>
          <p:cNvGrpSpPr>
            <a:grpSpLocks/>
          </p:cNvGrpSpPr>
          <p:nvPr/>
        </p:nvGrpSpPr>
        <p:grpSpPr bwMode="auto">
          <a:xfrm>
            <a:off x="7652970" y="2386084"/>
            <a:ext cx="3642559" cy="125762"/>
            <a:chOff x="0" y="0"/>
            <a:chExt cx="4645994" cy="76200"/>
          </a:xfrm>
        </p:grpSpPr>
        <p:cxnSp>
          <p:nvCxnSpPr>
            <p:cNvPr id="7" name="直接连接符 83"/>
            <p:cNvCxnSpPr>
              <a:cxnSpLocks noChangeShapeType="1"/>
            </p:cNvCxnSpPr>
            <p:nvPr/>
          </p:nvCxnSpPr>
          <p:spPr bwMode="auto">
            <a:xfrm>
              <a:off x="0" y="0"/>
              <a:ext cx="4645994" cy="0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8" name="直接连接符 84"/>
            <p:cNvCxnSpPr>
              <a:cxnSpLocks noChangeShapeType="1"/>
            </p:cNvCxnSpPr>
            <p:nvPr/>
          </p:nvCxnSpPr>
          <p:spPr bwMode="auto">
            <a:xfrm>
              <a:off x="0" y="76200"/>
              <a:ext cx="4645994" cy="0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round/>
              <a:headEnd/>
              <a:tailEnd/>
            </a:ln>
          </p:spPr>
        </p:cxnSp>
      </p:grpSp>
      <p:sp>
        <p:nvSpPr>
          <p:cNvPr id="9" name="文本框 8"/>
          <p:cNvSpPr txBox="1"/>
          <p:nvPr/>
        </p:nvSpPr>
        <p:spPr>
          <a:xfrm>
            <a:off x="2205788" y="3394514"/>
            <a:ext cx="79488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schemeClr val="bg1"/>
                </a:solidFill>
                <a:cs typeface="+mn-ea"/>
                <a:sym typeface="+mn-lt"/>
              </a:rPr>
              <a:t>标题文字内容</a:t>
            </a:r>
            <a:endParaRPr lang="en-US" altLang="zh-CN" sz="4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7FA63805-87CB-422B-B447-9B23C593D471}"/>
              </a:ext>
            </a:extLst>
          </p:cNvPr>
          <p:cNvSpPr/>
          <p:nvPr/>
        </p:nvSpPr>
        <p:spPr>
          <a:xfrm>
            <a:off x="1844842" y="4289718"/>
            <a:ext cx="8502316" cy="847592"/>
          </a:xfrm>
          <a:prstGeom prst="rect">
            <a:avLst/>
          </a:prstGeom>
        </p:spPr>
        <p:txBody>
          <a:bodyPr wrap="square" lIns="48757" tIns="24378" rIns="48757" bIns="24378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i="1" dirty="0">
                <a:solidFill>
                  <a:schemeClr val="bg1"/>
                </a:solidFill>
                <a:cs typeface="+mn-ea"/>
                <a:sym typeface="+mn-lt"/>
              </a:rPr>
              <a:t>Each day is a new beginning Seize new opportunities from now on Each day is </a:t>
            </a:r>
          </a:p>
          <a:p>
            <a:pPr algn="ctr">
              <a:lnSpc>
                <a:spcPct val="150000"/>
              </a:lnSpc>
            </a:pPr>
            <a:r>
              <a:rPr lang="en-US" altLang="zh-CN" sz="1200" i="1" dirty="0">
                <a:solidFill>
                  <a:schemeClr val="bg1"/>
                </a:solidFill>
                <a:cs typeface="+mn-ea"/>
                <a:sym typeface="+mn-lt"/>
              </a:rPr>
              <a:t>a new beginning Seize new opportunities from now </a:t>
            </a:r>
            <a:r>
              <a:rPr lang="en-US" altLang="zh-CN" sz="1200" i="1" dirty="0" err="1">
                <a:solidFill>
                  <a:schemeClr val="bg1"/>
                </a:solidFill>
                <a:cs typeface="+mn-ea"/>
                <a:sym typeface="+mn-lt"/>
              </a:rPr>
              <a:t>onEach</a:t>
            </a:r>
            <a:r>
              <a:rPr lang="en-US" altLang="zh-CN" sz="1200" i="1" dirty="0">
                <a:solidFill>
                  <a:schemeClr val="bg1"/>
                </a:solidFill>
                <a:cs typeface="+mn-ea"/>
                <a:sym typeface="+mn-lt"/>
              </a:rPr>
              <a:t> day is a new beginning Seize new opportunities from now on</a:t>
            </a:r>
          </a:p>
        </p:txBody>
      </p:sp>
    </p:spTree>
    <p:extLst>
      <p:ext uri="{BB962C8B-B14F-4D97-AF65-F5344CB8AC3E}">
        <p14:creationId xmlns:p14="http://schemas.microsoft.com/office/powerpoint/2010/main" val="202204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0"/>
          <p:cNvCxnSpPr/>
          <p:nvPr/>
        </p:nvCxnSpPr>
        <p:spPr>
          <a:xfrm>
            <a:off x="3545037" y="3970758"/>
            <a:ext cx="0" cy="1512168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11"/>
          <p:cNvCxnSpPr/>
          <p:nvPr/>
        </p:nvCxnSpPr>
        <p:spPr>
          <a:xfrm>
            <a:off x="6009727" y="3970758"/>
            <a:ext cx="0" cy="1512168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12"/>
          <p:cNvCxnSpPr/>
          <p:nvPr/>
        </p:nvCxnSpPr>
        <p:spPr>
          <a:xfrm>
            <a:off x="8474417" y="3970758"/>
            <a:ext cx="0" cy="1512168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65"/>
          <p:cNvGrpSpPr/>
          <p:nvPr/>
        </p:nvGrpSpPr>
        <p:grpSpPr>
          <a:xfrm>
            <a:off x="1325811" y="4182525"/>
            <a:ext cx="1973762" cy="1019389"/>
            <a:chOff x="2197445" y="2412894"/>
            <a:chExt cx="1973762" cy="1019389"/>
          </a:xfrm>
        </p:grpSpPr>
        <p:sp>
          <p:nvSpPr>
            <p:cNvPr id="6" name="文本框 5"/>
            <p:cNvSpPr txBox="1"/>
            <p:nvPr/>
          </p:nvSpPr>
          <p:spPr>
            <a:xfrm>
              <a:off x="2273643" y="2412894"/>
              <a:ext cx="18213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197445" y="2801276"/>
              <a:ext cx="1973762" cy="63100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bg1"/>
                  </a:solidFill>
                  <a:cs typeface="+mn-ea"/>
                  <a:sym typeface="+mn-lt"/>
                </a:rPr>
                <a:t>print the presentation and make it into a film to be used in a wider field</a:t>
              </a:r>
            </a:p>
          </p:txBody>
        </p:sp>
      </p:grpSp>
      <p:grpSp>
        <p:nvGrpSpPr>
          <p:cNvPr id="8" name="组合 68"/>
          <p:cNvGrpSpPr/>
          <p:nvPr/>
        </p:nvGrpSpPr>
        <p:grpSpPr>
          <a:xfrm>
            <a:off x="3790501" y="4182525"/>
            <a:ext cx="1973762" cy="1019389"/>
            <a:chOff x="2197445" y="2412894"/>
            <a:chExt cx="1973762" cy="1019389"/>
          </a:xfrm>
        </p:grpSpPr>
        <p:sp>
          <p:nvSpPr>
            <p:cNvPr id="9" name="文本框 8"/>
            <p:cNvSpPr txBox="1"/>
            <p:nvPr/>
          </p:nvSpPr>
          <p:spPr>
            <a:xfrm>
              <a:off x="2273643" y="2412894"/>
              <a:ext cx="18213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197445" y="2801276"/>
              <a:ext cx="1973762" cy="63100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bg1"/>
                  </a:solidFill>
                  <a:cs typeface="+mn-ea"/>
                  <a:sym typeface="+mn-lt"/>
                </a:rPr>
                <a:t>print the presentation and make it into a film to be used in a wider field</a:t>
              </a:r>
            </a:p>
          </p:txBody>
        </p:sp>
      </p:grpSp>
      <p:grpSp>
        <p:nvGrpSpPr>
          <p:cNvPr id="11" name="组合 71"/>
          <p:cNvGrpSpPr/>
          <p:nvPr/>
        </p:nvGrpSpPr>
        <p:grpSpPr>
          <a:xfrm>
            <a:off x="6255191" y="4182525"/>
            <a:ext cx="1973762" cy="1019389"/>
            <a:chOff x="2197445" y="2412894"/>
            <a:chExt cx="1973762" cy="1019389"/>
          </a:xfrm>
        </p:grpSpPr>
        <p:sp>
          <p:nvSpPr>
            <p:cNvPr id="12" name="文本框 11"/>
            <p:cNvSpPr txBox="1"/>
            <p:nvPr/>
          </p:nvSpPr>
          <p:spPr>
            <a:xfrm>
              <a:off x="2273643" y="2412894"/>
              <a:ext cx="18213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197445" y="2801276"/>
              <a:ext cx="1973762" cy="63100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bg1"/>
                  </a:solidFill>
                  <a:cs typeface="+mn-ea"/>
                  <a:sym typeface="+mn-lt"/>
                </a:rPr>
                <a:t>print the presentation and make it into a film to be used in a wider field</a:t>
              </a:r>
            </a:p>
          </p:txBody>
        </p:sp>
      </p:grpSp>
      <p:grpSp>
        <p:nvGrpSpPr>
          <p:cNvPr id="14" name="组合 74"/>
          <p:cNvGrpSpPr/>
          <p:nvPr/>
        </p:nvGrpSpPr>
        <p:grpSpPr>
          <a:xfrm>
            <a:off x="8719880" y="4182525"/>
            <a:ext cx="1973762" cy="1019389"/>
            <a:chOff x="2197445" y="2412894"/>
            <a:chExt cx="1973762" cy="1019389"/>
          </a:xfrm>
        </p:grpSpPr>
        <p:sp>
          <p:nvSpPr>
            <p:cNvPr id="15" name="文本框 14"/>
            <p:cNvSpPr txBox="1"/>
            <p:nvPr/>
          </p:nvSpPr>
          <p:spPr>
            <a:xfrm>
              <a:off x="2273643" y="2412894"/>
              <a:ext cx="18213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2197445" y="2801276"/>
              <a:ext cx="1973762" cy="63100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bg1"/>
                  </a:solidFill>
                  <a:cs typeface="+mn-ea"/>
                  <a:sym typeface="+mn-lt"/>
                </a:rPr>
                <a:t>print the presentation and make it into a film to be used in a wider field</a:t>
              </a: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1583" y="1252329"/>
            <a:ext cx="9212059" cy="233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00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 7"/>
          <p:cNvGrpSpPr/>
          <p:nvPr/>
        </p:nvGrpSpPr>
        <p:grpSpPr>
          <a:xfrm>
            <a:off x="1385047" y="2286001"/>
            <a:ext cx="4491318" cy="1371600"/>
            <a:chOff x="1385047" y="1627095"/>
            <a:chExt cx="4491318" cy="1371600"/>
          </a:xfrm>
        </p:grpSpPr>
        <p:grpSp>
          <p:nvGrpSpPr>
            <p:cNvPr id="7" name="组 6"/>
            <p:cNvGrpSpPr/>
            <p:nvPr/>
          </p:nvGrpSpPr>
          <p:grpSpPr>
            <a:xfrm>
              <a:off x="2380937" y="1842894"/>
              <a:ext cx="3199592" cy="940001"/>
              <a:chOff x="2380937" y="1923574"/>
              <a:chExt cx="3199592" cy="940001"/>
            </a:xfrm>
          </p:grpSpPr>
          <p:sp>
            <p:nvSpPr>
              <p:cNvPr id="2" name="矩形 1">
                <a:extLst>
                  <a:ext uri="{FF2B5EF4-FFF2-40B4-BE49-F238E27FC236}">
                    <a16:creationId xmlns="" xmlns:a16="http://schemas.microsoft.com/office/drawing/2014/main" id="{1431A0B2-DD05-4002-9EDA-2AD07279B851}"/>
                  </a:ext>
                </a:extLst>
              </p:cNvPr>
              <p:cNvSpPr/>
              <p:nvPr/>
            </p:nvSpPr>
            <p:spPr>
              <a:xfrm>
                <a:off x="2842601" y="1923574"/>
                <a:ext cx="203132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2400" b="1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标题文字内容</a:t>
                </a:r>
                <a:endParaRPr lang="zh-CN" altLang="en-US" sz="24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" name="Rectangle 120">
                <a:extLst>
                  <a:ext uri="{FF2B5EF4-FFF2-40B4-BE49-F238E27FC236}">
                    <a16:creationId xmlns="" xmlns:a16="http://schemas.microsoft.com/office/drawing/2014/main" id="{B73165B4-F6A7-43D0-B3E3-630258AA1194}"/>
                  </a:ext>
                </a:extLst>
              </p:cNvPr>
              <p:cNvSpPr/>
              <p:nvPr/>
            </p:nvSpPr>
            <p:spPr>
              <a:xfrm>
                <a:off x="2380937" y="2385239"/>
                <a:ext cx="3199592" cy="4783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1100" dirty="0">
                    <a:solidFill>
                      <a:schemeClr val="bg1"/>
                    </a:solidFill>
                    <a:cs typeface="+mn-ea"/>
                    <a:sym typeface="+mn-lt"/>
                  </a:rPr>
                  <a:t>The user can demonstrate on a projector or computer, or presentation</a:t>
                </a:r>
              </a:p>
            </p:txBody>
          </p:sp>
        </p:grpSp>
        <p:sp>
          <p:nvSpPr>
            <p:cNvPr id="5" name="圆角矩形 4"/>
            <p:cNvSpPr/>
            <p:nvPr/>
          </p:nvSpPr>
          <p:spPr>
            <a:xfrm>
              <a:off x="1385047" y="1627095"/>
              <a:ext cx="4491318" cy="1371600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579159" y="1958952"/>
              <a:ext cx="78739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4000" i="1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kumimoji="1" lang="zh-CN" altLang="en-US" sz="4000" i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 8"/>
          <p:cNvGrpSpPr/>
          <p:nvPr/>
        </p:nvGrpSpPr>
        <p:grpSpPr>
          <a:xfrm>
            <a:off x="6331480" y="2286001"/>
            <a:ext cx="4491318" cy="1371600"/>
            <a:chOff x="1385047" y="1627095"/>
            <a:chExt cx="4491318" cy="1371600"/>
          </a:xfrm>
        </p:grpSpPr>
        <p:grpSp>
          <p:nvGrpSpPr>
            <p:cNvPr id="10" name="组 9"/>
            <p:cNvGrpSpPr/>
            <p:nvPr/>
          </p:nvGrpSpPr>
          <p:grpSpPr>
            <a:xfrm>
              <a:off x="2380937" y="1842894"/>
              <a:ext cx="3199592" cy="940001"/>
              <a:chOff x="2380937" y="1923574"/>
              <a:chExt cx="3199592" cy="940001"/>
            </a:xfrm>
          </p:grpSpPr>
          <p:sp>
            <p:nvSpPr>
              <p:cNvPr id="13" name="矩形 12">
                <a:extLst>
                  <a:ext uri="{FF2B5EF4-FFF2-40B4-BE49-F238E27FC236}">
                    <a16:creationId xmlns="" xmlns:a16="http://schemas.microsoft.com/office/drawing/2014/main" id="{1431A0B2-DD05-4002-9EDA-2AD07279B851}"/>
                  </a:ext>
                </a:extLst>
              </p:cNvPr>
              <p:cNvSpPr/>
              <p:nvPr/>
            </p:nvSpPr>
            <p:spPr>
              <a:xfrm>
                <a:off x="2534824" y="1923574"/>
                <a:ext cx="203132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2400" b="1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标题文字内容</a:t>
                </a:r>
                <a:endParaRPr lang="zh-CN" altLang="en-US" sz="24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Rectangle 120">
                <a:extLst>
                  <a:ext uri="{FF2B5EF4-FFF2-40B4-BE49-F238E27FC236}">
                    <a16:creationId xmlns="" xmlns:a16="http://schemas.microsoft.com/office/drawing/2014/main" id="{B73165B4-F6A7-43D0-B3E3-630258AA1194}"/>
                  </a:ext>
                </a:extLst>
              </p:cNvPr>
              <p:cNvSpPr/>
              <p:nvPr/>
            </p:nvSpPr>
            <p:spPr>
              <a:xfrm>
                <a:off x="2380937" y="2385239"/>
                <a:ext cx="3199592" cy="4783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1100" dirty="0">
                    <a:solidFill>
                      <a:schemeClr val="bg1"/>
                    </a:solidFill>
                    <a:cs typeface="+mn-ea"/>
                    <a:sym typeface="+mn-lt"/>
                  </a:rPr>
                  <a:t>The user can demonstrate on a projector or computer, or presentation</a:t>
                </a:r>
              </a:p>
            </p:txBody>
          </p:sp>
        </p:grpSp>
        <p:sp>
          <p:nvSpPr>
            <p:cNvPr id="11" name="圆角矩形 10"/>
            <p:cNvSpPr/>
            <p:nvPr/>
          </p:nvSpPr>
          <p:spPr>
            <a:xfrm>
              <a:off x="1385047" y="1627095"/>
              <a:ext cx="4491318" cy="1371600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579159" y="1958952"/>
              <a:ext cx="78739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4000" i="1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kumimoji="1" lang="zh-CN" altLang="en-US" sz="4000" i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 14"/>
          <p:cNvGrpSpPr/>
          <p:nvPr/>
        </p:nvGrpSpPr>
        <p:grpSpPr>
          <a:xfrm>
            <a:off x="1385047" y="4119265"/>
            <a:ext cx="4491318" cy="1371600"/>
            <a:chOff x="1385047" y="1627095"/>
            <a:chExt cx="4491318" cy="1371600"/>
          </a:xfrm>
        </p:grpSpPr>
        <p:grpSp>
          <p:nvGrpSpPr>
            <p:cNvPr id="16" name="组 15"/>
            <p:cNvGrpSpPr/>
            <p:nvPr/>
          </p:nvGrpSpPr>
          <p:grpSpPr>
            <a:xfrm>
              <a:off x="2380934" y="1842894"/>
              <a:ext cx="3199595" cy="940001"/>
              <a:chOff x="2380934" y="1923574"/>
              <a:chExt cx="3199595" cy="940001"/>
            </a:xfrm>
          </p:grpSpPr>
          <p:sp>
            <p:nvSpPr>
              <p:cNvPr id="19" name="矩形 18">
                <a:extLst>
                  <a:ext uri="{FF2B5EF4-FFF2-40B4-BE49-F238E27FC236}">
                    <a16:creationId xmlns="" xmlns:a16="http://schemas.microsoft.com/office/drawing/2014/main" id="{1431A0B2-DD05-4002-9EDA-2AD07279B851}"/>
                  </a:ext>
                </a:extLst>
              </p:cNvPr>
              <p:cNvSpPr/>
              <p:nvPr/>
            </p:nvSpPr>
            <p:spPr>
              <a:xfrm>
                <a:off x="2380934" y="1923574"/>
                <a:ext cx="295465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2400" b="1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标题文字内容</a:t>
                </a:r>
                <a:endParaRPr lang="en-US" altLang="zh-CN" sz="24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Rectangle 120">
                <a:extLst>
                  <a:ext uri="{FF2B5EF4-FFF2-40B4-BE49-F238E27FC236}">
                    <a16:creationId xmlns="" xmlns:a16="http://schemas.microsoft.com/office/drawing/2014/main" id="{B73165B4-F6A7-43D0-B3E3-630258AA1194}"/>
                  </a:ext>
                </a:extLst>
              </p:cNvPr>
              <p:cNvSpPr/>
              <p:nvPr/>
            </p:nvSpPr>
            <p:spPr>
              <a:xfrm>
                <a:off x="2380937" y="2385239"/>
                <a:ext cx="3199592" cy="4783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1100" dirty="0">
                    <a:solidFill>
                      <a:schemeClr val="bg1"/>
                    </a:solidFill>
                    <a:cs typeface="+mn-ea"/>
                    <a:sym typeface="+mn-lt"/>
                  </a:rPr>
                  <a:t>The user can demonstrate on a projector or computer, or presentation</a:t>
                </a:r>
              </a:p>
            </p:txBody>
          </p:sp>
        </p:grpSp>
        <p:sp>
          <p:nvSpPr>
            <p:cNvPr id="17" name="圆角矩形 16"/>
            <p:cNvSpPr/>
            <p:nvPr/>
          </p:nvSpPr>
          <p:spPr>
            <a:xfrm>
              <a:off x="1385047" y="1627095"/>
              <a:ext cx="4491318" cy="1371600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579159" y="1958952"/>
              <a:ext cx="78739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4000" i="1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kumimoji="1" lang="zh-CN" altLang="en-US" sz="4000" i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 20"/>
          <p:cNvGrpSpPr/>
          <p:nvPr/>
        </p:nvGrpSpPr>
        <p:grpSpPr>
          <a:xfrm>
            <a:off x="6331480" y="4119265"/>
            <a:ext cx="4491318" cy="1371600"/>
            <a:chOff x="1385047" y="1627095"/>
            <a:chExt cx="4491318" cy="1371600"/>
          </a:xfrm>
        </p:grpSpPr>
        <p:grpSp>
          <p:nvGrpSpPr>
            <p:cNvPr id="22" name="组 21"/>
            <p:cNvGrpSpPr/>
            <p:nvPr/>
          </p:nvGrpSpPr>
          <p:grpSpPr>
            <a:xfrm>
              <a:off x="2380937" y="1842894"/>
              <a:ext cx="3199592" cy="940001"/>
              <a:chOff x="2380937" y="1923574"/>
              <a:chExt cx="3199592" cy="940001"/>
            </a:xfrm>
          </p:grpSpPr>
          <p:sp>
            <p:nvSpPr>
              <p:cNvPr id="25" name="矩形 24">
                <a:extLst>
                  <a:ext uri="{FF2B5EF4-FFF2-40B4-BE49-F238E27FC236}">
                    <a16:creationId xmlns="" xmlns:a16="http://schemas.microsoft.com/office/drawing/2014/main" id="{1431A0B2-DD05-4002-9EDA-2AD07279B851}"/>
                  </a:ext>
                </a:extLst>
              </p:cNvPr>
              <p:cNvSpPr/>
              <p:nvPr/>
            </p:nvSpPr>
            <p:spPr>
              <a:xfrm>
                <a:off x="2933650" y="1923574"/>
                <a:ext cx="203132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2400" b="1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标题文字内容</a:t>
                </a:r>
                <a:endParaRPr lang="en-US" altLang="zh-CN" sz="24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Rectangle 120">
                <a:extLst>
                  <a:ext uri="{FF2B5EF4-FFF2-40B4-BE49-F238E27FC236}">
                    <a16:creationId xmlns="" xmlns:a16="http://schemas.microsoft.com/office/drawing/2014/main" id="{B73165B4-F6A7-43D0-B3E3-630258AA1194}"/>
                  </a:ext>
                </a:extLst>
              </p:cNvPr>
              <p:cNvSpPr/>
              <p:nvPr/>
            </p:nvSpPr>
            <p:spPr>
              <a:xfrm>
                <a:off x="2380937" y="2385239"/>
                <a:ext cx="3199592" cy="4783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1100" dirty="0">
                    <a:solidFill>
                      <a:schemeClr val="bg1"/>
                    </a:solidFill>
                    <a:cs typeface="+mn-ea"/>
                    <a:sym typeface="+mn-lt"/>
                  </a:rPr>
                  <a:t>The user can demonstrate on a projector or computer, or presentation</a:t>
                </a:r>
              </a:p>
            </p:txBody>
          </p:sp>
        </p:grpSp>
        <p:sp>
          <p:nvSpPr>
            <p:cNvPr id="23" name="圆角矩形 22"/>
            <p:cNvSpPr/>
            <p:nvPr/>
          </p:nvSpPr>
          <p:spPr>
            <a:xfrm>
              <a:off x="1385047" y="1627095"/>
              <a:ext cx="4491318" cy="1371600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579159" y="1958952"/>
              <a:ext cx="78739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4000" i="1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kumimoji="1" lang="zh-CN" altLang="en-US" sz="4000" i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7" name="文本框 90"/>
          <p:cNvSpPr txBox="1">
            <a:spLocks noChangeArrowheads="1"/>
          </p:cNvSpPr>
          <p:nvPr/>
        </p:nvSpPr>
        <p:spPr bwMode="auto">
          <a:xfrm>
            <a:off x="4776929" y="1239562"/>
            <a:ext cx="263814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1" lang="en-US" altLang="zh-CN" sz="3200" i="1" dirty="0">
                <a:solidFill>
                  <a:schemeClr val="bg1"/>
                </a:solidFill>
                <a:cs typeface="+mn-ea"/>
                <a:sym typeface="+mn-lt"/>
              </a:rPr>
              <a:t>CONTENTS</a:t>
            </a:r>
            <a:endParaRPr kumimoji="1" lang="zh-CN" altLang="en-US" sz="3200" i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8" name="组合 74"/>
          <p:cNvGrpSpPr>
            <a:grpSpLocks/>
          </p:cNvGrpSpPr>
          <p:nvPr/>
        </p:nvGrpSpPr>
        <p:grpSpPr bwMode="auto">
          <a:xfrm>
            <a:off x="900953" y="1466101"/>
            <a:ext cx="3638078" cy="125763"/>
            <a:chOff x="0" y="0"/>
            <a:chExt cx="4645994" cy="76200"/>
          </a:xfrm>
        </p:grpSpPr>
        <p:cxnSp>
          <p:nvCxnSpPr>
            <p:cNvPr id="29" name="直接连接符 80"/>
            <p:cNvCxnSpPr>
              <a:cxnSpLocks noChangeShapeType="1"/>
            </p:cNvCxnSpPr>
            <p:nvPr/>
          </p:nvCxnSpPr>
          <p:spPr bwMode="auto">
            <a:xfrm>
              <a:off x="0" y="0"/>
              <a:ext cx="4645994" cy="0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30" name="直接连接符 81"/>
            <p:cNvCxnSpPr>
              <a:cxnSpLocks noChangeShapeType="1"/>
            </p:cNvCxnSpPr>
            <p:nvPr/>
          </p:nvCxnSpPr>
          <p:spPr bwMode="auto">
            <a:xfrm>
              <a:off x="0" y="76200"/>
              <a:ext cx="4645994" cy="0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round/>
              <a:headEnd/>
              <a:tailEnd/>
            </a:ln>
          </p:spPr>
        </p:cxnSp>
      </p:grpSp>
      <p:grpSp>
        <p:nvGrpSpPr>
          <p:cNvPr id="31" name="组合 82"/>
          <p:cNvGrpSpPr>
            <a:grpSpLocks/>
          </p:cNvGrpSpPr>
          <p:nvPr/>
        </p:nvGrpSpPr>
        <p:grpSpPr bwMode="auto">
          <a:xfrm>
            <a:off x="7652970" y="1466102"/>
            <a:ext cx="3642559" cy="125762"/>
            <a:chOff x="0" y="0"/>
            <a:chExt cx="4645994" cy="76200"/>
          </a:xfrm>
        </p:grpSpPr>
        <p:cxnSp>
          <p:nvCxnSpPr>
            <p:cNvPr id="32" name="直接连接符 83"/>
            <p:cNvCxnSpPr>
              <a:cxnSpLocks noChangeShapeType="1"/>
            </p:cNvCxnSpPr>
            <p:nvPr/>
          </p:nvCxnSpPr>
          <p:spPr bwMode="auto">
            <a:xfrm>
              <a:off x="0" y="0"/>
              <a:ext cx="4645994" cy="0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33" name="直接连接符 84"/>
            <p:cNvCxnSpPr>
              <a:cxnSpLocks noChangeShapeType="1"/>
            </p:cNvCxnSpPr>
            <p:nvPr/>
          </p:nvCxnSpPr>
          <p:spPr bwMode="auto">
            <a:xfrm>
              <a:off x="0" y="76200"/>
              <a:ext cx="4645994" cy="0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round/>
              <a:headEnd/>
              <a:tailEnd/>
            </a:ln>
          </p:spPr>
        </p:cxnSp>
      </p:grpSp>
      <p:sp>
        <p:nvSpPr>
          <p:cNvPr id="4" name="文本框 3"/>
          <p:cNvSpPr txBox="1"/>
          <p:nvPr/>
        </p:nvSpPr>
        <p:spPr>
          <a:xfrm>
            <a:off x="1482571" y="1074198"/>
            <a:ext cx="14648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solidFill>
                  <a:srgbClr val="323B52"/>
                </a:solidFill>
              </a:rPr>
              <a:t>https://www.ypppt.com/</a:t>
            </a:r>
            <a:endParaRPr lang="zh-CN" altLang="en-US" sz="800" dirty="0">
              <a:solidFill>
                <a:srgbClr val="323B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4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>
            <a:extLst>
              <a:ext uri="{FF2B5EF4-FFF2-40B4-BE49-F238E27FC236}">
                <a16:creationId xmlns="" xmlns:a16="http://schemas.microsoft.com/office/drawing/2014/main" id="{F976933F-D13C-4C0F-AAE4-D17A8589C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8338" y="4097906"/>
            <a:ext cx="3419873" cy="853481"/>
          </a:xfrm>
          <a:custGeom>
            <a:avLst/>
            <a:gdLst>
              <a:gd name="T0" fmla="*/ 508 w 3590"/>
              <a:gd name="T1" fmla="*/ 0 h 895"/>
              <a:gd name="T2" fmla="*/ 0 w 3590"/>
              <a:gd name="T3" fmla="*/ 895 h 895"/>
              <a:gd name="T4" fmla="*/ 1795 w 3590"/>
              <a:gd name="T5" fmla="*/ 895 h 895"/>
              <a:gd name="T6" fmla="*/ 3590 w 3590"/>
              <a:gd name="T7" fmla="*/ 895 h 895"/>
              <a:gd name="T8" fmla="*/ 3082 w 3590"/>
              <a:gd name="T9" fmla="*/ 0 h 895"/>
              <a:gd name="T10" fmla="*/ 508 w 3590"/>
              <a:gd name="T11" fmla="*/ 0 h 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90" h="895">
                <a:moveTo>
                  <a:pt x="508" y="0"/>
                </a:moveTo>
                <a:lnTo>
                  <a:pt x="0" y="895"/>
                </a:lnTo>
                <a:lnTo>
                  <a:pt x="1795" y="895"/>
                </a:lnTo>
                <a:lnTo>
                  <a:pt x="3590" y="895"/>
                </a:lnTo>
                <a:lnTo>
                  <a:pt x="3082" y="0"/>
                </a:lnTo>
                <a:lnTo>
                  <a:pt x="50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" name="Freeform 8">
            <a:extLst>
              <a:ext uri="{FF2B5EF4-FFF2-40B4-BE49-F238E27FC236}">
                <a16:creationId xmlns="" xmlns:a16="http://schemas.microsoft.com/office/drawing/2014/main" id="{9871C6D5-7A78-4440-B4A0-A9D83CB7C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7712" y="1986226"/>
            <a:ext cx="620172" cy="542799"/>
          </a:xfrm>
          <a:custGeom>
            <a:avLst/>
            <a:gdLst>
              <a:gd name="T0" fmla="*/ 651 w 651"/>
              <a:gd name="T1" fmla="*/ 570 h 570"/>
              <a:gd name="T2" fmla="*/ 325 w 651"/>
              <a:gd name="T3" fmla="*/ 0 h 570"/>
              <a:gd name="T4" fmla="*/ 0 w 651"/>
              <a:gd name="T5" fmla="*/ 570 h 570"/>
              <a:gd name="T6" fmla="*/ 651 w 651"/>
              <a:gd name="T7" fmla="*/ 570 h 5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51" h="570">
                <a:moveTo>
                  <a:pt x="651" y="570"/>
                </a:moveTo>
                <a:lnTo>
                  <a:pt x="325" y="0"/>
                </a:lnTo>
                <a:lnTo>
                  <a:pt x="0" y="570"/>
                </a:lnTo>
                <a:lnTo>
                  <a:pt x="651" y="5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" name="Freeform 10">
            <a:extLst>
              <a:ext uri="{FF2B5EF4-FFF2-40B4-BE49-F238E27FC236}">
                <a16:creationId xmlns="" xmlns:a16="http://schemas.microsoft.com/office/drawing/2014/main" id="{2BF666DF-7242-4012-B4EA-22E87E0926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3706" y="2664725"/>
            <a:ext cx="1406993" cy="546370"/>
          </a:xfrm>
          <a:custGeom>
            <a:avLst/>
            <a:gdLst>
              <a:gd name="T0" fmla="*/ 1313 w 1477"/>
              <a:gd name="T1" fmla="*/ 287 h 573"/>
              <a:gd name="T2" fmla="*/ 1150 w 1477"/>
              <a:gd name="T3" fmla="*/ 0 h 573"/>
              <a:gd name="T4" fmla="*/ 327 w 1477"/>
              <a:gd name="T5" fmla="*/ 0 h 573"/>
              <a:gd name="T6" fmla="*/ 164 w 1477"/>
              <a:gd name="T7" fmla="*/ 287 h 573"/>
              <a:gd name="T8" fmla="*/ 0 w 1477"/>
              <a:gd name="T9" fmla="*/ 573 h 573"/>
              <a:gd name="T10" fmla="*/ 1477 w 1477"/>
              <a:gd name="T11" fmla="*/ 573 h 573"/>
              <a:gd name="T12" fmla="*/ 1313 w 1477"/>
              <a:gd name="T13" fmla="*/ 287 h 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7" h="573">
                <a:moveTo>
                  <a:pt x="1313" y="287"/>
                </a:moveTo>
                <a:lnTo>
                  <a:pt x="1150" y="0"/>
                </a:lnTo>
                <a:lnTo>
                  <a:pt x="327" y="0"/>
                </a:lnTo>
                <a:lnTo>
                  <a:pt x="164" y="287"/>
                </a:lnTo>
                <a:lnTo>
                  <a:pt x="0" y="573"/>
                </a:lnTo>
                <a:lnTo>
                  <a:pt x="1477" y="573"/>
                </a:lnTo>
                <a:lnTo>
                  <a:pt x="1313" y="287"/>
                </a:ln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" name="Freeform 12">
            <a:extLst>
              <a:ext uri="{FF2B5EF4-FFF2-40B4-BE49-F238E27FC236}">
                <a16:creationId xmlns="" xmlns:a16="http://schemas.microsoft.com/office/drawing/2014/main" id="{A2A76752-94A3-41EF-A51E-014173C1A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2081" y="3342033"/>
            <a:ext cx="2190243" cy="546371"/>
          </a:xfrm>
          <a:custGeom>
            <a:avLst/>
            <a:gdLst>
              <a:gd name="T0" fmla="*/ 325 w 2299"/>
              <a:gd name="T1" fmla="*/ 0 h 574"/>
              <a:gd name="T2" fmla="*/ 0 w 2299"/>
              <a:gd name="T3" fmla="*/ 574 h 574"/>
              <a:gd name="T4" fmla="*/ 1149 w 2299"/>
              <a:gd name="T5" fmla="*/ 574 h 574"/>
              <a:gd name="T6" fmla="*/ 2299 w 2299"/>
              <a:gd name="T7" fmla="*/ 574 h 574"/>
              <a:gd name="T8" fmla="*/ 1974 w 2299"/>
              <a:gd name="T9" fmla="*/ 0 h 574"/>
              <a:gd name="T10" fmla="*/ 325 w 2299"/>
              <a:gd name="T11" fmla="*/ 0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99" h="574">
                <a:moveTo>
                  <a:pt x="325" y="0"/>
                </a:moveTo>
                <a:lnTo>
                  <a:pt x="0" y="574"/>
                </a:lnTo>
                <a:lnTo>
                  <a:pt x="1149" y="574"/>
                </a:lnTo>
                <a:lnTo>
                  <a:pt x="2299" y="574"/>
                </a:lnTo>
                <a:lnTo>
                  <a:pt x="1974" y="0"/>
                </a:lnTo>
                <a:lnTo>
                  <a:pt x="325" y="0"/>
                </a:ln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6" name="组合 16">
            <a:extLst>
              <a:ext uri="{FF2B5EF4-FFF2-40B4-BE49-F238E27FC236}">
                <a16:creationId xmlns="" xmlns:a16="http://schemas.microsoft.com/office/drawing/2014/main" id="{F9EF9A83-9418-4C62-A8C7-C09DB6C95EA9}"/>
              </a:ext>
            </a:extLst>
          </p:cNvPr>
          <p:cNvGrpSpPr/>
          <p:nvPr/>
        </p:nvGrpSpPr>
        <p:grpSpPr>
          <a:xfrm>
            <a:off x="3210957" y="2167309"/>
            <a:ext cx="188485" cy="279293"/>
            <a:chOff x="1788810" y="2276744"/>
            <a:chExt cx="392113" cy="581026"/>
          </a:xfrm>
          <a:solidFill>
            <a:srgbClr val="364254"/>
          </a:solidFill>
        </p:grpSpPr>
        <p:sp>
          <p:nvSpPr>
            <p:cNvPr id="7" name="Freeform 9">
              <a:extLst>
                <a:ext uri="{FF2B5EF4-FFF2-40B4-BE49-F238E27FC236}">
                  <a16:creationId xmlns="" xmlns:a16="http://schemas.microsoft.com/office/drawing/2014/main" id="{64DD4693-2EA9-43AF-AD55-4081F988F9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88810" y="2276744"/>
              <a:ext cx="392113" cy="430213"/>
            </a:xfrm>
            <a:custGeom>
              <a:avLst/>
              <a:gdLst>
                <a:gd name="T0" fmla="*/ 108 w 149"/>
                <a:gd name="T1" fmla="*/ 163 h 163"/>
                <a:gd name="T2" fmla="*/ 35 w 149"/>
                <a:gd name="T3" fmla="*/ 163 h 163"/>
                <a:gd name="T4" fmla="*/ 35 w 149"/>
                <a:gd name="T5" fmla="*/ 158 h 163"/>
                <a:gd name="T6" fmla="*/ 30 w 149"/>
                <a:gd name="T7" fmla="*/ 142 h 163"/>
                <a:gd name="T8" fmla="*/ 21 w 149"/>
                <a:gd name="T9" fmla="*/ 127 h 163"/>
                <a:gd name="T10" fmla="*/ 0 w 149"/>
                <a:gd name="T11" fmla="*/ 74 h 163"/>
                <a:gd name="T12" fmla="*/ 74 w 149"/>
                <a:gd name="T13" fmla="*/ 0 h 163"/>
                <a:gd name="T14" fmla="*/ 149 w 149"/>
                <a:gd name="T15" fmla="*/ 74 h 163"/>
                <a:gd name="T16" fmla="*/ 127 w 149"/>
                <a:gd name="T17" fmla="*/ 127 h 163"/>
                <a:gd name="T18" fmla="*/ 118 w 149"/>
                <a:gd name="T19" fmla="*/ 142 h 163"/>
                <a:gd name="T20" fmla="*/ 114 w 149"/>
                <a:gd name="T21" fmla="*/ 158 h 163"/>
                <a:gd name="T22" fmla="*/ 113 w 149"/>
                <a:gd name="T23" fmla="*/ 163 h 163"/>
                <a:gd name="T24" fmla="*/ 108 w 149"/>
                <a:gd name="T25" fmla="*/ 163 h 163"/>
                <a:gd name="T26" fmla="*/ 46 w 149"/>
                <a:gd name="T27" fmla="*/ 151 h 163"/>
                <a:gd name="T28" fmla="*/ 103 w 149"/>
                <a:gd name="T29" fmla="*/ 151 h 163"/>
                <a:gd name="T30" fmla="*/ 108 w 149"/>
                <a:gd name="T31" fmla="*/ 136 h 163"/>
                <a:gd name="T32" fmla="*/ 117 w 149"/>
                <a:gd name="T33" fmla="*/ 120 h 163"/>
                <a:gd name="T34" fmla="*/ 136 w 149"/>
                <a:gd name="T35" fmla="*/ 74 h 163"/>
                <a:gd name="T36" fmla="*/ 74 w 149"/>
                <a:gd name="T37" fmla="*/ 12 h 163"/>
                <a:gd name="T38" fmla="*/ 12 w 149"/>
                <a:gd name="T39" fmla="*/ 74 h 163"/>
                <a:gd name="T40" fmla="*/ 31 w 149"/>
                <a:gd name="T41" fmla="*/ 120 h 163"/>
                <a:gd name="T42" fmla="*/ 41 w 149"/>
                <a:gd name="T43" fmla="*/ 136 h 163"/>
                <a:gd name="T44" fmla="*/ 46 w 149"/>
                <a:gd name="T45" fmla="*/ 15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9" h="163">
                  <a:moveTo>
                    <a:pt x="108" y="163"/>
                  </a:moveTo>
                  <a:cubicBezTo>
                    <a:pt x="35" y="163"/>
                    <a:pt x="35" y="163"/>
                    <a:pt x="35" y="163"/>
                  </a:cubicBezTo>
                  <a:cubicBezTo>
                    <a:pt x="35" y="158"/>
                    <a:pt x="35" y="158"/>
                    <a:pt x="35" y="158"/>
                  </a:cubicBezTo>
                  <a:cubicBezTo>
                    <a:pt x="34" y="153"/>
                    <a:pt x="32" y="144"/>
                    <a:pt x="30" y="142"/>
                  </a:cubicBezTo>
                  <a:cubicBezTo>
                    <a:pt x="28" y="137"/>
                    <a:pt x="24" y="132"/>
                    <a:pt x="21" y="127"/>
                  </a:cubicBezTo>
                  <a:cubicBezTo>
                    <a:pt x="11" y="112"/>
                    <a:pt x="0" y="95"/>
                    <a:pt x="0" y="74"/>
                  </a:cubicBezTo>
                  <a:cubicBezTo>
                    <a:pt x="0" y="33"/>
                    <a:pt x="33" y="0"/>
                    <a:pt x="74" y="0"/>
                  </a:cubicBezTo>
                  <a:cubicBezTo>
                    <a:pt x="115" y="0"/>
                    <a:pt x="149" y="33"/>
                    <a:pt x="149" y="74"/>
                  </a:cubicBezTo>
                  <a:cubicBezTo>
                    <a:pt x="149" y="95"/>
                    <a:pt x="138" y="112"/>
                    <a:pt x="127" y="127"/>
                  </a:cubicBezTo>
                  <a:cubicBezTo>
                    <a:pt x="124" y="132"/>
                    <a:pt x="121" y="137"/>
                    <a:pt x="118" y="142"/>
                  </a:cubicBezTo>
                  <a:cubicBezTo>
                    <a:pt x="117" y="144"/>
                    <a:pt x="115" y="153"/>
                    <a:pt x="114" y="158"/>
                  </a:cubicBezTo>
                  <a:cubicBezTo>
                    <a:pt x="113" y="163"/>
                    <a:pt x="113" y="163"/>
                    <a:pt x="113" y="163"/>
                  </a:cubicBezTo>
                  <a:lnTo>
                    <a:pt x="108" y="163"/>
                  </a:lnTo>
                  <a:close/>
                  <a:moveTo>
                    <a:pt x="46" y="151"/>
                  </a:moveTo>
                  <a:cubicBezTo>
                    <a:pt x="103" y="151"/>
                    <a:pt x="103" y="151"/>
                    <a:pt x="103" y="151"/>
                  </a:cubicBezTo>
                  <a:cubicBezTo>
                    <a:pt x="104" y="146"/>
                    <a:pt x="105" y="139"/>
                    <a:pt x="108" y="136"/>
                  </a:cubicBezTo>
                  <a:cubicBezTo>
                    <a:pt x="111" y="130"/>
                    <a:pt x="114" y="125"/>
                    <a:pt x="117" y="120"/>
                  </a:cubicBezTo>
                  <a:cubicBezTo>
                    <a:pt x="127" y="106"/>
                    <a:pt x="136" y="92"/>
                    <a:pt x="136" y="74"/>
                  </a:cubicBezTo>
                  <a:cubicBezTo>
                    <a:pt x="136" y="40"/>
                    <a:pt x="109" y="12"/>
                    <a:pt x="74" y="12"/>
                  </a:cubicBezTo>
                  <a:cubicBezTo>
                    <a:pt x="40" y="12"/>
                    <a:pt x="12" y="40"/>
                    <a:pt x="12" y="74"/>
                  </a:cubicBezTo>
                  <a:cubicBezTo>
                    <a:pt x="12" y="92"/>
                    <a:pt x="21" y="106"/>
                    <a:pt x="31" y="120"/>
                  </a:cubicBezTo>
                  <a:cubicBezTo>
                    <a:pt x="35" y="125"/>
                    <a:pt x="38" y="130"/>
                    <a:pt x="41" y="136"/>
                  </a:cubicBezTo>
                  <a:cubicBezTo>
                    <a:pt x="43" y="139"/>
                    <a:pt x="45" y="146"/>
                    <a:pt x="46" y="15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="" xmlns:a16="http://schemas.microsoft.com/office/drawing/2014/main" id="{5C59D10A-0BC3-4435-ACBE-745DCF57C2DF}"/>
                </a:ext>
              </a:extLst>
            </p:cNvPr>
            <p:cNvSpPr/>
            <p:nvPr/>
          </p:nvSpPr>
          <p:spPr bwMode="auto">
            <a:xfrm>
              <a:off x="1884060" y="2729182"/>
              <a:ext cx="195263" cy="128588"/>
            </a:xfrm>
            <a:custGeom>
              <a:avLst/>
              <a:gdLst>
                <a:gd name="T0" fmla="*/ 0 w 74"/>
                <a:gd name="T1" fmla="*/ 0 h 49"/>
                <a:gd name="T2" fmla="*/ 0 w 74"/>
                <a:gd name="T3" fmla="*/ 20 h 49"/>
                <a:gd name="T4" fmla="*/ 37 w 74"/>
                <a:gd name="T5" fmla="*/ 49 h 49"/>
                <a:gd name="T6" fmla="*/ 41 w 74"/>
                <a:gd name="T7" fmla="*/ 49 h 49"/>
                <a:gd name="T8" fmla="*/ 74 w 74"/>
                <a:gd name="T9" fmla="*/ 20 h 49"/>
                <a:gd name="T10" fmla="*/ 74 w 74"/>
                <a:gd name="T11" fmla="*/ 0 h 49"/>
                <a:gd name="T12" fmla="*/ 0 w 74"/>
                <a:gd name="T1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49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36"/>
                    <a:pt x="17" y="49"/>
                    <a:pt x="37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61" y="49"/>
                    <a:pt x="74" y="36"/>
                    <a:pt x="74" y="20"/>
                  </a:cubicBezTo>
                  <a:cubicBezTo>
                    <a:pt x="74" y="0"/>
                    <a:pt x="74" y="0"/>
                    <a:pt x="74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9" name="Freeform 11">
              <a:extLst>
                <a:ext uri="{FF2B5EF4-FFF2-40B4-BE49-F238E27FC236}">
                  <a16:creationId xmlns="" xmlns:a16="http://schemas.microsoft.com/office/drawing/2014/main" id="{9AE7F1BC-B3FD-4DB4-ABDB-2595A3CC37F0}"/>
                </a:ext>
              </a:extLst>
            </p:cNvPr>
            <p:cNvSpPr/>
            <p:nvPr/>
          </p:nvSpPr>
          <p:spPr bwMode="auto">
            <a:xfrm>
              <a:off x="1872947" y="2459307"/>
              <a:ext cx="223838" cy="179388"/>
            </a:xfrm>
            <a:custGeom>
              <a:avLst/>
              <a:gdLst>
                <a:gd name="T0" fmla="*/ 83 w 85"/>
                <a:gd name="T1" fmla="*/ 9 h 68"/>
                <a:gd name="T2" fmla="*/ 62 w 85"/>
                <a:gd name="T3" fmla="*/ 66 h 68"/>
                <a:gd name="T4" fmla="*/ 62 w 85"/>
                <a:gd name="T5" fmla="*/ 68 h 68"/>
                <a:gd name="T6" fmla="*/ 52 w 85"/>
                <a:gd name="T7" fmla="*/ 68 h 68"/>
                <a:gd name="T8" fmla="*/ 53 w 85"/>
                <a:gd name="T9" fmla="*/ 66 h 68"/>
                <a:gd name="T10" fmla="*/ 67 w 85"/>
                <a:gd name="T11" fmla="*/ 17 h 68"/>
                <a:gd name="T12" fmla="*/ 67 w 85"/>
                <a:gd name="T13" fmla="*/ 17 h 68"/>
                <a:gd name="T14" fmla="*/ 66 w 85"/>
                <a:gd name="T15" fmla="*/ 17 h 68"/>
                <a:gd name="T16" fmla="*/ 55 w 85"/>
                <a:gd name="T17" fmla="*/ 13 h 68"/>
                <a:gd name="T18" fmla="*/ 44 w 85"/>
                <a:gd name="T19" fmla="*/ 17 h 68"/>
                <a:gd name="T20" fmla="*/ 30 w 85"/>
                <a:gd name="T21" fmla="*/ 12 h 68"/>
                <a:gd name="T22" fmla="*/ 17 w 85"/>
                <a:gd name="T23" fmla="*/ 16 h 68"/>
                <a:gd name="T24" fmla="*/ 30 w 85"/>
                <a:gd name="T25" fmla="*/ 66 h 68"/>
                <a:gd name="T26" fmla="*/ 31 w 85"/>
                <a:gd name="T27" fmla="*/ 68 h 68"/>
                <a:gd name="T28" fmla="*/ 21 w 85"/>
                <a:gd name="T29" fmla="*/ 68 h 68"/>
                <a:gd name="T30" fmla="*/ 21 w 85"/>
                <a:gd name="T31" fmla="*/ 66 h 68"/>
                <a:gd name="T32" fmla="*/ 2 w 85"/>
                <a:gd name="T33" fmla="*/ 9 h 68"/>
                <a:gd name="T34" fmla="*/ 2 w 85"/>
                <a:gd name="T35" fmla="*/ 9 h 68"/>
                <a:gd name="T36" fmla="*/ 1 w 85"/>
                <a:gd name="T37" fmla="*/ 8 h 68"/>
                <a:gd name="T38" fmla="*/ 1 w 85"/>
                <a:gd name="T39" fmla="*/ 8 h 68"/>
                <a:gd name="T40" fmla="*/ 1 w 85"/>
                <a:gd name="T41" fmla="*/ 7 h 68"/>
                <a:gd name="T42" fmla="*/ 2 w 85"/>
                <a:gd name="T43" fmla="*/ 1 h 68"/>
                <a:gd name="T44" fmla="*/ 9 w 85"/>
                <a:gd name="T45" fmla="*/ 3 h 68"/>
                <a:gd name="T46" fmla="*/ 9 w 85"/>
                <a:gd name="T47" fmla="*/ 3 h 68"/>
                <a:gd name="T48" fmla="*/ 16 w 85"/>
                <a:gd name="T49" fmla="*/ 7 h 68"/>
                <a:gd name="T50" fmla="*/ 27 w 85"/>
                <a:gd name="T51" fmla="*/ 2 h 68"/>
                <a:gd name="T52" fmla="*/ 31 w 85"/>
                <a:gd name="T53" fmla="*/ 1 h 68"/>
                <a:gd name="T54" fmla="*/ 34 w 85"/>
                <a:gd name="T55" fmla="*/ 3 h 68"/>
                <a:gd name="T56" fmla="*/ 43 w 85"/>
                <a:gd name="T57" fmla="*/ 8 h 68"/>
                <a:gd name="T58" fmla="*/ 52 w 85"/>
                <a:gd name="T59" fmla="*/ 3 h 68"/>
                <a:gd name="T60" fmla="*/ 55 w 85"/>
                <a:gd name="T61" fmla="*/ 1 h 68"/>
                <a:gd name="T62" fmla="*/ 59 w 85"/>
                <a:gd name="T63" fmla="*/ 3 h 68"/>
                <a:gd name="T64" fmla="*/ 66 w 85"/>
                <a:gd name="T65" fmla="*/ 8 h 68"/>
                <a:gd name="T66" fmla="*/ 66 w 85"/>
                <a:gd name="T67" fmla="*/ 8 h 68"/>
                <a:gd name="T68" fmla="*/ 76 w 85"/>
                <a:gd name="T69" fmla="*/ 3 h 68"/>
                <a:gd name="T70" fmla="*/ 82 w 85"/>
                <a:gd name="T71" fmla="*/ 2 h 68"/>
                <a:gd name="T72" fmla="*/ 83 w 85"/>
                <a:gd name="T73" fmla="*/ 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5" h="68">
                  <a:moveTo>
                    <a:pt x="83" y="9"/>
                  </a:moveTo>
                  <a:cubicBezTo>
                    <a:pt x="71" y="25"/>
                    <a:pt x="64" y="44"/>
                    <a:pt x="62" y="66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48"/>
                    <a:pt x="59" y="32"/>
                    <a:pt x="67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3" y="17"/>
                    <a:pt x="59" y="16"/>
                    <a:pt x="55" y="13"/>
                  </a:cubicBezTo>
                  <a:cubicBezTo>
                    <a:pt x="52" y="16"/>
                    <a:pt x="48" y="17"/>
                    <a:pt x="44" y="17"/>
                  </a:cubicBezTo>
                  <a:cubicBezTo>
                    <a:pt x="39" y="17"/>
                    <a:pt x="34" y="16"/>
                    <a:pt x="30" y="12"/>
                  </a:cubicBezTo>
                  <a:cubicBezTo>
                    <a:pt x="26" y="15"/>
                    <a:pt x="21" y="17"/>
                    <a:pt x="17" y="16"/>
                  </a:cubicBezTo>
                  <a:cubicBezTo>
                    <a:pt x="28" y="38"/>
                    <a:pt x="30" y="59"/>
                    <a:pt x="30" y="66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1" y="58"/>
                    <a:pt x="17" y="31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5" y="0"/>
                    <a:pt x="7" y="1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1" y="5"/>
                    <a:pt x="14" y="7"/>
                    <a:pt x="16" y="7"/>
                  </a:cubicBezTo>
                  <a:cubicBezTo>
                    <a:pt x="20" y="7"/>
                    <a:pt x="23" y="6"/>
                    <a:pt x="27" y="2"/>
                  </a:cubicBezTo>
                  <a:cubicBezTo>
                    <a:pt x="28" y="1"/>
                    <a:pt x="29" y="1"/>
                    <a:pt x="31" y="1"/>
                  </a:cubicBezTo>
                  <a:cubicBezTo>
                    <a:pt x="32" y="1"/>
                    <a:pt x="33" y="2"/>
                    <a:pt x="34" y="3"/>
                  </a:cubicBezTo>
                  <a:cubicBezTo>
                    <a:pt x="37" y="6"/>
                    <a:pt x="40" y="8"/>
                    <a:pt x="43" y="8"/>
                  </a:cubicBezTo>
                  <a:cubicBezTo>
                    <a:pt x="47" y="8"/>
                    <a:pt x="50" y="5"/>
                    <a:pt x="52" y="3"/>
                  </a:cubicBezTo>
                  <a:cubicBezTo>
                    <a:pt x="53" y="2"/>
                    <a:pt x="54" y="1"/>
                    <a:pt x="55" y="1"/>
                  </a:cubicBezTo>
                  <a:cubicBezTo>
                    <a:pt x="57" y="1"/>
                    <a:pt x="58" y="2"/>
                    <a:pt x="59" y="3"/>
                  </a:cubicBezTo>
                  <a:cubicBezTo>
                    <a:pt x="61" y="6"/>
                    <a:pt x="63" y="8"/>
                    <a:pt x="66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70" y="8"/>
                    <a:pt x="73" y="6"/>
                    <a:pt x="76" y="3"/>
                  </a:cubicBezTo>
                  <a:cubicBezTo>
                    <a:pt x="78" y="1"/>
                    <a:pt x="81" y="1"/>
                    <a:pt x="82" y="2"/>
                  </a:cubicBezTo>
                  <a:cubicBezTo>
                    <a:pt x="84" y="4"/>
                    <a:pt x="85" y="7"/>
                    <a:pt x="83" y="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0" name="Freeform 13">
            <a:extLst>
              <a:ext uri="{FF2B5EF4-FFF2-40B4-BE49-F238E27FC236}">
                <a16:creationId xmlns="" xmlns:a16="http://schemas.microsoft.com/office/drawing/2014/main" id="{CD6ADF27-B4A7-42AE-A837-A2C783BD34BB}"/>
              </a:ext>
            </a:extLst>
          </p:cNvPr>
          <p:cNvSpPr>
            <a:spLocks noEditPoints="1"/>
          </p:cNvSpPr>
          <p:nvPr/>
        </p:nvSpPr>
        <p:spPr bwMode="auto">
          <a:xfrm>
            <a:off x="3235068" y="2793282"/>
            <a:ext cx="164268" cy="282113"/>
          </a:xfrm>
          <a:custGeom>
            <a:avLst/>
            <a:gdLst>
              <a:gd name="T0" fmla="*/ 73 w 130"/>
              <a:gd name="T1" fmla="*/ 98 h 222"/>
              <a:gd name="T2" fmla="*/ 118 w 130"/>
              <a:gd name="T3" fmla="*/ 116 h 222"/>
              <a:gd name="T4" fmla="*/ 130 w 130"/>
              <a:gd name="T5" fmla="*/ 149 h 222"/>
              <a:gd name="T6" fmla="*/ 115 w 130"/>
              <a:gd name="T7" fmla="*/ 186 h 222"/>
              <a:gd name="T8" fmla="*/ 73 w 130"/>
              <a:gd name="T9" fmla="*/ 203 h 222"/>
              <a:gd name="T10" fmla="*/ 73 w 130"/>
              <a:gd name="T11" fmla="*/ 222 h 222"/>
              <a:gd name="T12" fmla="*/ 58 w 130"/>
              <a:gd name="T13" fmla="*/ 222 h 222"/>
              <a:gd name="T14" fmla="*/ 58 w 130"/>
              <a:gd name="T15" fmla="*/ 203 h 222"/>
              <a:gd name="T16" fmla="*/ 0 w 130"/>
              <a:gd name="T17" fmla="*/ 150 h 222"/>
              <a:gd name="T18" fmla="*/ 26 w 130"/>
              <a:gd name="T19" fmla="*/ 150 h 222"/>
              <a:gd name="T20" fmla="*/ 58 w 130"/>
              <a:gd name="T21" fmla="*/ 185 h 222"/>
              <a:gd name="T22" fmla="*/ 58 w 130"/>
              <a:gd name="T23" fmla="*/ 117 h 222"/>
              <a:gd name="T24" fmla="*/ 4 w 130"/>
              <a:gd name="T25" fmla="*/ 69 h 222"/>
              <a:gd name="T26" fmla="*/ 19 w 130"/>
              <a:gd name="T27" fmla="*/ 34 h 222"/>
              <a:gd name="T28" fmla="*/ 58 w 130"/>
              <a:gd name="T29" fmla="*/ 19 h 222"/>
              <a:gd name="T30" fmla="*/ 58 w 130"/>
              <a:gd name="T31" fmla="*/ 0 h 222"/>
              <a:gd name="T32" fmla="*/ 73 w 130"/>
              <a:gd name="T33" fmla="*/ 0 h 222"/>
              <a:gd name="T34" fmla="*/ 73 w 130"/>
              <a:gd name="T35" fmla="*/ 19 h 222"/>
              <a:gd name="T36" fmla="*/ 125 w 130"/>
              <a:gd name="T37" fmla="*/ 63 h 222"/>
              <a:gd name="T38" fmla="*/ 99 w 130"/>
              <a:gd name="T39" fmla="*/ 63 h 222"/>
              <a:gd name="T40" fmla="*/ 73 w 130"/>
              <a:gd name="T41" fmla="*/ 37 h 222"/>
              <a:gd name="T42" fmla="*/ 73 w 130"/>
              <a:gd name="T43" fmla="*/ 98 h 222"/>
              <a:gd name="T44" fmla="*/ 58 w 130"/>
              <a:gd name="T45" fmla="*/ 96 h 222"/>
              <a:gd name="T46" fmla="*/ 58 w 130"/>
              <a:gd name="T47" fmla="*/ 37 h 222"/>
              <a:gd name="T48" fmla="*/ 30 w 130"/>
              <a:gd name="T49" fmla="*/ 67 h 222"/>
              <a:gd name="T50" fmla="*/ 38 w 130"/>
              <a:gd name="T51" fmla="*/ 86 h 222"/>
              <a:gd name="T52" fmla="*/ 58 w 130"/>
              <a:gd name="T53" fmla="*/ 96 h 222"/>
              <a:gd name="T54" fmla="*/ 73 w 130"/>
              <a:gd name="T55" fmla="*/ 185 h 222"/>
              <a:gd name="T56" fmla="*/ 104 w 130"/>
              <a:gd name="T57" fmla="*/ 150 h 222"/>
              <a:gd name="T58" fmla="*/ 97 w 130"/>
              <a:gd name="T59" fmla="*/ 131 h 222"/>
              <a:gd name="T60" fmla="*/ 73 w 130"/>
              <a:gd name="T61" fmla="*/ 120 h 222"/>
              <a:gd name="T62" fmla="*/ 73 w 130"/>
              <a:gd name="T63" fmla="*/ 185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0" h="222">
                <a:moveTo>
                  <a:pt x="73" y="98"/>
                </a:moveTo>
                <a:cubicBezTo>
                  <a:pt x="95" y="103"/>
                  <a:pt x="110" y="109"/>
                  <a:pt x="118" y="116"/>
                </a:cubicBezTo>
                <a:cubicBezTo>
                  <a:pt x="126" y="124"/>
                  <a:pt x="130" y="135"/>
                  <a:pt x="130" y="149"/>
                </a:cubicBezTo>
                <a:cubicBezTo>
                  <a:pt x="130" y="163"/>
                  <a:pt x="125" y="175"/>
                  <a:pt x="115" y="186"/>
                </a:cubicBezTo>
                <a:cubicBezTo>
                  <a:pt x="105" y="196"/>
                  <a:pt x="91" y="202"/>
                  <a:pt x="73" y="203"/>
                </a:cubicBezTo>
                <a:cubicBezTo>
                  <a:pt x="73" y="222"/>
                  <a:pt x="73" y="222"/>
                  <a:pt x="73" y="222"/>
                </a:cubicBezTo>
                <a:cubicBezTo>
                  <a:pt x="58" y="222"/>
                  <a:pt x="58" y="222"/>
                  <a:pt x="58" y="222"/>
                </a:cubicBezTo>
                <a:cubicBezTo>
                  <a:pt x="58" y="203"/>
                  <a:pt x="58" y="203"/>
                  <a:pt x="58" y="203"/>
                </a:cubicBezTo>
                <a:cubicBezTo>
                  <a:pt x="22" y="200"/>
                  <a:pt x="2" y="182"/>
                  <a:pt x="0" y="150"/>
                </a:cubicBezTo>
                <a:cubicBezTo>
                  <a:pt x="26" y="150"/>
                  <a:pt x="26" y="150"/>
                  <a:pt x="26" y="150"/>
                </a:cubicBezTo>
                <a:cubicBezTo>
                  <a:pt x="28" y="170"/>
                  <a:pt x="39" y="182"/>
                  <a:pt x="58" y="185"/>
                </a:cubicBezTo>
                <a:cubicBezTo>
                  <a:pt x="58" y="117"/>
                  <a:pt x="58" y="117"/>
                  <a:pt x="58" y="117"/>
                </a:cubicBezTo>
                <a:cubicBezTo>
                  <a:pt x="22" y="110"/>
                  <a:pt x="4" y="94"/>
                  <a:pt x="4" y="69"/>
                </a:cubicBezTo>
                <a:cubicBezTo>
                  <a:pt x="4" y="54"/>
                  <a:pt x="9" y="43"/>
                  <a:pt x="19" y="34"/>
                </a:cubicBezTo>
                <a:cubicBezTo>
                  <a:pt x="28" y="25"/>
                  <a:pt x="42" y="20"/>
                  <a:pt x="58" y="19"/>
                </a:cubicBezTo>
                <a:cubicBezTo>
                  <a:pt x="58" y="0"/>
                  <a:pt x="58" y="0"/>
                  <a:pt x="58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19"/>
                  <a:pt x="73" y="19"/>
                  <a:pt x="73" y="19"/>
                </a:cubicBezTo>
                <a:cubicBezTo>
                  <a:pt x="105" y="21"/>
                  <a:pt x="122" y="35"/>
                  <a:pt x="125" y="63"/>
                </a:cubicBezTo>
                <a:cubicBezTo>
                  <a:pt x="99" y="63"/>
                  <a:pt x="99" y="63"/>
                  <a:pt x="99" y="63"/>
                </a:cubicBezTo>
                <a:cubicBezTo>
                  <a:pt x="98" y="48"/>
                  <a:pt x="89" y="39"/>
                  <a:pt x="73" y="37"/>
                </a:cubicBezTo>
                <a:lnTo>
                  <a:pt x="73" y="98"/>
                </a:lnTo>
                <a:close/>
                <a:moveTo>
                  <a:pt x="58" y="96"/>
                </a:moveTo>
                <a:cubicBezTo>
                  <a:pt x="58" y="37"/>
                  <a:pt x="58" y="37"/>
                  <a:pt x="58" y="37"/>
                </a:cubicBezTo>
                <a:cubicBezTo>
                  <a:pt x="39" y="40"/>
                  <a:pt x="30" y="50"/>
                  <a:pt x="30" y="67"/>
                </a:cubicBezTo>
                <a:cubicBezTo>
                  <a:pt x="30" y="76"/>
                  <a:pt x="33" y="82"/>
                  <a:pt x="38" y="86"/>
                </a:cubicBezTo>
                <a:cubicBezTo>
                  <a:pt x="43" y="91"/>
                  <a:pt x="50" y="94"/>
                  <a:pt x="58" y="96"/>
                </a:cubicBezTo>
                <a:close/>
                <a:moveTo>
                  <a:pt x="73" y="185"/>
                </a:moveTo>
                <a:cubicBezTo>
                  <a:pt x="93" y="182"/>
                  <a:pt x="104" y="171"/>
                  <a:pt x="104" y="150"/>
                </a:cubicBezTo>
                <a:cubicBezTo>
                  <a:pt x="104" y="142"/>
                  <a:pt x="102" y="135"/>
                  <a:pt x="97" y="131"/>
                </a:cubicBezTo>
                <a:cubicBezTo>
                  <a:pt x="93" y="126"/>
                  <a:pt x="85" y="122"/>
                  <a:pt x="73" y="120"/>
                </a:cubicBezTo>
                <a:lnTo>
                  <a:pt x="73" y="185"/>
                </a:lnTo>
                <a:close/>
              </a:path>
            </a:pathLst>
          </a:custGeom>
          <a:solidFill>
            <a:srgbClr val="36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zh-CN" altLang="en-US" noProof="1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1" name="Freeform 19">
            <a:extLst>
              <a:ext uri="{FF2B5EF4-FFF2-40B4-BE49-F238E27FC236}">
                <a16:creationId xmlns="" xmlns:a16="http://schemas.microsoft.com/office/drawing/2014/main" id="{8BE94ADA-C142-4979-91E8-FC72F659A1FA}"/>
              </a:ext>
            </a:extLst>
          </p:cNvPr>
          <p:cNvSpPr>
            <a:spLocks noEditPoints="1"/>
          </p:cNvSpPr>
          <p:nvPr/>
        </p:nvSpPr>
        <p:spPr bwMode="auto">
          <a:xfrm>
            <a:off x="3192216" y="3501540"/>
            <a:ext cx="232118" cy="233309"/>
          </a:xfrm>
          <a:custGeom>
            <a:avLst/>
            <a:gdLst>
              <a:gd name="T0" fmla="*/ 281 w 311"/>
              <a:gd name="T1" fmla="*/ 130 h 312"/>
              <a:gd name="T2" fmla="*/ 311 w 311"/>
              <a:gd name="T3" fmla="*/ 116 h 312"/>
              <a:gd name="T4" fmla="*/ 294 w 311"/>
              <a:gd name="T5" fmla="*/ 75 h 312"/>
              <a:gd name="T6" fmla="*/ 263 w 311"/>
              <a:gd name="T7" fmla="*/ 86 h 312"/>
              <a:gd name="T8" fmla="*/ 226 w 311"/>
              <a:gd name="T9" fmla="*/ 48 h 312"/>
              <a:gd name="T10" fmla="*/ 237 w 311"/>
              <a:gd name="T11" fmla="*/ 17 h 312"/>
              <a:gd name="T12" fmla="*/ 197 w 311"/>
              <a:gd name="T13" fmla="*/ 0 h 312"/>
              <a:gd name="T14" fmla="*/ 183 w 311"/>
              <a:gd name="T15" fmla="*/ 30 h 312"/>
              <a:gd name="T16" fmla="*/ 129 w 311"/>
              <a:gd name="T17" fmla="*/ 30 h 312"/>
              <a:gd name="T18" fmla="*/ 115 w 311"/>
              <a:gd name="T19" fmla="*/ 0 h 312"/>
              <a:gd name="T20" fmla="*/ 75 w 311"/>
              <a:gd name="T21" fmla="*/ 17 h 312"/>
              <a:gd name="T22" fmla="*/ 86 w 311"/>
              <a:gd name="T23" fmla="*/ 48 h 312"/>
              <a:gd name="T24" fmla="*/ 48 w 311"/>
              <a:gd name="T25" fmla="*/ 85 h 312"/>
              <a:gd name="T26" fmla="*/ 17 w 311"/>
              <a:gd name="T27" fmla="*/ 74 h 312"/>
              <a:gd name="T28" fmla="*/ 0 w 311"/>
              <a:gd name="T29" fmla="*/ 114 h 312"/>
              <a:gd name="T30" fmla="*/ 30 w 311"/>
              <a:gd name="T31" fmla="*/ 129 h 312"/>
              <a:gd name="T32" fmla="*/ 30 w 311"/>
              <a:gd name="T33" fmla="*/ 182 h 312"/>
              <a:gd name="T34" fmla="*/ 0 w 311"/>
              <a:gd name="T35" fmla="*/ 196 h 312"/>
              <a:gd name="T36" fmla="*/ 16 w 311"/>
              <a:gd name="T37" fmla="*/ 236 h 312"/>
              <a:gd name="T38" fmla="*/ 47 w 311"/>
              <a:gd name="T39" fmla="*/ 225 h 312"/>
              <a:gd name="T40" fmla="*/ 85 w 311"/>
              <a:gd name="T41" fmla="*/ 263 h 312"/>
              <a:gd name="T42" fmla="*/ 73 w 311"/>
              <a:gd name="T43" fmla="*/ 294 h 312"/>
              <a:gd name="T44" fmla="*/ 114 w 311"/>
              <a:gd name="T45" fmla="*/ 311 h 312"/>
              <a:gd name="T46" fmla="*/ 128 w 311"/>
              <a:gd name="T47" fmla="*/ 281 h 312"/>
              <a:gd name="T48" fmla="*/ 181 w 311"/>
              <a:gd name="T49" fmla="*/ 282 h 312"/>
              <a:gd name="T50" fmla="*/ 195 w 311"/>
              <a:gd name="T51" fmla="*/ 312 h 312"/>
              <a:gd name="T52" fmla="*/ 236 w 311"/>
              <a:gd name="T53" fmla="*/ 295 h 312"/>
              <a:gd name="T54" fmla="*/ 225 w 311"/>
              <a:gd name="T55" fmla="*/ 264 h 312"/>
              <a:gd name="T56" fmla="*/ 263 w 311"/>
              <a:gd name="T57" fmla="*/ 226 h 312"/>
              <a:gd name="T58" fmla="*/ 294 w 311"/>
              <a:gd name="T59" fmla="*/ 238 h 312"/>
              <a:gd name="T60" fmla="*/ 311 w 311"/>
              <a:gd name="T61" fmla="*/ 197 h 312"/>
              <a:gd name="T62" fmla="*/ 281 w 311"/>
              <a:gd name="T63" fmla="*/ 183 h 312"/>
              <a:gd name="T64" fmla="*/ 281 w 311"/>
              <a:gd name="T65" fmla="*/ 130 h 312"/>
              <a:gd name="T66" fmla="*/ 155 w 311"/>
              <a:gd name="T67" fmla="*/ 254 h 312"/>
              <a:gd name="T68" fmla="*/ 57 w 311"/>
              <a:gd name="T69" fmla="*/ 156 h 312"/>
              <a:gd name="T70" fmla="*/ 155 w 311"/>
              <a:gd name="T71" fmla="*/ 57 h 312"/>
              <a:gd name="T72" fmla="*/ 254 w 311"/>
              <a:gd name="T73" fmla="*/ 156 h 312"/>
              <a:gd name="T74" fmla="*/ 155 w 311"/>
              <a:gd name="T75" fmla="*/ 254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11" h="312">
                <a:moveTo>
                  <a:pt x="281" y="130"/>
                </a:moveTo>
                <a:cubicBezTo>
                  <a:pt x="311" y="116"/>
                  <a:pt x="311" y="116"/>
                  <a:pt x="311" y="116"/>
                </a:cubicBezTo>
                <a:cubicBezTo>
                  <a:pt x="294" y="75"/>
                  <a:pt x="294" y="75"/>
                  <a:pt x="294" y="75"/>
                </a:cubicBezTo>
                <a:cubicBezTo>
                  <a:pt x="263" y="86"/>
                  <a:pt x="263" y="86"/>
                  <a:pt x="263" y="86"/>
                </a:cubicBezTo>
                <a:cubicBezTo>
                  <a:pt x="253" y="71"/>
                  <a:pt x="240" y="58"/>
                  <a:pt x="226" y="48"/>
                </a:cubicBezTo>
                <a:cubicBezTo>
                  <a:pt x="237" y="17"/>
                  <a:pt x="237" y="17"/>
                  <a:pt x="237" y="17"/>
                </a:cubicBezTo>
                <a:cubicBezTo>
                  <a:pt x="197" y="0"/>
                  <a:pt x="197" y="0"/>
                  <a:pt x="197" y="0"/>
                </a:cubicBezTo>
                <a:cubicBezTo>
                  <a:pt x="183" y="30"/>
                  <a:pt x="183" y="30"/>
                  <a:pt x="183" y="30"/>
                </a:cubicBezTo>
                <a:cubicBezTo>
                  <a:pt x="165" y="27"/>
                  <a:pt x="147" y="26"/>
                  <a:pt x="129" y="30"/>
                </a:cubicBezTo>
                <a:cubicBezTo>
                  <a:pt x="115" y="0"/>
                  <a:pt x="115" y="0"/>
                  <a:pt x="115" y="0"/>
                </a:cubicBezTo>
                <a:cubicBezTo>
                  <a:pt x="75" y="17"/>
                  <a:pt x="75" y="17"/>
                  <a:pt x="75" y="17"/>
                </a:cubicBezTo>
                <a:cubicBezTo>
                  <a:pt x="86" y="48"/>
                  <a:pt x="86" y="48"/>
                  <a:pt x="86" y="48"/>
                </a:cubicBezTo>
                <a:cubicBezTo>
                  <a:pt x="70" y="58"/>
                  <a:pt x="58" y="71"/>
                  <a:pt x="48" y="85"/>
                </a:cubicBezTo>
                <a:cubicBezTo>
                  <a:pt x="17" y="74"/>
                  <a:pt x="17" y="74"/>
                  <a:pt x="17" y="74"/>
                </a:cubicBezTo>
                <a:cubicBezTo>
                  <a:pt x="0" y="114"/>
                  <a:pt x="0" y="114"/>
                  <a:pt x="0" y="114"/>
                </a:cubicBezTo>
                <a:cubicBezTo>
                  <a:pt x="30" y="129"/>
                  <a:pt x="30" y="129"/>
                  <a:pt x="30" y="129"/>
                </a:cubicBezTo>
                <a:cubicBezTo>
                  <a:pt x="26" y="146"/>
                  <a:pt x="26" y="164"/>
                  <a:pt x="30" y="182"/>
                </a:cubicBezTo>
                <a:cubicBezTo>
                  <a:pt x="0" y="196"/>
                  <a:pt x="0" y="196"/>
                  <a:pt x="0" y="196"/>
                </a:cubicBezTo>
                <a:cubicBezTo>
                  <a:pt x="16" y="236"/>
                  <a:pt x="16" y="236"/>
                  <a:pt x="16" y="236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57" y="241"/>
                  <a:pt x="70" y="253"/>
                  <a:pt x="85" y="263"/>
                </a:cubicBezTo>
                <a:cubicBezTo>
                  <a:pt x="73" y="294"/>
                  <a:pt x="73" y="294"/>
                  <a:pt x="73" y="294"/>
                </a:cubicBezTo>
                <a:cubicBezTo>
                  <a:pt x="114" y="311"/>
                  <a:pt x="114" y="311"/>
                  <a:pt x="114" y="311"/>
                </a:cubicBezTo>
                <a:cubicBezTo>
                  <a:pt x="128" y="281"/>
                  <a:pt x="128" y="281"/>
                  <a:pt x="128" y="281"/>
                </a:cubicBezTo>
                <a:cubicBezTo>
                  <a:pt x="145" y="285"/>
                  <a:pt x="163" y="285"/>
                  <a:pt x="181" y="282"/>
                </a:cubicBezTo>
                <a:cubicBezTo>
                  <a:pt x="195" y="312"/>
                  <a:pt x="195" y="312"/>
                  <a:pt x="195" y="312"/>
                </a:cubicBezTo>
                <a:cubicBezTo>
                  <a:pt x="236" y="295"/>
                  <a:pt x="236" y="295"/>
                  <a:pt x="236" y="295"/>
                </a:cubicBezTo>
                <a:cubicBezTo>
                  <a:pt x="225" y="264"/>
                  <a:pt x="225" y="264"/>
                  <a:pt x="225" y="264"/>
                </a:cubicBezTo>
                <a:cubicBezTo>
                  <a:pt x="240" y="254"/>
                  <a:pt x="253" y="241"/>
                  <a:pt x="263" y="226"/>
                </a:cubicBezTo>
                <a:cubicBezTo>
                  <a:pt x="294" y="238"/>
                  <a:pt x="294" y="238"/>
                  <a:pt x="294" y="238"/>
                </a:cubicBezTo>
                <a:cubicBezTo>
                  <a:pt x="311" y="197"/>
                  <a:pt x="311" y="197"/>
                  <a:pt x="311" y="197"/>
                </a:cubicBezTo>
                <a:cubicBezTo>
                  <a:pt x="281" y="183"/>
                  <a:pt x="281" y="183"/>
                  <a:pt x="281" y="183"/>
                </a:cubicBezTo>
                <a:cubicBezTo>
                  <a:pt x="285" y="166"/>
                  <a:pt x="285" y="148"/>
                  <a:pt x="281" y="130"/>
                </a:cubicBezTo>
                <a:close/>
                <a:moveTo>
                  <a:pt x="155" y="254"/>
                </a:moveTo>
                <a:cubicBezTo>
                  <a:pt x="101" y="254"/>
                  <a:pt x="57" y="210"/>
                  <a:pt x="57" y="156"/>
                </a:cubicBezTo>
                <a:cubicBezTo>
                  <a:pt x="57" y="101"/>
                  <a:pt x="101" y="57"/>
                  <a:pt x="155" y="57"/>
                </a:cubicBezTo>
                <a:cubicBezTo>
                  <a:pt x="210" y="57"/>
                  <a:pt x="254" y="101"/>
                  <a:pt x="254" y="156"/>
                </a:cubicBezTo>
                <a:cubicBezTo>
                  <a:pt x="254" y="210"/>
                  <a:pt x="210" y="254"/>
                  <a:pt x="155" y="254"/>
                </a:cubicBezTo>
                <a:close/>
              </a:path>
            </a:pathLst>
          </a:custGeom>
          <a:solidFill>
            <a:srgbClr val="36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zh-CN" altLang="en-US" noProof="1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12" name="组合 22">
            <a:extLst>
              <a:ext uri="{FF2B5EF4-FFF2-40B4-BE49-F238E27FC236}">
                <a16:creationId xmlns="" xmlns:a16="http://schemas.microsoft.com/office/drawing/2014/main" id="{5713F4A5-0A01-4DE2-9F8F-9BB4C95FDDEC}"/>
              </a:ext>
            </a:extLst>
          </p:cNvPr>
          <p:cNvGrpSpPr/>
          <p:nvPr/>
        </p:nvGrpSpPr>
        <p:grpSpPr>
          <a:xfrm>
            <a:off x="3081504" y="4298067"/>
            <a:ext cx="471045" cy="452999"/>
            <a:chOff x="2607983" y="4241292"/>
            <a:chExt cx="490600" cy="471805"/>
          </a:xfrm>
          <a:solidFill>
            <a:srgbClr val="364254"/>
          </a:solidFill>
        </p:grpSpPr>
        <p:sp>
          <p:nvSpPr>
            <p:cNvPr id="13" name="Oval 131">
              <a:extLst>
                <a:ext uri="{FF2B5EF4-FFF2-40B4-BE49-F238E27FC236}">
                  <a16:creationId xmlns="" xmlns:a16="http://schemas.microsoft.com/office/drawing/2014/main" id="{70FC2CC1-AA10-4758-BC3C-3CAC3B9072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2898" y="4241292"/>
              <a:ext cx="220770" cy="22359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134">
              <a:extLst>
                <a:ext uri="{FF2B5EF4-FFF2-40B4-BE49-F238E27FC236}">
                  <a16:creationId xmlns="" xmlns:a16="http://schemas.microsoft.com/office/drawing/2014/main" id="{4D1A8155-F8C8-46E6-9F17-AF11C31FFB11}"/>
                </a:ext>
              </a:extLst>
            </p:cNvPr>
            <p:cNvSpPr/>
            <p:nvPr/>
          </p:nvSpPr>
          <p:spPr bwMode="auto">
            <a:xfrm>
              <a:off x="2607983" y="4499759"/>
              <a:ext cx="490600" cy="213338"/>
            </a:xfrm>
            <a:custGeom>
              <a:avLst/>
              <a:gdLst>
                <a:gd name="T0" fmla="*/ 35 w 200"/>
                <a:gd name="T1" fmla="*/ 87 h 87"/>
                <a:gd name="T2" fmla="*/ 35 w 200"/>
                <a:gd name="T3" fmla="*/ 72 h 87"/>
                <a:gd name="T4" fmla="*/ 46 w 200"/>
                <a:gd name="T5" fmla="*/ 72 h 87"/>
                <a:gd name="T6" fmla="*/ 46 w 200"/>
                <a:gd name="T7" fmla="*/ 87 h 87"/>
                <a:gd name="T8" fmla="*/ 155 w 200"/>
                <a:gd name="T9" fmla="*/ 87 h 87"/>
                <a:gd name="T10" fmla="*/ 155 w 200"/>
                <a:gd name="T11" fmla="*/ 72 h 87"/>
                <a:gd name="T12" fmla="*/ 166 w 200"/>
                <a:gd name="T13" fmla="*/ 72 h 87"/>
                <a:gd name="T14" fmla="*/ 166 w 200"/>
                <a:gd name="T15" fmla="*/ 87 h 87"/>
                <a:gd name="T16" fmla="*/ 199 w 200"/>
                <a:gd name="T17" fmla="*/ 87 h 87"/>
                <a:gd name="T18" fmla="*/ 200 w 200"/>
                <a:gd name="T19" fmla="*/ 43 h 87"/>
                <a:gd name="T20" fmla="*/ 156 w 200"/>
                <a:gd name="T21" fmla="*/ 0 h 87"/>
                <a:gd name="T22" fmla="*/ 156 w 200"/>
                <a:gd name="T23" fmla="*/ 0 h 87"/>
                <a:gd name="T24" fmla="*/ 156 w 200"/>
                <a:gd name="T25" fmla="*/ 0 h 87"/>
                <a:gd name="T26" fmla="*/ 140 w 200"/>
                <a:gd name="T27" fmla="*/ 0 h 87"/>
                <a:gd name="T28" fmla="*/ 100 w 200"/>
                <a:gd name="T29" fmla="*/ 80 h 87"/>
                <a:gd name="T30" fmla="*/ 60 w 200"/>
                <a:gd name="T31" fmla="*/ 0 h 87"/>
                <a:gd name="T32" fmla="*/ 45 w 200"/>
                <a:gd name="T33" fmla="*/ 0 h 87"/>
                <a:gd name="T34" fmla="*/ 45 w 200"/>
                <a:gd name="T35" fmla="*/ 0 h 87"/>
                <a:gd name="T36" fmla="*/ 44 w 200"/>
                <a:gd name="T37" fmla="*/ 0 h 87"/>
                <a:gd name="T38" fmla="*/ 1 w 200"/>
                <a:gd name="T39" fmla="*/ 43 h 87"/>
                <a:gd name="T40" fmla="*/ 0 w 200"/>
                <a:gd name="T41" fmla="*/ 87 h 87"/>
                <a:gd name="T42" fmla="*/ 35 w 200"/>
                <a:gd name="T4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53"/>
          <p:cNvGrpSpPr/>
          <p:nvPr/>
        </p:nvGrpSpPr>
        <p:grpSpPr>
          <a:xfrm>
            <a:off x="4598019" y="1716270"/>
            <a:ext cx="3308083" cy="943848"/>
            <a:chOff x="3624780" y="2412339"/>
            <a:chExt cx="2351472" cy="943847"/>
          </a:xfrm>
        </p:grpSpPr>
        <p:sp>
          <p:nvSpPr>
            <p:cNvPr id="16" name="文本框 15"/>
            <p:cNvSpPr txBox="1"/>
            <p:nvPr/>
          </p:nvSpPr>
          <p:spPr>
            <a:xfrm>
              <a:off x="3624780" y="2412339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>
                <a:buFont typeface="Wingdings" charset="2"/>
                <a:buChar char="p"/>
              </a:pPr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3624780" y="2750893"/>
              <a:ext cx="2351472" cy="60529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18" name="组合 53"/>
          <p:cNvGrpSpPr/>
          <p:nvPr/>
        </p:nvGrpSpPr>
        <p:grpSpPr>
          <a:xfrm>
            <a:off x="5945809" y="2848888"/>
            <a:ext cx="3308083" cy="943848"/>
            <a:chOff x="3624780" y="2412339"/>
            <a:chExt cx="2351472" cy="943847"/>
          </a:xfrm>
        </p:grpSpPr>
        <p:sp>
          <p:nvSpPr>
            <p:cNvPr id="19" name="文本框 18"/>
            <p:cNvSpPr txBox="1"/>
            <p:nvPr/>
          </p:nvSpPr>
          <p:spPr>
            <a:xfrm>
              <a:off x="3624780" y="2412339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>
                <a:buFont typeface="Wingdings" charset="2"/>
                <a:buChar char="p"/>
              </a:pPr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3624780" y="2750893"/>
              <a:ext cx="2351472" cy="60529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21" name="组合 53"/>
          <p:cNvGrpSpPr/>
          <p:nvPr/>
        </p:nvGrpSpPr>
        <p:grpSpPr>
          <a:xfrm>
            <a:off x="7293599" y="4184757"/>
            <a:ext cx="3308083" cy="943848"/>
            <a:chOff x="3624780" y="2412339"/>
            <a:chExt cx="2351472" cy="943847"/>
          </a:xfrm>
        </p:grpSpPr>
        <p:sp>
          <p:nvSpPr>
            <p:cNvPr id="22" name="文本框 21"/>
            <p:cNvSpPr txBox="1"/>
            <p:nvPr/>
          </p:nvSpPr>
          <p:spPr>
            <a:xfrm>
              <a:off x="3624780" y="2412339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>
                <a:buFont typeface="Wingdings" charset="2"/>
                <a:buChar char="p"/>
              </a:pPr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3624780" y="2750893"/>
              <a:ext cx="2351472" cy="60529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621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087" y="1550505"/>
            <a:ext cx="6412396" cy="377744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977087" y="1524000"/>
            <a:ext cx="10236345" cy="3801979"/>
          </a:xfrm>
          <a:prstGeom prst="rect">
            <a:avLst/>
          </a:prstGeom>
          <a:gradFill flip="none" rotWithShape="1">
            <a:gsLst>
              <a:gs pos="0">
                <a:srgbClr val="364254">
                  <a:alpha val="0"/>
                </a:srgbClr>
              </a:gs>
              <a:gs pos="59000">
                <a:srgbClr val="36425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grpSp>
        <p:nvGrpSpPr>
          <p:cNvPr id="4" name="组合 25">
            <a:extLst>
              <a:ext uri="{FF2B5EF4-FFF2-40B4-BE49-F238E27FC236}">
                <a16:creationId xmlns="" xmlns:a16="http://schemas.microsoft.com/office/drawing/2014/main" id="{3BEAA895-E838-4808-9621-D03EB9D60199}"/>
              </a:ext>
            </a:extLst>
          </p:cNvPr>
          <p:cNvGrpSpPr/>
          <p:nvPr/>
        </p:nvGrpSpPr>
        <p:grpSpPr>
          <a:xfrm>
            <a:off x="3771347" y="2153647"/>
            <a:ext cx="7236272" cy="865726"/>
            <a:chOff x="845174" y="5121881"/>
            <a:chExt cx="7236272" cy="865726"/>
          </a:xfrm>
        </p:grpSpPr>
        <p:sp>
          <p:nvSpPr>
            <p:cNvPr id="5" name="矩形 4">
              <a:extLst>
                <a:ext uri="{FF2B5EF4-FFF2-40B4-BE49-F238E27FC236}">
                  <a16:creationId xmlns="" xmlns:a16="http://schemas.microsoft.com/office/drawing/2014/main" id="{A511EE0E-8160-4898-B3CB-663C5A0C07F6}"/>
                </a:ext>
              </a:extLst>
            </p:cNvPr>
            <p:cNvSpPr/>
            <p:nvPr/>
          </p:nvSpPr>
          <p:spPr bwMode="auto">
            <a:xfrm>
              <a:off x="845174" y="5460796"/>
              <a:ext cx="7236272" cy="52681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print the presentation and make it into a film to be </a:t>
              </a:r>
              <a:r>
                <a:rPr lang="en-US" altLang="zh-CN" sz="1000" dirty="0" err="1">
                  <a:solidFill>
                    <a:schemeClr val="bg1"/>
                  </a:solidFill>
                  <a:cs typeface="+mn-ea"/>
                  <a:sym typeface="+mn-lt"/>
                </a:rPr>
                <a:t>usedThe</a:t>
              </a: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 user can demonstrate on a projector or computer, or print the</a:t>
              </a:r>
            </a:p>
          </p:txBody>
        </p:sp>
        <p:sp>
          <p:nvSpPr>
            <p:cNvPr id="6" name="文本框 5">
              <a:extLst>
                <a:ext uri="{FF2B5EF4-FFF2-40B4-BE49-F238E27FC236}">
                  <a16:creationId xmlns="" xmlns:a16="http://schemas.microsoft.com/office/drawing/2014/main" id="{6ED6AE5C-3174-4E29-8C34-1010770CBA87}"/>
                </a:ext>
              </a:extLst>
            </p:cNvPr>
            <p:cNvSpPr txBox="1"/>
            <p:nvPr/>
          </p:nvSpPr>
          <p:spPr>
            <a:xfrm>
              <a:off x="845177" y="5121881"/>
              <a:ext cx="18448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r>
                <a:rPr lang="zh-CN" altLang="en-US" sz="1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标题添加</a:t>
              </a:r>
            </a:p>
          </p:txBody>
        </p:sp>
      </p:grpSp>
      <p:grpSp>
        <p:nvGrpSpPr>
          <p:cNvPr id="7" name="组合 25">
            <a:extLst>
              <a:ext uri="{FF2B5EF4-FFF2-40B4-BE49-F238E27FC236}">
                <a16:creationId xmlns="" xmlns:a16="http://schemas.microsoft.com/office/drawing/2014/main" id="{3BEAA895-E838-4808-9621-D03EB9D60199}"/>
              </a:ext>
            </a:extLst>
          </p:cNvPr>
          <p:cNvGrpSpPr/>
          <p:nvPr/>
        </p:nvGrpSpPr>
        <p:grpSpPr>
          <a:xfrm>
            <a:off x="3771347" y="3739813"/>
            <a:ext cx="7236272" cy="865726"/>
            <a:chOff x="845174" y="5121881"/>
            <a:chExt cx="7236272" cy="865726"/>
          </a:xfrm>
        </p:grpSpPr>
        <p:sp>
          <p:nvSpPr>
            <p:cNvPr id="8" name="矩形 7">
              <a:extLst>
                <a:ext uri="{FF2B5EF4-FFF2-40B4-BE49-F238E27FC236}">
                  <a16:creationId xmlns="" xmlns:a16="http://schemas.microsoft.com/office/drawing/2014/main" id="{A511EE0E-8160-4898-B3CB-663C5A0C07F6}"/>
                </a:ext>
              </a:extLst>
            </p:cNvPr>
            <p:cNvSpPr/>
            <p:nvPr/>
          </p:nvSpPr>
          <p:spPr bwMode="auto">
            <a:xfrm>
              <a:off x="845174" y="5460796"/>
              <a:ext cx="7236272" cy="52681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print the presentation and make it into a film to be </a:t>
              </a:r>
              <a:r>
                <a:rPr lang="en-US" altLang="zh-CN" sz="1000" dirty="0" err="1">
                  <a:solidFill>
                    <a:schemeClr val="bg1"/>
                  </a:solidFill>
                  <a:cs typeface="+mn-ea"/>
                  <a:sym typeface="+mn-lt"/>
                </a:rPr>
                <a:t>usedThe</a:t>
              </a: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 user can demonstrate on a projector or computer, or print the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="" xmlns:a16="http://schemas.microsoft.com/office/drawing/2014/main" id="{6ED6AE5C-3174-4E29-8C34-1010770CBA87}"/>
                </a:ext>
              </a:extLst>
            </p:cNvPr>
            <p:cNvSpPr txBox="1"/>
            <p:nvPr/>
          </p:nvSpPr>
          <p:spPr>
            <a:xfrm>
              <a:off x="845177" y="5121881"/>
              <a:ext cx="18448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r>
                <a:rPr lang="zh-CN" altLang="en-US" sz="1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标题添加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299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63212" y="1538722"/>
            <a:ext cx="1802160" cy="1802160"/>
            <a:chOff x="5564731" y="1690490"/>
            <a:chExt cx="2180614" cy="2180613"/>
          </a:xfrm>
        </p:grpSpPr>
        <p:sp>
          <p:nvSpPr>
            <p:cNvPr id="3" name="Donut 3"/>
            <p:cNvSpPr/>
            <p:nvPr/>
          </p:nvSpPr>
          <p:spPr>
            <a:xfrm>
              <a:off x="5572211" y="1694230"/>
              <a:ext cx="2173134" cy="2173134"/>
            </a:xfrm>
            <a:prstGeom prst="donut">
              <a:avLst>
                <a:gd name="adj" fmla="val 2147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" name="Block Arc 4"/>
            <p:cNvSpPr/>
            <p:nvPr/>
          </p:nvSpPr>
          <p:spPr>
            <a:xfrm>
              <a:off x="5564731" y="1690490"/>
              <a:ext cx="2180613" cy="2180613"/>
            </a:xfrm>
            <a:prstGeom prst="blockArc">
              <a:avLst>
                <a:gd name="adj1" fmla="val 7786465"/>
                <a:gd name="adj2" fmla="val 16130534"/>
                <a:gd name="adj3" fmla="val 256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TextBox 7"/>
            <p:cNvSpPr txBox="1"/>
            <p:nvPr/>
          </p:nvSpPr>
          <p:spPr>
            <a:xfrm>
              <a:off x="5572211" y="2558180"/>
              <a:ext cx="2173133" cy="593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i="1" dirty="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  <a:r>
                <a:rPr kumimoji="0" lang="en-US" sz="2800" i="1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0</a:t>
              </a:r>
              <a:r>
                <a:rPr kumimoji="0" lang="en-US" sz="2800" i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%</a:t>
              </a:r>
            </a:p>
          </p:txBody>
        </p:sp>
      </p:grpSp>
      <p:grpSp>
        <p:nvGrpSpPr>
          <p:cNvPr id="6" name="Group 26"/>
          <p:cNvGrpSpPr/>
          <p:nvPr/>
        </p:nvGrpSpPr>
        <p:grpSpPr>
          <a:xfrm>
            <a:off x="3907640" y="1538722"/>
            <a:ext cx="1802160" cy="1802160"/>
            <a:chOff x="5564730" y="1690490"/>
            <a:chExt cx="2180614" cy="2180613"/>
          </a:xfrm>
        </p:grpSpPr>
        <p:sp>
          <p:nvSpPr>
            <p:cNvPr id="7" name="Donut 27"/>
            <p:cNvSpPr/>
            <p:nvPr/>
          </p:nvSpPr>
          <p:spPr>
            <a:xfrm>
              <a:off x="5564730" y="1697969"/>
              <a:ext cx="2173134" cy="2173134"/>
            </a:xfrm>
            <a:prstGeom prst="donut">
              <a:avLst>
                <a:gd name="adj" fmla="val 2147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Block Arc 28"/>
            <p:cNvSpPr/>
            <p:nvPr/>
          </p:nvSpPr>
          <p:spPr>
            <a:xfrm>
              <a:off x="5564731" y="1690490"/>
              <a:ext cx="2180613" cy="2180613"/>
            </a:xfrm>
            <a:prstGeom prst="blockArc">
              <a:avLst>
                <a:gd name="adj1" fmla="val 2109551"/>
                <a:gd name="adj2" fmla="val 16130534"/>
                <a:gd name="adj3" fmla="val 256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TextBox 31"/>
            <p:cNvSpPr txBox="1"/>
            <p:nvPr/>
          </p:nvSpPr>
          <p:spPr>
            <a:xfrm>
              <a:off x="5572211" y="2558180"/>
              <a:ext cx="2173133" cy="593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i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70%</a:t>
              </a:r>
            </a:p>
          </p:txBody>
        </p:sp>
      </p:grpSp>
      <p:grpSp>
        <p:nvGrpSpPr>
          <p:cNvPr id="10" name="Group 32"/>
          <p:cNvGrpSpPr/>
          <p:nvPr/>
        </p:nvGrpSpPr>
        <p:grpSpPr>
          <a:xfrm>
            <a:off x="6452068" y="1535632"/>
            <a:ext cx="1802160" cy="1802160"/>
            <a:chOff x="5564731" y="1690490"/>
            <a:chExt cx="2180614" cy="2180613"/>
          </a:xfrm>
        </p:grpSpPr>
        <p:sp>
          <p:nvSpPr>
            <p:cNvPr id="11" name="Donut 33"/>
            <p:cNvSpPr/>
            <p:nvPr/>
          </p:nvSpPr>
          <p:spPr>
            <a:xfrm>
              <a:off x="5572211" y="1694230"/>
              <a:ext cx="2173134" cy="2173134"/>
            </a:xfrm>
            <a:prstGeom prst="donut">
              <a:avLst>
                <a:gd name="adj" fmla="val 2147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Block Arc 34"/>
            <p:cNvSpPr/>
            <p:nvPr/>
          </p:nvSpPr>
          <p:spPr>
            <a:xfrm>
              <a:off x="5564731" y="1690490"/>
              <a:ext cx="2180613" cy="2180613"/>
            </a:xfrm>
            <a:prstGeom prst="blockArc">
              <a:avLst>
                <a:gd name="adj1" fmla="val 5056352"/>
                <a:gd name="adj2" fmla="val 16130534"/>
                <a:gd name="adj3" fmla="val 256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TextBox 37"/>
            <p:cNvSpPr txBox="1"/>
            <p:nvPr/>
          </p:nvSpPr>
          <p:spPr>
            <a:xfrm>
              <a:off x="5572211" y="2558180"/>
              <a:ext cx="2173133" cy="593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i="1">
                  <a:solidFill>
                    <a:schemeClr val="bg1"/>
                  </a:solidFill>
                  <a:cs typeface="+mn-ea"/>
                  <a:sym typeface="+mn-lt"/>
                </a:rPr>
                <a:t>55</a:t>
              </a:r>
              <a:r>
                <a:rPr kumimoji="0" lang="en-US" sz="2800" i="1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%</a:t>
              </a:r>
              <a:endParaRPr kumimoji="0" lang="en-US" sz="28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4" name="Group 38"/>
          <p:cNvGrpSpPr/>
          <p:nvPr/>
        </p:nvGrpSpPr>
        <p:grpSpPr>
          <a:xfrm>
            <a:off x="8996497" y="1532542"/>
            <a:ext cx="1802160" cy="1802160"/>
            <a:chOff x="5564731" y="1690490"/>
            <a:chExt cx="2180614" cy="2180613"/>
          </a:xfrm>
        </p:grpSpPr>
        <p:sp>
          <p:nvSpPr>
            <p:cNvPr id="15" name="Donut 39"/>
            <p:cNvSpPr/>
            <p:nvPr/>
          </p:nvSpPr>
          <p:spPr>
            <a:xfrm>
              <a:off x="5572211" y="1694230"/>
              <a:ext cx="2173134" cy="2173134"/>
            </a:xfrm>
            <a:prstGeom prst="donut">
              <a:avLst>
                <a:gd name="adj" fmla="val 2147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Block Arc 40"/>
            <p:cNvSpPr/>
            <p:nvPr/>
          </p:nvSpPr>
          <p:spPr>
            <a:xfrm>
              <a:off x="5564731" y="1690490"/>
              <a:ext cx="2180613" cy="2180613"/>
            </a:xfrm>
            <a:prstGeom prst="blockArc">
              <a:avLst>
                <a:gd name="adj1" fmla="val 19424614"/>
                <a:gd name="adj2" fmla="val 16130534"/>
                <a:gd name="adj3" fmla="val 256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TextBox 43"/>
            <p:cNvSpPr txBox="1"/>
            <p:nvPr/>
          </p:nvSpPr>
          <p:spPr>
            <a:xfrm>
              <a:off x="5572211" y="2558180"/>
              <a:ext cx="2173133" cy="593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i="1">
                  <a:solidFill>
                    <a:schemeClr val="bg1"/>
                  </a:solidFill>
                  <a:cs typeface="+mn-ea"/>
                  <a:sym typeface="+mn-lt"/>
                </a:rPr>
                <a:t>90</a:t>
              </a:r>
              <a:r>
                <a:rPr kumimoji="0" lang="en-US" sz="2800" i="1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%</a:t>
              </a:r>
              <a:endParaRPr kumimoji="0" lang="en-US" sz="28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8" name="组合 65"/>
          <p:cNvGrpSpPr/>
          <p:nvPr/>
        </p:nvGrpSpPr>
        <p:grpSpPr>
          <a:xfrm>
            <a:off x="1277411" y="4051800"/>
            <a:ext cx="1973762" cy="1019389"/>
            <a:chOff x="2197445" y="2412894"/>
            <a:chExt cx="1973762" cy="1019389"/>
          </a:xfrm>
        </p:grpSpPr>
        <p:sp>
          <p:nvSpPr>
            <p:cNvPr id="19" name="文本框 18"/>
            <p:cNvSpPr txBox="1"/>
            <p:nvPr/>
          </p:nvSpPr>
          <p:spPr>
            <a:xfrm>
              <a:off x="2273643" y="2412894"/>
              <a:ext cx="18213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2197445" y="2801276"/>
              <a:ext cx="1973762" cy="63100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bg1"/>
                  </a:solidFill>
                  <a:cs typeface="+mn-ea"/>
                  <a:sym typeface="+mn-lt"/>
                </a:rPr>
                <a:t>print the presentation and make it into a film to be used in a wider field</a:t>
              </a:r>
            </a:p>
          </p:txBody>
        </p:sp>
      </p:grpSp>
      <p:grpSp>
        <p:nvGrpSpPr>
          <p:cNvPr id="21" name="组合 68"/>
          <p:cNvGrpSpPr/>
          <p:nvPr/>
        </p:nvGrpSpPr>
        <p:grpSpPr>
          <a:xfrm>
            <a:off x="3821839" y="4051800"/>
            <a:ext cx="1973762" cy="1019389"/>
            <a:chOff x="2197445" y="2412894"/>
            <a:chExt cx="1973762" cy="1019389"/>
          </a:xfrm>
        </p:grpSpPr>
        <p:sp>
          <p:nvSpPr>
            <p:cNvPr id="22" name="文本框 21"/>
            <p:cNvSpPr txBox="1"/>
            <p:nvPr/>
          </p:nvSpPr>
          <p:spPr>
            <a:xfrm>
              <a:off x="2273643" y="2412894"/>
              <a:ext cx="18213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2197445" y="2801276"/>
              <a:ext cx="1973762" cy="63100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bg1"/>
                  </a:solidFill>
                  <a:cs typeface="+mn-ea"/>
                  <a:sym typeface="+mn-lt"/>
                </a:rPr>
                <a:t>print the presentation and make it into a film to be used in a wider field</a:t>
              </a:r>
            </a:p>
          </p:txBody>
        </p:sp>
      </p:grpSp>
      <p:grpSp>
        <p:nvGrpSpPr>
          <p:cNvPr id="24" name="组合 71"/>
          <p:cNvGrpSpPr/>
          <p:nvPr/>
        </p:nvGrpSpPr>
        <p:grpSpPr>
          <a:xfrm>
            <a:off x="6366267" y="4051800"/>
            <a:ext cx="1973762" cy="1019389"/>
            <a:chOff x="2197445" y="2412894"/>
            <a:chExt cx="1973762" cy="1019389"/>
          </a:xfrm>
        </p:grpSpPr>
        <p:sp>
          <p:nvSpPr>
            <p:cNvPr id="25" name="文本框 24"/>
            <p:cNvSpPr txBox="1"/>
            <p:nvPr/>
          </p:nvSpPr>
          <p:spPr>
            <a:xfrm>
              <a:off x="2273643" y="2412894"/>
              <a:ext cx="18213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2197445" y="2801276"/>
              <a:ext cx="1973762" cy="63100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bg1"/>
                  </a:solidFill>
                  <a:cs typeface="+mn-ea"/>
                  <a:sym typeface="+mn-lt"/>
                </a:rPr>
                <a:t>print the presentation and make it into a film to be used in a wider field</a:t>
              </a:r>
            </a:p>
          </p:txBody>
        </p:sp>
      </p:grpSp>
      <p:grpSp>
        <p:nvGrpSpPr>
          <p:cNvPr id="27" name="组合 74"/>
          <p:cNvGrpSpPr/>
          <p:nvPr/>
        </p:nvGrpSpPr>
        <p:grpSpPr>
          <a:xfrm>
            <a:off x="8910696" y="4051800"/>
            <a:ext cx="1973762" cy="1019389"/>
            <a:chOff x="2197445" y="2412894"/>
            <a:chExt cx="1973762" cy="1019389"/>
          </a:xfrm>
        </p:grpSpPr>
        <p:sp>
          <p:nvSpPr>
            <p:cNvPr id="28" name="文本框 27"/>
            <p:cNvSpPr txBox="1"/>
            <p:nvPr/>
          </p:nvSpPr>
          <p:spPr>
            <a:xfrm>
              <a:off x="2273643" y="2412894"/>
              <a:ext cx="18213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2197445" y="2801276"/>
              <a:ext cx="1973762" cy="63100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bg1"/>
                  </a:solidFill>
                  <a:cs typeface="+mn-ea"/>
                  <a:sym typeface="+mn-lt"/>
                </a:rPr>
                <a:t>print the presentation and make it into a film to be used in a wider field</a:t>
              </a:r>
            </a:p>
          </p:txBody>
        </p:sp>
      </p:grpSp>
      <p:grpSp>
        <p:nvGrpSpPr>
          <p:cNvPr id="30" name="组合 74"/>
          <p:cNvGrpSpPr>
            <a:grpSpLocks/>
          </p:cNvGrpSpPr>
          <p:nvPr/>
        </p:nvGrpSpPr>
        <p:grpSpPr bwMode="auto">
          <a:xfrm>
            <a:off x="900952" y="3712528"/>
            <a:ext cx="10312479" cy="1739400"/>
            <a:chOff x="0" y="0"/>
            <a:chExt cx="4645994" cy="76200"/>
          </a:xfrm>
        </p:grpSpPr>
        <p:cxnSp>
          <p:nvCxnSpPr>
            <p:cNvPr id="31" name="直接连接符 80"/>
            <p:cNvCxnSpPr>
              <a:cxnSpLocks noChangeShapeType="1"/>
            </p:cNvCxnSpPr>
            <p:nvPr/>
          </p:nvCxnSpPr>
          <p:spPr bwMode="auto">
            <a:xfrm>
              <a:off x="0" y="0"/>
              <a:ext cx="4645994" cy="0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32" name="直接连接符 81"/>
            <p:cNvCxnSpPr>
              <a:cxnSpLocks noChangeShapeType="1"/>
            </p:cNvCxnSpPr>
            <p:nvPr/>
          </p:nvCxnSpPr>
          <p:spPr bwMode="auto">
            <a:xfrm>
              <a:off x="0" y="76200"/>
              <a:ext cx="4645994" cy="0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round/>
              <a:headEnd/>
              <a:tailEnd/>
            </a:ln>
          </p:spPr>
        </p:cxnSp>
      </p:grpSp>
    </p:spTree>
    <p:extLst>
      <p:ext uri="{BB962C8B-B14F-4D97-AF65-F5344CB8AC3E}">
        <p14:creationId xmlns:p14="http://schemas.microsoft.com/office/powerpoint/2010/main" val="143193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8361" y="1900850"/>
            <a:ext cx="4629869" cy="3473644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="" xmlns:a16="http://schemas.microsoft.com/office/drawing/2014/main" id="{B7F5D12C-7581-4D22-9B6D-F810F43C4029}"/>
              </a:ext>
            </a:extLst>
          </p:cNvPr>
          <p:cNvSpPr/>
          <p:nvPr/>
        </p:nvSpPr>
        <p:spPr>
          <a:xfrm>
            <a:off x="905072" y="2133090"/>
            <a:ext cx="61286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【</a:t>
            </a:r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框架完整</a:t>
            </a:r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·</a:t>
            </a:r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结构完整</a:t>
            </a:r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·</a:t>
            </a:r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专业配色</a:t>
            </a:r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·</a:t>
            </a:r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专业图表</a:t>
            </a:r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】</a:t>
            </a: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A552E112-F449-4FED-943A-36F2F454FB35}"/>
              </a:ext>
            </a:extLst>
          </p:cNvPr>
          <p:cNvSpPr/>
          <p:nvPr/>
        </p:nvSpPr>
        <p:spPr>
          <a:xfrm>
            <a:off x="1075439" y="3637672"/>
            <a:ext cx="5123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zh-CN" altLang="en-US" dirty="0">
                <a:solidFill>
                  <a:schemeClr val="bg1"/>
                </a:solidFill>
                <a:cs typeface="+mn-ea"/>
                <a:sym typeface="+mn-lt"/>
              </a:rPr>
              <a:t>资产负债表  </a:t>
            </a:r>
            <a:r>
              <a:rPr kumimoji="1" lang="en-US" altLang="zh-CN" dirty="0">
                <a:solidFill>
                  <a:schemeClr val="bg1"/>
                </a:solidFill>
                <a:cs typeface="+mn-ea"/>
                <a:sym typeface="+mn-lt"/>
              </a:rPr>
              <a:t>|</a:t>
            </a:r>
            <a:r>
              <a:rPr kumimoji="1" lang="zh-CN" altLang="en-US" dirty="0">
                <a:solidFill>
                  <a:schemeClr val="bg1"/>
                </a:solidFill>
                <a:cs typeface="+mn-ea"/>
                <a:sym typeface="+mn-lt"/>
              </a:rPr>
              <a:t>  利润表  </a:t>
            </a:r>
            <a:r>
              <a:rPr kumimoji="1" lang="en-US" altLang="zh-CN" dirty="0">
                <a:solidFill>
                  <a:schemeClr val="bg1"/>
                </a:solidFill>
                <a:cs typeface="+mn-ea"/>
                <a:sym typeface="+mn-lt"/>
              </a:rPr>
              <a:t>|</a:t>
            </a:r>
            <a:r>
              <a:rPr kumimoji="1" lang="zh-CN" altLang="en-US" dirty="0">
                <a:solidFill>
                  <a:schemeClr val="bg1"/>
                </a:solidFill>
                <a:cs typeface="+mn-ea"/>
                <a:sym typeface="+mn-lt"/>
              </a:rPr>
              <a:t>  现金流量表  </a:t>
            </a:r>
            <a:r>
              <a:rPr kumimoji="1" lang="en-US" altLang="zh-CN" dirty="0">
                <a:solidFill>
                  <a:schemeClr val="bg1"/>
                </a:solidFill>
                <a:cs typeface="+mn-ea"/>
                <a:sym typeface="+mn-lt"/>
              </a:rPr>
              <a:t>|</a:t>
            </a:r>
            <a:r>
              <a:rPr kumimoji="1" lang="zh-CN" altLang="en-US" dirty="0">
                <a:solidFill>
                  <a:schemeClr val="bg1"/>
                </a:solidFill>
                <a:cs typeface="+mn-ea"/>
                <a:sym typeface="+mn-lt"/>
              </a:rPr>
              <a:t>  财务状况</a:t>
            </a:r>
          </a:p>
        </p:txBody>
      </p:sp>
      <p:sp>
        <p:nvSpPr>
          <p:cNvPr id="5" name="矩形 4">
            <a:extLst>
              <a:ext uri="{FF2B5EF4-FFF2-40B4-BE49-F238E27FC236}">
                <a16:creationId xmlns="" xmlns:a16="http://schemas.microsoft.com/office/drawing/2014/main" id="{7170ADC3-1C87-4092-8058-5190B7DD6507}"/>
              </a:ext>
            </a:extLst>
          </p:cNvPr>
          <p:cNvSpPr/>
          <p:nvPr/>
        </p:nvSpPr>
        <p:spPr>
          <a:xfrm>
            <a:off x="1107051" y="2714342"/>
            <a:ext cx="451533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>
                <a:solidFill>
                  <a:schemeClr val="bg1"/>
                </a:solidFill>
                <a:cs typeface="+mn-ea"/>
                <a:sym typeface="+mn-lt"/>
              </a:rPr>
              <a:t>THANK</a:t>
            </a:r>
            <a:r>
              <a:rPr lang="zh-CN" altLang="en-US" sz="5400" b="1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5400" b="1" dirty="0">
                <a:solidFill>
                  <a:schemeClr val="bg1"/>
                </a:solidFill>
                <a:cs typeface="+mn-ea"/>
                <a:sym typeface="+mn-lt"/>
              </a:rPr>
              <a:t>YOU</a:t>
            </a:r>
            <a:endParaRPr lang="zh-CN" altLang="en-US" sz="5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24C92F17-2F07-4778-8637-1AE362EB4662}"/>
              </a:ext>
            </a:extLst>
          </p:cNvPr>
          <p:cNvSpPr/>
          <p:nvPr/>
        </p:nvSpPr>
        <p:spPr>
          <a:xfrm>
            <a:off x="1251831" y="4477846"/>
            <a:ext cx="1782860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rgbClr val="364254"/>
                </a:solidFill>
                <a:cs typeface="+mn-ea"/>
                <a:sym typeface="+mn-lt"/>
              </a:rPr>
              <a:t>汇报人</a:t>
            </a:r>
            <a:r>
              <a:rPr lang="zh-CN" altLang="en-US" sz="1600" dirty="0" smtClean="0">
                <a:solidFill>
                  <a:srgbClr val="364254"/>
                </a:solidFill>
                <a:cs typeface="+mn-ea"/>
                <a:sym typeface="+mn-lt"/>
              </a:rPr>
              <a:t>：优品</a:t>
            </a:r>
            <a:r>
              <a:rPr lang="en-US" altLang="zh-CN" sz="1600" dirty="0" smtClean="0">
                <a:solidFill>
                  <a:srgbClr val="364254"/>
                </a:solidFill>
                <a:cs typeface="+mn-ea"/>
                <a:sym typeface="+mn-lt"/>
              </a:rPr>
              <a:t>PPT</a:t>
            </a:r>
            <a:endParaRPr lang="zh-CN" altLang="en-US" sz="1600" dirty="0">
              <a:solidFill>
                <a:srgbClr val="364254"/>
              </a:solidFill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5847891C-CB68-44CF-91B1-AC96DE3FAD48}"/>
              </a:ext>
            </a:extLst>
          </p:cNvPr>
          <p:cNvSpPr/>
          <p:nvPr/>
        </p:nvSpPr>
        <p:spPr>
          <a:xfrm>
            <a:off x="3095196" y="4477846"/>
            <a:ext cx="1620957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rgbClr val="364254"/>
                </a:solidFill>
                <a:cs typeface="+mn-ea"/>
                <a:sym typeface="+mn-lt"/>
              </a:rPr>
              <a:t>职务：财务经理</a:t>
            </a:r>
          </a:p>
        </p:txBody>
      </p:sp>
    </p:spTree>
    <p:extLst>
      <p:ext uri="{BB962C8B-B14F-4D97-AF65-F5344CB8AC3E}">
        <p14:creationId xmlns:p14="http://schemas.microsoft.com/office/powerpoint/2010/main" val="54404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 defTabSz="914400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defTabSz="914400"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400"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7943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90"/>
          <p:cNvSpPr txBox="1">
            <a:spLocks noChangeArrowheads="1"/>
          </p:cNvSpPr>
          <p:nvPr/>
        </p:nvSpPr>
        <p:spPr bwMode="auto">
          <a:xfrm>
            <a:off x="4776929" y="2033467"/>
            <a:ext cx="263814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1" lang="en-US" altLang="zh-CN" sz="4800" i="1" dirty="0">
                <a:solidFill>
                  <a:schemeClr val="bg1"/>
                </a:solidFill>
                <a:cs typeface="+mn-ea"/>
                <a:sym typeface="+mn-lt"/>
              </a:rPr>
              <a:t>PART.01</a:t>
            </a:r>
            <a:endParaRPr kumimoji="1" lang="zh-CN" altLang="en-US" sz="4800" i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" name="组合 74"/>
          <p:cNvGrpSpPr>
            <a:grpSpLocks/>
          </p:cNvGrpSpPr>
          <p:nvPr/>
        </p:nvGrpSpPr>
        <p:grpSpPr bwMode="auto">
          <a:xfrm>
            <a:off x="900953" y="2386084"/>
            <a:ext cx="3638078" cy="125763"/>
            <a:chOff x="0" y="0"/>
            <a:chExt cx="4645994" cy="76200"/>
          </a:xfrm>
        </p:grpSpPr>
        <p:cxnSp>
          <p:nvCxnSpPr>
            <p:cNvPr id="4" name="直接连接符 80"/>
            <p:cNvCxnSpPr>
              <a:cxnSpLocks noChangeShapeType="1"/>
            </p:cNvCxnSpPr>
            <p:nvPr/>
          </p:nvCxnSpPr>
          <p:spPr bwMode="auto">
            <a:xfrm>
              <a:off x="0" y="0"/>
              <a:ext cx="4645994" cy="0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5" name="直接连接符 81"/>
            <p:cNvCxnSpPr>
              <a:cxnSpLocks noChangeShapeType="1"/>
            </p:cNvCxnSpPr>
            <p:nvPr/>
          </p:nvCxnSpPr>
          <p:spPr bwMode="auto">
            <a:xfrm>
              <a:off x="0" y="76200"/>
              <a:ext cx="4645994" cy="0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round/>
              <a:headEnd/>
              <a:tailEnd/>
            </a:ln>
          </p:spPr>
        </p:cxnSp>
      </p:grpSp>
      <p:grpSp>
        <p:nvGrpSpPr>
          <p:cNvPr id="6" name="组合 82"/>
          <p:cNvGrpSpPr>
            <a:grpSpLocks/>
          </p:cNvGrpSpPr>
          <p:nvPr/>
        </p:nvGrpSpPr>
        <p:grpSpPr bwMode="auto">
          <a:xfrm>
            <a:off x="7652970" y="2386084"/>
            <a:ext cx="3642559" cy="125762"/>
            <a:chOff x="0" y="0"/>
            <a:chExt cx="4645994" cy="76200"/>
          </a:xfrm>
        </p:grpSpPr>
        <p:cxnSp>
          <p:nvCxnSpPr>
            <p:cNvPr id="7" name="直接连接符 83"/>
            <p:cNvCxnSpPr>
              <a:cxnSpLocks noChangeShapeType="1"/>
            </p:cNvCxnSpPr>
            <p:nvPr/>
          </p:nvCxnSpPr>
          <p:spPr bwMode="auto">
            <a:xfrm>
              <a:off x="0" y="0"/>
              <a:ext cx="4645994" cy="0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8" name="直接连接符 84"/>
            <p:cNvCxnSpPr>
              <a:cxnSpLocks noChangeShapeType="1"/>
            </p:cNvCxnSpPr>
            <p:nvPr/>
          </p:nvCxnSpPr>
          <p:spPr bwMode="auto">
            <a:xfrm>
              <a:off x="0" y="76200"/>
              <a:ext cx="4645994" cy="0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round/>
              <a:headEnd/>
              <a:tailEnd/>
            </a:ln>
          </p:spPr>
        </p:cxnSp>
      </p:grpSp>
      <p:sp>
        <p:nvSpPr>
          <p:cNvPr id="9" name="文本框 8"/>
          <p:cNvSpPr txBox="1"/>
          <p:nvPr/>
        </p:nvSpPr>
        <p:spPr>
          <a:xfrm>
            <a:off x="2205788" y="3394514"/>
            <a:ext cx="79488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schemeClr val="bg1"/>
                </a:solidFill>
                <a:cs typeface="+mn-ea"/>
                <a:sym typeface="+mn-lt"/>
              </a:rPr>
              <a:t>标题文字内容</a:t>
            </a:r>
            <a:endParaRPr lang="zh-CN" altLang="en-US" sz="4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7FA63805-87CB-422B-B447-9B23C593D471}"/>
              </a:ext>
            </a:extLst>
          </p:cNvPr>
          <p:cNvSpPr/>
          <p:nvPr/>
        </p:nvSpPr>
        <p:spPr>
          <a:xfrm>
            <a:off x="1844842" y="4289718"/>
            <a:ext cx="8502316" cy="847592"/>
          </a:xfrm>
          <a:prstGeom prst="rect">
            <a:avLst/>
          </a:prstGeom>
        </p:spPr>
        <p:txBody>
          <a:bodyPr wrap="square" lIns="48757" tIns="24378" rIns="48757" bIns="24378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i="1" dirty="0">
                <a:solidFill>
                  <a:schemeClr val="bg1"/>
                </a:solidFill>
                <a:cs typeface="+mn-ea"/>
                <a:sym typeface="+mn-lt"/>
              </a:rPr>
              <a:t>Each day is a new beginning Seize new opportunities from now on Each day is </a:t>
            </a:r>
          </a:p>
          <a:p>
            <a:pPr algn="ctr">
              <a:lnSpc>
                <a:spcPct val="150000"/>
              </a:lnSpc>
            </a:pPr>
            <a:r>
              <a:rPr lang="en-US" altLang="zh-CN" sz="1200" i="1" dirty="0">
                <a:solidFill>
                  <a:schemeClr val="bg1"/>
                </a:solidFill>
                <a:cs typeface="+mn-ea"/>
                <a:sym typeface="+mn-lt"/>
              </a:rPr>
              <a:t>a new beginning Seize new opportunities from now </a:t>
            </a:r>
            <a:r>
              <a:rPr lang="en-US" altLang="zh-CN" sz="1200" i="1" dirty="0" err="1">
                <a:solidFill>
                  <a:schemeClr val="bg1"/>
                </a:solidFill>
                <a:cs typeface="+mn-ea"/>
                <a:sym typeface="+mn-lt"/>
              </a:rPr>
              <a:t>onEach</a:t>
            </a:r>
            <a:r>
              <a:rPr lang="en-US" altLang="zh-CN" sz="1200" i="1" dirty="0">
                <a:solidFill>
                  <a:schemeClr val="bg1"/>
                </a:solidFill>
                <a:cs typeface="+mn-ea"/>
                <a:sym typeface="+mn-lt"/>
              </a:rPr>
              <a:t> day is a new beginning Seize new opportunities from now on</a:t>
            </a:r>
          </a:p>
        </p:txBody>
      </p:sp>
    </p:spTree>
    <p:extLst>
      <p:ext uri="{BB962C8B-B14F-4D97-AF65-F5344CB8AC3E}">
        <p14:creationId xmlns:p14="http://schemas.microsoft.com/office/powerpoint/2010/main" val="81293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40">
            <a:extLst>
              <a:ext uri="{FF2B5EF4-FFF2-40B4-BE49-F238E27FC236}">
                <a16:creationId xmlns="" xmlns:a16="http://schemas.microsoft.com/office/drawing/2014/main" id="{F073CC8D-A337-42FD-A30F-CD02BC0161D4}"/>
              </a:ext>
            </a:extLst>
          </p:cNvPr>
          <p:cNvSpPr/>
          <p:nvPr/>
        </p:nvSpPr>
        <p:spPr>
          <a:xfrm>
            <a:off x="6454124" y="934122"/>
            <a:ext cx="4643781" cy="4968240"/>
          </a:xfrm>
          <a:prstGeom prst="roundRect">
            <a:avLst>
              <a:gd name="adj" fmla="val 7806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: 圆角 35">
            <a:extLst>
              <a:ext uri="{FF2B5EF4-FFF2-40B4-BE49-F238E27FC236}">
                <a16:creationId xmlns="" xmlns:a16="http://schemas.microsoft.com/office/drawing/2014/main" id="{E28779F7-0987-4124-A222-B550DD125D3B}"/>
              </a:ext>
            </a:extLst>
          </p:cNvPr>
          <p:cNvSpPr/>
          <p:nvPr/>
        </p:nvSpPr>
        <p:spPr>
          <a:xfrm>
            <a:off x="1031837" y="1048422"/>
            <a:ext cx="4643781" cy="4968240"/>
          </a:xfrm>
          <a:prstGeom prst="roundRect">
            <a:avLst>
              <a:gd name="adj" fmla="val 7806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" name="组合 29">
            <a:extLst>
              <a:ext uri="{FF2B5EF4-FFF2-40B4-BE49-F238E27FC236}">
                <a16:creationId xmlns="" xmlns:a16="http://schemas.microsoft.com/office/drawing/2014/main" id="{41A26BFC-259B-4244-9021-9E0406D94392}"/>
              </a:ext>
            </a:extLst>
          </p:cNvPr>
          <p:cNvGrpSpPr/>
          <p:nvPr/>
        </p:nvGrpSpPr>
        <p:grpSpPr>
          <a:xfrm>
            <a:off x="3988158" y="2128928"/>
            <a:ext cx="1998732" cy="1998732"/>
            <a:chOff x="3390900" y="2011680"/>
            <a:chExt cx="2651760" cy="2651760"/>
          </a:xfrm>
        </p:grpSpPr>
        <p:grpSp>
          <p:nvGrpSpPr>
            <p:cNvPr id="5" name="组合 12">
              <a:extLst>
                <a:ext uri="{FF2B5EF4-FFF2-40B4-BE49-F238E27FC236}">
                  <a16:creationId xmlns="" xmlns:a16="http://schemas.microsoft.com/office/drawing/2014/main" id="{21BC987A-D2C4-4082-87C6-87EFE7B7D587}"/>
                </a:ext>
              </a:extLst>
            </p:cNvPr>
            <p:cNvGrpSpPr/>
            <p:nvPr/>
          </p:nvGrpSpPr>
          <p:grpSpPr>
            <a:xfrm>
              <a:off x="3390900" y="2011680"/>
              <a:ext cx="2651760" cy="2651760"/>
              <a:chOff x="3390900" y="2011680"/>
              <a:chExt cx="2651760" cy="2651760"/>
            </a:xfrm>
          </p:grpSpPr>
          <p:sp>
            <p:nvSpPr>
              <p:cNvPr id="7" name="椭圆 6">
                <a:extLst>
                  <a:ext uri="{FF2B5EF4-FFF2-40B4-BE49-F238E27FC236}">
                    <a16:creationId xmlns="" xmlns:a16="http://schemas.microsoft.com/office/drawing/2014/main" id="{5D77C197-287B-4F18-85F0-C2B39E1D24C4}"/>
                  </a:ext>
                </a:extLst>
              </p:cNvPr>
              <p:cNvSpPr/>
              <p:nvPr/>
            </p:nvSpPr>
            <p:spPr>
              <a:xfrm>
                <a:off x="3390900" y="2011680"/>
                <a:ext cx="2651760" cy="2651760"/>
              </a:xfrm>
              <a:prstGeom prst="ellipse">
                <a:avLst/>
              </a:prstGeom>
              <a:solidFill>
                <a:srgbClr val="364254"/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cs typeface="+mn-ea"/>
                  <a:sym typeface="+mn-lt"/>
                </a:endParaRPr>
              </a:p>
            </p:txBody>
          </p:sp>
          <p:sp>
            <p:nvSpPr>
              <p:cNvPr id="8" name="矩形 7">
                <a:extLst>
                  <a:ext uri="{FF2B5EF4-FFF2-40B4-BE49-F238E27FC236}">
                    <a16:creationId xmlns="" xmlns:a16="http://schemas.microsoft.com/office/drawing/2014/main" id="{E3C9583C-3EDB-4DC6-9BE1-D665FAF1413D}"/>
                  </a:ext>
                </a:extLst>
              </p:cNvPr>
              <p:cNvSpPr/>
              <p:nvPr/>
            </p:nvSpPr>
            <p:spPr>
              <a:xfrm>
                <a:off x="3983246" y="3569907"/>
                <a:ext cx="1674168" cy="4083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在此您的标题</a:t>
                </a:r>
                <a:endParaRPr lang="zh-CN" altLang="en-US" sz="12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6" name="Freeform 79">
              <a:extLst>
                <a:ext uri="{FF2B5EF4-FFF2-40B4-BE49-F238E27FC236}">
                  <a16:creationId xmlns="" xmlns:a16="http://schemas.microsoft.com/office/drawing/2014/main" id="{00C3B59C-2846-49EE-840C-DD5D45629B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68495" y="2564893"/>
              <a:ext cx="1166445" cy="945767"/>
            </a:xfrm>
            <a:custGeom>
              <a:avLst/>
              <a:gdLst>
                <a:gd name="T0" fmla="*/ 56 w 141"/>
                <a:gd name="T1" fmla="*/ 60 h 114"/>
                <a:gd name="T2" fmla="*/ 18 w 141"/>
                <a:gd name="T3" fmla="*/ 104 h 114"/>
                <a:gd name="T4" fmla="*/ 11 w 141"/>
                <a:gd name="T5" fmla="*/ 107 h 114"/>
                <a:gd name="T6" fmla="*/ 4 w 141"/>
                <a:gd name="T7" fmla="*/ 105 h 114"/>
                <a:gd name="T8" fmla="*/ 3 w 141"/>
                <a:gd name="T9" fmla="*/ 91 h 114"/>
                <a:gd name="T10" fmla="*/ 49 w 141"/>
                <a:gd name="T11" fmla="*/ 38 h 114"/>
                <a:gd name="T12" fmla="*/ 57 w 141"/>
                <a:gd name="T13" fmla="*/ 35 h 114"/>
                <a:gd name="T14" fmla="*/ 64 w 141"/>
                <a:gd name="T15" fmla="*/ 39 h 114"/>
                <a:gd name="T16" fmla="*/ 78 w 141"/>
                <a:gd name="T17" fmla="*/ 54 h 114"/>
                <a:gd name="T18" fmla="*/ 102 w 141"/>
                <a:gd name="T19" fmla="*/ 25 h 114"/>
                <a:gd name="T20" fmla="*/ 79 w 141"/>
                <a:gd name="T21" fmla="*/ 5 h 114"/>
                <a:gd name="T22" fmla="*/ 136 w 141"/>
                <a:gd name="T23" fmla="*/ 0 h 114"/>
                <a:gd name="T24" fmla="*/ 141 w 141"/>
                <a:gd name="T25" fmla="*/ 58 h 114"/>
                <a:gd name="T26" fmla="*/ 117 w 141"/>
                <a:gd name="T27" fmla="*/ 38 h 114"/>
                <a:gd name="T28" fmla="*/ 85 w 141"/>
                <a:gd name="T29" fmla="*/ 76 h 114"/>
                <a:gd name="T30" fmla="*/ 78 w 141"/>
                <a:gd name="T31" fmla="*/ 80 h 114"/>
                <a:gd name="T32" fmla="*/ 70 w 141"/>
                <a:gd name="T33" fmla="*/ 76 h 114"/>
                <a:gd name="T34" fmla="*/ 56 w 141"/>
                <a:gd name="T35" fmla="*/ 60 h 114"/>
                <a:gd name="T36" fmla="*/ 26 w 141"/>
                <a:gd name="T37" fmla="*/ 114 h 114"/>
                <a:gd name="T38" fmla="*/ 57 w 141"/>
                <a:gd name="T39" fmla="*/ 114 h 114"/>
                <a:gd name="T40" fmla="*/ 57 w 141"/>
                <a:gd name="T41" fmla="*/ 77 h 114"/>
                <a:gd name="T42" fmla="*/ 26 w 141"/>
                <a:gd name="T43" fmla="*/ 112 h 114"/>
                <a:gd name="T44" fmla="*/ 26 w 141"/>
                <a:gd name="T45" fmla="*/ 114 h 114"/>
                <a:gd name="T46" fmla="*/ 89 w 141"/>
                <a:gd name="T47" fmla="*/ 89 h 114"/>
                <a:gd name="T48" fmla="*/ 80 w 141"/>
                <a:gd name="T49" fmla="*/ 94 h 114"/>
                <a:gd name="T50" fmla="*/ 65 w 141"/>
                <a:gd name="T51" fmla="*/ 87 h 114"/>
                <a:gd name="T52" fmla="*/ 65 w 141"/>
                <a:gd name="T53" fmla="*/ 114 h 114"/>
                <a:gd name="T54" fmla="*/ 101 w 141"/>
                <a:gd name="T55" fmla="*/ 114 h 114"/>
                <a:gd name="T56" fmla="*/ 102 w 141"/>
                <a:gd name="T57" fmla="*/ 74 h 114"/>
                <a:gd name="T58" fmla="*/ 89 w 141"/>
                <a:gd name="T59" fmla="*/ 89 h 114"/>
                <a:gd name="T60" fmla="*/ 117 w 141"/>
                <a:gd name="T61" fmla="*/ 55 h 114"/>
                <a:gd name="T62" fmla="*/ 110 w 141"/>
                <a:gd name="T63" fmla="*/ 65 h 114"/>
                <a:gd name="T64" fmla="*/ 110 w 141"/>
                <a:gd name="T65" fmla="*/ 114 h 114"/>
                <a:gd name="T66" fmla="*/ 140 w 141"/>
                <a:gd name="T67" fmla="*/ 114 h 114"/>
                <a:gd name="T68" fmla="*/ 140 w 141"/>
                <a:gd name="T69" fmla="*/ 73 h 114"/>
                <a:gd name="T70" fmla="*/ 117 w 141"/>
                <a:gd name="T71" fmla="*/ 55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1" h="114">
                  <a:moveTo>
                    <a:pt x="56" y="60"/>
                  </a:moveTo>
                  <a:cubicBezTo>
                    <a:pt x="18" y="104"/>
                    <a:pt x="18" y="104"/>
                    <a:pt x="18" y="104"/>
                  </a:cubicBezTo>
                  <a:cubicBezTo>
                    <a:pt x="16" y="106"/>
                    <a:pt x="13" y="107"/>
                    <a:pt x="11" y="107"/>
                  </a:cubicBezTo>
                  <a:cubicBezTo>
                    <a:pt x="8" y="107"/>
                    <a:pt x="6" y="106"/>
                    <a:pt x="4" y="105"/>
                  </a:cubicBezTo>
                  <a:cubicBezTo>
                    <a:pt x="0" y="101"/>
                    <a:pt x="0" y="95"/>
                    <a:pt x="3" y="91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51" y="36"/>
                    <a:pt x="54" y="35"/>
                    <a:pt x="57" y="35"/>
                  </a:cubicBezTo>
                  <a:cubicBezTo>
                    <a:pt x="60" y="35"/>
                    <a:pt x="62" y="36"/>
                    <a:pt x="64" y="39"/>
                  </a:cubicBezTo>
                  <a:cubicBezTo>
                    <a:pt x="78" y="54"/>
                    <a:pt x="78" y="54"/>
                    <a:pt x="78" y="54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41" y="58"/>
                    <a:pt x="141" y="58"/>
                    <a:pt x="141" y="58"/>
                  </a:cubicBezTo>
                  <a:cubicBezTo>
                    <a:pt x="117" y="38"/>
                    <a:pt x="117" y="38"/>
                    <a:pt x="117" y="38"/>
                  </a:cubicBezTo>
                  <a:cubicBezTo>
                    <a:pt x="85" y="76"/>
                    <a:pt x="85" y="76"/>
                    <a:pt x="85" y="76"/>
                  </a:cubicBezTo>
                  <a:cubicBezTo>
                    <a:pt x="83" y="78"/>
                    <a:pt x="81" y="80"/>
                    <a:pt x="78" y="80"/>
                  </a:cubicBezTo>
                  <a:cubicBezTo>
                    <a:pt x="75" y="80"/>
                    <a:pt x="72" y="78"/>
                    <a:pt x="70" y="76"/>
                  </a:cubicBezTo>
                  <a:lnTo>
                    <a:pt x="56" y="60"/>
                  </a:lnTo>
                  <a:close/>
                  <a:moveTo>
                    <a:pt x="26" y="114"/>
                  </a:moveTo>
                  <a:cubicBezTo>
                    <a:pt x="57" y="114"/>
                    <a:pt x="57" y="114"/>
                    <a:pt x="57" y="114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26" y="112"/>
                    <a:pt x="26" y="112"/>
                    <a:pt x="26" y="112"/>
                  </a:cubicBezTo>
                  <a:lnTo>
                    <a:pt x="26" y="114"/>
                  </a:lnTo>
                  <a:close/>
                  <a:moveTo>
                    <a:pt x="89" y="89"/>
                  </a:moveTo>
                  <a:cubicBezTo>
                    <a:pt x="83" y="94"/>
                    <a:pt x="80" y="94"/>
                    <a:pt x="80" y="94"/>
                  </a:cubicBezTo>
                  <a:cubicBezTo>
                    <a:pt x="76" y="94"/>
                    <a:pt x="69" y="90"/>
                    <a:pt x="65" y="87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101" y="114"/>
                    <a:pt x="101" y="114"/>
                    <a:pt x="101" y="114"/>
                  </a:cubicBezTo>
                  <a:cubicBezTo>
                    <a:pt x="102" y="74"/>
                    <a:pt x="102" y="74"/>
                    <a:pt x="102" y="74"/>
                  </a:cubicBezTo>
                  <a:cubicBezTo>
                    <a:pt x="97" y="80"/>
                    <a:pt x="93" y="85"/>
                    <a:pt x="89" y="89"/>
                  </a:cubicBezTo>
                  <a:close/>
                  <a:moveTo>
                    <a:pt x="117" y="55"/>
                  </a:moveTo>
                  <a:cubicBezTo>
                    <a:pt x="110" y="65"/>
                    <a:pt x="110" y="65"/>
                    <a:pt x="110" y="65"/>
                  </a:cubicBezTo>
                  <a:cubicBezTo>
                    <a:pt x="110" y="114"/>
                    <a:pt x="110" y="114"/>
                    <a:pt x="110" y="114"/>
                  </a:cubicBezTo>
                  <a:cubicBezTo>
                    <a:pt x="140" y="114"/>
                    <a:pt x="140" y="114"/>
                    <a:pt x="140" y="114"/>
                  </a:cubicBezTo>
                  <a:cubicBezTo>
                    <a:pt x="140" y="73"/>
                    <a:pt x="140" y="73"/>
                    <a:pt x="140" y="73"/>
                  </a:cubicBezTo>
                  <a:cubicBezTo>
                    <a:pt x="134" y="68"/>
                    <a:pt x="117" y="55"/>
                    <a:pt x="117" y="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27">
            <a:extLst>
              <a:ext uri="{FF2B5EF4-FFF2-40B4-BE49-F238E27FC236}">
                <a16:creationId xmlns="" xmlns:a16="http://schemas.microsoft.com/office/drawing/2014/main" id="{55348B4C-CDA7-47DB-A356-B5B6E562DD54}"/>
              </a:ext>
            </a:extLst>
          </p:cNvPr>
          <p:cNvGrpSpPr/>
          <p:nvPr/>
        </p:nvGrpSpPr>
        <p:grpSpPr>
          <a:xfrm>
            <a:off x="6220817" y="2128928"/>
            <a:ext cx="1998732" cy="1998732"/>
            <a:chOff x="5623560" y="2011680"/>
            <a:chExt cx="2651760" cy="2651760"/>
          </a:xfrm>
        </p:grpSpPr>
        <p:grpSp>
          <p:nvGrpSpPr>
            <p:cNvPr id="10" name="组合 11">
              <a:extLst>
                <a:ext uri="{FF2B5EF4-FFF2-40B4-BE49-F238E27FC236}">
                  <a16:creationId xmlns="" xmlns:a16="http://schemas.microsoft.com/office/drawing/2014/main" id="{61F7A7D2-9557-44F0-BA07-AC984BEE495D}"/>
                </a:ext>
              </a:extLst>
            </p:cNvPr>
            <p:cNvGrpSpPr/>
            <p:nvPr/>
          </p:nvGrpSpPr>
          <p:grpSpPr>
            <a:xfrm>
              <a:off x="5623560" y="2011680"/>
              <a:ext cx="2651760" cy="2651760"/>
              <a:chOff x="5623560" y="2011680"/>
              <a:chExt cx="2651760" cy="2651760"/>
            </a:xfrm>
          </p:grpSpPr>
          <p:sp>
            <p:nvSpPr>
              <p:cNvPr id="12" name="椭圆 11">
                <a:extLst>
                  <a:ext uri="{FF2B5EF4-FFF2-40B4-BE49-F238E27FC236}">
                    <a16:creationId xmlns="" xmlns:a16="http://schemas.microsoft.com/office/drawing/2014/main" id="{3464E33A-BDE4-4B54-B6F8-A0EF51214D2D}"/>
                  </a:ext>
                </a:extLst>
              </p:cNvPr>
              <p:cNvSpPr/>
              <p:nvPr/>
            </p:nvSpPr>
            <p:spPr>
              <a:xfrm>
                <a:off x="5623560" y="2011680"/>
                <a:ext cx="2651760" cy="2651760"/>
              </a:xfrm>
              <a:prstGeom prst="ellipse">
                <a:avLst/>
              </a:prstGeom>
              <a:solidFill>
                <a:srgbClr val="364254"/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cs typeface="+mn-ea"/>
                  <a:sym typeface="+mn-lt"/>
                </a:endParaRPr>
              </a:p>
            </p:txBody>
          </p:sp>
          <p:sp>
            <p:nvSpPr>
              <p:cNvPr id="13" name="矩形 12">
                <a:extLst>
                  <a:ext uri="{FF2B5EF4-FFF2-40B4-BE49-F238E27FC236}">
                    <a16:creationId xmlns="" xmlns:a16="http://schemas.microsoft.com/office/drawing/2014/main" id="{68FB9EDC-247F-4196-9532-CF4C135F3D0D}"/>
                  </a:ext>
                </a:extLst>
              </p:cNvPr>
              <p:cNvSpPr/>
              <p:nvPr/>
            </p:nvSpPr>
            <p:spPr>
              <a:xfrm>
                <a:off x="6215906" y="3569907"/>
                <a:ext cx="1674168" cy="4083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在此您的标题</a:t>
                </a:r>
              </a:p>
            </p:txBody>
          </p:sp>
        </p:grpSp>
        <p:sp>
          <p:nvSpPr>
            <p:cNvPr id="11" name="Freeform 5">
              <a:extLst>
                <a:ext uri="{FF2B5EF4-FFF2-40B4-BE49-F238E27FC236}">
                  <a16:creationId xmlns="" xmlns:a16="http://schemas.microsoft.com/office/drawing/2014/main" id="{2AA21ECB-3484-4D31-9E35-7BF9E777EE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88911" y="2584227"/>
              <a:ext cx="1121058" cy="907097"/>
            </a:xfrm>
            <a:custGeom>
              <a:avLst/>
              <a:gdLst>
                <a:gd name="T0" fmla="*/ 819 w 3280"/>
                <a:gd name="T1" fmla="*/ 966 h 2664"/>
                <a:gd name="T2" fmla="*/ 819 w 3280"/>
                <a:gd name="T3" fmla="*/ 367 h 2664"/>
                <a:gd name="T4" fmla="*/ 1346 w 3280"/>
                <a:gd name="T5" fmla="*/ 812 h 2664"/>
                <a:gd name="T6" fmla="*/ 1920 w 3280"/>
                <a:gd name="T7" fmla="*/ 141 h 2664"/>
                <a:gd name="T8" fmla="*/ 1923 w 3280"/>
                <a:gd name="T9" fmla="*/ 131 h 2664"/>
                <a:gd name="T10" fmla="*/ 1926 w 3280"/>
                <a:gd name="T11" fmla="*/ 134 h 2664"/>
                <a:gd name="T12" fmla="*/ 1930 w 3280"/>
                <a:gd name="T13" fmla="*/ 131 h 2664"/>
                <a:gd name="T14" fmla="*/ 1959 w 3280"/>
                <a:gd name="T15" fmla="*/ 167 h 2664"/>
                <a:gd name="T16" fmla="*/ 2945 w 3280"/>
                <a:gd name="T17" fmla="*/ 1153 h 2664"/>
                <a:gd name="T18" fmla="*/ 3270 w 3280"/>
                <a:gd name="T19" fmla="*/ 832 h 2664"/>
                <a:gd name="T20" fmla="*/ 3270 w 3280"/>
                <a:gd name="T21" fmla="*/ 1845 h 2664"/>
                <a:gd name="T22" fmla="*/ 2254 w 3280"/>
                <a:gd name="T23" fmla="*/ 1835 h 2664"/>
                <a:gd name="T24" fmla="*/ 2611 w 3280"/>
                <a:gd name="T25" fmla="*/ 1484 h 2664"/>
                <a:gd name="T26" fmla="*/ 1966 w 3280"/>
                <a:gd name="T27" fmla="*/ 835 h 2664"/>
                <a:gd name="T28" fmla="*/ 1435 w 3280"/>
                <a:gd name="T29" fmla="*/ 1458 h 2664"/>
                <a:gd name="T30" fmla="*/ 1412 w 3280"/>
                <a:gd name="T31" fmla="*/ 1487 h 2664"/>
                <a:gd name="T32" fmla="*/ 1412 w 3280"/>
                <a:gd name="T33" fmla="*/ 1484 h 2664"/>
                <a:gd name="T34" fmla="*/ 819 w 3280"/>
                <a:gd name="T35" fmla="*/ 966 h 2664"/>
                <a:gd name="T36" fmla="*/ 2972 w 3280"/>
                <a:gd name="T37" fmla="*/ 2048 h 2664"/>
                <a:gd name="T38" fmla="*/ 3091 w 3280"/>
                <a:gd name="T39" fmla="*/ 2072 h 2664"/>
                <a:gd name="T40" fmla="*/ 3189 w 3280"/>
                <a:gd name="T41" fmla="*/ 2138 h 2664"/>
                <a:gd name="T42" fmla="*/ 3255 w 3280"/>
                <a:gd name="T43" fmla="*/ 2236 h 2664"/>
                <a:gd name="T44" fmla="*/ 3280 w 3280"/>
                <a:gd name="T45" fmla="*/ 2356 h 2664"/>
                <a:gd name="T46" fmla="*/ 3255 w 3280"/>
                <a:gd name="T47" fmla="*/ 2477 h 2664"/>
                <a:gd name="T48" fmla="*/ 3189 w 3280"/>
                <a:gd name="T49" fmla="*/ 2574 h 2664"/>
                <a:gd name="T50" fmla="*/ 3091 w 3280"/>
                <a:gd name="T51" fmla="*/ 2639 h 2664"/>
                <a:gd name="T52" fmla="*/ 2972 w 3280"/>
                <a:gd name="T53" fmla="*/ 2664 h 2664"/>
                <a:gd name="T54" fmla="*/ 308 w 3280"/>
                <a:gd name="T55" fmla="*/ 2664 h 2664"/>
                <a:gd name="T56" fmla="*/ 186 w 3280"/>
                <a:gd name="T57" fmla="*/ 2639 h 2664"/>
                <a:gd name="T58" fmla="*/ 90 w 3280"/>
                <a:gd name="T59" fmla="*/ 2574 h 2664"/>
                <a:gd name="T60" fmla="*/ 24 w 3280"/>
                <a:gd name="T61" fmla="*/ 2477 h 2664"/>
                <a:gd name="T62" fmla="*/ 0 w 3280"/>
                <a:gd name="T63" fmla="*/ 2356 h 2664"/>
                <a:gd name="T64" fmla="*/ 0 w 3280"/>
                <a:gd name="T65" fmla="*/ 305 h 2664"/>
                <a:gd name="T66" fmla="*/ 24 w 3280"/>
                <a:gd name="T67" fmla="*/ 187 h 2664"/>
                <a:gd name="T68" fmla="*/ 90 w 3280"/>
                <a:gd name="T69" fmla="*/ 90 h 2664"/>
                <a:gd name="T70" fmla="*/ 186 w 3280"/>
                <a:gd name="T71" fmla="*/ 24 h 2664"/>
                <a:gd name="T72" fmla="*/ 308 w 3280"/>
                <a:gd name="T73" fmla="*/ 0 h 2664"/>
                <a:gd name="T74" fmla="*/ 426 w 3280"/>
                <a:gd name="T75" fmla="*/ 23 h 2664"/>
                <a:gd name="T76" fmla="*/ 522 w 3280"/>
                <a:gd name="T77" fmla="*/ 87 h 2664"/>
                <a:gd name="T78" fmla="*/ 589 w 3280"/>
                <a:gd name="T79" fmla="*/ 182 h 2664"/>
                <a:gd name="T80" fmla="*/ 616 w 3280"/>
                <a:gd name="T81" fmla="*/ 298 h 2664"/>
                <a:gd name="T82" fmla="*/ 616 w 3280"/>
                <a:gd name="T83" fmla="*/ 2048 h 2664"/>
                <a:gd name="T84" fmla="*/ 2972 w 3280"/>
                <a:gd name="T85" fmla="*/ 2048 h 2664"/>
                <a:gd name="T86" fmla="*/ 2972 w 3280"/>
                <a:gd name="T87" fmla="*/ 2048 h 2664"/>
                <a:gd name="T88" fmla="*/ 2972 w 3280"/>
                <a:gd name="T89" fmla="*/ 2048 h 2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80" h="2664">
                  <a:moveTo>
                    <a:pt x="819" y="966"/>
                  </a:moveTo>
                  <a:cubicBezTo>
                    <a:pt x="819" y="367"/>
                    <a:pt x="819" y="367"/>
                    <a:pt x="819" y="367"/>
                  </a:cubicBezTo>
                  <a:cubicBezTo>
                    <a:pt x="1346" y="812"/>
                    <a:pt x="1346" y="812"/>
                    <a:pt x="1346" y="812"/>
                  </a:cubicBezTo>
                  <a:cubicBezTo>
                    <a:pt x="1920" y="141"/>
                    <a:pt x="1920" y="141"/>
                    <a:pt x="1920" y="141"/>
                  </a:cubicBezTo>
                  <a:cubicBezTo>
                    <a:pt x="1923" y="131"/>
                    <a:pt x="1923" y="131"/>
                    <a:pt x="1923" y="131"/>
                  </a:cubicBezTo>
                  <a:cubicBezTo>
                    <a:pt x="1926" y="134"/>
                    <a:pt x="1926" y="134"/>
                    <a:pt x="1926" y="134"/>
                  </a:cubicBezTo>
                  <a:cubicBezTo>
                    <a:pt x="1930" y="131"/>
                    <a:pt x="1930" y="131"/>
                    <a:pt x="1930" y="131"/>
                  </a:cubicBezTo>
                  <a:cubicBezTo>
                    <a:pt x="1959" y="167"/>
                    <a:pt x="1959" y="167"/>
                    <a:pt x="1959" y="167"/>
                  </a:cubicBezTo>
                  <a:cubicBezTo>
                    <a:pt x="2945" y="1153"/>
                    <a:pt x="2945" y="1153"/>
                    <a:pt x="2945" y="1153"/>
                  </a:cubicBezTo>
                  <a:cubicBezTo>
                    <a:pt x="3270" y="832"/>
                    <a:pt x="3270" y="832"/>
                    <a:pt x="3270" y="832"/>
                  </a:cubicBezTo>
                  <a:cubicBezTo>
                    <a:pt x="3270" y="1845"/>
                    <a:pt x="3270" y="1845"/>
                    <a:pt x="3270" y="1845"/>
                  </a:cubicBezTo>
                  <a:cubicBezTo>
                    <a:pt x="2254" y="1835"/>
                    <a:pt x="2254" y="1835"/>
                    <a:pt x="2254" y="1835"/>
                  </a:cubicBezTo>
                  <a:cubicBezTo>
                    <a:pt x="2611" y="1484"/>
                    <a:pt x="2611" y="1484"/>
                    <a:pt x="2611" y="1484"/>
                  </a:cubicBezTo>
                  <a:cubicBezTo>
                    <a:pt x="1966" y="835"/>
                    <a:pt x="1966" y="835"/>
                    <a:pt x="1966" y="835"/>
                  </a:cubicBezTo>
                  <a:cubicBezTo>
                    <a:pt x="1435" y="1458"/>
                    <a:pt x="1435" y="1458"/>
                    <a:pt x="1435" y="1458"/>
                  </a:cubicBezTo>
                  <a:cubicBezTo>
                    <a:pt x="1412" y="1487"/>
                    <a:pt x="1412" y="1487"/>
                    <a:pt x="1412" y="1487"/>
                  </a:cubicBezTo>
                  <a:cubicBezTo>
                    <a:pt x="1412" y="1484"/>
                    <a:pt x="1412" y="1484"/>
                    <a:pt x="1412" y="1484"/>
                  </a:cubicBezTo>
                  <a:lnTo>
                    <a:pt x="819" y="966"/>
                  </a:lnTo>
                  <a:close/>
                  <a:moveTo>
                    <a:pt x="2972" y="2048"/>
                  </a:moveTo>
                  <a:cubicBezTo>
                    <a:pt x="3013" y="2048"/>
                    <a:pt x="3053" y="2056"/>
                    <a:pt x="3091" y="2072"/>
                  </a:cubicBezTo>
                  <a:cubicBezTo>
                    <a:pt x="3129" y="2089"/>
                    <a:pt x="3162" y="2111"/>
                    <a:pt x="3189" y="2138"/>
                  </a:cubicBezTo>
                  <a:cubicBezTo>
                    <a:pt x="3217" y="2165"/>
                    <a:pt x="3239" y="2198"/>
                    <a:pt x="3255" y="2236"/>
                  </a:cubicBezTo>
                  <a:cubicBezTo>
                    <a:pt x="3271" y="2274"/>
                    <a:pt x="3280" y="2314"/>
                    <a:pt x="3280" y="2356"/>
                  </a:cubicBezTo>
                  <a:cubicBezTo>
                    <a:pt x="3280" y="2400"/>
                    <a:pt x="3271" y="2440"/>
                    <a:pt x="3255" y="2477"/>
                  </a:cubicBezTo>
                  <a:cubicBezTo>
                    <a:pt x="3239" y="2514"/>
                    <a:pt x="3217" y="2546"/>
                    <a:pt x="3189" y="2574"/>
                  </a:cubicBezTo>
                  <a:cubicBezTo>
                    <a:pt x="3162" y="2601"/>
                    <a:pt x="3129" y="2623"/>
                    <a:pt x="3091" y="2639"/>
                  </a:cubicBezTo>
                  <a:cubicBezTo>
                    <a:pt x="3053" y="2656"/>
                    <a:pt x="3013" y="2664"/>
                    <a:pt x="2972" y="2664"/>
                  </a:cubicBezTo>
                  <a:cubicBezTo>
                    <a:pt x="308" y="2664"/>
                    <a:pt x="308" y="2664"/>
                    <a:pt x="308" y="2664"/>
                  </a:cubicBezTo>
                  <a:cubicBezTo>
                    <a:pt x="264" y="2664"/>
                    <a:pt x="223" y="2656"/>
                    <a:pt x="186" y="2639"/>
                  </a:cubicBezTo>
                  <a:cubicBezTo>
                    <a:pt x="149" y="2623"/>
                    <a:pt x="117" y="2601"/>
                    <a:pt x="90" y="2574"/>
                  </a:cubicBezTo>
                  <a:cubicBezTo>
                    <a:pt x="62" y="2546"/>
                    <a:pt x="40" y="2514"/>
                    <a:pt x="24" y="2477"/>
                  </a:cubicBezTo>
                  <a:cubicBezTo>
                    <a:pt x="8" y="2440"/>
                    <a:pt x="0" y="2400"/>
                    <a:pt x="0" y="2356"/>
                  </a:cubicBezTo>
                  <a:cubicBezTo>
                    <a:pt x="0" y="305"/>
                    <a:pt x="0" y="305"/>
                    <a:pt x="0" y="305"/>
                  </a:cubicBezTo>
                  <a:cubicBezTo>
                    <a:pt x="0" y="263"/>
                    <a:pt x="8" y="224"/>
                    <a:pt x="24" y="187"/>
                  </a:cubicBezTo>
                  <a:cubicBezTo>
                    <a:pt x="40" y="149"/>
                    <a:pt x="62" y="117"/>
                    <a:pt x="90" y="90"/>
                  </a:cubicBezTo>
                  <a:cubicBezTo>
                    <a:pt x="117" y="63"/>
                    <a:pt x="149" y="41"/>
                    <a:pt x="186" y="24"/>
                  </a:cubicBezTo>
                  <a:cubicBezTo>
                    <a:pt x="223" y="8"/>
                    <a:pt x="264" y="0"/>
                    <a:pt x="308" y="0"/>
                  </a:cubicBezTo>
                  <a:cubicBezTo>
                    <a:pt x="349" y="0"/>
                    <a:pt x="388" y="7"/>
                    <a:pt x="426" y="23"/>
                  </a:cubicBezTo>
                  <a:cubicBezTo>
                    <a:pt x="463" y="38"/>
                    <a:pt x="495" y="59"/>
                    <a:pt x="522" y="87"/>
                  </a:cubicBezTo>
                  <a:cubicBezTo>
                    <a:pt x="549" y="114"/>
                    <a:pt x="572" y="146"/>
                    <a:pt x="589" y="182"/>
                  </a:cubicBezTo>
                  <a:cubicBezTo>
                    <a:pt x="607" y="218"/>
                    <a:pt x="616" y="256"/>
                    <a:pt x="616" y="298"/>
                  </a:cubicBezTo>
                  <a:cubicBezTo>
                    <a:pt x="616" y="2048"/>
                    <a:pt x="616" y="2048"/>
                    <a:pt x="616" y="2048"/>
                  </a:cubicBezTo>
                  <a:lnTo>
                    <a:pt x="2972" y="2048"/>
                  </a:lnTo>
                  <a:close/>
                  <a:moveTo>
                    <a:pt x="2972" y="2048"/>
                  </a:moveTo>
                  <a:cubicBezTo>
                    <a:pt x="2972" y="2048"/>
                    <a:pt x="2972" y="2048"/>
                    <a:pt x="2972" y="204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cs typeface="+mn-ea"/>
                <a:sym typeface="+mn-lt"/>
              </a:endParaRPr>
            </a:p>
          </p:txBody>
        </p:sp>
      </p:grpSp>
      <p:graphicFrame>
        <p:nvGraphicFramePr>
          <p:cNvPr id="16" name="图表 15">
            <a:extLst>
              <a:ext uri="{FF2B5EF4-FFF2-40B4-BE49-F238E27FC236}">
                <a16:creationId xmlns="" xmlns:a16="http://schemas.microsoft.com/office/drawing/2014/main" id="{00000000-0008-0000-00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3918905"/>
              </p:ext>
            </p:extLst>
          </p:nvPr>
        </p:nvGraphicFramePr>
        <p:xfrm>
          <a:off x="8219549" y="1856141"/>
          <a:ext cx="2878356" cy="2866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图表 16">
            <a:extLst>
              <a:ext uri="{FF2B5EF4-FFF2-40B4-BE49-F238E27FC236}">
                <a16:creationId xmlns="" xmlns:a16="http://schemas.microsoft.com/office/drawing/2014/main" id="{577DC7D2-53DA-4D91-A072-67D44023CC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3999362"/>
              </p:ext>
            </p:extLst>
          </p:nvPr>
        </p:nvGraphicFramePr>
        <p:xfrm>
          <a:off x="1468449" y="1856141"/>
          <a:ext cx="2878356" cy="2866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8" name="组合 53"/>
          <p:cNvGrpSpPr/>
          <p:nvPr/>
        </p:nvGrpSpPr>
        <p:grpSpPr>
          <a:xfrm>
            <a:off x="1636686" y="4769744"/>
            <a:ext cx="3284938" cy="943848"/>
            <a:chOff x="3624780" y="2412339"/>
            <a:chExt cx="3284938" cy="943847"/>
          </a:xfrm>
        </p:grpSpPr>
        <p:sp>
          <p:nvSpPr>
            <p:cNvPr id="19" name="文本框 18"/>
            <p:cNvSpPr txBox="1"/>
            <p:nvPr/>
          </p:nvSpPr>
          <p:spPr>
            <a:xfrm>
              <a:off x="3624780" y="2412339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3624780" y="2750893"/>
              <a:ext cx="3284938" cy="60529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21" name="组合 53"/>
          <p:cNvGrpSpPr/>
          <p:nvPr/>
        </p:nvGrpSpPr>
        <p:grpSpPr>
          <a:xfrm>
            <a:off x="7220183" y="4764144"/>
            <a:ext cx="3284938" cy="943848"/>
            <a:chOff x="3624780" y="2412339"/>
            <a:chExt cx="3284938" cy="943847"/>
          </a:xfrm>
        </p:grpSpPr>
        <p:sp>
          <p:nvSpPr>
            <p:cNvPr id="22" name="文本框 21"/>
            <p:cNvSpPr txBox="1"/>
            <p:nvPr/>
          </p:nvSpPr>
          <p:spPr>
            <a:xfrm>
              <a:off x="3624780" y="2412339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3624780" y="2750893"/>
              <a:ext cx="3284938" cy="60529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590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Graphic spid="16" grpId="0">
        <p:bldAsOne/>
      </p:bldGraphic>
      <p:bldGraphic spid="17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14D8ED05-4514-4925-9EC6-D3244FC2E5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2"/>
          <a:stretch/>
        </p:blipFill>
        <p:spPr>
          <a:xfrm>
            <a:off x="4366610" y="1077175"/>
            <a:ext cx="6566194" cy="2932277"/>
          </a:xfrm>
          <a:prstGeom prst="rect">
            <a:avLst/>
          </a:prstGeom>
        </p:spPr>
      </p:pic>
      <p:sp>
        <p:nvSpPr>
          <p:cNvPr id="3" name="矩形: 圆角 35">
            <a:extLst>
              <a:ext uri="{FF2B5EF4-FFF2-40B4-BE49-F238E27FC236}">
                <a16:creationId xmlns="" xmlns:a16="http://schemas.microsoft.com/office/drawing/2014/main" id="{E28779F7-0987-4124-A222-B550DD125D3B}"/>
              </a:ext>
            </a:extLst>
          </p:cNvPr>
          <p:cNvSpPr/>
          <p:nvPr/>
        </p:nvSpPr>
        <p:spPr>
          <a:xfrm>
            <a:off x="1125967" y="1077175"/>
            <a:ext cx="3082963" cy="4731954"/>
          </a:xfrm>
          <a:prstGeom prst="roundRect">
            <a:avLst>
              <a:gd name="adj" fmla="val 7806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23"/>
          <p:cNvSpPr>
            <a:spLocks noChangeArrowheads="1"/>
          </p:cNvSpPr>
          <p:nvPr/>
        </p:nvSpPr>
        <p:spPr bwMode="auto">
          <a:xfrm>
            <a:off x="1319025" y="1515042"/>
            <a:ext cx="2696845" cy="11473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单击此处输入标题</a:t>
            </a:r>
          </a:p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The user can demonstrate on a projector or computer, or print the presentation and</a:t>
            </a:r>
          </a:p>
        </p:txBody>
      </p:sp>
      <p:sp>
        <p:nvSpPr>
          <p:cNvPr id="5" name="矩形 23"/>
          <p:cNvSpPr>
            <a:spLocks noChangeArrowheads="1"/>
          </p:cNvSpPr>
          <p:nvPr/>
        </p:nvSpPr>
        <p:spPr bwMode="auto">
          <a:xfrm>
            <a:off x="1319025" y="4009452"/>
            <a:ext cx="2696845" cy="11473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单击此处输入标题</a:t>
            </a:r>
          </a:p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The user can demonstrate on a projector or computer, or print the presentation and</a:t>
            </a:r>
          </a:p>
        </p:txBody>
      </p:sp>
      <p:cxnSp>
        <p:nvCxnSpPr>
          <p:cNvPr id="7" name="直线连接符 6"/>
          <p:cNvCxnSpPr/>
          <p:nvPr/>
        </p:nvCxnSpPr>
        <p:spPr>
          <a:xfrm>
            <a:off x="1665641" y="3254188"/>
            <a:ext cx="2003612" cy="0"/>
          </a:xfrm>
          <a:prstGeom prst="line">
            <a:avLst/>
          </a:prstGeom>
          <a:ln>
            <a:solidFill>
              <a:schemeClr val="bg1"/>
            </a:solidFill>
            <a:prstDash val="lg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44"/>
          <p:cNvGrpSpPr/>
          <p:nvPr/>
        </p:nvGrpSpPr>
        <p:grpSpPr>
          <a:xfrm>
            <a:off x="4974645" y="4417344"/>
            <a:ext cx="4813749" cy="1191097"/>
            <a:chOff x="1152625" y="2434944"/>
            <a:chExt cx="4815003" cy="1191410"/>
          </a:xfrm>
        </p:grpSpPr>
        <p:grpSp>
          <p:nvGrpSpPr>
            <p:cNvPr id="9" name="işļîḑè"/>
            <p:cNvGrpSpPr/>
            <p:nvPr/>
          </p:nvGrpSpPr>
          <p:grpSpPr>
            <a:xfrm>
              <a:off x="1152625" y="2434944"/>
              <a:ext cx="1335272" cy="1009650"/>
              <a:chOff x="905188" y="4738440"/>
              <a:chExt cx="1335272" cy="1009650"/>
            </a:xfrm>
          </p:grpSpPr>
          <p:sp>
            <p:nvSpPr>
              <p:cNvPr id="13" name="iṥļïḍe"/>
              <p:cNvSpPr/>
              <p:nvPr/>
            </p:nvSpPr>
            <p:spPr bwMode="auto">
              <a:xfrm>
                <a:off x="905188" y="4738440"/>
                <a:ext cx="964142" cy="10096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ctr">
                <a:normAutofit/>
              </a:bodyPr>
              <a:lstStyle/>
              <a:p>
                <a:pPr algn="l"/>
                <a:r>
                  <a:rPr lang="en-US" sz="5399" dirty="0">
                    <a:solidFill>
                      <a:schemeClr val="bg1"/>
                    </a:solidFill>
                    <a:cs typeface="+mn-ea"/>
                    <a:sym typeface="+mn-lt"/>
                  </a:rPr>
                  <a:t>12</a:t>
                </a:r>
              </a:p>
            </p:txBody>
          </p:sp>
          <p:sp>
            <p:nvSpPr>
              <p:cNvPr id="14" name="ïṡ1iďé"/>
              <p:cNvSpPr/>
              <p:nvPr/>
            </p:nvSpPr>
            <p:spPr bwMode="auto">
              <a:xfrm>
                <a:off x="1701716" y="4955928"/>
                <a:ext cx="365125" cy="492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ctr">
                <a:normAutofit/>
              </a:bodyPr>
              <a:lstStyle/>
              <a:p>
                <a:pPr algn="l"/>
                <a:r>
                  <a:rPr lang="en-US" sz="3199" dirty="0">
                    <a:solidFill>
                      <a:schemeClr val="bg1"/>
                    </a:solidFill>
                    <a:cs typeface="+mn-ea"/>
                    <a:sym typeface="+mn-lt"/>
                  </a:rPr>
                  <a:t>%</a:t>
                </a:r>
              </a:p>
            </p:txBody>
          </p:sp>
          <p:cxnSp>
            <p:nvCxnSpPr>
              <p:cNvPr id="15" name="直接连接符 41"/>
              <p:cNvCxnSpPr/>
              <p:nvPr/>
            </p:nvCxnSpPr>
            <p:spPr>
              <a:xfrm>
                <a:off x="2240460" y="4891837"/>
                <a:ext cx="0" cy="777328"/>
              </a:xfrm>
              <a:prstGeom prst="line">
                <a:avLst/>
              </a:prstGeom>
              <a:ln w="3175" cap="rnd">
                <a:solidFill>
                  <a:schemeClr val="bg1"/>
                </a:solidFill>
                <a:round/>
                <a:headEnd type="none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组合 42"/>
            <p:cNvGrpSpPr/>
            <p:nvPr/>
          </p:nvGrpSpPr>
          <p:grpSpPr>
            <a:xfrm>
              <a:off x="2685407" y="2549262"/>
              <a:ext cx="3282221" cy="1077092"/>
              <a:chOff x="1337145" y="2285036"/>
              <a:chExt cx="3282221" cy="1077092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1337145" y="2285036"/>
                <a:ext cx="2133781" cy="369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1799" b="1" dirty="0">
                    <a:solidFill>
                      <a:schemeClr val="bg1"/>
                    </a:solidFill>
                    <a:cs typeface="+mn-ea"/>
                    <a:sym typeface="+mn-lt"/>
                  </a:rPr>
                  <a:t>标题文字添加</a:t>
                </a: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1337145" y="2623591"/>
                <a:ext cx="3282221" cy="738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The user can demonstrate on a projector or computer, or print the presentation and make it into a film to be used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5987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表 1">
            <a:extLst>
              <a:ext uri="{FF2B5EF4-FFF2-40B4-BE49-F238E27FC236}">
                <a16:creationId xmlns="" xmlns:a16="http://schemas.microsoft.com/office/drawing/2014/main" id="{00000000-0008-0000-03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2612865"/>
              </p:ext>
            </p:extLst>
          </p:nvPr>
        </p:nvGraphicFramePr>
        <p:xfrm>
          <a:off x="1452076" y="1304364"/>
          <a:ext cx="9293112" cy="4410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5699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18649F1D-7943-49D4-BCF5-8ADB2D0F6705}"/>
              </a:ext>
            </a:extLst>
          </p:cNvPr>
          <p:cNvGrpSpPr/>
          <p:nvPr/>
        </p:nvGrpSpPr>
        <p:grpSpPr>
          <a:xfrm>
            <a:off x="914399" y="1453310"/>
            <a:ext cx="10390096" cy="3978275"/>
            <a:chOff x="1801905" y="1439863"/>
            <a:chExt cx="10390096" cy="3978275"/>
          </a:xfrm>
        </p:grpSpPr>
        <p:sp>
          <p:nvSpPr>
            <p:cNvPr id="3" name="任意多边形: 形状 8">
              <a:extLst>
                <a:ext uri="{FF2B5EF4-FFF2-40B4-BE49-F238E27FC236}">
                  <a16:creationId xmlns="" xmlns:a16="http://schemas.microsoft.com/office/drawing/2014/main" id="{EDA22A42-DBF0-4EA3-BF4E-6AFA8CF313CE}"/>
                </a:ext>
              </a:extLst>
            </p:cNvPr>
            <p:cNvSpPr/>
            <p:nvPr/>
          </p:nvSpPr>
          <p:spPr>
            <a:xfrm>
              <a:off x="1801905" y="1439863"/>
              <a:ext cx="8422105" cy="3978275"/>
            </a:xfrm>
            <a:custGeom>
              <a:avLst/>
              <a:gdLst>
                <a:gd name="connsiteX0" fmla="*/ 0 w 10006682"/>
                <a:gd name="connsiteY0" fmla="*/ 0 h 3978275"/>
                <a:gd name="connsiteX1" fmla="*/ 10006682 w 10006682"/>
                <a:gd name="connsiteY1" fmla="*/ 0 h 3978275"/>
                <a:gd name="connsiteX2" fmla="*/ 6156824 w 10006682"/>
                <a:gd name="connsiteY2" fmla="*/ 3978275 h 3978275"/>
                <a:gd name="connsiteX3" fmla="*/ 0 w 10006682"/>
                <a:gd name="connsiteY3" fmla="*/ 3978275 h 3978275"/>
                <a:gd name="connsiteX4" fmla="*/ 0 w 10006682"/>
                <a:gd name="connsiteY4" fmla="*/ 0 h 397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6682" h="3978275">
                  <a:moveTo>
                    <a:pt x="0" y="0"/>
                  </a:moveTo>
                  <a:lnTo>
                    <a:pt x="10006682" y="0"/>
                  </a:lnTo>
                  <a:lnTo>
                    <a:pt x="6156824" y="3978275"/>
                  </a:lnTo>
                  <a:lnTo>
                    <a:pt x="0" y="397827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任意多边形: 形状 7">
              <a:extLst>
                <a:ext uri="{FF2B5EF4-FFF2-40B4-BE49-F238E27FC236}">
                  <a16:creationId xmlns="" xmlns:a16="http://schemas.microsoft.com/office/drawing/2014/main" id="{C8DDF1AB-17B1-43A0-A838-B8C28518961F}"/>
                </a:ext>
              </a:extLst>
            </p:cNvPr>
            <p:cNvSpPr/>
            <p:nvPr/>
          </p:nvSpPr>
          <p:spPr>
            <a:xfrm>
              <a:off x="6214392" y="1439863"/>
              <a:ext cx="5977609" cy="3978275"/>
            </a:xfrm>
            <a:custGeom>
              <a:avLst/>
              <a:gdLst>
                <a:gd name="connsiteX0" fmla="*/ 3849858 w 5977609"/>
                <a:gd name="connsiteY0" fmla="*/ 0 h 3978275"/>
                <a:gd name="connsiteX1" fmla="*/ 5977609 w 5977609"/>
                <a:gd name="connsiteY1" fmla="*/ 0 h 3978275"/>
                <a:gd name="connsiteX2" fmla="*/ 5977609 w 5977609"/>
                <a:gd name="connsiteY2" fmla="*/ 3978275 h 3978275"/>
                <a:gd name="connsiteX3" fmla="*/ 0 w 5977609"/>
                <a:gd name="connsiteY3" fmla="*/ 3978275 h 3978275"/>
                <a:gd name="connsiteX4" fmla="*/ 3849858 w 5977609"/>
                <a:gd name="connsiteY4" fmla="*/ 0 h 397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77609" h="3978275">
                  <a:moveTo>
                    <a:pt x="3849858" y="0"/>
                  </a:moveTo>
                  <a:lnTo>
                    <a:pt x="5977609" y="0"/>
                  </a:lnTo>
                  <a:lnTo>
                    <a:pt x="5977609" y="3978275"/>
                  </a:lnTo>
                  <a:lnTo>
                    <a:pt x="0" y="3978275"/>
                  </a:lnTo>
                  <a:lnTo>
                    <a:pt x="3849858" y="0"/>
                  </a:lnTo>
                  <a:close/>
                </a:path>
              </a:pathLst>
            </a:cu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" name="菱形 4">
            <a:extLst>
              <a:ext uri="{FF2B5EF4-FFF2-40B4-BE49-F238E27FC236}">
                <a16:creationId xmlns="" xmlns:a16="http://schemas.microsoft.com/office/drawing/2014/main" id="{F50AB02E-132F-45FD-9171-30E08C2892D1}"/>
              </a:ext>
            </a:extLst>
          </p:cNvPr>
          <p:cNvSpPr/>
          <p:nvPr/>
        </p:nvSpPr>
        <p:spPr>
          <a:xfrm>
            <a:off x="6309308" y="2528726"/>
            <a:ext cx="1827443" cy="1827443"/>
          </a:xfrm>
          <a:prstGeom prst="diamond">
            <a:avLst/>
          </a:prstGeom>
          <a:solidFill>
            <a:schemeClr val="bg1"/>
          </a:solidFill>
          <a:ln w="28575">
            <a:noFill/>
          </a:ln>
          <a:effectLst>
            <a:outerShdw blurRad="1651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Oval 4">
            <a:extLst>
              <a:ext uri="{FF2B5EF4-FFF2-40B4-BE49-F238E27FC236}">
                <a16:creationId xmlns="" xmlns:a16="http://schemas.microsoft.com/office/drawing/2014/main" id="{F919AF54-7351-4641-A24A-D58AA9B9A486}"/>
              </a:ext>
            </a:extLst>
          </p:cNvPr>
          <p:cNvSpPr/>
          <p:nvPr/>
        </p:nvSpPr>
        <p:spPr>
          <a:xfrm>
            <a:off x="6976302" y="3156589"/>
            <a:ext cx="493453" cy="537406"/>
          </a:xfrm>
          <a:custGeom>
            <a:avLst/>
            <a:gdLst>
              <a:gd name="connsiteX0" fmla="*/ 456215 w 557749"/>
              <a:gd name="connsiteY0" fmla="*/ 404898 h 607428"/>
              <a:gd name="connsiteX1" fmla="*/ 438248 w 557749"/>
              <a:gd name="connsiteY1" fmla="*/ 412336 h 607428"/>
              <a:gd name="connsiteX2" fmla="*/ 405471 w 557749"/>
              <a:gd name="connsiteY2" fmla="*/ 445052 h 607428"/>
              <a:gd name="connsiteX3" fmla="*/ 398043 w 557749"/>
              <a:gd name="connsiteY3" fmla="*/ 437637 h 607428"/>
              <a:gd name="connsiteX4" fmla="*/ 362109 w 557749"/>
              <a:gd name="connsiteY4" fmla="*/ 437637 h 607428"/>
              <a:gd name="connsiteX5" fmla="*/ 362109 w 557749"/>
              <a:gd name="connsiteY5" fmla="*/ 473505 h 607428"/>
              <a:gd name="connsiteX6" fmla="*/ 387550 w 557749"/>
              <a:gd name="connsiteY6" fmla="*/ 498806 h 607428"/>
              <a:gd name="connsiteX7" fmla="*/ 405471 w 557749"/>
              <a:gd name="connsiteY7" fmla="*/ 506221 h 607428"/>
              <a:gd name="connsiteX8" fmla="*/ 423391 w 557749"/>
              <a:gd name="connsiteY8" fmla="*/ 498806 h 607428"/>
              <a:gd name="connsiteX9" fmla="*/ 474182 w 557749"/>
              <a:gd name="connsiteY9" fmla="*/ 448203 h 607428"/>
              <a:gd name="connsiteX10" fmla="*/ 474182 w 557749"/>
              <a:gd name="connsiteY10" fmla="*/ 412336 h 607428"/>
              <a:gd name="connsiteX11" fmla="*/ 456215 w 557749"/>
              <a:gd name="connsiteY11" fmla="*/ 404898 h 607428"/>
              <a:gd name="connsiteX12" fmla="*/ 405564 w 557749"/>
              <a:gd name="connsiteY12" fmla="*/ 303714 h 607428"/>
              <a:gd name="connsiteX13" fmla="*/ 557749 w 557749"/>
              <a:gd name="connsiteY13" fmla="*/ 455617 h 607428"/>
              <a:gd name="connsiteX14" fmla="*/ 405564 w 557749"/>
              <a:gd name="connsiteY14" fmla="*/ 607428 h 607428"/>
              <a:gd name="connsiteX15" fmla="*/ 253471 w 557749"/>
              <a:gd name="connsiteY15" fmla="*/ 455617 h 607428"/>
              <a:gd name="connsiteX16" fmla="*/ 405564 w 557749"/>
              <a:gd name="connsiteY16" fmla="*/ 303714 h 607428"/>
              <a:gd name="connsiteX17" fmla="*/ 278818 w 557749"/>
              <a:gd name="connsiteY17" fmla="*/ 177145 h 607428"/>
              <a:gd name="connsiteX18" fmla="*/ 253471 w 557749"/>
              <a:gd name="connsiteY18" fmla="*/ 202452 h 607428"/>
              <a:gd name="connsiteX19" fmla="*/ 278818 w 557749"/>
              <a:gd name="connsiteY19" fmla="*/ 227759 h 607428"/>
              <a:gd name="connsiteX20" fmla="*/ 380207 w 557749"/>
              <a:gd name="connsiteY20" fmla="*/ 227759 h 607428"/>
              <a:gd name="connsiteX21" fmla="*/ 405554 w 557749"/>
              <a:gd name="connsiteY21" fmla="*/ 202452 h 607428"/>
              <a:gd name="connsiteX22" fmla="*/ 380207 w 557749"/>
              <a:gd name="connsiteY22" fmla="*/ 177145 h 607428"/>
              <a:gd name="connsiteX23" fmla="*/ 126643 w 557749"/>
              <a:gd name="connsiteY23" fmla="*/ 177145 h 607428"/>
              <a:gd name="connsiteX24" fmla="*/ 101296 w 557749"/>
              <a:gd name="connsiteY24" fmla="*/ 202452 h 607428"/>
              <a:gd name="connsiteX25" fmla="*/ 126643 w 557749"/>
              <a:gd name="connsiteY25" fmla="*/ 227759 h 607428"/>
              <a:gd name="connsiteX26" fmla="*/ 177430 w 557749"/>
              <a:gd name="connsiteY26" fmla="*/ 227759 h 607428"/>
              <a:gd name="connsiteX27" fmla="*/ 202777 w 557749"/>
              <a:gd name="connsiteY27" fmla="*/ 202452 h 607428"/>
              <a:gd name="connsiteX28" fmla="*/ 177430 w 557749"/>
              <a:gd name="connsiteY28" fmla="*/ 177145 h 607428"/>
              <a:gd name="connsiteX29" fmla="*/ 177430 w 557749"/>
              <a:gd name="connsiteY29" fmla="*/ 50520 h 607428"/>
              <a:gd name="connsiteX30" fmla="*/ 177430 w 557749"/>
              <a:gd name="connsiteY30" fmla="*/ 101226 h 607428"/>
              <a:gd name="connsiteX31" fmla="*/ 329605 w 557749"/>
              <a:gd name="connsiteY31" fmla="*/ 101226 h 607428"/>
              <a:gd name="connsiteX32" fmla="*/ 329605 w 557749"/>
              <a:gd name="connsiteY32" fmla="*/ 50520 h 607428"/>
              <a:gd name="connsiteX33" fmla="*/ 165267 w 557749"/>
              <a:gd name="connsiteY33" fmla="*/ 0 h 607428"/>
              <a:gd name="connsiteX34" fmla="*/ 341582 w 557749"/>
              <a:gd name="connsiteY34" fmla="*/ 0 h 607428"/>
              <a:gd name="connsiteX35" fmla="*/ 380207 w 557749"/>
              <a:gd name="connsiteY35" fmla="*/ 38562 h 607428"/>
              <a:gd name="connsiteX36" fmla="*/ 380207 w 557749"/>
              <a:gd name="connsiteY36" fmla="*/ 50706 h 607428"/>
              <a:gd name="connsiteX37" fmla="*/ 451606 w 557749"/>
              <a:gd name="connsiteY37" fmla="*/ 50706 h 607428"/>
              <a:gd name="connsiteX38" fmla="*/ 506942 w 557749"/>
              <a:gd name="connsiteY38" fmla="*/ 105954 h 607428"/>
              <a:gd name="connsiteX39" fmla="*/ 506942 w 557749"/>
              <a:gd name="connsiteY39" fmla="*/ 280318 h 607428"/>
              <a:gd name="connsiteX40" fmla="*/ 405554 w 557749"/>
              <a:gd name="connsiteY40" fmla="*/ 252880 h 607428"/>
              <a:gd name="connsiteX41" fmla="*/ 266934 w 557749"/>
              <a:gd name="connsiteY41" fmla="*/ 308035 h 607428"/>
              <a:gd name="connsiteX42" fmla="*/ 253471 w 557749"/>
              <a:gd name="connsiteY42" fmla="*/ 303585 h 607428"/>
              <a:gd name="connsiteX43" fmla="*/ 126643 w 557749"/>
              <a:gd name="connsiteY43" fmla="*/ 303585 h 607428"/>
              <a:gd name="connsiteX44" fmla="*/ 101296 w 557749"/>
              <a:gd name="connsiteY44" fmla="*/ 328892 h 607428"/>
              <a:gd name="connsiteX45" fmla="*/ 126643 w 557749"/>
              <a:gd name="connsiteY45" fmla="*/ 354198 h 607428"/>
              <a:gd name="connsiteX46" fmla="*/ 230167 w 557749"/>
              <a:gd name="connsiteY46" fmla="*/ 354198 h 607428"/>
              <a:gd name="connsiteX47" fmla="*/ 209090 w 557749"/>
              <a:gd name="connsiteY47" fmla="*/ 406109 h 607428"/>
              <a:gd name="connsiteX48" fmla="*/ 202777 w 557749"/>
              <a:gd name="connsiteY48" fmla="*/ 404904 h 607428"/>
              <a:gd name="connsiteX49" fmla="*/ 101388 w 557749"/>
              <a:gd name="connsiteY49" fmla="*/ 404904 h 607428"/>
              <a:gd name="connsiteX50" fmla="*/ 76041 w 557749"/>
              <a:gd name="connsiteY50" fmla="*/ 430211 h 607428"/>
              <a:gd name="connsiteX51" fmla="*/ 101388 w 557749"/>
              <a:gd name="connsiteY51" fmla="*/ 455610 h 607428"/>
              <a:gd name="connsiteX52" fmla="*/ 202777 w 557749"/>
              <a:gd name="connsiteY52" fmla="*/ 455610 h 607428"/>
              <a:gd name="connsiteX53" fmla="*/ 271855 w 557749"/>
              <a:gd name="connsiteY53" fmla="*/ 607356 h 607428"/>
              <a:gd name="connsiteX54" fmla="*/ 55337 w 557749"/>
              <a:gd name="connsiteY54" fmla="*/ 607356 h 607428"/>
              <a:gd name="connsiteX55" fmla="*/ 0 w 557749"/>
              <a:gd name="connsiteY55" fmla="*/ 552108 h 607428"/>
              <a:gd name="connsiteX56" fmla="*/ 0 w 557749"/>
              <a:gd name="connsiteY56" fmla="*/ 105768 h 607428"/>
              <a:gd name="connsiteX57" fmla="*/ 55337 w 557749"/>
              <a:gd name="connsiteY57" fmla="*/ 50520 h 607428"/>
              <a:gd name="connsiteX58" fmla="*/ 126643 w 557749"/>
              <a:gd name="connsiteY58" fmla="*/ 50520 h 607428"/>
              <a:gd name="connsiteX59" fmla="*/ 126643 w 557749"/>
              <a:gd name="connsiteY59" fmla="*/ 38562 h 607428"/>
              <a:gd name="connsiteX60" fmla="*/ 165267 w 557749"/>
              <a:gd name="connsiteY60" fmla="*/ 0 h 607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57749" h="607428">
                <a:moveTo>
                  <a:pt x="456215" y="404898"/>
                </a:moveTo>
                <a:cubicBezTo>
                  <a:pt x="449715" y="404898"/>
                  <a:pt x="443215" y="407377"/>
                  <a:pt x="438248" y="412336"/>
                </a:cubicBezTo>
                <a:lnTo>
                  <a:pt x="405471" y="445052"/>
                </a:lnTo>
                <a:lnTo>
                  <a:pt x="398043" y="437637"/>
                </a:lnTo>
                <a:cubicBezTo>
                  <a:pt x="388107" y="427813"/>
                  <a:pt x="372044" y="427813"/>
                  <a:pt x="362109" y="437637"/>
                </a:cubicBezTo>
                <a:cubicBezTo>
                  <a:pt x="352266" y="447554"/>
                  <a:pt x="352266" y="463588"/>
                  <a:pt x="362109" y="473505"/>
                </a:cubicBezTo>
                <a:lnTo>
                  <a:pt x="387550" y="498806"/>
                </a:lnTo>
                <a:cubicBezTo>
                  <a:pt x="392471" y="503811"/>
                  <a:pt x="399064" y="506221"/>
                  <a:pt x="405471" y="506221"/>
                </a:cubicBezTo>
                <a:cubicBezTo>
                  <a:pt x="412063" y="506221"/>
                  <a:pt x="418470" y="503811"/>
                  <a:pt x="423391" y="498806"/>
                </a:cubicBezTo>
                <a:lnTo>
                  <a:pt x="474182" y="448203"/>
                </a:lnTo>
                <a:cubicBezTo>
                  <a:pt x="484117" y="438286"/>
                  <a:pt x="484117" y="422345"/>
                  <a:pt x="474182" y="412336"/>
                </a:cubicBezTo>
                <a:cubicBezTo>
                  <a:pt x="469214" y="407377"/>
                  <a:pt x="462714" y="404898"/>
                  <a:pt x="456215" y="404898"/>
                </a:cubicBezTo>
                <a:close/>
                <a:moveTo>
                  <a:pt x="405564" y="303714"/>
                </a:moveTo>
                <a:cubicBezTo>
                  <a:pt x="489502" y="303714"/>
                  <a:pt x="557749" y="371834"/>
                  <a:pt x="557749" y="455617"/>
                </a:cubicBezTo>
                <a:cubicBezTo>
                  <a:pt x="557749" y="539401"/>
                  <a:pt x="489502" y="607428"/>
                  <a:pt x="405564" y="607428"/>
                </a:cubicBezTo>
                <a:cubicBezTo>
                  <a:pt x="321625" y="607428"/>
                  <a:pt x="253471" y="539401"/>
                  <a:pt x="253471" y="455617"/>
                </a:cubicBezTo>
                <a:cubicBezTo>
                  <a:pt x="253471" y="371834"/>
                  <a:pt x="321625" y="303714"/>
                  <a:pt x="405564" y="303714"/>
                </a:cubicBezTo>
                <a:close/>
                <a:moveTo>
                  <a:pt x="278818" y="177145"/>
                </a:moveTo>
                <a:cubicBezTo>
                  <a:pt x="264798" y="177145"/>
                  <a:pt x="253471" y="188455"/>
                  <a:pt x="253471" y="202452"/>
                </a:cubicBezTo>
                <a:cubicBezTo>
                  <a:pt x="253471" y="216449"/>
                  <a:pt x="264798" y="227759"/>
                  <a:pt x="278818" y="227759"/>
                </a:cubicBezTo>
                <a:lnTo>
                  <a:pt x="380207" y="227759"/>
                </a:lnTo>
                <a:cubicBezTo>
                  <a:pt x="394226" y="227759"/>
                  <a:pt x="405554" y="216449"/>
                  <a:pt x="405554" y="202452"/>
                </a:cubicBezTo>
                <a:cubicBezTo>
                  <a:pt x="405554" y="188455"/>
                  <a:pt x="394226" y="177145"/>
                  <a:pt x="380207" y="177145"/>
                </a:cubicBezTo>
                <a:close/>
                <a:moveTo>
                  <a:pt x="126643" y="177145"/>
                </a:moveTo>
                <a:cubicBezTo>
                  <a:pt x="112716" y="177145"/>
                  <a:pt x="101296" y="188455"/>
                  <a:pt x="101296" y="202452"/>
                </a:cubicBezTo>
                <a:cubicBezTo>
                  <a:pt x="101296" y="216449"/>
                  <a:pt x="112716" y="227759"/>
                  <a:pt x="126643" y="227759"/>
                </a:cubicBezTo>
                <a:lnTo>
                  <a:pt x="177430" y="227759"/>
                </a:lnTo>
                <a:cubicBezTo>
                  <a:pt x="191450" y="227759"/>
                  <a:pt x="202777" y="216449"/>
                  <a:pt x="202777" y="202452"/>
                </a:cubicBezTo>
                <a:cubicBezTo>
                  <a:pt x="202777" y="188455"/>
                  <a:pt x="191450" y="177145"/>
                  <a:pt x="177430" y="177145"/>
                </a:cubicBezTo>
                <a:close/>
                <a:moveTo>
                  <a:pt x="177430" y="50520"/>
                </a:moveTo>
                <a:lnTo>
                  <a:pt x="177430" y="101226"/>
                </a:lnTo>
                <a:lnTo>
                  <a:pt x="329605" y="101226"/>
                </a:lnTo>
                <a:lnTo>
                  <a:pt x="329605" y="50520"/>
                </a:lnTo>
                <a:close/>
                <a:moveTo>
                  <a:pt x="165267" y="0"/>
                </a:moveTo>
                <a:lnTo>
                  <a:pt x="341582" y="0"/>
                </a:lnTo>
                <a:cubicBezTo>
                  <a:pt x="362844" y="0"/>
                  <a:pt x="380207" y="17334"/>
                  <a:pt x="380207" y="38562"/>
                </a:cubicBezTo>
                <a:lnTo>
                  <a:pt x="380207" y="50706"/>
                </a:lnTo>
                <a:lnTo>
                  <a:pt x="451606" y="50706"/>
                </a:lnTo>
                <a:cubicBezTo>
                  <a:pt x="482059" y="50706"/>
                  <a:pt x="506942" y="75363"/>
                  <a:pt x="506942" y="105954"/>
                </a:cubicBezTo>
                <a:lnTo>
                  <a:pt x="506942" y="280318"/>
                </a:lnTo>
                <a:cubicBezTo>
                  <a:pt x="477138" y="262984"/>
                  <a:pt x="442599" y="252880"/>
                  <a:pt x="405554" y="252880"/>
                </a:cubicBezTo>
                <a:cubicBezTo>
                  <a:pt x="351888" y="252880"/>
                  <a:pt x="303237" y="274015"/>
                  <a:pt x="266934" y="308035"/>
                </a:cubicBezTo>
                <a:cubicBezTo>
                  <a:pt x="262941" y="305439"/>
                  <a:pt x="258485" y="303585"/>
                  <a:pt x="253471" y="303585"/>
                </a:cubicBezTo>
                <a:lnTo>
                  <a:pt x="126643" y="303585"/>
                </a:lnTo>
                <a:cubicBezTo>
                  <a:pt x="112716" y="303585"/>
                  <a:pt x="101296" y="314894"/>
                  <a:pt x="101296" y="328892"/>
                </a:cubicBezTo>
                <a:cubicBezTo>
                  <a:pt x="101296" y="342889"/>
                  <a:pt x="112716" y="354198"/>
                  <a:pt x="126643" y="354198"/>
                </a:cubicBezTo>
                <a:lnTo>
                  <a:pt x="230167" y="354198"/>
                </a:lnTo>
                <a:cubicBezTo>
                  <a:pt x="220882" y="370328"/>
                  <a:pt x="213826" y="387755"/>
                  <a:pt x="209090" y="406109"/>
                </a:cubicBezTo>
                <a:cubicBezTo>
                  <a:pt x="207048" y="405646"/>
                  <a:pt x="205005" y="404904"/>
                  <a:pt x="202777" y="404904"/>
                </a:cubicBezTo>
                <a:lnTo>
                  <a:pt x="101388" y="404904"/>
                </a:lnTo>
                <a:cubicBezTo>
                  <a:pt x="87461" y="404904"/>
                  <a:pt x="76041" y="416306"/>
                  <a:pt x="76041" y="430211"/>
                </a:cubicBezTo>
                <a:cubicBezTo>
                  <a:pt x="76041" y="444208"/>
                  <a:pt x="87461" y="455610"/>
                  <a:pt x="101388" y="455610"/>
                </a:cubicBezTo>
                <a:lnTo>
                  <a:pt x="202777" y="455610"/>
                </a:lnTo>
                <a:cubicBezTo>
                  <a:pt x="202777" y="516141"/>
                  <a:pt x="229517" y="570370"/>
                  <a:pt x="271855" y="607356"/>
                </a:cubicBezTo>
                <a:lnTo>
                  <a:pt x="55337" y="607356"/>
                </a:lnTo>
                <a:cubicBezTo>
                  <a:pt x="24883" y="607356"/>
                  <a:pt x="0" y="582606"/>
                  <a:pt x="0" y="552108"/>
                </a:cubicBezTo>
                <a:lnTo>
                  <a:pt x="0" y="105768"/>
                </a:lnTo>
                <a:cubicBezTo>
                  <a:pt x="0" y="75363"/>
                  <a:pt x="24790" y="50520"/>
                  <a:pt x="55337" y="50520"/>
                </a:cubicBezTo>
                <a:lnTo>
                  <a:pt x="126643" y="50520"/>
                </a:lnTo>
                <a:lnTo>
                  <a:pt x="126643" y="38562"/>
                </a:lnTo>
                <a:cubicBezTo>
                  <a:pt x="126643" y="17334"/>
                  <a:pt x="144005" y="0"/>
                  <a:pt x="165267" y="0"/>
                </a:cubicBezTo>
                <a:close/>
              </a:path>
            </a:pathLst>
          </a:custGeom>
          <a:solidFill>
            <a:srgbClr val="36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矩形 23"/>
          <p:cNvSpPr>
            <a:spLocks noChangeArrowheads="1"/>
          </p:cNvSpPr>
          <p:nvPr/>
        </p:nvSpPr>
        <p:spPr bwMode="auto">
          <a:xfrm>
            <a:off x="1491092" y="2020894"/>
            <a:ext cx="4941570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u"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单击此处输入标题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The user can demonstrate on a projector or computer, or print the presentation and make it into a film to be used</a:t>
            </a:r>
          </a:p>
        </p:txBody>
      </p:sp>
      <p:sp>
        <p:nvSpPr>
          <p:cNvPr id="17" name="矩形 23"/>
          <p:cNvSpPr>
            <a:spLocks noChangeArrowheads="1"/>
          </p:cNvSpPr>
          <p:nvPr/>
        </p:nvSpPr>
        <p:spPr bwMode="auto">
          <a:xfrm>
            <a:off x="1491092" y="3544389"/>
            <a:ext cx="4941570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u"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单击此处输入标题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The user can demonstrate on a projector or computer, or print the presentation and make it into a film to be used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4399" y="6614139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www.ypppt.com/xiazai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92428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90"/>
          <p:cNvSpPr txBox="1">
            <a:spLocks noChangeArrowheads="1"/>
          </p:cNvSpPr>
          <p:nvPr/>
        </p:nvSpPr>
        <p:spPr bwMode="auto">
          <a:xfrm>
            <a:off x="4776929" y="2033467"/>
            <a:ext cx="263814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1" lang="en-US" altLang="zh-CN" sz="4800" i="1" dirty="0">
                <a:solidFill>
                  <a:schemeClr val="bg1"/>
                </a:solidFill>
                <a:cs typeface="+mn-ea"/>
                <a:sym typeface="+mn-lt"/>
              </a:rPr>
              <a:t>PART.02</a:t>
            </a:r>
            <a:endParaRPr kumimoji="1" lang="zh-CN" altLang="en-US" sz="4800" i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" name="组合 74"/>
          <p:cNvGrpSpPr>
            <a:grpSpLocks/>
          </p:cNvGrpSpPr>
          <p:nvPr/>
        </p:nvGrpSpPr>
        <p:grpSpPr bwMode="auto">
          <a:xfrm>
            <a:off x="900953" y="2386084"/>
            <a:ext cx="3638078" cy="125763"/>
            <a:chOff x="0" y="0"/>
            <a:chExt cx="4645994" cy="76200"/>
          </a:xfrm>
        </p:grpSpPr>
        <p:cxnSp>
          <p:nvCxnSpPr>
            <p:cNvPr id="4" name="直接连接符 80"/>
            <p:cNvCxnSpPr>
              <a:cxnSpLocks noChangeShapeType="1"/>
            </p:cNvCxnSpPr>
            <p:nvPr/>
          </p:nvCxnSpPr>
          <p:spPr bwMode="auto">
            <a:xfrm>
              <a:off x="0" y="0"/>
              <a:ext cx="4645994" cy="0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5" name="直接连接符 81"/>
            <p:cNvCxnSpPr>
              <a:cxnSpLocks noChangeShapeType="1"/>
            </p:cNvCxnSpPr>
            <p:nvPr/>
          </p:nvCxnSpPr>
          <p:spPr bwMode="auto">
            <a:xfrm>
              <a:off x="0" y="76200"/>
              <a:ext cx="4645994" cy="0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round/>
              <a:headEnd/>
              <a:tailEnd/>
            </a:ln>
          </p:spPr>
        </p:cxnSp>
      </p:grpSp>
      <p:grpSp>
        <p:nvGrpSpPr>
          <p:cNvPr id="6" name="组合 82"/>
          <p:cNvGrpSpPr>
            <a:grpSpLocks/>
          </p:cNvGrpSpPr>
          <p:nvPr/>
        </p:nvGrpSpPr>
        <p:grpSpPr bwMode="auto">
          <a:xfrm>
            <a:off x="7652970" y="2386084"/>
            <a:ext cx="3642559" cy="125762"/>
            <a:chOff x="0" y="0"/>
            <a:chExt cx="4645994" cy="76200"/>
          </a:xfrm>
        </p:grpSpPr>
        <p:cxnSp>
          <p:nvCxnSpPr>
            <p:cNvPr id="7" name="直接连接符 83"/>
            <p:cNvCxnSpPr>
              <a:cxnSpLocks noChangeShapeType="1"/>
            </p:cNvCxnSpPr>
            <p:nvPr/>
          </p:nvCxnSpPr>
          <p:spPr bwMode="auto">
            <a:xfrm>
              <a:off x="0" y="0"/>
              <a:ext cx="4645994" cy="0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8" name="直接连接符 84"/>
            <p:cNvCxnSpPr>
              <a:cxnSpLocks noChangeShapeType="1"/>
            </p:cNvCxnSpPr>
            <p:nvPr/>
          </p:nvCxnSpPr>
          <p:spPr bwMode="auto">
            <a:xfrm>
              <a:off x="0" y="76200"/>
              <a:ext cx="4645994" cy="0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round/>
              <a:headEnd/>
              <a:tailEnd/>
            </a:ln>
          </p:spPr>
        </p:cxnSp>
      </p:grpSp>
      <p:sp>
        <p:nvSpPr>
          <p:cNvPr id="9" name="文本框 8"/>
          <p:cNvSpPr txBox="1"/>
          <p:nvPr/>
        </p:nvSpPr>
        <p:spPr>
          <a:xfrm>
            <a:off x="2205788" y="3394514"/>
            <a:ext cx="79488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schemeClr val="bg1"/>
                </a:solidFill>
                <a:cs typeface="+mn-ea"/>
                <a:sym typeface="+mn-lt"/>
              </a:rPr>
              <a:t>标题文字内容</a:t>
            </a:r>
            <a:endParaRPr lang="zh-CN" altLang="en-US" sz="4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7FA63805-87CB-422B-B447-9B23C593D471}"/>
              </a:ext>
            </a:extLst>
          </p:cNvPr>
          <p:cNvSpPr/>
          <p:nvPr/>
        </p:nvSpPr>
        <p:spPr>
          <a:xfrm>
            <a:off x="1844842" y="4289718"/>
            <a:ext cx="8502316" cy="847592"/>
          </a:xfrm>
          <a:prstGeom prst="rect">
            <a:avLst/>
          </a:prstGeom>
        </p:spPr>
        <p:txBody>
          <a:bodyPr wrap="square" lIns="48757" tIns="24378" rIns="48757" bIns="24378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i="1" dirty="0">
                <a:solidFill>
                  <a:schemeClr val="bg1"/>
                </a:solidFill>
                <a:cs typeface="+mn-ea"/>
                <a:sym typeface="+mn-lt"/>
              </a:rPr>
              <a:t>Each day is a new beginning Seize new opportunities from now on Each day is </a:t>
            </a:r>
          </a:p>
          <a:p>
            <a:pPr algn="ctr">
              <a:lnSpc>
                <a:spcPct val="150000"/>
              </a:lnSpc>
            </a:pPr>
            <a:r>
              <a:rPr lang="en-US" altLang="zh-CN" sz="1200" i="1" dirty="0">
                <a:solidFill>
                  <a:schemeClr val="bg1"/>
                </a:solidFill>
                <a:cs typeface="+mn-ea"/>
                <a:sym typeface="+mn-lt"/>
              </a:rPr>
              <a:t>a new beginning Seize new opportunities from now </a:t>
            </a:r>
            <a:r>
              <a:rPr lang="en-US" altLang="zh-CN" sz="1200" i="1" dirty="0" err="1">
                <a:solidFill>
                  <a:schemeClr val="bg1"/>
                </a:solidFill>
                <a:cs typeface="+mn-ea"/>
                <a:sym typeface="+mn-lt"/>
              </a:rPr>
              <a:t>onEach</a:t>
            </a:r>
            <a:r>
              <a:rPr lang="en-US" altLang="zh-CN" sz="1200" i="1" dirty="0">
                <a:solidFill>
                  <a:schemeClr val="bg1"/>
                </a:solidFill>
                <a:cs typeface="+mn-ea"/>
                <a:sym typeface="+mn-lt"/>
              </a:rPr>
              <a:t> day is a new beginning Seize new opportunities from now on</a:t>
            </a:r>
          </a:p>
        </p:txBody>
      </p:sp>
    </p:spTree>
    <p:extLst>
      <p:ext uri="{BB962C8B-B14F-4D97-AF65-F5344CB8AC3E}">
        <p14:creationId xmlns:p14="http://schemas.microsoft.com/office/powerpoint/2010/main" val="168231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 11"/>
          <p:cNvGrpSpPr/>
          <p:nvPr/>
        </p:nvGrpSpPr>
        <p:grpSpPr>
          <a:xfrm>
            <a:off x="1285637" y="1445506"/>
            <a:ext cx="5301383" cy="1688107"/>
            <a:chOff x="1285637" y="1445506"/>
            <a:chExt cx="5301383" cy="1688107"/>
          </a:xfrm>
        </p:grpSpPr>
        <p:grpSp>
          <p:nvGrpSpPr>
            <p:cNvPr id="2" name="组合 3">
              <a:extLst>
                <a:ext uri="{FF2B5EF4-FFF2-40B4-BE49-F238E27FC236}">
                  <a16:creationId xmlns="" xmlns:a16="http://schemas.microsoft.com/office/drawing/2014/main" id="{F9D2C9A3-B539-47B4-8233-FC12C3489A95}"/>
                </a:ext>
              </a:extLst>
            </p:cNvPr>
            <p:cNvGrpSpPr/>
            <p:nvPr/>
          </p:nvGrpSpPr>
          <p:grpSpPr>
            <a:xfrm>
              <a:off x="1285637" y="1445506"/>
              <a:ext cx="1717887" cy="1688107"/>
              <a:chOff x="1504820" y="1801853"/>
              <a:chExt cx="1717887" cy="1688107"/>
            </a:xfrm>
          </p:grpSpPr>
          <p:grpSp>
            <p:nvGrpSpPr>
              <p:cNvPr id="3" name="组合 2">
                <a:extLst>
                  <a:ext uri="{FF2B5EF4-FFF2-40B4-BE49-F238E27FC236}">
                    <a16:creationId xmlns="" xmlns:a16="http://schemas.microsoft.com/office/drawing/2014/main" id="{BB9DD893-3053-45EB-A48A-C2FA7754B555}"/>
                  </a:ext>
                </a:extLst>
              </p:cNvPr>
              <p:cNvGrpSpPr/>
              <p:nvPr/>
            </p:nvGrpSpPr>
            <p:grpSpPr>
              <a:xfrm>
                <a:off x="1504820" y="1801853"/>
                <a:ext cx="1717887" cy="1688107"/>
                <a:chOff x="2403475" y="3712369"/>
                <a:chExt cx="1465263" cy="1439862"/>
              </a:xfrm>
              <a:solidFill>
                <a:srgbClr val="C00000"/>
              </a:solidFill>
            </p:grpSpPr>
            <p:sp>
              <p:nvSpPr>
                <p:cNvPr id="5" name="타원 33">
                  <a:extLst>
                    <a:ext uri="{FF2B5EF4-FFF2-40B4-BE49-F238E27FC236}">
                      <a16:creationId xmlns="" xmlns:a16="http://schemas.microsoft.com/office/drawing/2014/main" id="{70B16EAA-2744-42C5-AB7D-D24280504B47}"/>
                    </a:ext>
                  </a:extLst>
                </p:cNvPr>
                <p:cNvSpPr/>
                <p:nvPr/>
              </p:nvSpPr>
              <p:spPr>
                <a:xfrm>
                  <a:off x="2403475" y="3856831"/>
                  <a:ext cx="1295400" cy="1295400"/>
                </a:xfrm>
                <a:prstGeom prst="ellipse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rgbClr val="364254"/>
                  </a:solidFill>
                  <a:prstDash val="solid"/>
                </a:ln>
                <a:effectLst/>
              </p:spPr>
              <p:txBody>
                <a:bodyPr anchor="ctr"/>
                <a:lstStyle>
                  <a:defPPr>
                    <a:defRPr lang="ko-KR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grpSp>
              <p:nvGrpSpPr>
                <p:cNvPr id="6" name="그룹 53">
                  <a:extLst>
                    <a:ext uri="{FF2B5EF4-FFF2-40B4-BE49-F238E27FC236}">
                      <a16:creationId xmlns="" xmlns:a16="http://schemas.microsoft.com/office/drawing/2014/main" id="{133D323A-C65E-4C9D-AEC7-4D1B3E3DC7E0}"/>
                    </a:ext>
                  </a:extLst>
                </p:cNvPr>
                <p:cNvGrpSpPr/>
                <p:nvPr/>
              </p:nvGrpSpPr>
              <p:grpSpPr>
                <a:xfrm>
                  <a:off x="2632075" y="3712369"/>
                  <a:ext cx="1236663" cy="1323975"/>
                  <a:chOff x="1009650" y="3961130"/>
                  <a:chExt cx="1236980" cy="1323340"/>
                </a:xfrm>
                <a:grpFill/>
              </p:grpSpPr>
              <p:sp>
                <p:nvSpPr>
                  <p:cNvPr id="7" name="막힌 원호 38">
                    <a:extLst>
                      <a:ext uri="{FF2B5EF4-FFF2-40B4-BE49-F238E27FC236}">
                        <a16:creationId xmlns="" xmlns:a16="http://schemas.microsoft.com/office/drawing/2014/main" id="{29F5B536-9585-4039-B334-154EC17B59D3}"/>
                      </a:ext>
                    </a:extLst>
                  </p:cNvPr>
                  <p:cNvSpPr/>
                  <p:nvPr/>
                </p:nvSpPr>
                <p:spPr>
                  <a:xfrm rot="3392541">
                    <a:off x="966470" y="4004310"/>
                    <a:ext cx="1323340" cy="1236980"/>
                  </a:xfrm>
                  <a:prstGeom prst="blockArc">
                    <a:avLst>
                      <a:gd name="adj1" fmla="val 13465104"/>
                      <a:gd name="adj2" fmla="val 18986026"/>
                      <a:gd name="adj3" fmla="val 5324"/>
                    </a:avLst>
                  </a:prstGeom>
                  <a:solidFill>
                    <a:schemeClr val="bg1"/>
                  </a:solidFill>
                  <a:ln w="25400" cap="flat" cmpd="sng" algn="ctr">
                    <a:solidFill>
                      <a:srgbClr val="364254"/>
                    </a:solidFill>
                    <a:prstDash val="solid"/>
                  </a:ln>
                  <a:effectLst/>
                </p:spPr>
                <p:txBody>
                  <a:bodyPr anchor="ctr"/>
                  <a:lstStyle>
                    <a:defPPr>
                      <a:defRPr lang="ko-KR">
                        <a:solidFill>
                          <a:schemeClr val="lt1"/>
                        </a:solidFill>
                      </a:defRPr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" name="직각 삼각형 46">
                    <a:extLst>
                      <a:ext uri="{FF2B5EF4-FFF2-40B4-BE49-F238E27FC236}">
                        <a16:creationId xmlns="" xmlns:a16="http://schemas.microsoft.com/office/drawing/2014/main" id="{DB6834BD-B606-47D8-817B-D907D002BB49}"/>
                      </a:ext>
                    </a:extLst>
                  </p:cNvPr>
                  <p:cNvSpPr/>
                  <p:nvPr/>
                </p:nvSpPr>
                <p:spPr>
                  <a:xfrm rot="11492934">
                    <a:off x="2011620" y="4205488"/>
                    <a:ext cx="208015" cy="209449"/>
                  </a:xfrm>
                  <a:prstGeom prst="rtTriangle">
                    <a:avLst/>
                  </a:prstGeom>
                  <a:solidFill>
                    <a:schemeClr val="bg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>
                    <a:defPPr>
                      <a:defRPr lang="ko-KR">
                        <a:solidFill>
                          <a:schemeClr val="lt1"/>
                        </a:solidFill>
                      </a:defRPr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</p:grpSp>
          </p:grpSp>
          <p:sp>
            <p:nvSpPr>
              <p:cNvPr id="4" name="矩形 3">
                <a:extLst>
                  <a:ext uri="{FF2B5EF4-FFF2-40B4-BE49-F238E27FC236}">
                    <a16:creationId xmlns="" xmlns:a16="http://schemas.microsoft.com/office/drawing/2014/main" id="{B6874530-104F-48DD-A7A0-3655BA28A91D}"/>
                  </a:ext>
                </a:extLst>
              </p:cNvPr>
              <p:cNvSpPr/>
              <p:nvPr/>
            </p:nvSpPr>
            <p:spPr>
              <a:xfrm>
                <a:off x="1864597" y="2346465"/>
                <a:ext cx="800219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2400" b="1" dirty="0">
                    <a:solidFill>
                      <a:srgbClr val="364254"/>
                    </a:solidFill>
                    <a:cs typeface="+mn-ea"/>
                    <a:sym typeface="+mn-lt"/>
                  </a:rPr>
                  <a:t>添加</a:t>
                </a:r>
                <a:endParaRPr lang="en-US" altLang="zh-CN" sz="2400" b="1" dirty="0">
                  <a:solidFill>
                    <a:srgbClr val="364254"/>
                  </a:solidFill>
                  <a:cs typeface="+mn-ea"/>
                  <a:sym typeface="+mn-lt"/>
                </a:endParaRPr>
              </a:p>
              <a:p>
                <a:pPr algn="ctr"/>
                <a:r>
                  <a:rPr lang="zh-CN" altLang="en-US" sz="2400" b="1" dirty="0">
                    <a:solidFill>
                      <a:srgbClr val="364254"/>
                    </a:solidFill>
                    <a:cs typeface="+mn-ea"/>
                    <a:sym typeface="+mn-lt"/>
                  </a:rPr>
                  <a:t>标题</a:t>
                </a:r>
              </a:p>
            </p:txBody>
          </p:sp>
        </p:grpSp>
        <p:grpSp>
          <p:nvGrpSpPr>
            <p:cNvPr id="9" name="组合 53"/>
            <p:cNvGrpSpPr/>
            <p:nvPr/>
          </p:nvGrpSpPr>
          <p:grpSpPr>
            <a:xfrm>
              <a:off x="3254317" y="1777895"/>
              <a:ext cx="3332703" cy="943848"/>
              <a:chOff x="3624780" y="2412339"/>
              <a:chExt cx="2351472" cy="943847"/>
            </a:xfrm>
          </p:grpSpPr>
          <p:sp>
            <p:nvSpPr>
              <p:cNvPr id="10" name="文本框 9"/>
              <p:cNvSpPr txBox="1"/>
              <p:nvPr/>
            </p:nvSpPr>
            <p:spPr>
              <a:xfrm>
                <a:off x="3624780" y="2412339"/>
                <a:ext cx="213378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16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标题文字添加</a:t>
                </a: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3624780" y="2750893"/>
                <a:ext cx="2351472" cy="6052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1000" dirty="0">
                    <a:solidFill>
                      <a:schemeClr val="bg1"/>
                    </a:solidFill>
                    <a:cs typeface="+mn-ea"/>
                    <a:sym typeface="+mn-lt"/>
                  </a:rPr>
                  <a:t>The user can demonstrate on a projector or computer, or presentation and make it film to be used in a wider field</a:t>
                </a:r>
              </a:p>
            </p:txBody>
          </p:sp>
        </p:grpSp>
      </p:grpSp>
      <p:grpSp>
        <p:nvGrpSpPr>
          <p:cNvPr id="13" name="组 12"/>
          <p:cNvGrpSpPr/>
          <p:nvPr/>
        </p:nvGrpSpPr>
        <p:grpSpPr>
          <a:xfrm>
            <a:off x="1245885" y="3709245"/>
            <a:ext cx="5301383" cy="1688107"/>
            <a:chOff x="1285637" y="1445506"/>
            <a:chExt cx="5301383" cy="1688107"/>
          </a:xfrm>
        </p:grpSpPr>
        <p:grpSp>
          <p:nvGrpSpPr>
            <p:cNvPr id="14" name="组合 3">
              <a:extLst>
                <a:ext uri="{FF2B5EF4-FFF2-40B4-BE49-F238E27FC236}">
                  <a16:creationId xmlns="" xmlns:a16="http://schemas.microsoft.com/office/drawing/2014/main" id="{F9D2C9A3-B539-47B4-8233-FC12C3489A95}"/>
                </a:ext>
              </a:extLst>
            </p:cNvPr>
            <p:cNvGrpSpPr/>
            <p:nvPr/>
          </p:nvGrpSpPr>
          <p:grpSpPr>
            <a:xfrm>
              <a:off x="1285637" y="1445506"/>
              <a:ext cx="1717887" cy="1688107"/>
              <a:chOff x="1504820" y="1801853"/>
              <a:chExt cx="1717887" cy="1688107"/>
            </a:xfrm>
          </p:grpSpPr>
          <p:grpSp>
            <p:nvGrpSpPr>
              <p:cNvPr id="18" name="组合 2">
                <a:extLst>
                  <a:ext uri="{FF2B5EF4-FFF2-40B4-BE49-F238E27FC236}">
                    <a16:creationId xmlns="" xmlns:a16="http://schemas.microsoft.com/office/drawing/2014/main" id="{BB9DD893-3053-45EB-A48A-C2FA7754B555}"/>
                  </a:ext>
                </a:extLst>
              </p:cNvPr>
              <p:cNvGrpSpPr/>
              <p:nvPr/>
            </p:nvGrpSpPr>
            <p:grpSpPr>
              <a:xfrm>
                <a:off x="1504820" y="1801853"/>
                <a:ext cx="1717887" cy="1688107"/>
                <a:chOff x="2403475" y="3712369"/>
                <a:chExt cx="1465263" cy="1439862"/>
              </a:xfrm>
              <a:solidFill>
                <a:srgbClr val="C00000"/>
              </a:solidFill>
            </p:grpSpPr>
            <p:sp>
              <p:nvSpPr>
                <p:cNvPr id="20" name="타원 33">
                  <a:extLst>
                    <a:ext uri="{FF2B5EF4-FFF2-40B4-BE49-F238E27FC236}">
                      <a16:creationId xmlns="" xmlns:a16="http://schemas.microsoft.com/office/drawing/2014/main" id="{70B16EAA-2744-42C5-AB7D-D24280504B47}"/>
                    </a:ext>
                  </a:extLst>
                </p:cNvPr>
                <p:cNvSpPr/>
                <p:nvPr/>
              </p:nvSpPr>
              <p:spPr>
                <a:xfrm>
                  <a:off x="2403475" y="3856831"/>
                  <a:ext cx="1295400" cy="1295400"/>
                </a:xfrm>
                <a:prstGeom prst="ellipse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rgbClr val="364254"/>
                  </a:solidFill>
                  <a:prstDash val="solid"/>
                </a:ln>
                <a:effectLst/>
              </p:spPr>
              <p:txBody>
                <a:bodyPr anchor="ctr"/>
                <a:lstStyle>
                  <a:defPPr>
                    <a:defRPr lang="ko-KR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grpSp>
              <p:nvGrpSpPr>
                <p:cNvPr id="21" name="그룹 53">
                  <a:extLst>
                    <a:ext uri="{FF2B5EF4-FFF2-40B4-BE49-F238E27FC236}">
                      <a16:creationId xmlns="" xmlns:a16="http://schemas.microsoft.com/office/drawing/2014/main" id="{133D323A-C65E-4C9D-AEC7-4D1B3E3DC7E0}"/>
                    </a:ext>
                  </a:extLst>
                </p:cNvPr>
                <p:cNvGrpSpPr/>
                <p:nvPr/>
              </p:nvGrpSpPr>
              <p:grpSpPr>
                <a:xfrm>
                  <a:off x="2632075" y="3712369"/>
                  <a:ext cx="1236663" cy="1323975"/>
                  <a:chOff x="1009650" y="3961130"/>
                  <a:chExt cx="1236980" cy="1323340"/>
                </a:xfrm>
                <a:grpFill/>
              </p:grpSpPr>
              <p:sp>
                <p:nvSpPr>
                  <p:cNvPr id="22" name="막힌 원호 38">
                    <a:extLst>
                      <a:ext uri="{FF2B5EF4-FFF2-40B4-BE49-F238E27FC236}">
                        <a16:creationId xmlns="" xmlns:a16="http://schemas.microsoft.com/office/drawing/2014/main" id="{29F5B536-9585-4039-B334-154EC17B59D3}"/>
                      </a:ext>
                    </a:extLst>
                  </p:cNvPr>
                  <p:cNvSpPr/>
                  <p:nvPr/>
                </p:nvSpPr>
                <p:spPr>
                  <a:xfrm rot="3392541">
                    <a:off x="966470" y="4004310"/>
                    <a:ext cx="1323340" cy="1236980"/>
                  </a:xfrm>
                  <a:prstGeom prst="blockArc">
                    <a:avLst>
                      <a:gd name="adj1" fmla="val 13465104"/>
                      <a:gd name="adj2" fmla="val 18986026"/>
                      <a:gd name="adj3" fmla="val 5324"/>
                    </a:avLst>
                  </a:prstGeom>
                  <a:solidFill>
                    <a:schemeClr val="bg1"/>
                  </a:solidFill>
                  <a:ln w="25400" cap="flat" cmpd="sng" algn="ctr">
                    <a:solidFill>
                      <a:srgbClr val="364254"/>
                    </a:solidFill>
                    <a:prstDash val="solid"/>
                  </a:ln>
                  <a:effectLst/>
                </p:spPr>
                <p:txBody>
                  <a:bodyPr anchor="ctr"/>
                  <a:lstStyle>
                    <a:defPPr>
                      <a:defRPr lang="ko-KR">
                        <a:solidFill>
                          <a:schemeClr val="lt1"/>
                        </a:solidFill>
                      </a:defRPr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3" name="직각 삼각형 46">
                    <a:extLst>
                      <a:ext uri="{FF2B5EF4-FFF2-40B4-BE49-F238E27FC236}">
                        <a16:creationId xmlns="" xmlns:a16="http://schemas.microsoft.com/office/drawing/2014/main" id="{DB6834BD-B606-47D8-817B-D907D002BB49}"/>
                      </a:ext>
                    </a:extLst>
                  </p:cNvPr>
                  <p:cNvSpPr/>
                  <p:nvPr/>
                </p:nvSpPr>
                <p:spPr>
                  <a:xfrm rot="11492934">
                    <a:off x="2011620" y="4205488"/>
                    <a:ext cx="208015" cy="209449"/>
                  </a:xfrm>
                  <a:prstGeom prst="rtTriangle">
                    <a:avLst/>
                  </a:prstGeom>
                  <a:solidFill>
                    <a:schemeClr val="bg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>
                    <a:defPPr>
                      <a:defRPr lang="ko-KR">
                        <a:solidFill>
                          <a:schemeClr val="lt1"/>
                        </a:solidFill>
                      </a:defRPr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</p:grpSp>
          </p:grpSp>
          <p:sp>
            <p:nvSpPr>
              <p:cNvPr id="19" name="矩形 18">
                <a:extLst>
                  <a:ext uri="{FF2B5EF4-FFF2-40B4-BE49-F238E27FC236}">
                    <a16:creationId xmlns="" xmlns:a16="http://schemas.microsoft.com/office/drawing/2014/main" id="{B6874530-104F-48DD-A7A0-3655BA28A91D}"/>
                  </a:ext>
                </a:extLst>
              </p:cNvPr>
              <p:cNvSpPr/>
              <p:nvPr/>
            </p:nvSpPr>
            <p:spPr>
              <a:xfrm>
                <a:off x="1864597" y="2346465"/>
                <a:ext cx="800219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2400" b="1" dirty="0">
                    <a:solidFill>
                      <a:srgbClr val="364254"/>
                    </a:solidFill>
                    <a:cs typeface="+mn-ea"/>
                    <a:sym typeface="+mn-lt"/>
                  </a:rPr>
                  <a:t>添加</a:t>
                </a:r>
                <a:endParaRPr lang="en-US" altLang="zh-CN" sz="2400" b="1" dirty="0">
                  <a:solidFill>
                    <a:srgbClr val="364254"/>
                  </a:solidFill>
                  <a:cs typeface="+mn-ea"/>
                  <a:sym typeface="+mn-lt"/>
                </a:endParaRPr>
              </a:p>
              <a:p>
                <a:pPr algn="ctr"/>
                <a:r>
                  <a:rPr lang="zh-CN" altLang="en-US" sz="2400" b="1" dirty="0">
                    <a:solidFill>
                      <a:srgbClr val="364254"/>
                    </a:solidFill>
                    <a:cs typeface="+mn-ea"/>
                    <a:sym typeface="+mn-lt"/>
                  </a:rPr>
                  <a:t>标题</a:t>
                </a:r>
              </a:p>
            </p:txBody>
          </p:sp>
        </p:grpSp>
        <p:grpSp>
          <p:nvGrpSpPr>
            <p:cNvPr id="15" name="组合 53"/>
            <p:cNvGrpSpPr/>
            <p:nvPr/>
          </p:nvGrpSpPr>
          <p:grpSpPr>
            <a:xfrm>
              <a:off x="3254317" y="1777895"/>
              <a:ext cx="3332703" cy="943848"/>
              <a:chOff x="3624780" y="2412339"/>
              <a:chExt cx="2351472" cy="943847"/>
            </a:xfrm>
          </p:grpSpPr>
          <p:sp>
            <p:nvSpPr>
              <p:cNvPr id="16" name="文本框 15"/>
              <p:cNvSpPr txBox="1"/>
              <p:nvPr/>
            </p:nvSpPr>
            <p:spPr>
              <a:xfrm>
                <a:off x="3624780" y="2412339"/>
                <a:ext cx="213378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16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标题文字添加</a:t>
                </a: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3624780" y="2750893"/>
                <a:ext cx="2351472" cy="6052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1000" dirty="0">
                    <a:solidFill>
                      <a:schemeClr val="bg1"/>
                    </a:solidFill>
                    <a:cs typeface="+mn-ea"/>
                    <a:sym typeface="+mn-lt"/>
                  </a:rPr>
                  <a:t>The user can demonstrate on a projector or computer, or presentation and make it film to be used in a wider field</a:t>
                </a:r>
              </a:p>
            </p:txBody>
          </p:sp>
        </p:grp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8490" y="1838759"/>
            <a:ext cx="4629869" cy="347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66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17682"/>
</p:tagLst>
</file>

<file path=ppt/theme/theme1.xml><?xml version="1.0" encoding="utf-8"?>
<a:theme xmlns:a="http://schemas.openxmlformats.org/drawingml/2006/main" name="第一PPT，www.1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wg5jmi3m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681</TotalTime>
  <Words>1612</Words>
  <Application>Microsoft Office PowerPoint</Application>
  <PresentationFormat>宽屏</PresentationFormat>
  <Paragraphs>178</Paragraphs>
  <Slides>24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24</vt:i4>
      </vt:variant>
    </vt:vector>
  </HeadingPairs>
  <TitlesOfParts>
    <vt:vector size="34" baseType="lpstr">
      <vt:lpstr>Meiryo</vt:lpstr>
      <vt:lpstr>宋体</vt:lpstr>
      <vt:lpstr>微软雅黑</vt:lpstr>
      <vt:lpstr>Arial</vt:lpstr>
      <vt:lpstr>Calibri</vt:lpstr>
      <vt:lpstr>Calibri Light</vt:lpstr>
      <vt:lpstr>Wingdings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170</cp:revision>
  <dcterms:created xsi:type="dcterms:W3CDTF">2017-08-18T03:02:00Z</dcterms:created>
  <dcterms:modified xsi:type="dcterms:W3CDTF">2023-01-28T03:25:39Z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