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29"/>
  </p:notesMasterIdLst>
  <p:sldIdLst>
    <p:sldId id="256" r:id="rId4"/>
    <p:sldId id="258" r:id="rId5"/>
    <p:sldId id="260" r:id="rId6"/>
    <p:sldId id="473" r:id="rId7"/>
    <p:sldId id="2007577169" r:id="rId8"/>
    <p:sldId id="2007577170" r:id="rId9"/>
    <p:sldId id="2007577171" r:id="rId10"/>
    <p:sldId id="2007577172" r:id="rId11"/>
    <p:sldId id="2007577173" r:id="rId12"/>
    <p:sldId id="2007577174" r:id="rId13"/>
    <p:sldId id="2007577175" r:id="rId14"/>
    <p:sldId id="2007577176" r:id="rId15"/>
    <p:sldId id="2007577177" r:id="rId16"/>
    <p:sldId id="2007577178" r:id="rId17"/>
    <p:sldId id="2007577179" r:id="rId18"/>
    <p:sldId id="2007577180" r:id="rId19"/>
    <p:sldId id="2007577181" r:id="rId20"/>
    <p:sldId id="2007577182" r:id="rId21"/>
    <p:sldId id="2007577183" r:id="rId22"/>
    <p:sldId id="2007577184" r:id="rId23"/>
    <p:sldId id="2007577185" r:id="rId24"/>
    <p:sldId id="2007577186" r:id="rId25"/>
    <p:sldId id="2007577189" r:id="rId26"/>
    <p:sldId id="2007577187" r:id="rId27"/>
    <p:sldId id="2007577190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F8B0D04-B862-4A0E-9765-A1E395311FAB}">
          <p14:sldIdLst>
            <p14:sldId id="256"/>
            <p14:sldId id="258"/>
            <p14:sldId id="260"/>
            <p14:sldId id="473"/>
            <p14:sldId id="2007577169"/>
            <p14:sldId id="2007577170"/>
            <p14:sldId id="2007577171"/>
            <p14:sldId id="2007577172"/>
            <p14:sldId id="2007577173"/>
            <p14:sldId id="2007577174"/>
            <p14:sldId id="2007577175"/>
            <p14:sldId id="2007577176"/>
            <p14:sldId id="2007577177"/>
            <p14:sldId id="2007577178"/>
            <p14:sldId id="2007577179"/>
            <p14:sldId id="2007577180"/>
            <p14:sldId id="2007577181"/>
            <p14:sldId id="2007577182"/>
            <p14:sldId id="2007577183"/>
            <p14:sldId id="2007577184"/>
            <p14:sldId id="2007577185"/>
            <p14:sldId id="2007577186"/>
            <p14:sldId id="2007577189"/>
            <p14:sldId id="2007577187"/>
            <p14:sldId id="20075771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B7A2A"/>
    <a:srgbClr val="F7D80B"/>
    <a:srgbClr val="E8601F"/>
    <a:srgbClr val="48A6CC"/>
    <a:srgbClr val="44A7C3"/>
    <a:srgbClr val="DA4A4D"/>
    <a:srgbClr val="F6CB64"/>
    <a:srgbClr val="148479"/>
    <a:srgbClr val="518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5710-3EA7-46BC-BB55-4B6036191F9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DA6B0-57B1-4FC0-89D2-BA37740CD7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44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9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0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44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51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561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45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72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42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71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40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58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8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44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584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973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417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570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603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43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21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6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5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535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02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DA6B0-57B1-4FC0-89D2-BA37740CD7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91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DA62855-7006-4196-8045-8248B464C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7988908-0245-4C85-B510-94FEB2E99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EB516A9-5ADD-49CC-B52F-8353AFCE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FB82DFF-B115-4485-9381-33629186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FEF7335-6ACC-40AF-94F8-0E9692CC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7F3C3D4-C36C-4AE5-9CEE-D8035324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EF59B91-DE26-45F1-B997-D254A998D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A8E4EB9-63F4-4A9F-A9CE-690375FF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F800F95-9A4F-49F4-BF12-32EC6295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B27FD73-7FB8-4CC7-887E-F9AE61E9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2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7CCB74-C8C3-493D-9A90-BAD0D599D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8B107FA-6C2D-40AC-883F-B5373FA93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BE6FBDF-B836-47D0-A9D7-741413D2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60BB2F-220F-40E9-B4F5-A7A93E72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B77159E-034E-4767-A8C0-52254FAC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1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9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4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1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1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5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14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6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6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F75F2D3-82CB-48F4-B5BE-BBABF94A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B793739-0302-44A9-A57E-8CA5CF7D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03521D0-14AE-4B83-BC56-3A9F0C58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DCB5776-8A7B-4398-A991-067D7DA2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C7D60C4-A63F-4540-830D-E3944F28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8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4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20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04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66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2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91EDDB6-6F50-4E91-9073-36EF1CE9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5D19D84-0967-40EE-A322-40C3CFC9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A0F8AAC-1982-465B-AB39-BB9C91A8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2A55323-7592-4066-93C2-775E73F6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2E2E752-52C3-48A6-9A85-D610BC3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99E97DE-F7B1-4E6B-BE89-551D5262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C3F6B66-D361-4563-87A8-6E180F582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2392C2A-8D6B-4E4A-A547-D8A8A722E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1330CCA-F068-4CDC-BBE3-1CD2E25A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FC76ACC-CFEE-48BE-8295-45BE08A4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F61CA04-C7A5-4B52-8F38-607902CC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9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FF6F52D-AEB2-4C32-9827-F243EF82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4715FC4-ECEB-49F8-B37C-6F981D6D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6583FD4-3ED1-4D33-876D-A32116A09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4EA18F1-0FB8-4C8F-B3D2-490648B66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80E4843-D25B-4C9F-AA6B-0DF9D5119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800A0A0-60E8-4A6B-B58B-1682F6F6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91786C6-B274-44D1-9BC4-76F8CD60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360D37-BF68-40D8-9639-9408C752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87204" y="6766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1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037DF10-2ED7-428C-9412-9CBBFF04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E46890B-FDAA-4E2F-ACCD-5D8A0073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5F52A92-8EDB-43EA-8B6E-CD6AB069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21F7474-F55C-4FC5-B608-E7D260DB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5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FA29D3C-42DF-4EFC-8D33-09922E49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E08D641-5CCE-4944-A638-3567731F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C15AF2E-1EE5-4977-B876-C7438A64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7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B30CCD1-A4E7-49BE-A93C-284DB3E5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5B668E9-52D1-49EA-B152-7354D5AB5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725656A-5679-4FC2-81F2-36952B228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900052A-D9A4-4679-A306-A8948FCA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4D82458-E3C3-4495-BC8E-921D5D2F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A95D0D6-77A2-4AE6-A62B-74D60B7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9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040A14-D658-458F-B45B-0BFA33A4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3ACFBAF-A8B4-4BFA-A155-A3FC17E03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9AD5C27-A661-442B-8B98-A8636BC13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1660081-AE2D-480B-A0A3-9B60FF76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B8F4D23-FDD5-4EB6-A35B-3A05BBB1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8BB1D31-8DD9-4908-95EE-B8756C47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2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026F26-05C4-411E-BCB6-B2A20333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5803895-B337-452F-907F-90AED7E9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648D856-0DB8-40F2-B346-5ABED1388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270C-54FF-4F08-B4B2-B20941926DCD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ADEAA45-9D30-4CC0-9754-D387B716E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B41A58-EF51-4264-918C-7CF3FD49F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28937-4542-48C1-BBFE-8F2807B2C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5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image" Target="../media/image1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xiazai/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AAC15F-5D90-4A04-9818-AD5BDFD37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49B805-E687-41C4-B202-9E9BEE3ED300}"/>
              </a:ext>
            </a:extLst>
          </p:cNvPr>
          <p:cNvGrpSpPr/>
          <p:nvPr/>
        </p:nvGrpSpPr>
        <p:grpSpPr>
          <a:xfrm>
            <a:off x="5245481" y="3387844"/>
            <a:ext cx="7775506" cy="3756813"/>
            <a:chOff x="1630958" y="2790825"/>
            <a:chExt cx="8734340" cy="4220083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846D4A-3D7D-44CC-B08C-42AD987B0773}"/>
                </a:ext>
              </a:extLst>
            </p:cNvPr>
            <p:cNvSpPr/>
            <p:nvPr/>
          </p:nvSpPr>
          <p:spPr>
            <a:xfrm>
              <a:off x="1630958" y="5994461"/>
              <a:ext cx="8734340" cy="1016447"/>
            </a:xfrm>
            <a:custGeom>
              <a:avLst/>
              <a:gdLst>
                <a:gd name="connsiteX0" fmla="*/ 133981 w 9069966"/>
                <a:gd name="connsiteY0" fmla="*/ 1284095 h 2925849"/>
                <a:gd name="connsiteX1" fmla="*/ 322667 w 9069966"/>
                <a:gd name="connsiteY1" fmla="*/ 1095409 h 2925849"/>
                <a:gd name="connsiteX2" fmla="*/ 859695 w 9069966"/>
                <a:gd name="connsiteY2" fmla="*/ 689009 h 2925849"/>
                <a:gd name="connsiteX3" fmla="*/ 2296610 w 9069966"/>
                <a:gd name="connsiteY3" fmla="*/ 151981 h 2925849"/>
                <a:gd name="connsiteX4" fmla="*/ 4052838 w 9069966"/>
                <a:gd name="connsiteY4" fmla="*/ 6838 h 2925849"/>
                <a:gd name="connsiteX5" fmla="*/ 5460724 w 9069966"/>
                <a:gd name="connsiteY5" fmla="*/ 50381 h 2925849"/>
                <a:gd name="connsiteX6" fmla="*/ 6868610 w 9069966"/>
                <a:gd name="connsiteY6" fmla="*/ 282609 h 2925849"/>
                <a:gd name="connsiteX7" fmla="*/ 7753981 w 9069966"/>
                <a:gd name="connsiteY7" fmla="*/ 645467 h 2925849"/>
                <a:gd name="connsiteX8" fmla="*/ 8682895 w 9069966"/>
                <a:gd name="connsiteY8" fmla="*/ 1109924 h 2925849"/>
                <a:gd name="connsiteX9" fmla="*/ 8523238 w 9069966"/>
                <a:gd name="connsiteY9" fmla="*/ 2271067 h 2925849"/>
                <a:gd name="connsiteX10" fmla="*/ 2383695 w 9069966"/>
                <a:gd name="connsiteY10" fmla="*/ 2895181 h 2925849"/>
                <a:gd name="connsiteX11" fmla="*/ 133981 w 9069966"/>
                <a:gd name="connsiteY11" fmla="*/ 1284095 h 2925849"/>
                <a:gd name="connsiteX0" fmla="*/ 55495 w 10119240"/>
                <a:gd name="connsiteY0" fmla="*/ 1916555 h 2901234"/>
                <a:gd name="connsiteX1" fmla="*/ 1371941 w 10119240"/>
                <a:gd name="connsiteY1" fmla="*/ 1095409 h 2901234"/>
                <a:gd name="connsiteX2" fmla="*/ 1908969 w 10119240"/>
                <a:gd name="connsiteY2" fmla="*/ 689009 h 2901234"/>
                <a:gd name="connsiteX3" fmla="*/ 3345884 w 10119240"/>
                <a:gd name="connsiteY3" fmla="*/ 151981 h 2901234"/>
                <a:gd name="connsiteX4" fmla="*/ 5102112 w 10119240"/>
                <a:gd name="connsiteY4" fmla="*/ 6838 h 2901234"/>
                <a:gd name="connsiteX5" fmla="*/ 6509998 w 10119240"/>
                <a:gd name="connsiteY5" fmla="*/ 50381 h 2901234"/>
                <a:gd name="connsiteX6" fmla="*/ 7917884 w 10119240"/>
                <a:gd name="connsiteY6" fmla="*/ 282609 h 2901234"/>
                <a:gd name="connsiteX7" fmla="*/ 8803255 w 10119240"/>
                <a:gd name="connsiteY7" fmla="*/ 645467 h 2901234"/>
                <a:gd name="connsiteX8" fmla="*/ 9732169 w 10119240"/>
                <a:gd name="connsiteY8" fmla="*/ 1109924 h 2901234"/>
                <a:gd name="connsiteX9" fmla="*/ 9572512 w 10119240"/>
                <a:gd name="connsiteY9" fmla="*/ 2271067 h 2901234"/>
                <a:gd name="connsiteX10" fmla="*/ 3432969 w 10119240"/>
                <a:gd name="connsiteY10" fmla="*/ 2895181 h 2901234"/>
                <a:gd name="connsiteX11" fmla="*/ 55495 w 10119240"/>
                <a:gd name="connsiteY11" fmla="*/ 1916555 h 2901234"/>
                <a:gd name="connsiteX0" fmla="*/ 276113 w 10339858"/>
                <a:gd name="connsiteY0" fmla="*/ 1916555 h 2901234"/>
                <a:gd name="connsiteX1" fmla="*/ 411459 w 10339858"/>
                <a:gd name="connsiteY1" fmla="*/ 1194469 h 2901234"/>
                <a:gd name="connsiteX2" fmla="*/ 2129587 w 10339858"/>
                <a:gd name="connsiteY2" fmla="*/ 689009 h 2901234"/>
                <a:gd name="connsiteX3" fmla="*/ 3566502 w 10339858"/>
                <a:gd name="connsiteY3" fmla="*/ 151981 h 2901234"/>
                <a:gd name="connsiteX4" fmla="*/ 5322730 w 10339858"/>
                <a:gd name="connsiteY4" fmla="*/ 6838 h 2901234"/>
                <a:gd name="connsiteX5" fmla="*/ 6730616 w 10339858"/>
                <a:gd name="connsiteY5" fmla="*/ 50381 h 2901234"/>
                <a:gd name="connsiteX6" fmla="*/ 8138502 w 10339858"/>
                <a:gd name="connsiteY6" fmla="*/ 282609 h 2901234"/>
                <a:gd name="connsiteX7" fmla="*/ 9023873 w 10339858"/>
                <a:gd name="connsiteY7" fmla="*/ 645467 h 2901234"/>
                <a:gd name="connsiteX8" fmla="*/ 9952787 w 10339858"/>
                <a:gd name="connsiteY8" fmla="*/ 1109924 h 2901234"/>
                <a:gd name="connsiteX9" fmla="*/ 9793130 w 10339858"/>
                <a:gd name="connsiteY9" fmla="*/ 2271067 h 2901234"/>
                <a:gd name="connsiteX10" fmla="*/ 3653587 w 10339858"/>
                <a:gd name="connsiteY10" fmla="*/ 2895181 h 2901234"/>
                <a:gd name="connsiteX11" fmla="*/ 276113 w 10339858"/>
                <a:gd name="connsiteY11" fmla="*/ 1916555 h 2901234"/>
                <a:gd name="connsiteX0" fmla="*/ 294622 w 10358367"/>
                <a:gd name="connsiteY0" fmla="*/ 1916555 h 2901234"/>
                <a:gd name="connsiteX1" fmla="*/ 429968 w 10358367"/>
                <a:gd name="connsiteY1" fmla="*/ 1194469 h 2901234"/>
                <a:gd name="connsiteX2" fmla="*/ 2148096 w 10358367"/>
                <a:gd name="connsiteY2" fmla="*/ 689009 h 2901234"/>
                <a:gd name="connsiteX3" fmla="*/ 3585011 w 10358367"/>
                <a:gd name="connsiteY3" fmla="*/ 151981 h 2901234"/>
                <a:gd name="connsiteX4" fmla="*/ 5341239 w 10358367"/>
                <a:gd name="connsiteY4" fmla="*/ 6838 h 2901234"/>
                <a:gd name="connsiteX5" fmla="*/ 6749125 w 10358367"/>
                <a:gd name="connsiteY5" fmla="*/ 50381 h 2901234"/>
                <a:gd name="connsiteX6" fmla="*/ 8157011 w 10358367"/>
                <a:gd name="connsiteY6" fmla="*/ 282609 h 2901234"/>
                <a:gd name="connsiteX7" fmla="*/ 9042382 w 10358367"/>
                <a:gd name="connsiteY7" fmla="*/ 645467 h 2901234"/>
                <a:gd name="connsiteX8" fmla="*/ 9971296 w 10358367"/>
                <a:gd name="connsiteY8" fmla="*/ 1109924 h 2901234"/>
                <a:gd name="connsiteX9" fmla="*/ 9811639 w 10358367"/>
                <a:gd name="connsiteY9" fmla="*/ 2271067 h 2901234"/>
                <a:gd name="connsiteX10" fmla="*/ 3672096 w 10358367"/>
                <a:gd name="connsiteY10" fmla="*/ 2895181 h 2901234"/>
                <a:gd name="connsiteX11" fmla="*/ 294622 w 10358367"/>
                <a:gd name="connsiteY11" fmla="*/ 1916555 h 2901234"/>
                <a:gd name="connsiteX0" fmla="*/ 275455 w 10339200"/>
                <a:gd name="connsiteY0" fmla="*/ 1916555 h 2901234"/>
                <a:gd name="connsiteX1" fmla="*/ 410801 w 10339200"/>
                <a:gd name="connsiteY1" fmla="*/ 1194469 h 2901234"/>
                <a:gd name="connsiteX2" fmla="*/ 2113689 w 10339200"/>
                <a:gd name="connsiteY2" fmla="*/ 658529 h 2901234"/>
                <a:gd name="connsiteX3" fmla="*/ 3565844 w 10339200"/>
                <a:gd name="connsiteY3" fmla="*/ 151981 h 2901234"/>
                <a:gd name="connsiteX4" fmla="*/ 5322072 w 10339200"/>
                <a:gd name="connsiteY4" fmla="*/ 6838 h 2901234"/>
                <a:gd name="connsiteX5" fmla="*/ 6729958 w 10339200"/>
                <a:gd name="connsiteY5" fmla="*/ 50381 h 2901234"/>
                <a:gd name="connsiteX6" fmla="*/ 8137844 w 10339200"/>
                <a:gd name="connsiteY6" fmla="*/ 282609 h 2901234"/>
                <a:gd name="connsiteX7" fmla="*/ 9023215 w 10339200"/>
                <a:gd name="connsiteY7" fmla="*/ 645467 h 2901234"/>
                <a:gd name="connsiteX8" fmla="*/ 9952129 w 10339200"/>
                <a:gd name="connsiteY8" fmla="*/ 1109924 h 2901234"/>
                <a:gd name="connsiteX9" fmla="*/ 9792472 w 10339200"/>
                <a:gd name="connsiteY9" fmla="*/ 2271067 h 2901234"/>
                <a:gd name="connsiteX10" fmla="*/ 3652929 w 10339200"/>
                <a:gd name="connsiteY10" fmla="*/ 2895181 h 2901234"/>
                <a:gd name="connsiteX11" fmla="*/ 275455 w 10339200"/>
                <a:gd name="connsiteY11" fmla="*/ 1916555 h 2901234"/>
                <a:gd name="connsiteX0" fmla="*/ 275455 w 10339200"/>
                <a:gd name="connsiteY0" fmla="*/ 1933834 h 2918513"/>
                <a:gd name="connsiteX1" fmla="*/ 410801 w 10339200"/>
                <a:gd name="connsiteY1" fmla="*/ 1211748 h 2918513"/>
                <a:gd name="connsiteX2" fmla="*/ 2113689 w 10339200"/>
                <a:gd name="connsiteY2" fmla="*/ 675808 h 2918513"/>
                <a:gd name="connsiteX3" fmla="*/ 3573464 w 10339200"/>
                <a:gd name="connsiteY3" fmla="*/ 405480 h 2918513"/>
                <a:gd name="connsiteX4" fmla="*/ 5322072 w 10339200"/>
                <a:gd name="connsiteY4" fmla="*/ 24117 h 2918513"/>
                <a:gd name="connsiteX5" fmla="*/ 6729958 w 10339200"/>
                <a:gd name="connsiteY5" fmla="*/ 67660 h 2918513"/>
                <a:gd name="connsiteX6" fmla="*/ 8137844 w 10339200"/>
                <a:gd name="connsiteY6" fmla="*/ 299888 h 2918513"/>
                <a:gd name="connsiteX7" fmla="*/ 9023215 w 10339200"/>
                <a:gd name="connsiteY7" fmla="*/ 662746 h 2918513"/>
                <a:gd name="connsiteX8" fmla="*/ 9952129 w 10339200"/>
                <a:gd name="connsiteY8" fmla="*/ 1127203 h 2918513"/>
                <a:gd name="connsiteX9" fmla="*/ 9792472 w 10339200"/>
                <a:gd name="connsiteY9" fmla="*/ 2288346 h 2918513"/>
                <a:gd name="connsiteX10" fmla="*/ 3652929 w 10339200"/>
                <a:gd name="connsiteY10" fmla="*/ 2912460 h 2918513"/>
                <a:gd name="connsiteX11" fmla="*/ 275455 w 10339200"/>
                <a:gd name="connsiteY11" fmla="*/ 1933834 h 2918513"/>
                <a:gd name="connsiteX0" fmla="*/ 275455 w 10339200"/>
                <a:gd name="connsiteY0" fmla="*/ 1924384 h 2909063"/>
                <a:gd name="connsiteX1" fmla="*/ 410801 w 10339200"/>
                <a:gd name="connsiteY1" fmla="*/ 1202298 h 2909063"/>
                <a:gd name="connsiteX2" fmla="*/ 2113689 w 10339200"/>
                <a:gd name="connsiteY2" fmla="*/ 666358 h 2909063"/>
                <a:gd name="connsiteX3" fmla="*/ 3302001 w 10339200"/>
                <a:gd name="connsiteY3" fmla="*/ 267443 h 2909063"/>
                <a:gd name="connsiteX4" fmla="*/ 5322072 w 10339200"/>
                <a:gd name="connsiteY4" fmla="*/ 14667 h 2909063"/>
                <a:gd name="connsiteX5" fmla="*/ 6729958 w 10339200"/>
                <a:gd name="connsiteY5" fmla="*/ 58210 h 2909063"/>
                <a:gd name="connsiteX6" fmla="*/ 8137844 w 10339200"/>
                <a:gd name="connsiteY6" fmla="*/ 290438 h 2909063"/>
                <a:gd name="connsiteX7" fmla="*/ 9023215 w 10339200"/>
                <a:gd name="connsiteY7" fmla="*/ 653296 h 2909063"/>
                <a:gd name="connsiteX8" fmla="*/ 9952129 w 10339200"/>
                <a:gd name="connsiteY8" fmla="*/ 1117753 h 2909063"/>
                <a:gd name="connsiteX9" fmla="*/ 9792472 w 10339200"/>
                <a:gd name="connsiteY9" fmla="*/ 2278896 h 2909063"/>
                <a:gd name="connsiteX10" fmla="*/ 3652929 w 10339200"/>
                <a:gd name="connsiteY10" fmla="*/ 2903010 h 2909063"/>
                <a:gd name="connsiteX11" fmla="*/ 275455 w 10339200"/>
                <a:gd name="connsiteY11" fmla="*/ 1924384 h 2909063"/>
                <a:gd name="connsiteX0" fmla="*/ 275455 w 10339200"/>
                <a:gd name="connsiteY0" fmla="*/ 1924384 h 2909063"/>
                <a:gd name="connsiteX1" fmla="*/ 410801 w 10339200"/>
                <a:gd name="connsiteY1" fmla="*/ 1202298 h 2909063"/>
                <a:gd name="connsiteX2" fmla="*/ 2113689 w 10339200"/>
                <a:gd name="connsiteY2" fmla="*/ 666358 h 2909063"/>
                <a:gd name="connsiteX3" fmla="*/ 3302001 w 10339200"/>
                <a:gd name="connsiteY3" fmla="*/ 267443 h 2909063"/>
                <a:gd name="connsiteX4" fmla="*/ 5322072 w 10339200"/>
                <a:gd name="connsiteY4" fmla="*/ 14667 h 2909063"/>
                <a:gd name="connsiteX5" fmla="*/ 6729958 w 10339200"/>
                <a:gd name="connsiteY5" fmla="*/ 58210 h 2909063"/>
                <a:gd name="connsiteX6" fmla="*/ 8137844 w 10339200"/>
                <a:gd name="connsiteY6" fmla="*/ 290438 h 2909063"/>
                <a:gd name="connsiteX7" fmla="*/ 9023215 w 10339200"/>
                <a:gd name="connsiteY7" fmla="*/ 653296 h 2909063"/>
                <a:gd name="connsiteX8" fmla="*/ 9952129 w 10339200"/>
                <a:gd name="connsiteY8" fmla="*/ 1117753 h 2909063"/>
                <a:gd name="connsiteX9" fmla="*/ 9792472 w 10339200"/>
                <a:gd name="connsiteY9" fmla="*/ 2278896 h 2909063"/>
                <a:gd name="connsiteX10" fmla="*/ 3652929 w 10339200"/>
                <a:gd name="connsiteY10" fmla="*/ 2903010 h 2909063"/>
                <a:gd name="connsiteX11" fmla="*/ 275455 w 10339200"/>
                <a:gd name="connsiteY11" fmla="*/ 1924384 h 2909063"/>
                <a:gd name="connsiteX0" fmla="*/ 275455 w 10339200"/>
                <a:gd name="connsiteY0" fmla="*/ 1923339 h 2908018"/>
                <a:gd name="connsiteX1" fmla="*/ 410801 w 10339200"/>
                <a:gd name="connsiteY1" fmla="*/ 1201253 h 2908018"/>
                <a:gd name="connsiteX2" fmla="*/ 2113689 w 10339200"/>
                <a:gd name="connsiteY2" fmla="*/ 665313 h 2908018"/>
                <a:gd name="connsiteX3" fmla="*/ 3302001 w 10339200"/>
                <a:gd name="connsiteY3" fmla="*/ 252111 h 2908018"/>
                <a:gd name="connsiteX4" fmla="*/ 5322072 w 10339200"/>
                <a:gd name="connsiteY4" fmla="*/ 13622 h 2908018"/>
                <a:gd name="connsiteX5" fmla="*/ 6729958 w 10339200"/>
                <a:gd name="connsiteY5" fmla="*/ 57165 h 2908018"/>
                <a:gd name="connsiteX6" fmla="*/ 8137844 w 10339200"/>
                <a:gd name="connsiteY6" fmla="*/ 289393 h 2908018"/>
                <a:gd name="connsiteX7" fmla="*/ 9023215 w 10339200"/>
                <a:gd name="connsiteY7" fmla="*/ 652251 h 2908018"/>
                <a:gd name="connsiteX8" fmla="*/ 9952129 w 10339200"/>
                <a:gd name="connsiteY8" fmla="*/ 1116708 h 2908018"/>
                <a:gd name="connsiteX9" fmla="*/ 9792472 w 10339200"/>
                <a:gd name="connsiteY9" fmla="*/ 2277851 h 2908018"/>
                <a:gd name="connsiteX10" fmla="*/ 3652929 w 10339200"/>
                <a:gd name="connsiteY10" fmla="*/ 2901965 h 2908018"/>
                <a:gd name="connsiteX11" fmla="*/ 275455 w 10339200"/>
                <a:gd name="connsiteY11" fmla="*/ 1923339 h 2908018"/>
                <a:gd name="connsiteX0" fmla="*/ 275455 w 10339200"/>
                <a:gd name="connsiteY0" fmla="*/ 1924124 h 2908803"/>
                <a:gd name="connsiteX1" fmla="*/ 410801 w 10339200"/>
                <a:gd name="connsiteY1" fmla="*/ 1202038 h 2908803"/>
                <a:gd name="connsiteX2" fmla="*/ 2113689 w 10339200"/>
                <a:gd name="connsiteY2" fmla="*/ 666098 h 2908803"/>
                <a:gd name="connsiteX3" fmla="*/ 3302001 w 10339200"/>
                <a:gd name="connsiteY3" fmla="*/ 252896 h 2908803"/>
                <a:gd name="connsiteX4" fmla="*/ 3293021 w 10339200"/>
                <a:gd name="connsiteY4" fmla="*/ 263645 h 2908803"/>
                <a:gd name="connsiteX5" fmla="*/ 5322072 w 10339200"/>
                <a:gd name="connsiteY5" fmla="*/ 14407 h 2908803"/>
                <a:gd name="connsiteX6" fmla="*/ 6729958 w 10339200"/>
                <a:gd name="connsiteY6" fmla="*/ 57950 h 2908803"/>
                <a:gd name="connsiteX7" fmla="*/ 8137844 w 10339200"/>
                <a:gd name="connsiteY7" fmla="*/ 290178 h 2908803"/>
                <a:gd name="connsiteX8" fmla="*/ 9023215 w 10339200"/>
                <a:gd name="connsiteY8" fmla="*/ 653036 h 2908803"/>
                <a:gd name="connsiteX9" fmla="*/ 9952129 w 10339200"/>
                <a:gd name="connsiteY9" fmla="*/ 1117493 h 2908803"/>
                <a:gd name="connsiteX10" fmla="*/ 9792472 w 10339200"/>
                <a:gd name="connsiteY10" fmla="*/ 2278636 h 2908803"/>
                <a:gd name="connsiteX11" fmla="*/ 3652929 w 10339200"/>
                <a:gd name="connsiteY11" fmla="*/ 2902750 h 2908803"/>
                <a:gd name="connsiteX12" fmla="*/ 275455 w 10339200"/>
                <a:gd name="connsiteY12" fmla="*/ 1924124 h 2908803"/>
                <a:gd name="connsiteX0" fmla="*/ 275455 w 10339200"/>
                <a:gd name="connsiteY0" fmla="*/ 1917193 h 2901872"/>
                <a:gd name="connsiteX1" fmla="*/ 410801 w 10339200"/>
                <a:gd name="connsiteY1" fmla="*/ 1195107 h 2901872"/>
                <a:gd name="connsiteX2" fmla="*/ 2113689 w 10339200"/>
                <a:gd name="connsiteY2" fmla="*/ 659167 h 2901872"/>
                <a:gd name="connsiteX3" fmla="*/ 3302001 w 10339200"/>
                <a:gd name="connsiteY3" fmla="*/ 245965 h 2901872"/>
                <a:gd name="connsiteX4" fmla="*/ 3750221 w 10339200"/>
                <a:gd name="connsiteY4" fmla="*/ 161464 h 2901872"/>
                <a:gd name="connsiteX5" fmla="*/ 5322072 w 10339200"/>
                <a:gd name="connsiteY5" fmla="*/ 7476 h 2901872"/>
                <a:gd name="connsiteX6" fmla="*/ 6729958 w 10339200"/>
                <a:gd name="connsiteY6" fmla="*/ 51019 h 2901872"/>
                <a:gd name="connsiteX7" fmla="*/ 8137844 w 10339200"/>
                <a:gd name="connsiteY7" fmla="*/ 283247 h 2901872"/>
                <a:gd name="connsiteX8" fmla="*/ 9023215 w 10339200"/>
                <a:gd name="connsiteY8" fmla="*/ 646105 h 2901872"/>
                <a:gd name="connsiteX9" fmla="*/ 9952129 w 10339200"/>
                <a:gd name="connsiteY9" fmla="*/ 1110562 h 2901872"/>
                <a:gd name="connsiteX10" fmla="*/ 9792472 w 10339200"/>
                <a:gd name="connsiteY10" fmla="*/ 2271705 h 2901872"/>
                <a:gd name="connsiteX11" fmla="*/ 3652929 w 10339200"/>
                <a:gd name="connsiteY11" fmla="*/ 2895819 h 2901872"/>
                <a:gd name="connsiteX12" fmla="*/ 275455 w 10339200"/>
                <a:gd name="connsiteY12" fmla="*/ 1917193 h 2901872"/>
                <a:gd name="connsiteX0" fmla="*/ 275455 w 10339200"/>
                <a:gd name="connsiteY0" fmla="*/ 1917193 h 2901872"/>
                <a:gd name="connsiteX1" fmla="*/ 410801 w 10339200"/>
                <a:gd name="connsiteY1" fmla="*/ 1195107 h 2901872"/>
                <a:gd name="connsiteX2" fmla="*/ 2113689 w 10339200"/>
                <a:gd name="connsiteY2" fmla="*/ 659167 h 2901872"/>
                <a:gd name="connsiteX3" fmla="*/ 2768601 w 10339200"/>
                <a:gd name="connsiteY3" fmla="*/ 407890 h 2901872"/>
                <a:gd name="connsiteX4" fmla="*/ 3750221 w 10339200"/>
                <a:gd name="connsiteY4" fmla="*/ 161464 h 2901872"/>
                <a:gd name="connsiteX5" fmla="*/ 5322072 w 10339200"/>
                <a:gd name="connsiteY5" fmla="*/ 7476 h 2901872"/>
                <a:gd name="connsiteX6" fmla="*/ 6729958 w 10339200"/>
                <a:gd name="connsiteY6" fmla="*/ 51019 h 2901872"/>
                <a:gd name="connsiteX7" fmla="*/ 8137844 w 10339200"/>
                <a:gd name="connsiteY7" fmla="*/ 283247 h 2901872"/>
                <a:gd name="connsiteX8" fmla="*/ 9023215 w 10339200"/>
                <a:gd name="connsiteY8" fmla="*/ 646105 h 2901872"/>
                <a:gd name="connsiteX9" fmla="*/ 9952129 w 10339200"/>
                <a:gd name="connsiteY9" fmla="*/ 1110562 h 2901872"/>
                <a:gd name="connsiteX10" fmla="*/ 9792472 w 10339200"/>
                <a:gd name="connsiteY10" fmla="*/ 2271705 h 2901872"/>
                <a:gd name="connsiteX11" fmla="*/ 3652929 w 10339200"/>
                <a:gd name="connsiteY11" fmla="*/ 2895819 h 2901872"/>
                <a:gd name="connsiteX12" fmla="*/ 275455 w 10339200"/>
                <a:gd name="connsiteY12" fmla="*/ 1917193 h 2901872"/>
                <a:gd name="connsiteX0" fmla="*/ 275455 w 10339200"/>
                <a:gd name="connsiteY0" fmla="*/ 1916507 h 2901186"/>
                <a:gd name="connsiteX1" fmla="*/ 410801 w 10339200"/>
                <a:gd name="connsiteY1" fmla="*/ 1194421 h 2901186"/>
                <a:gd name="connsiteX2" fmla="*/ 2113689 w 10339200"/>
                <a:gd name="connsiteY2" fmla="*/ 658481 h 2901186"/>
                <a:gd name="connsiteX3" fmla="*/ 2768601 w 10339200"/>
                <a:gd name="connsiteY3" fmla="*/ 407204 h 2901186"/>
                <a:gd name="connsiteX4" fmla="*/ 3774033 w 10339200"/>
                <a:gd name="connsiteY4" fmla="*/ 151253 h 2901186"/>
                <a:gd name="connsiteX5" fmla="*/ 5322072 w 10339200"/>
                <a:gd name="connsiteY5" fmla="*/ 6790 h 2901186"/>
                <a:gd name="connsiteX6" fmla="*/ 6729958 w 10339200"/>
                <a:gd name="connsiteY6" fmla="*/ 50333 h 2901186"/>
                <a:gd name="connsiteX7" fmla="*/ 8137844 w 10339200"/>
                <a:gd name="connsiteY7" fmla="*/ 282561 h 2901186"/>
                <a:gd name="connsiteX8" fmla="*/ 9023215 w 10339200"/>
                <a:gd name="connsiteY8" fmla="*/ 645419 h 2901186"/>
                <a:gd name="connsiteX9" fmla="*/ 9952129 w 10339200"/>
                <a:gd name="connsiteY9" fmla="*/ 1109876 h 2901186"/>
                <a:gd name="connsiteX10" fmla="*/ 9792472 w 10339200"/>
                <a:gd name="connsiteY10" fmla="*/ 2271019 h 2901186"/>
                <a:gd name="connsiteX11" fmla="*/ 3652929 w 10339200"/>
                <a:gd name="connsiteY11" fmla="*/ 2895133 h 2901186"/>
                <a:gd name="connsiteX12" fmla="*/ 275455 w 10339200"/>
                <a:gd name="connsiteY12" fmla="*/ 1916507 h 2901186"/>
                <a:gd name="connsiteX0" fmla="*/ 275455 w 10339200"/>
                <a:gd name="connsiteY0" fmla="*/ 1916507 h 2901186"/>
                <a:gd name="connsiteX1" fmla="*/ 410801 w 10339200"/>
                <a:gd name="connsiteY1" fmla="*/ 1194421 h 2901186"/>
                <a:gd name="connsiteX2" fmla="*/ 2113689 w 10339200"/>
                <a:gd name="connsiteY2" fmla="*/ 658481 h 2901186"/>
                <a:gd name="connsiteX3" fmla="*/ 2768601 w 10339200"/>
                <a:gd name="connsiteY3" fmla="*/ 407204 h 2901186"/>
                <a:gd name="connsiteX4" fmla="*/ 3774033 w 10339200"/>
                <a:gd name="connsiteY4" fmla="*/ 151253 h 2901186"/>
                <a:gd name="connsiteX5" fmla="*/ 5322072 w 10339200"/>
                <a:gd name="connsiteY5" fmla="*/ 6790 h 2901186"/>
                <a:gd name="connsiteX6" fmla="*/ 6729958 w 10339200"/>
                <a:gd name="connsiteY6" fmla="*/ 50333 h 2901186"/>
                <a:gd name="connsiteX7" fmla="*/ 8137844 w 10339200"/>
                <a:gd name="connsiteY7" fmla="*/ 282561 h 2901186"/>
                <a:gd name="connsiteX8" fmla="*/ 9023215 w 10339200"/>
                <a:gd name="connsiteY8" fmla="*/ 645419 h 2901186"/>
                <a:gd name="connsiteX9" fmla="*/ 9952129 w 10339200"/>
                <a:gd name="connsiteY9" fmla="*/ 1109876 h 2901186"/>
                <a:gd name="connsiteX10" fmla="*/ 9792472 w 10339200"/>
                <a:gd name="connsiteY10" fmla="*/ 2271019 h 2901186"/>
                <a:gd name="connsiteX11" fmla="*/ 3652929 w 10339200"/>
                <a:gd name="connsiteY11" fmla="*/ 2895133 h 2901186"/>
                <a:gd name="connsiteX12" fmla="*/ 275455 w 10339200"/>
                <a:gd name="connsiteY12" fmla="*/ 1916507 h 2901186"/>
                <a:gd name="connsiteX0" fmla="*/ 275455 w 10339200"/>
                <a:gd name="connsiteY0" fmla="*/ 1878569 h 2863248"/>
                <a:gd name="connsiteX1" fmla="*/ 410801 w 10339200"/>
                <a:gd name="connsiteY1" fmla="*/ 1156483 h 2863248"/>
                <a:gd name="connsiteX2" fmla="*/ 2113689 w 10339200"/>
                <a:gd name="connsiteY2" fmla="*/ 620543 h 2863248"/>
                <a:gd name="connsiteX3" fmla="*/ 2768601 w 10339200"/>
                <a:gd name="connsiteY3" fmla="*/ 369266 h 2863248"/>
                <a:gd name="connsiteX4" fmla="*/ 3774033 w 10339200"/>
                <a:gd name="connsiteY4" fmla="*/ 113315 h 2863248"/>
                <a:gd name="connsiteX5" fmla="*/ 5336360 w 10339200"/>
                <a:gd name="connsiteY5" fmla="*/ 40289 h 2863248"/>
                <a:gd name="connsiteX6" fmla="*/ 6729958 w 10339200"/>
                <a:gd name="connsiteY6" fmla="*/ 12395 h 2863248"/>
                <a:gd name="connsiteX7" fmla="*/ 8137844 w 10339200"/>
                <a:gd name="connsiteY7" fmla="*/ 244623 h 2863248"/>
                <a:gd name="connsiteX8" fmla="*/ 9023215 w 10339200"/>
                <a:gd name="connsiteY8" fmla="*/ 607481 h 2863248"/>
                <a:gd name="connsiteX9" fmla="*/ 9952129 w 10339200"/>
                <a:gd name="connsiteY9" fmla="*/ 1071938 h 2863248"/>
                <a:gd name="connsiteX10" fmla="*/ 9792472 w 10339200"/>
                <a:gd name="connsiteY10" fmla="*/ 2233081 h 2863248"/>
                <a:gd name="connsiteX11" fmla="*/ 3652929 w 10339200"/>
                <a:gd name="connsiteY11" fmla="*/ 2857195 h 2863248"/>
                <a:gd name="connsiteX12" fmla="*/ 275455 w 10339200"/>
                <a:gd name="connsiteY12" fmla="*/ 1878569 h 2863248"/>
                <a:gd name="connsiteX0" fmla="*/ 275455 w 10339200"/>
                <a:gd name="connsiteY0" fmla="*/ 1912533 h 2897212"/>
                <a:gd name="connsiteX1" fmla="*/ 410801 w 10339200"/>
                <a:gd name="connsiteY1" fmla="*/ 1190447 h 2897212"/>
                <a:gd name="connsiteX2" fmla="*/ 2113689 w 10339200"/>
                <a:gd name="connsiteY2" fmla="*/ 654507 h 2897212"/>
                <a:gd name="connsiteX3" fmla="*/ 2768601 w 10339200"/>
                <a:gd name="connsiteY3" fmla="*/ 403230 h 2897212"/>
                <a:gd name="connsiteX4" fmla="*/ 3774033 w 10339200"/>
                <a:gd name="connsiteY4" fmla="*/ 147279 h 2897212"/>
                <a:gd name="connsiteX5" fmla="*/ 5350648 w 10339200"/>
                <a:gd name="connsiteY5" fmla="*/ 7578 h 2897212"/>
                <a:gd name="connsiteX6" fmla="*/ 6729958 w 10339200"/>
                <a:gd name="connsiteY6" fmla="*/ 46359 h 2897212"/>
                <a:gd name="connsiteX7" fmla="*/ 8137844 w 10339200"/>
                <a:gd name="connsiteY7" fmla="*/ 278587 h 2897212"/>
                <a:gd name="connsiteX8" fmla="*/ 9023215 w 10339200"/>
                <a:gd name="connsiteY8" fmla="*/ 641445 h 2897212"/>
                <a:gd name="connsiteX9" fmla="*/ 9952129 w 10339200"/>
                <a:gd name="connsiteY9" fmla="*/ 1105902 h 2897212"/>
                <a:gd name="connsiteX10" fmla="*/ 9792472 w 10339200"/>
                <a:gd name="connsiteY10" fmla="*/ 2267045 h 2897212"/>
                <a:gd name="connsiteX11" fmla="*/ 3652929 w 10339200"/>
                <a:gd name="connsiteY11" fmla="*/ 2891159 h 2897212"/>
                <a:gd name="connsiteX12" fmla="*/ 275455 w 10339200"/>
                <a:gd name="connsiteY12" fmla="*/ 1912533 h 2897212"/>
                <a:gd name="connsiteX0" fmla="*/ 275455 w 10339200"/>
                <a:gd name="connsiteY0" fmla="*/ 1905765 h 2890444"/>
                <a:gd name="connsiteX1" fmla="*/ 410801 w 10339200"/>
                <a:gd name="connsiteY1" fmla="*/ 1183679 h 2890444"/>
                <a:gd name="connsiteX2" fmla="*/ 2113689 w 10339200"/>
                <a:gd name="connsiteY2" fmla="*/ 647739 h 2890444"/>
                <a:gd name="connsiteX3" fmla="*/ 2768601 w 10339200"/>
                <a:gd name="connsiteY3" fmla="*/ 396462 h 2890444"/>
                <a:gd name="connsiteX4" fmla="*/ 3774033 w 10339200"/>
                <a:gd name="connsiteY4" fmla="*/ 140511 h 2890444"/>
                <a:gd name="connsiteX5" fmla="*/ 5350648 w 10339200"/>
                <a:gd name="connsiteY5" fmla="*/ 810 h 2890444"/>
                <a:gd name="connsiteX6" fmla="*/ 6734721 w 10339200"/>
                <a:gd name="connsiteY6" fmla="*/ 91978 h 2890444"/>
                <a:gd name="connsiteX7" fmla="*/ 8137844 w 10339200"/>
                <a:gd name="connsiteY7" fmla="*/ 271819 h 2890444"/>
                <a:gd name="connsiteX8" fmla="*/ 9023215 w 10339200"/>
                <a:gd name="connsiteY8" fmla="*/ 634677 h 2890444"/>
                <a:gd name="connsiteX9" fmla="*/ 9952129 w 10339200"/>
                <a:gd name="connsiteY9" fmla="*/ 1099134 h 2890444"/>
                <a:gd name="connsiteX10" fmla="*/ 9792472 w 10339200"/>
                <a:gd name="connsiteY10" fmla="*/ 2260277 h 2890444"/>
                <a:gd name="connsiteX11" fmla="*/ 3652929 w 10339200"/>
                <a:gd name="connsiteY11" fmla="*/ 2884391 h 2890444"/>
                <a:gd name="connsiteX12" fmla="*/ 275455 w 10339200"/>
                <a:gd name="connsiteY12" fmla="*/ 1905765 h 2890444"/>
                <a:gd name="connsiteX0" fmla="*/ 275455 w 10339200"/>
                <a:gd name="connsiteY0" fmla="*/ 1909318 h 2893997"/>
                <a:gd name="connsiteX1" fmla="*/ 410801 w 10339200"/>
                <a:gd name="connsiteY1" fmla="*/ 1187232 h 2893997"/>
                <a:gd name="connsiteX2" fmla="*/ 2113689 w 10339200"/>
                <a:gd name="connsiteY2" fmla="*/ 651292 h 2893997"/>
                <a:gd name="connsiteX3" fmla="*/ 2768601 w 10339200"/>
                <a:gd name="connsiteY3" fmla="*/ 400015 h 2893997"/>
                <a:gd name="connsiteX4" fmla="*/ 3774033 w 10339200"/>
                <a:gd name="connsiteY4" fmla="*/ 144064 h 2893997"/>
                <a:gd name="connsiteX5" fmla="*/ 5350648 w 10339200"/>
                <a:gd name="connsiteY5" fmla="*/ 4363 h 2893997"/>
                <a:gd name="connsiteX6" fmla="*/ 6734721 w 10339200"/>
                <a:gd name="connsiteY6" fmla="*/ 57431 h 2893997"/>
                <a:gd name="connsiteX7" fmla="*/ 8137844 w 10339200"/>
                <a:gd name="connsiteY7" fmla="*/ 275372 h 2893997"/>
                <a:gd name="connsiteX8" fmla="*/ 9023215 w 10339200"/>
                <a:gd name="connsiteY8" fmla="*/ 638230 h 2893997"/>
                <a:gd name="connsiteX9" fmla="*/ 9952129 w 10339200"/>
                <a:gd name="connsiteY9" fmla="*/ 1102687 h 2893997"/>
                <a:gd name="connsiteX10" fmla="*/ 9792472 w 10339200"/>
                <a:gd name="connsiteY10" fmla="*/ 2263830 h 2893997"/>
                <a:gd name="connsiteX11" fmla="*/ 3652929 w 10339200"/>
                <a:gd name="connsiteY11" fmla="*/ 2887944 h 2893997"/>
                <a:gd name="connsiteX12" fmla="*/ 275455 w 10339200"/>
                <a:gd name="connsiteY12" fmla="*/ 1909318 h 2893997"/>
                <a:gd name="connsiteX0" fmla="*/ 275455 w 10339200"/>
                <a:gd name="connsiteY0" fmla="*/ 1911163 h 2895842"/>
                <a:gd name="connsiteX1" fmla="*/ 410801 w 10339200"/>
                <a:gd name="connsiteY1" fmla="*/ 1189077 h 2895842"/>
                <a:gd name="connsiteX2" fmla="*/ 2113689 w 10339200"/>
                <a:gd name="connsiteY2" fmla="*/ 653137 h 2895842"/>
                <a:gd name="connsiteX3" fmla="*/ 2768601 w 10339200"/>
                <a:gd name="connsiteY3" fmla="*/ 401860 h 2895842"/>
                <a:gd name="connsiteX4" fmla="*/ 3774033 w 10339200"/>
                <a:gd name="connsiteY4" fmla="*/ 145909 h 2895842"/>
                <a:gd name="connsiteX5" fmla="*/ 5350648 w 10339200"/>
                <a:gd name="connsiteY5" fmla="*/ 6208 h 2895842"/>
                <a:gd name="connsiteX6" fmla="*/ 6734721 w 10339200"/>
                <a:gd name="connsiteY6" fmla="*/ 59276 h 2895842"/>
                <a:gd name="connsiteX7" fmla="*/ 8137844 w 10339200"/>
                <a:gd name="connsiteY7" fmla="*/ 277217 h 2895842"/>
                <a:gd name="connsiteX8" fmla="*/ 9023215 w 10339200"/>
                <a:gd name="connsiteY8" fmla="*/ 640075 h 2895842"/>
                <a:gd name="connsiteX9" fmla="*/ 9952129 w 10339200"/>
                <a:gd name="connsiteY9" fmla="*/ 1104532 h 2895842"/>
                <a:gd name="connsiteX10" fmla="*/ 9792472 w 10339200"/>
                <a:gd name="connsiteY10" fmla="*/ 2265675 h 2895842"/>
                <a:gd name="connsiteX11" fmla="*/ 3652929 w 10339200"/>
                <a:gd name="connsiteY11" fmla="*/ 2889789 h 2895842"/>
                <a:gd name="connsiteX12" fmla="*/ 275455 w 10339200"/>
                <a:gd name="connsiteY12" fmla="*/ 1911163 h 2895842"/>
                <a:gd name="connsiteX0" fmla="*/ 275455 w 10339200"/>
                <a:gd name="connsiteY0" fmla="*/ 1910912 h 2895591"/>
                <a:gd name="connsiteX1" fmla="*/ 410801 w 10339200"/>
                <a:gd name="connsiteY1" fmla="*/ 1188826 h 2895591"/>
                <a:gd name="connsiteX2" fmla="*/ 2113689 w 10339200"/>
                <a:gd name="connsiteY2" fmla="*/ 652886 h 2895591"/>
                <a:gd name="connsiteX3" fmla="*/ 2768601 w 10339200"/>
                <a:gd name="connsiteY3" fmla="*/ 401609 h 2895591"/>
                <a:gd name="connsiteX4" fmla="*/ 3774033 w 10339200"/>
                <a:gd name="connsiteY4" fmla="*/ 145658 h 2895591"/>
                <a:gd name="connsiteX5" fmla="*/ 5350648 w 10339200"/>
                <a:gd name="connsiteY5" fmla="*/ 5957 h 2895591"/>
                <a:gd name="connsiteX6" fmla="*/ 6734721 w 10339200"/>
                <a:gd name="connsiteY6" fmla="*/ 59025 h 2895591"/>
                <a:gd name="connsiteX7" fmla="*/ 8123556 w 10339200"/>
                <a:gd name="connsiteY7" fmla="*/ 353166 h 2895591"/>
                <a:gd name="connsiteX8" fmla="*/ 9023215 w 10339200"/>
                <a:gd name="connsiteY8" fmla="*/ 639824 h 2895591"/>
                <a:gd name="connsiteX9" fmla="*/ 9952129 w 10339200"/>
                <a:gd name="connsiteY9" fmla="*/ 1104281 h 2895591"/>
                <a:gd name="connsiteX10" fmla="*/ 9792472 w 10339200"/>
                <a:gd name="connsiteY10" fmla="*/ 2265424 h 2895591"/>
                <a:gd name="connsiteX11" fmla="*/ 3652929 w 10339200"/>
                <a:gd name="connsiteY11" fmla="*/ 2889538 h 2895591"/>
                <a:gd name="connsiteX12" fmla="*/ 275455 w 10339200"/>
                <a:gd name="connsiteY12" fmla="*/ 1910912 h 2895591"/>
                <a:gd name="connsiteX0" fmla="*/ 275455 w 10339200"/>
                <a:gd name="connsiteY0" fmla="*/ 1910028 h 2894707"/>
                <a:gd name="connsiteX1" fmla="*/ 410801 w 10339200"/>
                <a:gd name="connsiteY1" fmla="*/ 1187942 h 2894707"/>
                <a:gd name="connsiteX2" fmla="*/ 2113689 w 10339200"/>
                <a:gd name="connsiteY2" fmla="*/ 652002 h 2894707"/>
                <a:gd name="connsiteX3" fmla="*/ 2768601 w 10339200"/>
                <a:gd name="connsiteY3" fmla="*/ 400725 h 2894707"/>
                <a:gd name="connsiteX4" fmla="*/ 3774033 w 10339200"/>
                <a:gd name="connsiteY4" fmla="*/ 144774 h 2894707"/>
                <a:gd name="connsiteX5" fmla="*/ 5350648 w 10339200"/>
                <a:gd name="connsiteY5" fmla="*/ 5073 h 2894707"/>
                <a:gd name="connsiteX6" fmla="*/ 6734721 w 10339200"/>
                <a:gd name="connsiteY6" fmla="*/ 58141 h 2894707"/>
                <a:gd name="connsiteX7" fmla="*/ 8123556 w 10339200"/>
                <a:gd name="connsiteY7" fmla="*/ 314182 h 2894707"/>
                <a:gd name="connsiteX8" fmla="*/ 9023215 w 10339200"/>
                <a:gd name="connsiteY8" fmla="*/ 638940 h 2894707"/>
                <a:gd name="connsiteX9" fmla="*/ 9952129 w 10339200"/>
                <a:gd name="connsiteY9" fmla="*/ 1103397 h 2894707"/>
                <a:gd name="connsiteX10" fmla="*/ 9792472 w 10339200"/>
                <a:gd name="connsiteY10" fmla="*/ 2264540 h 2894707"/>
                <a:gd name="connsiteX11" fmla="*/ 3652929 w 10339200"/>
                <a:gd name="connsiteY11" fmla="*/ 2888654 h 2894707"/>
                <a:gd name="connsiteX12" fmla="*/ 275455 w 10339200"/>
                <a:gd name="connsiteY12" fmla="*/ 1910028 h 2894707"/>
                <a:gd name="connsiteX0" fmla="*/ 275455 w 10339200"/>
                <a:gd name="connsiteY0" fmla="*/ 1910028 h 2894707"/>
                <a:gd name="connsiteX1" fmla="*/ 410801 w 10339200"/>
                <a:gd name="connsiteY1" fmla="*/ 1187942 h 2894707"/>
                <a:gd name="connsiteX2" fmla="*/ 2113689 w 10339200"/>
                <a:gd name="connsiteY2" fmla="*/ 652002 h 2894707"/>
                <a:gd name="connsiteX3" fmla="*/ 2768601 w 10339200"/>
                <a:gd name="connsiteY3" fmla="*/ 400725 h 2894707"/>
                <a:gd name="connsiteX4" fmla="*/ 3774033 w 10339200"/>
                <a:gd name="connsiteY4" fmla="*/ 144774 h 2894707"/>
                <a:gd name="connsiteX5" fmla="*/ 5350648 w 10339200"/>
                <a:gd name="connsiteY5" fmla="*/ 5073 h 2894707"/>
                <a:gd name="connsiteX6" fmla="*/ 6734721 w 10339200"/>
                <a:gd name="connsiteY6" fmla="*/ 58141 h 2894707"/>
                <a:gd name="connsiteX7" fmla="*/ 8123556 w 10339200"/>
                <a:gd name="connsiteY7" fmla="*/ 314182 h 2894707"/>
                <a:gd name="connsiteX8" fmla="*/ 9023215 w 10339200"/>
                <a:gd name="connsiteY8" fmla="*/ 638940 h 2894707"/>
                <a:gd name="connsiteX9" fmla="*/ 9952129 w 10339200"/>
                <a:gd name="connsiteY9" fmla="*/ 1103397 h 2894707"/>
                <a:gd name="connsiteX10" fmla="*/ 9792472 w 10339200"/>
                <a:gd name="connsiteY10" fmla="*/ 2264540 h 2894707"/>
                <a:gd name="connsiteX11" fmla="*/ 3652929 w 10339200"/>
                <a:gd name="connsiteY11" fmla="*/ 2888654 h 2894707"/>
                <a:gd name="connsiteX12" fmla="*/ 275455 w 10339200"/>
                <a:gd name="connsiteY12" fmla="*/ 1910028 h 2894707"/>
                <a:gd name="connsiteX0" fmla="*/ 275455 w 10339200"/>
                <a:gd name="connsiteY0" fmla="*/ 1909654 h 2894333"/>
                <a:gd name="connsiteX1" fmla="*/ 410801 w 10339200"/>
                <a:gd name="connsiteY1" fmla="*/ 1187568 h 2894333"/>
                <a:gd name="connsiteX2" fmla="*/ 2113689 w 10339200"/>
                <a:gd name="connsiteY2" fmla="*/ 651628 h 2894333"/>
                <a:gd name="connsiteX3" fmla="*/ 2768601 w 10339200"/>
                <a:gd name="connsiteY3" fmla="*/ 400351 h 2894333"/>
                <a:gd name="connsiteX4" fmla="*/ 3774033 w 10339200"/>
                <a:gd name="connsiteY4" fmla="*/ 144400 h 2894333"/>
                <a:gd name="connsiteX5" fmla="*/ 5350648 w 10339200"/>
                <a:gd name="connsiteY5" fmla="*/ 4699 h 2894333"/>
                <a:gd name="connsiteX6" fmla="*/ 6734721 w 10339200"/>
                <a:gd name="connsiteY6" fmla="*/ 57767 h 2894333"/>
                <a:gd name="connsiteX7" fmla="*/ 8133081 w 10339200"/>
                <a:gd name="connsiteY7" fmla="*/ 294758 h 2894333"/>
                <a:gd name="connsiteX8" fmla="*/ 9023215 w 10339200"/>
                <a:gd name="connsiteY8" fmla="*/ 638566 h 2894333"/>
                <a:gd name="connsiteX9" fmla="*/ 9952129 w 10339200"/>
                <a:gd name="connsiteY9" fmla="*/ 1103023 h 2894333"/>
                <a:gd name="connsiteX10" fmla="*/ 9792472 w 10339200"/>
                <a:gd name="connsiteY10" fmla="*/ 2264166 h 2894333"/>
                <a:gd name="connsiteX11" fmla="*/ 3652929 w 10339200"/>
                <a:gd name="connsiteY11" fmla="*/ 2888280 h 2894333"/>
                <a:gd name="connsiteX12" fmla="*/ 275455 w 10339200"/>
                <a:gd name="connsiteY12" fmla="*/ 1909654 h 2894333"/>
                <a:gd name="connsiteX0" fmla="*/ 275455 w 10339200"/>
                <a:gd name="connsiteY0" fmla="*/ 1909654 h 2894333"/>
                <a:gd name="connsiteX1" fmla="*/ 410801 w 10339200"/>
                <a:gd name="connsiteY1" fmla="*/ 1187568 h 2894333"/>
                <a:gd name="connsiteX2" fmla="*/ 2113689 w 10339200"/>
                <a:gd name="connsiteY2" fmla="*/ 651628 h 2894333"/>
                <a:gd name="connsiteX3" fmla="*/ 2768601 w 10339200"/>
                <a:gd name="connsiteY3" fmla="*/ 400351 h 2894333"/>
                <a:gd name="connsiteX4" fmla="*/ 3774033 w 10339200"/>
                <a:gd name="connsiteY4" fmla="*/ 144400 h 2894333"/>
                <a:gd name="connsiteX5" fmla="*/ 5350648 w 10339200"/>
                <a:gd name="connsiteY5" fmla="*/ 4699 h 2894333"/>
                <a:gd name="connsiteX6" fmla="*/ 6734721 w 10339200"/>
                <a:gd name="connsiteY6" fmla="*/ 57767 h 2894333"/>
                <a:gd name="connsiteX7" fmla="*/ 8133081 w 10339200"/>
                <a:gd name="connsiteY7" fmla="*/ 294758 h 2894333"/>
                <a:gd name="connsiteX8" fmla="*/ 9023215 w 10339200"/>
                <a:gd name="connsiteY8" fmla="*/ 638566 h 2894333"/>
                <a:gd name="connsiteX9" fmla="*/ 9952129 w 10339200"/>
                <a:gd name="connsiteY9" fmla="*/ 1103023 h 2894333"/>
                <a:gd name="connsiteX10" fmla="*/ 9792472 w 10339200"/>
                <a:gd name="connsiteY10" fmla="*/ 2264166 h 2894333"/>
                <a:gd name="connsiteX11" fmla="*/ 3652929 w 10339200"/>
                <a:gd name="connsiteY11" fmla="*/ 2888280 h 2894333"/>
                <a:gd name="connsiteX12" fmla="*/ 275455 w 10339200"/>
                <a:gd name="connsiteY12" fmla="*/ 1909654 h 2894333"/>
                <a:gd name="connsiteX0" fmla="*/ 275455 w 10339650"/>
                <a:gd name="connsiteY0" fmla="*/ 1909654 h 2894333"/>
                <a:gd name="connsiteX1" fmla="*/ 410801 w 10339650"/>
                <a:gd name="connsiteY1" fmla="*/ 1187568 h 2894333"/>
                <a:gd name="connsiteX2" fmla="*/ 2113689 w 10339650"/>
                <a:gd name="connsiteY2" fmla="*/ 651628 h 2894333"/>
                <a:gd name="connsiteX3" fmla="*/ 2768601 w 10339650"/>
                <a:gd name="connsiteY3" fmla="*/ 400351 h 2894333"/>
                <a:gd name="connsiteX4" fmla="*/ 3774033 w 10339650"/>
                <a:gd name="connsiteY4" fmla="*/ 144400 h 2894333"/>
                <a:gd name="connsiteX5" fmla="*/ 5350648 w 10339650"/>
                <a:gd name="connsiteY5" fmla="*/ 4699 h 2894333"/>
                <a:gd name="connsiteX6" fmla="*/ 6734721 w 10339650"/>
                <a:gd name="connsiteY6" fmla="*/ 57767 h 2894333"/>
                <a:gd name="connsiteX7" fmla="*/ 8133081 w 10339650"/>
                <a:gd name="connsiteY7" fmla="*/ 294758 h 2894333"/>
                <a:gd name="connsiteX8" fmla="*/ 9013690 w 10339650"/>
                <a:gd name="connsiteY8" fmla="*/ 719529 h 2894333"/>
                <a:gd name="connsiteX9" fmla="*/ 9952129 w 10339650"/>
                <a:gd name="connsiteY9" fmla="*/ 1103023 h 2894333"/>
                <a:gd name="connsiteX10" fmla="*/ 9792472 w 10339650"/>
                <a:gd name="connsiteY10" fmla="*/ 2264166 h 2894333"/>
                <a:gd name="connsiteX11" fmla="*/ 3652929 w 10339650"/>
                <a:gd name="connsiteY11" fmla="*/ 2888280 h 2894333"/>
                <a:gd name="connsiteX12" fmla="*/ 275455 w 10339650"/>
                <a:gd name="connsiteY12" fmla="*/ 1909654 h 2894333"/>
                <a:gd name="connsiteX0" fmla="*/ 275455 w 10334060"/>
                <a:gd name="connsiteY0" fmla="*/ 1909654 h 2894333"/>
                <a:gd name="connsiteX1" fmla="*/ 410801 w 10334060"/>
                <a:gd name="connsiteY1" fmla="*/ 1187568 h 2894333"/>
                <a:gd name="connsiteX2" fmla="*/ 2113689 w 10334060"/>
                <a:gd name="connsiteY2" fmla="*/ 651628 h 2894333"/>
                <a:gd name="connsiteX3" fmla="*/ 2768601 w 10334060"/>
                <a:gd name="connsiteY3" fmla="*/ 400351 h 2894333"/>
                <a:gd name="connsiteX4" fmla="*/ 3774033 w 10334060"/>
                <a:gd name="connsiteY4" fmla="*/ 144400 h 2894333"/>
                <a:gd name="connsiteX5" fmla="*/ 5350648 w 10334060"/>
                <a:gd name="connsiteY5" fmla="*/ 4699 h 2894333"/>
                <a:gd name="connsiteX6" fmla="*/ 6734721 w 10334060"/>
                <a:gd name="connsiteY6" fmla="*/ 57767 h 2894333"/>
                <a:gd name="connsiteX7" fmla="*/ 8133081 w 10334060"/>
                <a:gd name="connsiteY7" fmla="*/ 294758 h 2894333"/>
                <a:gd name="connsiteX8" fmla="*/ 9132752 w 10334060"/>
                <a:gd name="connsiteY8" fmla="*/ 676667 h 2894333"/>
                <a:gd name="connsiteX9" fmla="*/ 9952129 w 10334060"/>
                <a:gd name="connsiteY9" fmla="*/ 1103023 h 2894333"/>
                <a:gd name="connsiteX10" fmla="*/ 9792472 w 10334060"/>
                <a:gd name="connsiteY10" fmla="*/ 2264166 h 2894333"/>
                <a:gd name="connsiteX11" fmla="*/ 3652929 w 10334060"/>
                <a:gd name="connsiteY11" fmla="*/ 2888280 h 2894333"/>
                <a:gd name="connsiteX12" fmla="*/ 275455 w 10334060"/>
                <a:gd name="connsiteY12" fmla="*/ 1909654 h 2894333"/>
                <a:gd name="connsiteX0" fmla="*/ 275455 w 10334060"/>
                <a:gd name="connsiteY0" fmla="*/ 1909654 h 2894333"/>
                <a:gd name="connsiteX1" fmla="*/ 410801 w 10334060"/>
                <a:gd name="connsiteY1" fmla="*/ 1187568 h 2894333"/>
                <a:gd name="connsiteX2" fmla="*/ 2113689 w 10334060"/>
                <a:gd name="connsiteY2" fmla="*/ 651628 h 2894333"/>
                <a:gd name="connsiteX3" fmla="*/ 2768601 w 10334060"/>
                <a:gd name="connsiteY3" fmla="*/ 400351 h 2894333"/>
                <a:gd name="connsiteX4" fmla="*/ 3774033 w 10334060"/>
                <a:gd name="connsiteY4" fmla="*/ 144400 h 2894333"/>
                <a:gd name="connsiteX5" fmla="*/ 5350648 w 10334060"/>
                <a:gd name="connsiteY5" fmla="*/ 4699 h 2894333"/>
                <a:gd name="connsiteX6" fmla="*/ 6734721 w 10334060"/>
                <a:gd name="connsiteY6" fmla="*/ 57767 h 2894333"/>
                <a:gd name="connsiteX7" fmla="*/ 8133081 w 10334060"/>
                <a:gd name="connsiteY7" fmla="*/ 294758 h 2894333"/>
                <a:gd name="connsiteX8" fmla="*/ 9132752 w 10334060"/>
                <a:gd name="connsiteY8" fmla="*/ 676667 h 2894333"/>
                <a:gd name="connsiteX9" fmla="*/ 9952129 w 10334060"/>
                <a:gd name="connsiteY9" fmla="*/ 1103023 h 2894333"/>
                <a:gd name="connsiteX10" fmla="*/ 9792472 w 10334060"/>
                <a:gd name="connsiteY10" fmla="*/ 2264166 h 2894333"/>
                <a:gd name="connsiteX11" fmla="*/ 3652929 w 10334060"/>
                <a:gd name="connsiteY11" fmla="*/ 2888280 h 2894333"/>
                <a:gd name="connsiteX12" fmla="*/ 275455 w 10334060"/>
                <a:gd name="connsiteY12" fmla="*/ 1909654 h 2894333"/>
                <a:gd name="connsiteX0" fmla="*/ 275455 w 10614209"/>
                <a:gd name="connsiteY0" fmla="*/ 1909654 h 2894333"/>
                <a:gd name="connsiteX1" fmla="*/ 410801 w 10614209"/>
                <a:gd name="connsiteY1" fmla="*/ 1187568 h 2894333"/>
                <a:gd name="connsiteX2" fmla="*/ 2113689 w 10614209"/>
                <a:gd name="connsiteY2" fmla="*/ 651628 h 2894333"/>
                <a:gd name="connsiteX3" fmla="*/ 2768601 w 10614209"/>
                <a:gd name="connsiteY3" fmla="*/ 400351 h 2894333"/>
                <a:gd name="connsiteX4" fmla="*/ 3774033 w 10614209"/>
                <a:gd name="connsiteY4" fmla="*/ 144400 h 2894333"/>
                <a:gd name="connsiteX5" fmla="*/ 5350648 w 10614209"/>
                <a:gd name="connsiteY5" fmla="*/ 4699 h 2894333"/>
                <a:gd name="connsiteX6" fmla="*/ 6734721 w 10614209"/>
                <a:gd name="connsiteY6" fmla="*/ 57767 h 2894333"/>
                <a:gd name="connsiteX7" fmla="*/ 8133081 w 10614209"/>
                <a:gd name="connsiteY7" fmla="*/ 294758 h 2894333"/>
                <a:gd name="connsiteX8" fmla="*/ 9132752 w 10614209"/>
                <a:gd name="connsiteY8" fmla="*/ 676667 h 2894333"/>
                <a:gd name="connsiteX9" fmla="*/ 10518867 w 10614209"/>
                <a:gd name="connsiteY9" fmla="*/ 1222085 h 2894333"/>
                <a:gd name="connsiteX10" fmla="*/ 9792472 w 10614209"/>
                <a:gd name="connsiteY10" fmla="*/ 2264166 h 2894333"/>
                <a:gd name="connsiteX11" fmla="*/ 3652929 w 10614209"/>
                <a:gd name="connsiteY11" fmla="*/ 2888280 h 2894333"/>
                <a:gd name="connsiteX12" fmla="*/ 275455 w 10614209"/>
                <a:gd name="connsiteY12" fmla="*/ 1909654 h 2894333"/>
                <a:gd name="connsiteX0" fmla="*/ 275455 w 10533518"/>
                <a:gd name="connsiteY0" fmla="*/ 1909654 h 2893203"/>
                <a:gd name="connsiteX1" fmla="*/ 410801 w 10533518"/>
                <a:gd name="connsiteY1" fmla="*/ 1187568 h 2893203"/>
                <a:gd name="connsiteX2" fmla="*/ 2113689 w 10533518"/>
                <a:gd name="connsiteY2" fmla="*/ 651628 h 2893203"/>
                <a:gd name="connsiteX3" fmla="*/ 2768601 w 10533518"/>
                <a:gd name="connsiteY3" fmla="*/ 400351 h 2893203"/>
                <a:gd name="connsiteX4" fmla="*/ 3774033 w 10533518"/>
                <a:gd name="connsiteY4" fmla="*/ 144400 h 2893203"/>
                <a:gd name="connsiteX5" fmla="*/ 5350648 w 10533518"/>
                <a:gd name="connsiteY5" fmla="*/ 4699 h 2893203"/>
                <a:gd name="connsiteX6" fmla="*/ 6734721 w 10533518"/>
                <a:gd name="connsiteY6" fmla="*/ 57767 h 2893203"/>
                <a:gd name="connsiteX7" fmla="*/ 8133081 w 10533518"/>
                <a:gd name="connsiteY7" fmla="*/ 294758 h 2893203"/>
                <a:gd name="connsiteX8" fmla="*/ 9132752 w 10533518"/>
                <a:gd name="connsiteY8" fmla="*/ 676667 h 2893203"/>
                <a:gd name="connsiteX9" fmla="*/ 10518867 w 10533518"/>
                <a:gd name="connsiteY9" fmla="*/ 1222085 h 2893203"/>
                <a:gd name="connsiteX10" fmla="*/ 9468622 w 10533518"/>
                <a:gd name="connsiteY10" fmla="*/ 1468829 h 2893203"/>
                <a:gd name="connsiteX11" fmla="*/ 3652929 w 10533518"/>
                <a:gd name="connsiteY11" fmla="*/ 2888280 h 2893203"/>
                <a:gd name="connsiteX12" fmla="*/ 275455 w 10533518"/>
                <a:gd name="connsiteY12" fmla="*/ 1909654 h 2893203"/>
                <a:gd name="connsiteX0" fmla="*/ 299597 w 10557660"/>
                <a:gd name="connsiteY0" fmla="*/ 1909654 h 1910977"/>
                <a:gd name="connsiteX1" fmla="*/ 434943 w 10557660"/>
                <a:gd name="connsiteY1" fmla="*/ 1187568 h 1910977"/>
                <a:gd name="connsiteX2" fmla="*/ 2137831 w 10557660"/>
                <a:gd name="connsiteY2" fmla="*/ 651628 h 1910977"/>
                <a:gd name="connsiteX3" fmla="*/ 2792743 w 10557660"/>
                <a:gd name="connsiteY3" fmla="*/ 400351 h 1910977"/>
                <a:gd name="connsiteX4" fmla="*/ 3798175 w 10557660"/>
                <a:gd name="connsiteY4" fmla="*/ 144400 h 1910977"/>
                <a:gd name="connsiteX5" fmla="*/ 5374790 w 10557660"/>
                <a:gd name="connsiteY5" fmla="*/ 4699 h 1910977"/>
                <a:gd name="connsiteX6" fmla="*/ 6758863 w 10557660"/>
                <a:gd name="connsiteY6" fmla="*/ 57767 h 1910977"/>
                <a:gd name="connsiteX7" fmla="*/ 8157223 w 10557660"/>
                <a:gd name="connsiteY7" fmla="*/ 294758 h 1910977"/>
                <a:gd name="connsiteX8" fmla="*/ 9156894 w 10557660"/>
                <a:gd name="connsiteY8" fmla="*/ 676667 h 1910977"/>
                <a:gd name="connsiteX9" fmla="*/ 10543009 w 10557660"/>
                <a:gd name="connsiteY9" fmla="*/ 1222085 h 1910977"/>
                <a:gd name="connsiteX10" fmla="*/ 9492764 w 10557660"/>
                <a:gd name="connsiteY10" fmla="*/ 1468829 h 1910977"/>
                <a:gd name="connsiteX11" fmla="*/ 4005683 w 10557660"/>
                <a:gd name="connsiteY11" fmla="*/ 1369043 h 1910977"/>
                <a:gd name="connsiteX12" fmla="*/ 299597 w 10557660"/>
                <a:gd name="connsiteY12" fmla="*/ 1909654 h 1910977"/>
                <a:gd name="connsiteX0" fmla="*/ 1588944 w 10122982"/>
                <a:gd name="connsiteY0" fmla="*/ 1209567 h 1586753"/>
                <a:gd name="connsiteX1" fmla="*/ 265 w 10122982"/>
                <a:gd name="connsiteY1" fmla="*/ 1187568 h 1586753"/>
                <a:gd name="connsiteX2" fmla="*/ 1703153 w 10122982"/>
                <a:gd name="connsiteY2" fmla="*/ 651628 h 1586753"/>
                <a:gd name="connsiteX3" fmla="*/ 2358065 w 10122982"/>
                <a:gd name="connsiteY3" fmla="*/ 400351 h 1586753"/>
                <a:gd name="connsiteX4" fmla="*/ 3363497 w 10122982"/>
                <a:gd name="connsiteY4" fmla="*/ 144400 h 1586753"/>
                <a:gd name="connsiteX5" fmla="*/ 4940112 w 10122982"/>
                <a:gd name="connsiteY5" fmla="*/ 4699 h 1586753"/>
                <a:gd name="connsiteX6" fmla="*/ 6324185 w 10122982"/>
                <a:gd name="connsiteY6" fmla="*/ 57767 h 1586753"/>
                <a:gd name="connsiteX7" fmla="*/ 7722545 w 10122982"/>
                <a:gd name="connsiteY7" fmla="*/ 294758 h 1586753"/>
                <a:gd name="connsiteX8" fmla="*/ 8722216 w 10122982"/>
                <a:gd name="connsiteY8" fmla="*/ 676667 h 1586753"/>
                <a:gd name="connsiteX9" fmla="*/ 10108331 w 10122982"/>
                <a:gd name="connsiteY9" fmla="*/ 1222085 h 1586753"/>
                <a:gd name="connsiteX10" fmla="*/ 9058086 w 10122982"/>
                <a:gd name="connsiteY10" fmla="*/ 1468829 h 1586753"/>
                <a:gd name="connsiteX11" fmla="*/ 3571005 w 10122982"/>
                <a:gd name="connsiteY11" fmla="*/ 1369043 h 1586753"/>
                <a:gd name="connsiteX12" fmla="*/ 1588944 w 10122982"/>
                <a:gd name="connsiteY12" fmla="*/ 1209567 h 1586753"/>
                <a:gd name="connsiteX0" fmla="*/ 779820 w 9313858"/>
                <a:gd name="connsiteY0" fmla="*/ 1209567 h 1586753"/>
                <a:gd name="connsiteX1" fmla="*/ 766 w 9313858"/>
                <a:gd name="connsiteY1" fmla="*/ 949443 h 1586753"/>
                <a:gd name="connsiteX2" fmla="*/ 894029 w 9313858"/>
                <a:gd name="connsiteY2" fmla="*/ 651628 h 1586753"/>
                <a:gd name="connsiteX3" fmla="*/ 1548941 w 9313858"/>
                <a:gd name="connsiteY3" fmla="*/ 400351 h 1586753"/>
                <a:gd name="connsiteX4" fmla="*/ 2554373 w 9313858"/>
                <a:gd name="connsiteY4" fmla="*/ 144400 h 1586753"/>
                <a:gd name="connsiteX5" fmla="*/ 4130988 w 9313858"/>
                <a:gd name="connsiteY5" fmla="*/ 4699 h 1586753"/>
                <a:gd name="connsiteX6" fmla="*/ 5515061 w 9313858"/>
                <a:gd name="connsiteY6" fmla="*/ 57767 h 1586753"/>
                <a:gd name="connsiteX7" fmla="*/ 6913421 w 9313858"/>
                <a:gd name="connsiteY7" fmla="*/ 294758 h 1586753"/>
                <a:gd name="connsiteX8" fmla="*/ 7913092 w 9313858"/>
                <a:gd name="connsiteY8" fmla="*/ 676667 h 1586753"/>
                <a:gd name="connsiteX9" fmla="*/ 9299207 w 9313858"/>
                <a:gd name="connsiteY9" fmla="*/ 1222085 h 1586753"/>
                <a:gd name="connsiteX10" fmla="*/ 8248962 w 9313858"/>
                <a:gd name="connsiteY10" fmla="*/ 1468829 h 1586753"/>
                <a:gd name="connsiteX11" fmla="*/ 2761881 w 9313858"/>
                <a:gd name="connsiteY11" fmla="*/ 1369043 h 1586753"/>
                <a:gd name="connsiteX12" fmla="*/ 779820 w 9313858"/>
                <a:gd name="connsiteY12" fmla="*/ 1209567 h 1586753"/>
                <a:gd name="connsiteX0" fmla="*/ 803325 w 9313551"/>
                <a:gd name="connsiteY0" fmla="*/ 995254 h 1593460"/>
                <a:gd name="connsiteX1" fmla="*/ 459 w 9313551"/>
                <a:gd name="connsiteY1" fmla="*/ 949443 h 1593460"/>
                <a:gd name="connsiteX2" fmla="*/ 893722 w 9313551"/>
                <a:gd name="connsiteY2" fmla="*/ 651628 h 1593460"/>
                <a:gd name="connsiteX3" fmla="*/ 1548634 w 9313551"/>
                <a:gd name="connsiteY3" fmla="*/ 400351 h 1593460"/>
                <a:gd name="connsiteX4" fmla="*/ 2554066 w 9313551"/>
                <a:gd name="connsiteY4" fmla="*/ 144400 h 1593460"/>
                <a:gd name="connsiteX5" fmla="*/ 4130681 w 9313551"/>
                <a:gd name="connsiteY5" fmla="*/ 4699 h 1593460"/>
                <a:gd name="connsiteX6" fmla="*/ 5514754 w 9313551"/>
                <a:gd name="connsiteY6" fmla="*/ 57767 h 1593460"/>
                <a:gd name="connsiteX7" fmla="*/ 6913114 w 9313551"/>
                <a:gd name="connsiteY7" fmla="*/ 294758 h 1593460"/>
                <a:gd name="connsiteX8" fmla="*/ 7912785 w 9313551"/>
                <a:gd name="connsiteY8" fmla="*/ 676667 h 1593460"/>
                <a:gd name="connsiteX9" fmla="*/ 9298900 w 9313551"/>
                <a:gd name="connsiteY9" fmla="*/ 1222085 h 1593460"/>
                <a:gd name="connsiteX10" fmla="*/ 8248655 w 9313551"/>
                <a:gd name="connsiteY10" fmla="*/ 1468829 h 1593460"/>
                <a:gd name="connsiteX11" fmla="*/ 2761574 w 9313551"/>
                <a:gd name="connsiteY11" fmla="*/ 1369043 h 1593460"/>
                <a:gd name="connsiteX12" fmla="*/ 803325 w 9313551"/>
                <a:gd name="connsiteY12" fmla="*/ 995254 h 1593460"/>
                <a:gd name="connsiteX0" fmla="*/ 803346 w 9313572"/>
                <a:gd name="connsiteY0" fmla="*/ 995254 h 1540258"/>
                <a:gd name="connsiteX1" fmla="*/ 480 w 9313572"/>
                <a:gd name="connsiteY1" fmla="*/ 949443 h 1540258"/>
                <a:gd name="connsiteX2" fmla="*/ 893743 w 9313572"/>
                <a:gd name="connsiteY2" fmla="*/ 651628 h 1540258"/>
                <a:gd name="connsiteX3" fmla="*/ 1548655 w 9313572"/>
                <a:gd name="connsiteY3" fmla="*/ 400351 h 1540258"/>
                <a:gd name="connsiteX4" fmla="*/ 2554087 w 9313572"/>
                <a:gd name="connsiteY4" fmla="*/ 144400 h 1540258"/>
                <a:gd name="connsiteX5" fmla="*/ 4130702 w 9313572"/>
                <a:gd name="connsiteY5" fmla="*/ 4699 h 1540258"/>
                <a:gd name="connsiteX6" fmla="*/ 5514775 w 9313572"/>
                <a:gd name="connsiteY6" fmla="*/ 57767 h 1540258"/>
                <a:gd name="connsiteX7" fmla="*/ 6913135 w 9313572"/>
                <a:gd name="connsiteY7" fmla="*/ 294758 h 1540258"/>
                <a:gd name="connsiteX8" fmla="*/ 7912806 w 9313572"/>
                <a:gd name="connsiteY8" fmla="*/ 676667 h 1540258"/>
                <a:gd name="connsiteX9" fmla="*/ 9298921 w 9313572"/>
                <a:gd name="connsiteY9" fmla="*/ 1222085 h 1540258"/>
                <a:gd name="connsiteX10" fmla="*/ 8248676 w 9313572"/>
                <a:gd name="connsiteY10" fmla="*/ 1468829 h 1540258"/>
                <a:gd name="connsiteX11" fmla="*/ 2861608 w 9313572"/>
                <a:gd name="connsiteY11" fmla="*/ 964230 h 1540258"/>
                <a:gd name="connsiteX12" fmla="*/ 803346 w 9313572"/>
                <a:gd name="connsiteY12" fmla="*/ 995254 h 1540258"/>
                <a:gd name="connsiteX0" fmla="*/ 803346 w 9313572"/>
                <a:gd name="connsiteY0" fmla="*/ 995254 h 1226423"/>
                <a:gd name="connsiteX1" fmla="*/ 480 w 9313572"/>
                <a:gd name="connsiteY1" fmla="*/ 949443 h 1226423"/>
                <a:gd name="connsiteX2" fmla="*/ 893743 w 9313572"/>
                <a:gd name="connsiteY2" fmla="*/ 651628 h 1226423"/>
                <a:gd name="connsiteX3" fmla="*/ 1548655 w 9313572"/>
                <a:gd name="connsiteY3" fmla="*/ 400351 h 1226423"/>
                <a:gd name="connsiteX4" fmla="*/ 2554087 w 9313572"/>
                <a:gd name="connsiteY4" fmla="*/ 144400 h 1226423"/>
                <a:gd name="connsiteX5" fmla="*/ 4130702 w 9313572"/>
                <a:gd name="connsiteY5" fmla="*/ 4699 h 1226423"/>
                <a:gd name="connsiteX6" fmla="*/ 5514775 w 9313572"/>
                <a:gd name="connsiteY6" fmla="*/ 57767 h 1226423"/>
                <a:gd name="connsiteX7" fmla="*/ 6913135 w 9313572"/>
                <a:gd name="connsiteY7" fmla="*/ 294758 h 1226423"/>
                <a:gd name="connsiteX8" fmla="*/ 7912806 w 9313572"/>
                <a:gd name="connsiteY8" fmla="*/ 676667 h 1226423"/>
                <a:gd name="connsiteX9" fmla="*/ 9298921 w 9313572"/>
                <a:gd name="connsiteY9" fmla="*/ 1222085 h 1226423"/>
                <a:gd name="connsiteX10" fmla="*/ 8248676 w 9313572"/>
                <a:gd name="connsiteY10" fmla="*/ 1025917 h 1226423"/>
                <a:gd name="connsiteX11" fmla="*/ 2861608 w 9313572"/>
                <a:gd name="connsiteY11" fmla="*/ 964230 h 1226423"/>
                <a:gd name="connsiteX12" fmla="*/ 803346 w 9313572"/>
                <a:gd name="connsiteY12" fmla="*/ 995254 h 1226423"/>
                <a:gd name="connsiteX0" fmla="*/ 803346 w 9384563"/>
                <a:gd name="connsiteY0" fmla="*/ 995254 h 1224313"/>
                <a:gd name="connsiteX1" fmla="*/ 480 w 9384563"/>
                <a:gd name="connsiteY1" fmla="*/ 949443 h 1224313"/>
                <a:gd name="connsiteX2" fmla="*/ 893743 w 9384563"/>
                <a:gd name="connsiteY2" fmla="*/ 651628 h 1224313"/>
                <a:gd name="connsiteX3" fmla="*/ 1548655 w 9384563"/>
                <a:gd name="connsiteY3" fmla="*/ 400351 h 1224313"/>
                <a:gd name="connsiteX4" fmla="*/ 2554087 w 9384563"/>
                <a:gd name="connsiteY4" fmla="*/ 144400 h 1224313"/>
                <a:gd name="connsiteX5" fmla="*/ 4130702 w 9384563"/>
                <a:gd name="connsiteY5" fmla="*/ 4699 h 1224313"/>
                <a:gd name="connsiteX6" fmla="*/ 5514775 w 9384563"/>
                <a:gd name="connsiteY6" fmla="*/ 57767 h 1224313"/>
                <a:gd name="connsiteX7" fmla="*/ 6913135 w 9384563"/>
                <a:gd name="connsiteY7" fmla="*/ 294758 h 1224313"/>
                <a:gd name="connsiteX8" fmla="*/ 7912806 w 9384563"/>
                <a:gd name="connsiteY8" fmla="*/ 676667 h 1224313"/>
                <a:gd name="connsiteX9" fmla="*/ 9298921 w 9384563"/>
                <a:gd name="connsiteY9" fmla="*/ 1222085 h 1224313"/>
                <a:gd name="connsiteX10" fmla="*/ 5224489 w 9384563"/>
                <a:gd name="connsiteY10" fmla="*/ 940192 h 1224313"/>
                <a:gd name="connsiteX11" fmla="*/ 2861608 w 9384563"/>
                <a:gd name="connsiteY11" fmla="*/ 964230 h 1224313"/>
                <a:gd name="connsiteX12" fmla="*/ 803346 w 9384563"/>
                <a:gd name="connsiteY12" fmla="*/ 995254 h 1224313"/>
                <a:gd name="connsiteX0" fmla="*/ 803346 w 8735196"/>
                <a:gd name="connsiteY0" fmla="*/ 995254 h 1076778"/>
                <a:gd name="connsiteX1" fmla="*/ 480 w 8735196"/>
                <a:gd name="connsiteY1" fmla="*/ 949443 h 1076778"/>
                <a:gd name="connsiteX2" fmla="*/ 893743 w 8735196"/>
                <a:gd name="connsiteY2" fmla="*/ 651628 h 1076778"/>
                <a:gd name="connsiteX3" fmla="*/ 1548655 w 8735196"/>
                <a:gd name="connsiteY3" fmla="*/ 400351 h 1076778"/>
                <a:gd name="connsiteX4" fmla="*/ 2554087 w 8735196"/>
                <a:gd name="connsiteY4" fmla="*/ 144400 h 1076778"/>
                <a:gd name="connsiteX5" fmla="*/ 4130702 w 8735196"/>
                <a:gd name="connsiteY5" fmla="*/ 4699 h 1076778"/>
                <a:gd name="connsiteX6" fmla="*/ 5514775 w 8735196"/>
                <a:gd name="connsiteY6" fmla="*/ 57767 h 1076778"/>
                <a:gd name="connsiteX7" fmla="*/ 6913135 w 8735196"/>
                <a:gd name="connsiteY7" fmla="*/ 294758 h 1076778"/>
                <a:gd name="connsiteX8" fmla="*/ 7912806 w 8735196"/>
                <a:gd name="connsiteY8" fmla="*/ 676667 h 1076778"/>
                <a:gd name="connsiteX9" fmla="*/ 8608358 w 8735196"/>
                <a:gd name="connsiteY9" fmla="*/ 1007773 h 1076778"/>
                <a:gd name="connsiteX10" fmla="*/ 5224489 w 8735196"/>
                <a:gd name="connsiteY10" fmla="*/ 940192 h 1076778"/>
                <a:gd name="connsiteX11" fmla="*/ 2861608 w 8735196"/>
                <a:gd name="connsiteY11" fmla="*/ 964230 h 1076778"/>
                <a:gd name="connsiteX12" fmla="*/ 803346 w 8735196"/>
                <a:gd name="connsiteY12" fmla="*/ 995254 h 1076778"/>
                <a:gd name="connsiteX0" fmla="*/ 803346 w 8734891"/>
                <a:gd name="connsiteY0" fmla="*/ 995254 h 1196573"/>
                <a:gd name="connsiteX1" fmla="*/ 480 w 8734891"/>
                <a:gd name="connsiteY1" fmla="*/ 949443 h 1196573"/>
                <a:gd name="connsiteX2" fmla="*/ 893743 w 8734891"/>
                <a:gd name="connsiteY2" fmla="*/ 651628 h 1196573"/>
                <a:gd name="connsiteX3" fmla="*/ 1548655 w 8734891"/>
                <a:gd name="connsiteY3" fmla="*/ 400351 h 1196573"/>
                <a:gd name="connsiteX4" fmla="*/ 2554087 w 8734891"/>
                <a:gd name="connsiteY4" fmla="*/ 144400 h 1196573"/>
                <a:gd name="connsiteX5" fmla="*/ 4130702 w 8734891"/>
                <a:gd name="connsiteY5" fmla="*/ 4699 h 1196573"/>
                <a:gd name="connsiteX6" fmla="*/ 5514775 w 8734891"/>
                <a:gd name="connsiteY6" fmla="*/ 57767 h 1196573"/>
                <a:gd name="connsiteX7" fmla="*/ 6913135 w 8734891"/>
                <a:gd name="connsiteY7" fmla="*/ 294758 h 1196573"/>
                <a:gd name="connsiteX8" fmla="*/ 7912806 w 8734891"/>
                <a:gd name="connsiteY8" fmla="*/ 676667 h 1196573"/>
                <a:gd name="connsiteX9" fmla="*/ 8608358 w 8734891"/>
                <a:gd name="connsiteY9" fmla="*/ 1007773 h 1196573"/>
                <a:gd name="connsiteX10" fmla="*/ 5229252 w 8734891"/>
                <a:gd name="connsiteY10" fmla="*/ 1087830 h 1196573"/>
                <a:gd name="connsiteX11" fmla="*/ 2861608 w 8734891"/>
                <a:gd name="connsiteY11" fmla="*/ 964230 h 1196573"/>
                <a:gd name="connsiteX12" fmla="*/ 803346 w 8734891"/>
                <a:gd name="connsiteY12" fmla="*/ 995254 h 1196573"/>
                <a:gd name="connsiteX0" fmla="*/ 803346 w 8734891"/>
                <a:gd name="connsiteY0" fmla="*/ 995254 h 1196573"/>
                <a:gd name="connsiteX1" fmla="*/ 480 w 8734891"/>
                <a:gd name="connsiteY1" fmla="*/ 949443 h 1196573"/>
                <a:gd name="connsiteX2" fmla="*/ 893743 w 8734891"/>
                <a:gd name="connsiteY2" fmla="*/ 651628 h 1196573"/>
                <a:gd name="connsiteX3" fmla="*/ 1548655 w 8734891"/>
                <a:gd name="connsiteY3" fmla="*/ 400351 h 1196573"/>
                <a:gd name="connsiteX4" fmla="*/ 2554087 w 8734891"/>
                <a:gd name="connsiteY4" fmla="*/ 144400 h 1196573"/>
                <a:gd name="connsiteX5" fmla="*/ 4130702 w 8734891"/>
                <a:gd name="connsiteY5" fmla="*/ 4699 h 1196573"/>
                <a:gd name="connsiteX6" fmla="*/ 5514775 w 8734891"/>
                <a:gd name="connsiteY6" fmla="*/ 57767 h 1196573"/>
                <a:gd name="connsiteX7" fmla="*/ 6913135 w 8734891"/>
                <a:gd name="connsiteY7" fmla="*/ 294758 h 1196573"/>
                <a:gd name="connsiteX8" fmla="*/ 7912806 w 8734891"/>
                <a:gd name="connsiteY8" fmla="*/ 676667 h 1196573"/>
                <a:gd name="connsiteX9" fmla="*/ 8608358 w 8734891"/>
                <a:gd name="connsiteY9" fmla="*/ 1007773 h 1196573"/>
                <a:gd name="connsiteX10" fmla="*/ 5229252 w 8734891"/>
                <a:gd name="connsiteY10" fmla="*/ 1087830 h 1196573"/>
                <a:gd name="connsiteX11" fmla="*/ 2861608 w 8734891"/>
                <a:gd name="connsiteY11" fmla="*/ 964230 h 1196573"/>
                <a:gd name="connsiteX12" fmla="*/ 803346 w 8734891"/>
                <a:gd name="connsiteY12" fmla="*/ 995254 h 1196573"/>
                <a:gd name="connsiteX0" fmla="*/ 803346 w 8734891"/>
                <a:gd name="connsiteY0" fmla="*/ 995254 h 1094358"/>
                <a:gd name="connsiteX1" fmla="*/ 480 w 8734891"/>
                <a:gd name="connsiteY1" fmla="*/ 949443 h 1094358"/>
                <a:gd name="connsiteX2" fmla="*/ 893743 w 8734891"/>
                <a:gd name="connsiteY2" fmla="*/ 651628 h 1094358"/>
                <a:gd name="connsiteX3" fmla="*/ 1548655 w 8734891"/>
                <a:gd name="connsiteY3" fmla="*/ 400351 h 1094358"/>
                <a:gd name="connsiteX4" fmla="*/ 2554087 w 8734891"/>
                <a:gd name="connsiteY4" fmla="*/ 144400 h 1094358"/>
                <a:gd name="connsiteX5" fmla="*/ 4130702 w 8734891"/>
                <a:gd name="connsiteY5" fmla="*/ 4699 h 1094358"/>
                <a:gd name="connsiteX6" fmla="*/ 5514775 w 8734891"/>
                <a:gd name="connsiteY6" fmla="*/ 57767 h 1094358"/>
                <a:gd name="connsiteX7" fmla="*/ 6913135 w 8734891"/>
                <a:gd name="connsiteY7" fmla="*/ 294758 h 1094358"/>
                <a:gd name="connsiteX8" fmla="*/ 7912806 w 8734891"/>
                <a:gd name="connsiteY8" fmla="*/ 676667 h 1094358"/>
                <a:gd name="connsiteX9" fmla="*/ 8608358 w 8734891"/>
                <a:gd name="connsiteY9" fmla="*/ 1007773 h 1094358"/>
                <a:gd name="connsiteX10" fmla="*/ 5229252 w 8734891"/>
                <a:gd name="connsiteY10" fmla="*/ 1087830 h 1094358"/>
                <a:gd name="connsiteX11" fmla="*/ 2861608 w 8734891"/>
                <a:gd name="connsiteY11" fmla="*/ 964230 h 1094358"/>
                <a:gd name="connsiteX12" fmla="*/ 803346 w 8734891"/>
                <a:gd name="connsiteY12" fmla="*/ 995254 h 1094358"/>
                <a:gd name="connsiteX0" fmla="*/ 803346 w 8734282"/>
                <a:gd name="connsiteY0" fmla="*/ 995254 h 1016447"/>
                <a:gd name="connsiteX1" fmla="*/ 480 w 8734282"/>
                <a:gd name="connsiteY1" fmla="*/ 949443 h 1016447"/>
                <a:gd name="connsiteX2" fmla="*/ 893743 w 8734282"/>
                <a:gd name="connsiteY2" fmla="*/ 651628 h 1016447"/>
                <a:gd name="connsiteX3" fmla="*/ 1548655 w 8734282"/>
                <a:gd name="connsiteY3" fmla="*/ 400351 h 1016447"/>
                <a:gd name="connsiteX4" fmla="*/ 2554087 w 8734282"/>
                <a:gd name="connsiteY4" fmla="*/ 144400 h 1016447"/>
                <a:gd name="connsiteX5" fmla="*/ 4130702 w 8734282"/>
                <a:gd name="connsiteY5" fmla="*/ 4699 h 1016447"/>
                <a:gd name="connsiteX6" fmla="*/ 5514775 w 8734282"/>
                <a:gd name="connsiteY6" fmla="*/ 57767 h 1016447"/>
                <a:gd name="connsiteX7" fmla="*/ 6913135 w 8734282"/>
                <a:gd name="connsiteY7" fmla="*/ 294758 h 1016447"/>
                <a:gd name="connsiteX8" fmla="*/ 7912806 w 8734282"/>
                <a:gd name="connsiteY8" fmla="*/ 676667 h 1016447"/>
                <a:gd name="connsiteX9" fmla="*/ 8608358 w 8734282"/>
                <a:gd name="connsiteY9" fmla="*/ 1007773 h 1016447"/>
                <a:gd name="connsiteX10" fmla="*/ 5238777 w 8734282"/>
                <a:gd name="connsiteY10" fmla="*/ 916380 h 1016447"/>
                <a:gd name="connsiteX11" fmla="*/ 2861608 w 8734282"/>
                <a:gd name="connsiteY11" fmla="*/ 964230 h 1016447"/>
                <a:gd name="connsiteX12" fmla="*/ 803346 w 8734282"/>
                <a:gd name="connsiteY12" fmla="*/ 995254 h 1016447"/>
                <a:gd name="connsiteX0" fmla="*/ 803347 w 8734283"/>
                <a:gd name="connsiteY0" fmla="*/ 995254 h 1016447"/>
                <a:gd name="connsiteX1" fmla="*/ 481 w 8734283"/>
                <a:gd name="connsiteY1" fmla="*/ 949443 h 1016447"/>
                <a:gd name="connsiteX2" fmla="*/ 893744 w 8734283"/>
                <a:gd name="connsiteY2" fmla="*/ 651628 h 1016447"/>
                <a:gd name="connsiteX3" fmla="*/ 1548656 w 8734283"/>
                <a:gd name="connsiteY3" fmla="*/ 400351 h 1016447"/>
                <a:gd name="connsiteX4" fmla="*/ 2554088 w 8734283"/>
                <a:gd name="connsiteY4" fmla="*/ 144400 h 1016447"/>
                <a:gd name="connsiteX5" fmla="*/ 4130703 w 8734283"/>
                <a:gd name="connsiteY5" fmla="*/ 4699 h 1016447"/>
                <a:gd name="connsiteX6" fmla="*/ 5514776 w 8734283"/>
                <a:gd name="connsiteY6" fmla="*/ 57767 h 1016447"/>
                <a:gd name="connsiteX7" fmla="*/ 6913136 w 8734283"/>
                <a:gd name="connsiteY7" fmla="*/ 294758 h 1016447"/>
                <a:gd name="connsiteX8" fmla="*/ 7912807 w 8734283"/>
                <a:gd name="connsiteY8" fmla="*/ 676667 h 1016447"/>
                <a:gd name="connsiteX9" fmla="*/ 8608359 w 8734283"/>
                <a:gd name="connsiteY9" fmla="*/ 1007773 h 1016447"/>
                <a:gd name="connsiteX10" fmla="*/ 5238778 w 8734283"/>
                <a:gd name="connsiteY10" fmla="*/ 916380 h 1016447"/>
                <a:gd name="connsiteX11" fmla="*/ 2866372 w 8734283"/>
                <a:gd name="connsiteY11" fmla="*/ 868980 h 1016447"/>
                <a:gd name="connsiteX12" fmla="*/ 803347 w 8734283"/>
                <a:gd name="connsiteY12" fmla="*/ 995254 h 1016447"/>
                <a:gd name="connsiteX0" fmla="*/ 798641 w 8734340"/>
                <a:gd name="connsiteY0" fmla="*/ 952392 h 1016447"/>
                <a:gd name="connsiteX1" fmla="*/ 538 w 8734340"/>
                <a:gd name="connsiteY1" fmla="*/ 949443 h 1016447"/>
                <a:gd name="connsiteX2" fmla="*/ 893801 w 8734340"/>
                <a:gd name="connsiteY2" fmla="*/ 651628 h 1016447"/>
                <a:gd name="connsiteX3" fmla="*/ 1548713 w 8734340"/>
                <a:gd name="connsiteY3" fmla="*/ 400351 h 1016447"/>
                <a:gd name="connsiteX4" fmla="*/ 2554145 w 8734340"/>
                <a:gd name="connsiteY4" fmla="*/ 144400 h 1016447"/>
                <a:gd name="connsiteX5" fmla="*/ 4130760 w 8734340"/>
                <a:gd name="connsiteY5" fmla="*/ 4699 h 1016447"/>
                <a:gd name="connsiteX6" fmla="*/ 5514833 w 8734340"/>
                <a:gd name="connsiteY6" fmla="*/ 57767 h 1016447"/>
                <a:gd name="connsiteX7" fmla="*/ 6913193 w 8734340"/>
                <a:gd name="connsiteY7" fmla="*/ 294758 h 1016447"/>
                <a:gd name="connsiteX8" fmla="*/ 7912864 w 8734340"/>
                <a:gd name="connsiteY8" fmla="*/ 676667 h 1016447"/>
                <a:gd name="connsiteX9" fmla="*/ 8608416 w 8734340"/>
                <a:gd name="connsiteY9" fmla="*/ 1007773 h 1016447"/>
                <a:gd name="connsiteX10" fmla="*/ 5238835 w 8734340"/>
                <a:gd name="connsiteY10" fmla="*/ 916380 h 1016447"/>
                <a:gd name="connsiteX11" fmla="*/ 2866429 w 8734340"/>
                <a:gd name="connsiteY11" fmla="*/ 868980 h 1016447"/>
                <a:gd name="connsiteX12" fmla="*/ 798641 w 8734340"/>
                <a:gd name="connsiteY12" fmla="*/ 952392 h 101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34340" h="1016447">
                  <a:moveTo>
                    <a:pt x="798641" y="952392"/>
                  </a:moveTo>
                  <a:cubicBezTo>
                    <a:pt x="320993" y="965802"/>
                    <a:pt x="-15322" y="999570"/>
                    <a:pt x="538" y="949443"/>
                  </a:cubicBezTo>
                  <a:cubicBezTo>
                    <a:pt x="16398" y="899316"/>
                    <a:pt x="635772" y="743143"/>
                    <a:pt x="893801" y="651628"/>
                  </a:cubicBezTo>
                  <a:cubicBezTo>
                    <a:pt x="1151830" y="560113"/>
                    <a:pt x="1271989" y="484889"/>
                    <a:pt x="1548713" y="400351"/>
                  </a:cubicBezTo>
                  <a:cubicBezTo>
                    <a:pt x="1825437" y="315813"/>
                    <a:pt x="2217467" y="184148"/>
                    <a:pt x="2554145" y="144400"/>
                  </a:cubicBezTo>
                  <a:cubicBezTo>
                    <a:pt x="2886060" y="80840"/>
                    <a:pt x="3637312" y="19138"/>
                    <a:pt x="4130760" y="4699"/>
                  </a:cubicBezTo>
                  <a:cubicBezTo>
                    <a:pt x="4624208" y="-9740"/>
                    <a:pt x="5051094" y="9424"/>
                    <a:pt x="5514833" y="57767"/>
                  </a:cubicBezTo>
                  <a:cubicBezTo>
                    <a:pt x="5978572" y="106110"/>
                    <a:pt x="6513521" y="191608"/>
                    <a:pt x="6913193" y="294758"/>
                  </a:cubicBezTo>
                  <a:cubicBezTo>
                    <a:pt x="7312865" y="397908"/>
                    <a:pt x="7630327" y="557831"/>
                    <a:pt x="7912864" y="676667"/>
                  </a:cubicBezTo>
                  <a:cubicBezTo>
                    <a:pt x="8195401" y="795503"/>
                    <a:pt x="9054087" y="967821"/>
                    <a:pt x="8608416" y="1007773"/>
                  </a:cubicBezTo>
                  <a:cubicBezTo>
                    <a:pt x="8162745" y="1047725"/>
                    <a:pt x="6460152" y="937924"/>
                    <a:pt x="5238835" y="916380"/>
                  </a:cubicBezTo>
                  <a:cubicBezTo>
                    <a:pt x="4448033" y="900580"/>
                    <a:pt x="3606461" y="862978"/>
                    <a:pt x="2866429" y="868980"/>
                  </a:cubicBezTo>
                  <a:cubicBezTo>
                    <a:pt x="2126397" y="874982"/>
                    <a:pt x="1487904" y="924588"/>
                    <a:pt x="798641" y="952392"/>
                  </a:cubicBezTo>
                  <a:close/>
                </a:path>
              </a:pathLst>
            </a:custGeom>
            <a:solidFill>
              <a:srgbClr val="84B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D2EAB1-D25F-43CF-B7A1-88FBBBCC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1978" y="2790825"/>
              <a:ext cx="6972300" cy="4067175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0FF389-10B0-4EEF-848F-B7527A2A6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578" y="3539405"/>
            <a:ext cx="633640" cy="5883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A581DF-43CD-483E-9FEA-77419928A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749" y="413257"/>
            <a:ext cx="852395" cy="8523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E7CFC1-C471-4A22-8229-AA0EC5C21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92" y="2715704"/>
            <a:ext cx="193410" cy="19341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385111-E15D-4F2B-B749-DE6277B3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63" y="1215759"/>
            <a:ext cx="512946" cy="5657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CCB028-65F0-4E48-BEA7-65A39BB176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885" y="5310907"/>
            <a:ext cx="840113" cy="69711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378C09-35E0-499D-B886-055AFE75A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82" y="4322261"/>
            <a:ext cx="386820" cy="3796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CACF63-8135-48D9-B0B8-862929974D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7" y="1197692"/>
            <a:ext cx="438304" cy="43830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567BB3-F5BB-4C54-8995-B0FC342622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605" y="1921860"/>
            <a:ext cx="603465" cy="39979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950754-0285-4163-A772-359E56667C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14" y="201226"/>
            <a:ext cx="222063" cy="52292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5C8B6F-B5D4-4BE6-9859-5142E383FF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026" y="201605"/>
            <a:ext cx="392252" cy="33944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2BF2D8-CB27-41EA-B926-07ACBB1FD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950" y="2750010"/>
            <a:ext cx="241386" cy="256473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FCD776-E9FF-4ABA-8573-B088BC2F7A1F}"/>
              </a:ext>
            </a:extLst>
          </p:cNvPr>
          <p:cNvSpPr/>
          <p:nvPr/>
        </p:nvSpPr>
        <p:spPr>
          <a:xfrm>
            <a:off x="1452577" y="3046192"/>
            <a:ext cx="1959429" cy="429273"/>
          </a:xfrm>
          <a:prstGeom prst="roundRect">
            <a:avLst>
              <a:gd name="adj" fmla="val 50000"/>
            </a:avLst>
          </a:prstGeom>
          <a:solidFill>
            <a:srgbClr val="14847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幼儿早教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4DCC8E-A510-4F8E-91C6-BCB2F4B11875}"/>
              </a:ext>
            </a:extLst>
          </p:cNvPr>
          <p:cNvSpPr/>
          <p:nvPr/>
        </p:nvSpPr>
        <p:spPr>
          <a:xfrm>
            <a:off x="3658881" y="3058608"/>
            <a:ext cx="1959429" cy="429273"/>
          </a:xfrm>
          <a:prstGeom prst="roundRect">
            <a:avLst>
              <a:gd name="adj" fmla="val 50000"/>
            </a:avLst>
          </a:prstGeom>
          <a:solidFill>
            <a:srgbClr val="F6CB6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成长教育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1F8457-0DB6-49A3-B4DF-15007D103167}"/>
              </a:ext>
            </a:extLst>
          </p:cNvPr>
          <p:cNvSpPr/>
          <p:nvPr/>
        </p:nvSpPr>
        <p:spPr>
          <a:xfrm>
            <a:off x="5865185" y="3058608"/>
            <a:ext cx="1959429" cy="429273"/>
          </a:xfrm>
          <a:prstGeom prst="roundRect">
            <a:avLst>
              <a:gd name="adj" fmla="val 50000"/>
            </a:avLst>
          </a:prstGeom>
          <a:solidFill>
            <a:srgbClr val="DA4A4D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专业教学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E99036-684B-4693-9B22-40DAAF8B9362}"/>
              </a:ext>
            </a:extLst>
          </p:cNvPr>
          <p:cNvSpPr/>
          <p:nvPr/>
        </p:nvSpPr>
        <p:spPr>
          <a:xfrm>
            <a:off x="1422400" y="3763815"/>
            <a:ext cx="6516514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5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1DEA1A-3002-4F5A-A84A-E3BB072CDF50}"/>
              </a:ext>
            </a:extLst>
          </p:cNvPr>
          <p:cNvSpPr/>
          <p:nvPr/>
        </p:nvSpPr>
        <p:spPr>
          <a:xfrm>
            <a:off x="3184162" y="4603776"/>
            <a:ext cx="299299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600" dirty="0">
                <a:effectLst/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effectLst/>
                <a:cs typeface="+mn-ea"/>
                <a:sym typeface="+mn-lt"/>
              </a:rPr>
              <a:t>：</a:t>
            </a:r>
            <a:r>
              <a:rPr lang="zh-CN" altLang="en-US" sz="1600" dirty="0" smtClean="0"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cs typeface="+mn-ea"/>
                <a:sym typeface="+mn-lt"/>
              </a:rPr>
              <a:t>PPT</a:t>
            </a:r>
            <a:r>
              <a:rPr lang="zh-CN" altLang="en-US" sz="1600" dirty="0" smtClean="0">
                <a:effectLst/>
                <a:cs typeface="+mn-ea"/>
                <a:sym typeface="+mn-lt"/>
              </a:rPr>
              <a:t>  </a:t>
            </a:r>
            <a:r>
              <a:rPr lang="zh-CN" altLang="en-US" sz="1600" dirty="0">
                <a:effectLst/>
                <a:cs typeface="+mn-ea"/>
                <a:sym typeface="+mn-lt"/>
              </a:rPr>
              <a:t>时间</a:t>
            </a:r>
            <a:r>
              <a:rPr lang="zh-CN" altLang="en-US" sz="1600" dirty="0" smtClean="0">
                <a:effectLst/>
                <a:cs typeface="+mn-ea"/>
                <a:sym typeface="+mn-lt"/>
              </a:rPr>
              <a:t>：</a:t>
            </a:r>
            <a:r>
              <a:rPr lang="en-US" altLang="zh-CN" sz="1600" dirty="0" smtClean="0">
                <a:cs typeface="+mn-ea"/>
                <a:sym typeface="+mn-lt"/>
              </a:rPr>
              <a:t>XX</a:t>
            </a:r>
            <a:r>
              <a:rPr lang="en-US" altLang="zh-CN" sz="1600" dirty="0" smtClean="0">
                <a:effectLst/>
                <a:cs typeface="+mn-ea"/>
                <a:sym typeface="+mn-lt"/>
              </a:rPr>
              <a:t>.X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20E2D3-770E-4717-8D4D-9D44DEFFE3A7}"/>
              </a:ext>
            </a:extLst>
          </p:cNvPr>
          <p:cNvGrpSpPr/>
          <p:nvPr/>
        </p:nvGrpSpPr>
        <p:grpSpPr>
          <a:xfrm>
            <a:off x="1002041" y="716953"/>
            <a:ext cx="7312256" cy="2093445"/>
            <a:chOff x="1002041" y="716953"/>
            <a:chExt cx="7312256" cy="2093445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68B2EF-6387-4EB2-A607-3BEE857B3148}"/>
                </a:ext>
              </a:extLst>
            </p:cNvPr>
            <p:cNvSpPr/>
            <p:nvPr/>
          </p:nvSpPr>
          <p:spPr>
            <a:xfrm>
              <a:off x="1939048" y="833762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CE83FE-2919-4B48-B40E-1DABEC198CA7}"/>
                </a:ext>
              </a:extLst>
            </p:cNvPr>
            <p:cNvCxnSpPr/>
            <p:nvPr/>
          </p:nvCxnSpPr>
          <p:spPr>
            <a:xfrm>
              <a:off x="2026120" y="1008092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D03819-34C7-439A-8DF1-EC80E16E2EFC}"/>
                </a:ext>
              </a:extLst>
            </p:cNvPr>
            <p:cNvSpPr/>
            <p:nvPr/>
          </p:nvSpPr>
          <p:spPr>
            <a:xfrm>
              <a:off x="2950265" y="921128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57F43F-BD24-455E-B1D2-9624BAAF1C76}"/>
                </a:ext>
              </a:extLst>
            </p:cNvPr>
            <p:cNvCxnSpPr/>
            <p:nvPr/>
          </p:nvCxnSpPr>
          <p:spPr>
            <a:xfrm>
              <a:off x="3037337" y="1095458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F27003-2840-483E-8195-47A4168B5B29}"/>
                </a:ext>
              </a:extLst>
            </p:cNvPr>
            <p:cNvSpPr/>
            <p:nvPr/>
          </p:nvSpPr>
          <p:spPr>
            <a:xfrm>
              <a:off x="3999472" y="829142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7D7F10-C379-4F5E-A418-EA30EB83A6FA}"/>
                </a:ext>
              </a:extLst>
            </p:cNvPr>
            <p:cNvCxnSpPr/>
            <p:nvPr/>
          </p:nvCxnSpPr>
          <p:spPr>
            <a:xfrm>
              <a:off x="4086544" y="1003472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AA960B-095F-4C8C-B50D-192393F6CD5F}"/>
                </a:ext>
              </a:extLst>
            </p:cNvPr>
            <p:cNvSpPr/>
            <p:nvPr/>
          </p:nvSpPr>
          <p:spPr>
            <a:xfrm>
              <a:off x="5158409" y="716953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A628F4-A238-487D-9B0D-9A7CA467971F}"/>
                </a:ext>
              </a:extLst>
            </p:cNvPr>
            <p:cNvCxnSpPr/>
            <p:nvPr/>
          </p:nvCxnSpPr>
          <p:spPr>
            <a:xfrm>
              <a:off x="5245481" y="891283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355AE4-5276-4AF3-8F86-3768790390FC}"/>
                </a:ext>
              </a:extLst>
            </p:cNvPr>
            <p:cNvSpPr/>
            <p:nvPr/>
          </p:nvSpPr>
          <p:spPr>
            <a:xfrm>
              <a:off x="6121734" y="828390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9149F8-04EE-420B-9349-54DEE8E258CF}"/>
                </a:ext>
              </a:extLst>
            </p:cNvPr>
            <p:cNvCxnSpPr/>
            <p:nvPr/>
          </p:nvCxnSpPr>
          <p:spPr>
            <a:xfrm>
              <a:off x="6208806" y="1002720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08BD1F-105E-4413-8C1A-22CE983417C8}"/>
                </a:ext>
              </a:extLst>
            </p:cNvPr>
            <p:cNvSpPr/>
            <p:nvPr/>
          </p:nvSpPr>
          <p:spPr>
            <a:xfrm>
              <a:off x="7399897" y="823916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C40B70-935F-46CD-B83F-C0B39EC78915}"/>
                </a:ext>
              </a:extLst>
            </p:cNvPr>
            <p:cNvCxnSpPr>
              <a:cxnSpLocks/>
            </p:cNvCxnSpPr>
            <p:nvPr/>
          </p:nvCxnSpPr>
          <p:spPr>
            <a:xfrm>
              <a:off x="7486969" y="998246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标题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C79263-FDEE-4293-ABBB-16BC3FFAA046}"/>
                </a:ext>
              </a:extLst>
            </p:cNvPr>
            <p:cNvSpPr txBox="1">
              <a:spLocks/>
            </p:cNvSpPr>
            <p:nvPr/>
          </p:nvSpPr>
          <p:spPr>
            <a:xfrm>
              <a:off x="1002041" y="1484835"/>
              <a:ext cx="7312256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9000" dirty="0">
                  <a:solidFill>
                    <a:srgbClr val="48A6CC"/>
                  </a:solidFill>
                  <a:latin typeface="+mn-lt"/>
                  <a:ea typeface="+mn-ea"/>
                  <a:cs typeface="+mn-ea"/>
                  <a:sym typeface="+mn-lt"/>
                </a:rPr>
                <a:t>幼儿园</a:t>
              </a:r>
              <a:r>
                <a:rPr lang="zh-CN" altLang="en-US" sz="9000" dirty="0">
                  <a:solidFill>
                    <a:srgbClr val="E8601F"/>
                  </a:solidFill>
                  <a:latin typeface="+mn-lt"/>
                  <a:ea typeface="+mn-ea"/>
                  <a:cs typeface="+mn-ea"/>
                  <a:sym typeface="+mn-lt"/>
                </a:rPr>
                <a:t>家</a:t>
              </a:r>
              <a:r>
                <a:rPr lang="zh-CN" altLang="en-US" sz="9000" dirty="0">
                  <a:solidFill>
                    <a:srgbClr val="F7D80B"/>
                  </a:solidFill>
                  <a:latin typeface="+mn-lt"/>
                  <a:ea typeface="+mn-ea"/>
                  <a:cs typeface="+mn-ea"/>
                  <a:sym typeface="+mn-lt"/>
                </a:rPr>
                <a:t>长</a:t>
              </a:r>
              <a:r>
                <a:rPr lang="zh-CN" altLang="en-US" sz="9000" dirty="0">
                  <a:solidFill>
                    <a:srgbClr val="4B7A2A"/>
                  </a:solidFill>
                  <a:latin typeface="+mn-lt"/>
                  <a:ea typeface="+mn-ea"/>
                  <a:cs typeface="+mn-ea"/>
                  <a:sym typeface="+mn-lt"/>
                </a:rPr>
                <a:t>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5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7" name="Group 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E988D1-9AFA-4A68-95A7-2077BF927479}"/>
              </a:ext>
            </a:extLst>
          </p:cNvPr>
          <p:cNvGrpSpPr/>
          <p:nvPr/>
        </p:nvGrpSpPr>
        <p:grpSpPr>
          <a:xfrm>
            <a:off x="7552363" y="4979971"/>
            <a:ext cx="3034927" cy="1099846"/>
            <a:chOff x="7154104" y="3206176"/>
            <a:chExt cx="2276195" cy="824884"/>
          </a:xfrm>
        </p:grpSpPr>
        <p:sp>
          <p:nvSpPr>
            <p:cNvPr id="9" name="TextBox 18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B101B9-733F-4535-9593-25F21D9B4403}"/>
                </a:ext>
              </a:extLst>
            </p:cNvPr>
            <p:cNvSpPr txBox="1"/>
            <p:nvPr/>
          </p:nvSpPr>
          <p:spPr>
            <a:xfrm>
              <a:off x="7154105" y="3453979"/>
              <a:ext cx="2276194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0" name="Rectangle 18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97D4EC-BB41-4F8A-9C6C-CF289769D19E}"/>
                </a:ext>
              </a:extLst>
            </p:cNvPr>
            <p:cNvSpPr/>
            <p:nvPr/>
          </p:nvSpPr>
          <p:spPr>
            <a:xfrm>
              <a:off x="7154104" y="3206176"/>
              <a:ext cx="537407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Group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7B92C3-2690-44BC-BA39-B12F8B1F9F55}"/>
              </a:ext>
            </a:extLst>
          </p:cNvPr>
          <p:cNvGrpSpPr/>
          <p:nvPr/>
        </p:nvGrpSpPr>
        <p:grpSpPr>
          <a:xfrm>
            <a:off x="1008643" y="3268506"/>
            <a:ext cx="2996119" cy="1099846"/>
            <a:chOff x="-267404" y="3168889"/>
            <a:chExt cx="2247089" cy="824884"/>
          </a:xfrm>
        </p:grpSpPr>
        <p:sp>
          <p:nvSpPr>
            <p:cNvPr id="12" name="TextBox 18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F3F88B-3EC4-459B-AB90-6AECEA6469B9}"/>
                </a:ext>
              </a:extLst>
            </p:cNvPr>
            <p:cNvSpPr txBox="1"/>
            <p:nvPr/>
          </p:nvSpPr>
          <p:spPr>
            <a:xfrm>
              <a:off x="-267404" y="3416692"/>
              <a:ext cx="2247089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3" name="Rectangle 18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01CDEC-7813-4451-AC3E-65CF2FD858EC}"/>
                </a:ext>
              </a:extLst>
            </p:cNvPr>
            <p:cNvSpPr/>
            <p:nvPr/>
          </p:nvSpPr>
          <p:spPr>
            <a:xfrm>
              <a:off x="1442279" y="3168889"/>
              <a:ext cx="537406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5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A95E2C-265B-4808-A162-C657930E1A15}"/>
              </a:ext>
            </a:extLst>
          </p:cNvPr>
          <p:cNvGrpSpPr/>
          <p:nvPr/>
        </p:nvGrpSpPr>
        <p:grpSpPr>
          <a:xfrm>
            <a:off x="7552362" y="1747139"/>
            <a:ext cx="3034927" cy="1099845"/>
            <a:chOff x="7174424" y="1352592"/>
            <a:chExt cx="2276195" cy="824883"/>
          </a:xfrm>
        </p:grpSpPr>
        <p:sp>
          <p:nvSpPr>
            <p:cNvPr id="15" name="TextBox 18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24AA5F-5ED8-4323-A933-FDDBC88C58A6}"/>
                </a:ext>
              </a:extLst>
            </p:cNvPr>
            <p:cNvSpPr txBox="1"/>
            <p:nvPr/>
          </p:nvSpPr>
          <p:spPr>
            <a:xfrm>
              <a:off x="7174424" y="1600395"/>
              <a:ext cx="2276195" cy="577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6" name="Rectangle 18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3D01DB-112B-4C18-BC3D-558DE577CDC6}"/>
                </a:ext>
              </a:extLst>
            </p:cNvPr>
            <p:cNvSpPr/>
            <p:nvPr/>
          </p:nvSpPr>
          <p:spPr>
            <a:xfrm>
              <a:off x="7174424" y="1352592"/>
              <a:ext cx="537407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CDAF41-EB22-4FA3-8A7A-A5C778922F0C}"/>
              </a:ext>
            </a:extLst>
          </p:cNvPr>
          <p:cNvGrpSpPr/>
          <p:nvPr/>
        </p:nvGrpSpPr>
        <p:grpSpPr>
          <a:xfrm>
            <a:off x="1633470" y="1701566"/>
            <a:ext cx="3034929" cy="1099846"/>
            <a:chOff x="-296510" y="1363501"/>
            <a:chExt cx="2276197" cy="824884"/>
          </a:xfrm>
        </p:grpSpPr>
        <p:sp>
          <p:nvSpPr>
            <p:cNvPr id="18" name="TextBox 18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336297-8CC9-4FF3-80CC-F845F33E8BC4}"/>
                </a:ext>
              </a:extLst>
            </p:cNvPr>
            <p:cNvSpPr txBox="1"/>
            <p:nvPr/>
          </p:nvSpPr>
          <p:spPr>
            <a:xfrm>
              <a:off x="-296510" y="1611304"/>
              <a:ext cx="2276196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9" name="Rectangle 19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872672-FF9F-4050-9282-EAC5A21E61DB}"/>
                </a:ext>
              </a:extLst>
            </p:cNvPr>
            <p:cNvSpPr/>
            <p:nvPr/>
          </p:nvSpPr>
          <p:spPr>
            <a:xfrm>
              <a:off x="1442280" y="1363501"/>
              <a:ext cx="537407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roup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3F3B54-1DEE-47B8-91E2-37BBBC9933C9}"/>
              </a:ext>
            </a:extLst>
          </p:cNvPr>
          <p:cNvGrpSpPr/>
          <p:nvPr/>
        </p:nvGrpSpPr>
        <p:grpSpPr>
          <a:xfrm>
            <a:off x="1633471" y="4934397"/>
            <a:ext cx="3034928" cy="1099846"/>
            <a:chOff x="-296510" y="1363501"/>
            <a:chExt cx="2276196" cy="824884"/>
          </a:xfrm>
        </p:grpSpPr>
        <p:sp>
          <p:nvSpPr>
            <p:cNvPr id="21" name="TextBox 19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0DB942-F7FD-44FE-AFC4-EE89E30744C8}"/>
                </a:ext>
              </a:extLst>
            </p:cNvPr>
            <p:cNvSpPr txBox="1"/>
            <p:nvPr/>
          </p:nvSpPr>
          <p:spPr>
            <a:xfrm>
              <a:off x="-296510" y="1611304"/>
              <a:ext cx="2276196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2" name="Rectangle 19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054F72-7287-438E-A756-EC04562906F7}"/>
                </a:ext>
              </a:extLst>
            </p:cNvPr>
            <p:cNvSpPr/>
            <p:nvPr/>
          </p:nvSpPr>
          <p:spPr>
            <a:xfrm>
              <a:off x="1442278" y="1363501"/>
              <a:ext cx="537407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88030F-7516-489F-BA2A-774F5BE1DC16}"/>
              </a:ext>
            </a:extLst>
          </p:cNvPr>
          <p:cNvGrpSpPr/>
          <p:nvPr/>
        </p:nvGrpSpPr>
        <p:grpSpPr>
          <a:xfrm>
            <a:off x="8166836" y="3314078"/>
            <a:ext cx="3034927" cy="1099846"/>
            <a:chOff x="7174424" y="1352592"/>
            <a:chExt cx="2276195" cy="824884"/>
          </a:xfrm>
        </p:grpSpPr>
        <p:sp>
          <p:nvSpPr>
            <p:cNvPr id="24" name="TextBox 19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D6A34C-34A8-42F4-AC89-01187DF6BA1D}"/>
                </a:ext>
              </a:extLst>
            </p:cNvPr>
            <p:cNvSpPr txBox="1"/>
            <p:nvPr/>
          </p:nvSpPr>
          <p:spPr>
            <a:xfrm>
              <a:off x="7174424" y="1600395"/>
              <a:ext cx="2276195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5" name="Rectangle 19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7CF8BE-64B6-43FB-A07F-FB548CCBE2C5}"/>
                </a:ext>
              </a:extLst>
            </p:cNvPr>
            <p:cNvSpPr/>
            <p:nvPr/>
          </p:nvSpPr>
          <p:spPr>
            <a:xfrm>
              <a:off x="7174424" y="1352592"/>
              <a:ext cx="537407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53B051E-B6AF-4C5E-B4B8-06BFF5397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29" y="1217114"/>
            <a:ext cx="3896269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0E942E-EBA8-474C-B83D-BCEEA7F3FE1F}"/>
              </a:ext>
            </a:extLst>
          </p:cNvPr>
          <p:cNvGrpSpPr/>
          <p:nvPr/>
        </p:nvGrpSpPr>
        <p:grpSpPr>
          <a:xfrm>
            <a:off x="1537874" y="4217182"/>
            <a:ext cx="3935826" cy="1623371"/>
            <a:chOff x="1140748" y="3942226"/>
            <a:chExt cx="3935826" cy="162337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E7FCF8-B0B0-436D-A5B2-7C70BC4B8469}"/>
                </a:ext>
              </a:extLst>
            </p:cNvPr>
            <p:cNvSpPr/>
            <p:nvPr/>
          </p:nvSpPr>
          <p:spPr>
            <a:xfrm>
              <a:off x="1140748" y="3942226"/>
              <a:ext cx="3935826" cy="5631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783E49-B77C-4446-8D09-E0D05073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200" y="4511462"/>
              <a:ext cx="3592921" cy="105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defTabSz="1218926">
                <a:lnSpc>
                  <a:spcPts val="25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CC4470-C582-4D06-BAB7-6D027DE720D3}"/>
              </a:ext>
            </a:extLst>
          </p:cNvPr>
          <p:cNvGrpSpPr/>
          <p:nvPr/>
        </p:nvGrpSpPr>
        <p:grpSpPr>
          <a:xfrm>
            <a:off x="6862673" y="4217182"/>
            <a:ext cx="3602947" cy="1663533"/>
            <a:chOff x="1140747" y="3942226"/>
            <a:chExt cx="3602947" cy="166353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1DE96F-A0B2-499E-8E01-67C6C9DB7B20}"/>
                </a:ext>
              </a:extLst>
            </p:cNvPr>
            <p:cNvSpPr/>
            <p:nvPr/>
          </p:nvSpPr>
          <p:spPr>
            <a:xfrm>
              <a:off x="1316389" y="3942226"/>
              <a:ext cx="3153517" cy="5631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8C50AA-B901-4C52-9236-402B5C33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747" y="4551624"/>
              <a:ext cx="3602947" cy="105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defTabSz="1218926">
                <a:lnSpc>
                  <a:spcPts val="25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C3492A-F8CA-47A5-BDA4-A1BAD8240D5B}"/>
              </a:ext>
            </a:extLst>
          </p:cNvPr>
          <p:cNvCxnSpPr/>
          <p:nvPr/>
        </p:nvCxnSpPr>
        <p:spPr>
          <a:xfrm>
            <a:off x="6256007" y="2322744"/>
            <a:ext cx="0" cy="3141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5c7de45bbfe6d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5213EB-6FB1-4FE1-82BB-78CE3D11E762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848">
            <a:off x="1582175" y="1007925"/>
            <a:ext cx="3847223" cy="3847223"/>
          </a:xfrm>
          <a:prstGeom prst="rect">
            <a:avLst/>
          </a:prstGeom>
        </p:spPr>
      </p:pic>
      <p:pic>
        <p:nvPicPr>
          <p:cNvPr id="18" name="图片 17" descr="5c7de45bbfe6d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76FF1A-9C30-4A0D-A77D-E6B77167B9E6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848">
            <a:off x="6571219" y="1011626"/>
            <a:ext cx="3847223" cy="38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2EDC28E-73E8-477A-8335-1B2E639B7678}"/>
              </a:ext>
            </a:extLst>
          </p:cNvPr>
          <p:cNvSpPr/>
          <p:nvPr/>
        </p:nvSpPr>
        <p:spPr>
          <a:xfrm>
            <a:off x="5620799" y="1955840"/>
            <a:ext cx="2553899" cy="1515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11AE331-7D55-4B43-9328-018E3AF766A5}"/>
              </a:ext>
            </a:extLst>
          </p:cNvPr>
          <p:cNvSpPr/>
          <p:nvPr/>
        </p:nvSpPr>
        <p:spPr>
          <a:xfrm>
            <a:off x="8785091" y="1955840"/>
            <a:ext cx="2553899" cy="1515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  <a:p>
            <a:pPr algn="ctr"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F25F179-CCEB-4315-8D27-E9894DF98375}"/>
              </a:ext>
            </a:extLst>
          </p:cNvPr>
          <p:cNvSpPr/>
          <p:nvPr/>
        </p:nvSpPr>
        <p:spPr>
          <a:xfrm>
            <a:off x="5620799" y="4129726"/>
            <a:ext cx="2553899" cy="1515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  <a:p>
            <a:pPr lvl="0" algn="ctr"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ECA77A8-F821-4429-993B-E172ACAEA242}"/>
              </a:ext>
            </a:extLst>
          </p:cNvPr>
          <p:cNvSpPr/>
          <p:nvPr/>
        </p:nvSpPr>
        <p:spPr>
          <a:xfrm>
            <a:off x="8785091" y="4129726"/>
            <a:ext cx="2553899" cy="1515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  <a:p>
            <a:pPr algn="ctr"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E375E6-93D9-4DFF-B271-832500BF8B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</a:ext>
            </a:extLst>
          </a:blip>
          <a:stretch>
            <a:fillRect/>
          </a:stretch>
        </p:blipFill>
        <p:spPr>
          <a:xfrm>
            <a:off x="315981" y="420358"/>
            <a:ext cx="5144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179F0B-E146-479C-9F2B-EEC9333F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A90870-ED9C-42B3-B322-796DFC7F55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75465" y="2572711"/>
            <a:ext cx="5191838" cy="43082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193D0C-E7C0-4C28-98F2-61B5E4B19A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3" y="0"/>
            <a:ext cx="5653542" cy="18861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30055E-F80D-4958-BE54-DC6F74DC8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7532973" y="1970933"/>
            <a:ext cx="633640" cy="5883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D32959-7B53-43CB-B3A4-B7FFF9603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9299409" y="848696"/>
            <a:ext cx="852395" cy="8523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7DF607-479D-405A-BBD6-35CA5D206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839267" y="1949183"/>
            <a:ext cx="512946" cy="5657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737769-5647-405C-8DBF-0691B06B4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11470632" y="1830777"/>
            <a:ext cx="603465" cy="3997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9EB89F-F28E-437B-A90C-BA36F62BB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5923708" y="1267408"/>
            <a:ext cx="392252" cy="3394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69A749-6CA2-4205-894C-BE05D939D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637204" y="5205450"/>
            <a:ext cx="241386" cy="256473"/>
          </a:xfrm>
          <a:prstGeom prst="rect">
            <a:avLst/>
          </a:prstGeom>
        </p:spPr>
      </p:pic>
      <p:sp>
        <p:nvSpPr>
          <p:cNvPr id="19" name="梯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367C8A-E81B-4515-A50B-69B05F7F59E0}"/>
              </a:ext>
            </a:extLst>
          </p:cNvPr>
          <p:cNvSpPr/>
          <p:nvPr/>
        </p:nvSpPr>
        <p:spPr>
          <a:xfrm>
            <a:off x="3368200" y="2724490"/>
            <a:ext cx="1833604" cy="848767"/>
          </a:xfrm>
          <a:prstGeom prst="trapezoid">
            <a:avLst>
              <a:gd name="adj" fmla="val 0"/>
            </a:avLst>
          </a:prstGeom>
          <a:solidFill>
            <a:srgbClr val="4B7A2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D3DD77-55DB-4DFA-8B52-88CD24756CFA}"/>
              </a:ext>
            </a:extLst>
          </p:cNvPr>
          <p:cNvSpPr/>
          <p:nvPr/>
        </p:nvSpPr>
        <p:spPr>
          <a:xfrm>
            <a:off x="3205432" y="2568794"/>
            <a:ext cx="2159140" cy="11601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799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799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B9A992-FDC7-4AEA-B242-D7187C89894C}"/>
              </a:ext>
            </a:extLst>
          </p:cNvPr>
          <p:cNvSpPr txBox="1">
            <a:spLocks/>
          </p:cNvSpPr>
          <p:nvPr/>
        </p:nvSpPr>
        <p:spPr>
          <a:xfrm>
            <a:off x="758847" y="3755262"/>
            <a:ext cx="7052310" cy="1193524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zh-CN" altLang="en-US" sz="5399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C82AF6-8A1D-4E98-9F9F-DF485EEDA828}"/>
              </a:ext>
            </a:extLst>
          </p:cNvPr>
          <p:cNvSpPr txBox="1">
            <a:spLocks/>
          </p:cNvSpPr>
          <p:nvPr/>
        </p:nvSpPr>
        <p:spPr>
          <a:xfrm>
            <a:off x="1691673" y="4948786"/>
            <a:ext cx="5142606" cy="518992"/>
          </a:xfrm>
          <a:prstGeom prst="rect">
            <a:avLst/>
          </a:prstGeom>
        </p:spPr>
        <p:txBody>
          <a:bodyPr rtlCol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926">
              <a:lnSpc>
                <a:spcPts val="25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A88F95-1F83-4FC0-925A-5AC3CF017707}"/>
              </a:ext>
            </a:extLst>
          </p:cNvPr>
          <p:cNvCxnSpPr>
            <a:cxnSpLocks/>
          </p:cNvCxnSpPr>
          <p:nvPr/>
        </p:nvCxnSpPr>
        <p:spPr>
          <a:xfrm>
            <a:off x="1691673" y="4730111"/>
            <a:ext cx="4952155" cy="0"/>
          </a:xfrm>
          <a:prstGeom prst="line">
            <a:avLst/>
          </a:prstGeom>
          <a:ln w="3175">
            <a:solidFill>
              <a:srgbClr val="4B7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92C4DAD-8892-4DD4-AE09-C6F93EBE4E63}"/>
              </a:ext>
            </a:extLst>
          </p:cNvPr>
          <p:cNvGrpSpPr/>
          <p:nvPr/>
        </p:nvGrpSpPr>
        <p:grpSpPr>
          <a:xfrm>
            <a:off x="5513410" y="1923891"/>
            <a:ext cx="2517322" cy="1605718"/>
            <a:chOff x="1140748" y="3942226"/>
            <a:chExt cx="2517322" cy="160571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3662EED-C739-4D35-A3AD-283022273EF6}"/>
                </a:ext>
              </a:extLst>
            </p:cNvPr>
            <p:cNvSpPr/>
            <p:nvPr/>
          </p:nvSpPr>
          <p:spPr>
            <a:xfrm>
              <a:off x="1140748" y="3942226"/>
              <a:ext cx="2104102" cy="5631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A981B69-7562-47F9-A723-8D4FD7D7B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748" y="4538372"/>
              <a:ext cx="2517322" cy="100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218926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102757F-446C-406C-97E3-312170B5558C}"/>
              </a:ext>
            </a:extLst>
          </p:cNvPr>
          <p:cNvGrpSpPr/>
          <p:nvPr/>
        </p:nvGrpSpPr>
        <p:grpSpPr>
          <a:xfrm>
            <a:off x="8488523" y="1923891"/>
            <a:ext cx="2517322" cy="1605718"/>
            <a:chOff x="1140748" y="3942226"/>
            <a:chExt cx="2517322" cy="160571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055A5C3-B8F3-4C7E-93A4-098E57D9C4F1}"/>
                </a:ext>
              </a:extLst>
            </p:cNvPr>
            <p:cNvSpPr/>
            <p:nvPr/>
          </p:nvSpPr>
          <p:spPr>
            <a:xfrm>
              <a:off x="1140748" y="3942226"/>
              <a:ext cx="2104102" cy="5631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41897AB-DF77-4FDE-AE13-73B813B4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748" y="4538372"/>
              <a:ext cx="2517322" cy="100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218926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0C6F9D9-919B-4340-A61F-F90B8B664D9A}"/>
              </a:ext>
            </a:extLst>
          </p:cNvPr>
          <p:cNvGrpSpPr/>
          <p:nvPr/>
        </p:nvGrpSpPr>
        <p:grpSpPr>
          <a:xfrm>
            <a:off x="5481694" y="3984604"/>
            <a:ext cx="2517322" cy="1605718"/>
            <a:chOff x="1140748" y="3942226"/>
            <a:chExt cx="2517322" cy="160571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564C9BE-0558-4E5B-876F-916D6BE05B62}"/>
                </a:ext>
              </a:extLst>
            </p:cNvPr>
            <p:cNvSpPr/>
            <p:nvPr/>
          </p:nvSpPr>
          <p:spPr>
            <a:xfrm>
              <a:off x="1140748" y="3942226"/>
              <a:ext cx="2104102" cy="5631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14DDAC3-3E21-46B1-BCA1-7E5C6A793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748" y="4538372"/>
              <a:ext cx="2517322" cy="100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218926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F3A1DDE-C6A4-425D-844A-D442843CE19A}"/>
              </a:ext>
            </a:extLst>
          </p:cNvPr>
          <p:cNvGrpSpPr/>
          <p:nvPr/>
        </p:nvGrpSpPr>
        <p:grpSpPr>
          <a:xfrm>
            <a:off x="8456807" y="3984604"/>
            <a:ext cx="2517322" cy="1605718"/>
            <a:chOff x="1140748" y="3942226"/>
            <a:chExt cx="2517322" cy="160571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896AC8A-521C-48DA-A97F-B33E1577156C}"/>
                </a:ext>
              </a:extLst>
            </p:cNvPr>
            <p:cNvSpPr/>
            <p:nvPr/>
          </p:nvSpPr>
          <p:spPr>
            <a:xfrm>
              <a:off x="1140748" y="3942226"/>
              <a:ext cx="2104102" cy="5631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DD0D1D6-689B-4F9E-A307-B71BC053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748" y="4538372"/>
              <a:ext cx="2517322" cy="100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218926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A512851-D22D-4D72-A32E-07237803D5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</a:ext>
            </a:extLst>
          </a:blip>
          <a:stretch>
            <a:fillRect/>
          </a:stretch>
        </p:blipFill>
        <p:spPr>
          <a:xfrm>
            <a:off x="679375" y="1656969"/>
            <a:ext cx="4573424" cy="43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7" name="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2E3F9F-47F6-4A87-9A1B-A6E358BA31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626303" y="3194675"/>
            <a:ext cx="5310577" cy="1174364"/>
            <a:chOff x="7648523" y="1705121"/>
            <a:chExt cx="1330795" cy="1174364"/>
          </a:xfrm>
        </p:grpSpPr>
        <p:sp>
          <p:nvSpPr>
            <p:cNvPr id="9" name="TextBox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82ED61-E3B7-4044-AE75-34EEA849031C}"/>
                </a:ext>
              </a:extLst>
            </p:cNvPr>
            <p:cNvSpPr txBox="1">
              <a:spLocks/>
            </p:cNvSpPr>
            <p:nvPr/>
          </p:nvSpPr>
          <p:spPr>
            <a:xfrm>
              <a:off x="7655684" y="2007438"/>
              <a:ext cx="1323634" cy="87204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请在此处添加具体内容，文字尽量言简意赅，简单说明极了，不必过于繁琐，注意版面美观度。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328E1A-70F6-484E-AEC1-F9C8960665EA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1" name="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0FFA4C-87ED-449A-A616-99A3DED0D68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626311" y="4655370"/>
            <a:ext cx="5320559" cy="1178619"/>
            <a:chOff x="7648523" y="1705121"/>
            <a:chExt cx="1333296" cy="1178619"/>
          </a:xfrm>
        </p:grpSpPr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BAE287-5DAC-46DF-A6B9-320F38A65685}"/>
                </a:ext>
              </a:extLst>
            </p:cNvPr>
            <p:cNvSpPr txBox="1">
              <a:spLocks/>
            </p:cNvSpPr>
            <p:nvPr/>
          </p:nvSpPr>
          <p:spPr>
            <a:xfrm>
              <a:off x="7658185" y="2011693"/>
              <a:ext cx="1323634" cy="87204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请在此处添加具体内容，文字尽量言简意赅，简单说明极了，不必过于繁琐，注意版面美观度。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E47CFF-D31A-4EA0-A7CD-1D2101575B44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4" name="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EB10BF-5D43-4143-8FCE-A66AB7230EF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616805" y="1665867"/>
            <a:ext cx="5152293" cy="1123922"/>
            <a:chOff x="7648523" y="1705121"/>
            <a:chExt cx="1291130" cy="1123922"/>
          </a:xfrm>
        </p:grpSpPr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6746B1-6A91-42F0-8031-7963096858A5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125993"/>
              <a:ext cx="1276694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77500" lnSpcReduction="20000"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请在此处添加具体内容，文字尽量言简意赅，简单说明极了，不必过于繁琐，注意版面美观度。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A6222A-7C81-4861-90D6-04DDE0D14A6D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输入标题文本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34AA0E-8E0A-4BEC-A87D-AC866CC2FF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26" y="1075377"/>
            <a:ext cx="8102639" cy="57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sp>
        <p:nvSpPr>
          <p:cNvPr id="21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871B97B-42DA-4EAB-96E7-9A44DB17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30" y="4054008"/>
            <a:ext cx="245370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矩形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E1B86FF-0E9A-4E85-B711-425353FB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555" y="4515673"/>
            <a:ext cx="2874780" cy="9387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D5003C7-5790-44A8-A6F4-F96F4806F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551" y="4069427"/>
            <a:ext cx="245370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F595FC8-423E-460B-80BE-83936CDB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246" y="4531092"/>
            <a:ext cx="2918007" cy="9387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978664F-C38E-448E-A9C6-C3A8ABEF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373" y="1759094"/>
            <a:ext cx="245370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7DE6AD2-B8FC-43AC-81FA-7511489D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780" y="2235273"/>
            <a:ext cx="3939735" cy="6216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346BF0F-F013-415E-996B-F3D1F3F57A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</a:ext>
            </a:extLst>
          </a:blip>
          <a:stretch>
            <a:fillRect/>
          </a:stretch>
        </p:blipFill>
        <p:spPr>
          <a:xfrm>
            <a:off x="4322375" y="2244752"/>
            <a:ext cx="3643731" cy="46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1D664AC-E9A3-47C3-9CA1-606E2825D26B}"/>
              </a:ext>
            </a:extLst>
          </p:cNvPr>
          <p:cNvSpPr txBox="1"/>
          <p:nvPr/>
        </p:nvSpPr>
        <p:spPr>
          <a:xfrm>
            <a:off x="1222375" y="4799965"/>
            <a:ext cx="26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81DA1E-A372-4A33-BAD3-08307EE778B9}"/>
              </a:ext>
            </a:extLst>
          </p:cNvPr>
          <p:cNvSpPr txBox="1"/>
          <p:nvPr/>
        </p:nvSpPr>
        <p:spPr>
          <a:xfrm>
            <a:off x="1222375" y="5137150"/>
            <a:ext cx="26263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7D47BF-41C4-4D6B-A8A3-2F0A5201AFF6}"/>
              </a:ext>
            </a:extLst>
          </p:cNvPr>
          <p:cNvSpPr txBox="1"/>
          <p:nvPr/>
        </p:nvSpPr>
        <p:spPr>
          <a:xfrm>
            <a:off x="4782820" y="4799965"/>
            <a:ext cx="26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00B1C6-E456-48BE-9DAD-0F5EB8742EF8}"/>
              </a:ext>
            </a:extLst>
          </p:cNvPr>
          <p:cNvSpPr txBox="1"/>
          <p:nvPr/>
        </p:nvSpPr>
        <p:spPr>
          <a:xfrm>
            <a:off x="4782820" y="5137150"/>
            <a:ext cx="26263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5C4B55-08FE-45E4-9C1A-5E740B77F89C}"/>
              </a:ext>
            </a:extLst>
          </p:cNvPr>
          <p:cNvSpPr txBox="1"/>
          <p:nvPr/>
        </p:nvSpPr>
        <p:spPr>
          <a:xfrm>
            <a:off x="8336915" y="4799965"/>
            <a:ext cx="26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A5140D-C4E1-497F-97DD-FBF9CA386CB2}"/>
              </a:ext>
            </a:extLst>
          </p:cNvPr>
          <p:cNvSpPr txBox="1"/>
          <p:nvPr/>
        </p:nvSpPr>
        <p:spPr>
          <a:xfrm>
            <a:off x="8336915" y="5137150"/>
            <a:ext cx="26263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D5A217-00C2-49F8-A11A-A6B684D3B1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0323">
            <a:off x="4761312" y="1736258"/>
            <a:ext cx="2669377" cy="29453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B38A2E-00AC-4344-8817-CAD55A6DBC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585" y="1882262"/>
            <a:ext cx="2143428" cy="25514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64CAE9-0E5D-4494-A782-EE9942B920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987" y="1933194"/>
            <a:ext cx="2214664" cy="255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179F0B-E146-479C-9F2B-EEC9333F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A90870-ED9C-42B3-B322-796DFC7F55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75465" y="2572711"/>
            <a:ext cx="5191838" cy="43082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193D0C-E7C0-4C28-98F2-61B5E4B19A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3" y="0"/>
            <a:ext cx="5653542" cy="18861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30055E-F80D-4958-BE54-DC6F74DC8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7532973" y="1970933"/>
            <a:ext cx="633640" cy="5883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D32959-7B53-43CB-B3A4-B7FFF9603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9299409" y="848696"/>
            <a:ext cx="852395" cy="8523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7DF607-479D-405A-BBD6-35CA5D206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839267" y="1949183"/>
            <a:ext cx="512946" cy="5657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737769-5647-405C-8DBF-0691B06B4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11470632" y="1830777"/>
            <a:ext cx="603465" cy="3997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9EB89F-F28E-437B-A90C-BA36F62BB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5923708" y="1267408"/>
            <a:ext cx="392252" cy="3394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69A749-6CA2-4205-894C-BE05D939D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637204" y="5205450"/>
            <a:ext cx="241386" cy="256473"/>
          </a:xfrm>
          <a:prstGeom prst="rect">
            <a:avLst/>
          </a:prstGeom>
        </p:spPr>
      </p:pic>
      <p:sp>
        <p:nvSpPr>
          <p:cNvPr id="19" name="梯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367C8A-E81B-4515-A50B-69B05F7F59E0}"/>
              </a:ext>
            </a:extLst>
          </p:cNvPr>
          <p:cNvSpPr/>
          <p:nvPr/>
        </p:nvSpPr>
        <p:spPr>
          <a:xfrm>
            <a:off x="3368200" y="2724490"/>
            <a:ext cx="1833604" cy="848767"/>
          </a:xfrm>
          <a:prstGeom prst="trapezoid">
            <a:avLst>
              <a:gd name="adj" fmla="val 0"/>
            </a:avLst>
          </a:prstGeom>
          <a:solidFill>
            <a:srgbClr val="F7D80B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D3DD77-55DB-4DFA-8B52-88CD24756CFA}"/>
              </a:ext>
            </a:extLst>
          </p:cNvPr>
          <p:cNvSpPr/>
          <p:nvPr/>
        </p:nvSpPr>
        <p:spPr>
          <a:xfrm>
            <a:off x="3205432" y="2568794"/>
            <a:ext cx="2159140" cy="11601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799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4799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B9A992-FDC7-4AEA-B242-D7187C89894C}"/>
              </a:ext>
            </a:extLst>
          </p:cNvPr>
          <p:cNvSpPr txBox="1">
            <a:spLocks/>
          </p:cNvSpPr>
          <p:nvPr/>
        </p:nvSpPr>
        <p:spPr>
          <a:xfrm>
            <a:off x="758847" y="3755262"/>
            <a:ext cx="7052310" cy="1193524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zh-CN" altLang="en-US" sz="5399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C82AF6-8A1D-4E98-9F9F-DF485EEDA828}"/>
              </a:ext>
            </a:extLst>
          </p:cNvPr>
          <p:cNvSpPr txBox="1">
            <a:spLocks/>
          </p:cNvSpPr>
          <p:nvPr/>
        </p:nvSpPr>
        <p:spPr>
          <a:xfrm>
            <a:off x="1691673" y="4948786"/>
            <a:ext cx="5142606" cy="518992"/>
          </a:xfrm>
          <a:prstGeom prst="rect">
            <a:avLst/>
          </a:prstGeom>
        </p:spPr>
        <p:txBody>
          <a:bodyPr rtlCol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926">
              <a:lnSpc>
                <a:spcPts val="25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A88F95-1F83-4FC0-925A-5AC3CF017707}"/>
              </a:ext>
            </a:extLst>
          </p:cNvPr>
          <p:cNvCxnSpPr>
            <a:cxnSpLocks/>
          </p:cNvCxnSpPr>
          <p:nvPr/>
        </p:nvCxnSpPr>
        <p:spPr>
          <a:xfrm>
            <a:off x="1691673" y="4730111"/>
            <a:ext cx="4952155" cy="0"/>
          </a:xfrm>
          <a:prstGeom prst="line">
            <a:avLst/>
          </a:prstGeom>
          <a:ln w="3175">
            <a:solidFill>
              <a:srgbClr val="F7D8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9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155F82-6609-4DD7-971B-3147F31B27C7}"/>
              </a:ext>
            </a:extLst>
          </p:cNvPr>
          <p:cNvGrpSpPr/>
          <p:nvPr/>
        </p:nvGrpSpPr>
        <p:grpSpPr>
          <a:xfrm>
            <a:off x="3158991" y="2322416"/>
            <a:ext cx="3580422" cy="2999903"/>
            <a:chOff x="1349677" y="1453617"/>
            <a:chExt cx="4942329" cy="299990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203017-78DD-49C5-BF66-A3F3A9739FF1}"/>
                </a:ext>
              </a:extLst>
            </p:cNvPr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E8601F">
                <a:alpha val="37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08B62D-7658-44D9-AB27-547EA447E363}"/>
                </a:ext>
              </a:extLst>
            </p:cNvPr>
            <p:cNvGrpSpPr/>
            <p:nvPr/>
          </p:nvGrpSpPr>
          <p:grpSpPr>
            <a:xfrm>
              <a:off x="1349677" y="1495663"/>
              <a:ext cx="4942329" cy="2957857"/>
              <a:chOff x="1349677" y="1495663"/>
              <a:chExt cx="4942329" cy="2957857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349687-EAC1-4DBD-AC32-BBFAC82EEBC7}"/>
                  </a:ext>
                </a:extLst>
              </p:cNvPr>
              <p:cNvSpPr/>
              <p:nvPr/>
            </p:nvSpPr>
            <p:spPr>
              <a:xfrm>
                <a:off x="2554842" y="1495663"/>
                <a:ext cx="34275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3E8C64-E5C0-4FCB-BB00-8D3C136A4814}"/>
                  </a:ext>
                </a:extLst>
              </p:cNvPr>
              <p:cNvSpPr/>
              <p:nvPr/>
            </p:nvSpPr>
            <p:spPr>
              <a:xfrm>
                <a:off x="1349677" y="2116983"/>
                <a:ext cx="4942329" cy="233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25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en-US" altLang="zh-CN" sz="1400" dirty="0">
                  <a:cs typeface="+mn-ea"/>
                  <a:sym typeface="+mn-lt"/>
                </a:endParaRPr>
              </a:p>
              <a:p>
                <a:pPr algn="r">
                  <a:lnSpc>
                    <a:spcPts val="25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  <a:p>
                <a:pPr algn="r">
                  <a:lnSpc>
                    <a:spcPts val="2500"/>
                  </a:lnSpc>
                </a:pP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B81FB2-A452-4A6C-BA23-300E0D705E81}"/>
              </a:ext>
            </a:extLst>
          </p:cNvPr>
          <p:cNvGrpSpPr/>
          <p:nvPr/>
        </p:nvGrpSpPr>
        <p:grpSpPr>
          <a:xfrm>
            <a:off x="7510616" y="2322416"/>
            <a:ext cx="3703484" cy="2963483"/>
            <a:chOff x="691443" y="1453617"/>
            <a:chExt cx="5112200" cy="296348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01B246-66A8-416A-9875-D3112AF0F57A}"/>
                </a:ext>
              </a:extLst>
            </p:cNvPr>
            <p:cNvSpPr/>
            <p:nvPr/>
          </p:nvSpPr>
          <p:spPr>
            <a:xfrm>
              <a:off x="776474" y="1453617"/>
              <a:ext cx="3588336" cy="496060"/>
            </a:xfrm>
            <a:prstGeom prst="rect">
              <a:avLst/>
            </a:prstGeom>
            <a:solidFill>
              <a:srgbClr val="4B7A2A">
                <a:alpha val="37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586BF5-DE39-43C1-AF31-DC594A7438CE}"/>
                </a:ext>
              </a:extLst>
            </p:cNvPr>
            <p:cNvGrpSpPr/>
            <p:nvPr/>
          </p:nvGrpSpPr>
          <p:grpSpPr>
            <a:xfrm>
              <a:off x="691443" y="1495663"/>
              <a:ext cx="5112200" cy="2921437"/>
              <a:chOff x="691443" y="1495663"/>
              <a:chExt cx="5112200" cy="2921437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B86CDB-9611-40F1-8BCC-F9FEB499AC5E}"/>
                  </a:ext>
                </a:extLst>
              </p:cNvPr>
              <p:cNvSpPr/>
              <p:nvPr/>
            </p:nvSpPr>
            <p:spPr>
              <a:xfrm>
                <a:off x="799016" y="1495663"/>
                <a:ext cx="16799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E90237-8F55-4BC5-AA48-0464EDC3E2A3}"/>
                  </a:ext>
                </a:extLst>
              </p:cNvPr>
              <p:cNvSpPr/>
              <p:nvPr/>
            </p:nvSpPr>
            <p:spPr>
              <a:xfrm>
                <a:off x="691443" y="2185720"/>
                <a:ext cx="5112200" cy="2231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en-US" altLang="zh-CN" sz="1400" dirty="0">
                  <a:cs typeface="+mn-ea"/>
                  <a:sym typeface="+mn-lt"/>
                </a:endParaRPr>
              </a:p>
              <a:p>
                <a:pPr>
                  <a:lnSpc>
                    <a:spcPts val="25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  <a:p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A77C92-C941-4B55-823D-1314AF9FE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84" y="1828800"/>
            <a:ext cx="19174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E45172-66AA-4E54-BAE5-5DEFBD42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5c7de45bbfe6d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36E122-AB12-4165-AB2A-310FAD68925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4095">
            <a:off x="9382914" y="4282076"/>
            <a:ext cx="3158261" cy="3059082"/>
          </a:xfrm>
          <a:prstGeom prst="rect">
            <a:avLst/>
          </a:prstGeom>
        </p:spPr>
      </p:pic>
      <p:pic>
        <p:nvPicPr>
          <p:cNvPr id="7" name="图片 6" descr="5ca37bc81f2b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ADFDB6-2B97-4F20-914C-10D94D9A12B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746" y="646302"/>
            <a:ext cx="3908426" cy="2760467"/>
          </a:xfrm>
          <a:prstGeom prst="rect">
            <a:avLst/>
          </a:prstGeom>
        </p:spPr>
      </p:pic>
      <p:pic>
        <p:nvPicPr>
          <p:cNvPr id="8" name="图片 7" descr="5ca37bc81f2b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46DC1A-F1FA-48A4-B0C0-18055F62F54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55" y="701583"/>
            <a:ext cx="3908426" cy="2760467"/>
          </a:xfrm>
          <a:prstGeom prst="rect">
            <a:avLst/>
          </a:prstGeom>
        </p:spPr>
      </p:pic>
      <p:pic>
        <p:nvPicPr>
          <p:cNvPr id="9" name="图片 8" descr="5ca37bc81f2b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1209A3-6289-4811-9511-C11F163AE1C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663" y="3692495"/>
            <a:ext cx="3908426" cy="2760467"/>
          </a:xfrm>
          <a:prstGeom prst="rect">
            <a:avLst/>
          </a:prstGeom>
        </p:spPr>
      </p:pic>
      <p:pic>
        <p:nvPicPr>
          <p:cNvPr id="10" name="图片 9" descr="5ca37bc81f2b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5CA6D0-6037-4A65-8B40-BFE5C562F7EA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237" y="3756511"/>
            <a:ext cx="3908426" cy="27604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DDB51D-DD06-472C-AA4B-86595DEAC4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178" y="-166052"/>
            <a:ext cx="4919822" cy="40241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7ABBE3-89BB-48B0-BEB6-3E972C338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1" y="2724424"/>
            <a:ext cx="243678" cy="2436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B6F939-0C74-43B8-AAED-434A96715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07" y="4115545"/>
            <a:ext cx="966904" cy="8023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F77EF4-2569-49B6-A4CE-C3B1BAE39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6030" y="3453330"/>
            <a:ext cx="487356" cy="478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88FB64-C3C5-4E07-812A-01BD0E8426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63" y="493916"/>
            <a:ext cx="552223" cy="55222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1E5F54-5887-43DB-8D24-B5CAF8E49A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64" y="352310"/>
            <a:ext cx="907129" cy="907129"/>
          </a:xfrm>
          <a:prstGeom prst="rect">
            <a:avLst/>
          </a:prstGeom>
        </p:spPr>
      </p:pic>
      <p:sp>
        <p:nvSpPr>
          <p:cNvPr id="2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C6616C-BE2B-4FDC-A38F-F5BC0EF3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42" y="1296902"/>
            <a:ext cx="20356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b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DEF1A7-6299-4D2B-8974-0D3F4AA7F568}"/>
              </a:ext>
            </a:extLst>
          </p:cNvPr>
          <p:cNvSpPr txBox="1">
            <a:spLocks/>
          </p:cNvSpPr>
          <p:nvPr/>
        </p:nvSpPr>
        <p:spPr>
          <a:xfrm>
            <a:off x="5051233" y="1240885"/>
            <a:ext cx="2035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b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B6B68E-27D7-4E19-B272-F15A4CEF8A43}"/>
              </a:ext>
            </a:extLst>
          </p:cNvPr>
          <p:cNvSpPr txBox="1">
            <a:spLocks/>
          </p:cNvSpPr>
          <p:nvPr/>
        </p:nvSpPr>
        <p:spPr>
          <a:xfrm>
            <a:off x="2817187" y="4352037"/>
            <a:ext cx="2035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b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E05CA2-A2F7-4437-98B8-13059D7C5095}"/>
              </a:ext>
            </a:extLst>
          </p:cNvPr>
          <p:cNvSpPr txBox="1">
            <a:spLocks/>
          </p:cNvSpPr>
          <p:nvPr/>
        </p:nvSpPr>
        <p:spPr>
          <a:xfrm>
            <a:off x="6631678" y="4296020"/>
            <a:ext cx="2035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b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0878" y="168676"/>
            <a:ext cx="1677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B0B9F8E-0C9A-4D4D-B24E-2FA69C9EB407}"/>
              </a:ext>
            </a:extLst>
          </p:cNvPr>
          <p:cNvSpPr/>
          <p:nvPr/>
        </p:nvSpPr>
        <p:spPr>
          <a:xfrm>
            <a:off x="1372304" y="2357768"/>
            <a:ext cx="2901631" cy="10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C96161C-EBFE-4E67-98D0-508B57311184}"/>
              </a:ext>
            </a:extLst>
          </p:cNvPr>
          <p:cNvSpPr/>
          <p:nvPr/>
        </p:nvSpPr>
        <p:spPr>
          <a:xfrm>
            <a:off x="1359883" y="3894717"/>
            <a:ext cx="2901631" cy="10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7450A91-C07B-46BA-81EC-56E6BE535DDD}"/>
              </a:ext>
            </a:extLst>
          </p:cNvPr>
          <p:cNvSpPr/>
          <p:nvPr/>
        </p:nvSpPr>
        <p:spPr>
          <a:xfrm>
            <a:off x="8525916" y="2411285"/>
            <a:ext cx="2856220" cy="10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5765624-9FD3-483F-B5C6-59ECA537D861}"/>
              </a:ext>
            </a:extLst>
          </p:cNvPr>
          <p:cNvSpPr/>
          <p:nvPr/>
        </p:nvSpPr>
        <p:spPr>
          <a:xfrm>
            <a:off x="8525916" y="3769195"/>
            <a:ext cx="2856220" cy="10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900F696-EA41-4748-B3BE-132F30526D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</a:ext>
            </a:extLst>
          </a:blip>
          <a:stretch>
            <a:fillRect/>
          </a:stretch>
        </p:blipFill>
        <p:spPr>
          <a:xfrm>
            <a:off x="3420461" y="1202638"/>
            <a:ext cx="5015706" cy="53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ECE542C-E26A-4C78-ABF8-8F1A0546A6E8}"/>
              </a:ext>
            </a:extLst>
          </p:cNvPr>
          <p:cNvSpPr/>
          <p:nvPr/>
        </p:nvSpPr>
        <p:spPr>
          <a:xfrm>
            <a:off x="4816619" y="2539181"/>
            <a:ext cx="5657849" cy="1400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8C5809A-936F-4F00-87F0-6FC7E36F7165}"/>
              </a:ext>
            </a:extLst>
          </p:cNvPr>
          <p:cNvSpPr/>
          <p:nvPr/>
        </p:nvSpPr>
        <p:spPr>
          <a:xfrm>
            <a:off x="4380375" y="1826991"/>
            <a:ext cx="3133691" cy="815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3200" b="0" i="0" u="none" strike="noStrike" kern="0" cap="none" spc="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r>
              <a:rPr kumimoji="0" lang="en-US" altLang="zh-CN" sz="3200" b="0" i="0" u="none" strike="noStrike" kern="0" cap="none" spc="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3200" b="0" i="0" u="none" strike="noStrike" kern="0" cap="none" spc="5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ABCB79C-28C3-47AC-89CC-31F4533B8327}"/>
              </a:ext>
            </a:extLst>
          </p:cNvPr>
          <p:cNvSpPr/>
          <p:nvPr/>
        </p:nvSpPr>
        <p:spPr>
          <a:xfrm>
            <a:off x="4816619" y="4409400"/>
            <a:ext cx="5657849" cy="1400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72DC6F-D3B9-403E-83CE-2A6C3DC30052}"/>
              </a:ext>
            </a:extLst>
          </p:cNvPr>
          <p:cNvSpPr/>
          <p:nvPr/>
        </p:nvSpPr>
        <p:spPr>
          <a:xfrm>
            <a:off x="4380375" y="3697210"/>
            <a:ext cx="3133691" cy="815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3200" b="0" i="0" u="none" strike="noStrike" kern="0" cap="none" spc="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r>
              <a:rPr kumimoji="0" lang="en-US" altLang="zh-CN" sz="3200" b="0" i="0" u="none" strike="noStrike" kern="0" cap="none" spc="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3200" b="0" i="0" u="none" strike="noStrike" kern="0" cap="none" spc="5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32ACD67-A9D6-445F-B085-968A321F3D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</a:ext>
            </a:extLst>
          </a:blip>
          <a:stretch>
            <a:fillRect/>
          </a:stretch>
        </p:blipFill>
        <p:spPr>
          <a:xfrm>
            <a:off x="689445" y="1315546"/>
            <a:ext cx="3690930" cy="57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7439B3-DDF0-43E2-8731-2AD77C788703}"/>
              </a:ext>
            </a:extLst>
          </p:cNvPr>
          <p:cNvGrpSpPr/>
          <p:nvPr/>
        </p:nvGrpSpPr>
        <p:grpSpPr>
          <a:xfrm>
            <a:off x="1586573" y="4601533"/>
            <a:ext cx="2482005" cy="1259727"/>
            <a:chOff x="303008" y="2478084"/>
            <a:chExt cx="2482005" cy="125972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CD0813-7C5B-4182-9CDA-33DF685C409F}"/>
                </a:ext>
              </a:extLst>
            </p:cNvPr>
            <p:cNvSpPr/>
            <p:nvPr/>
          </p:nvSpPr>
          <p:spPr>
            <a:xfrm>
              <a:off x="858770" y="2478084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188E58-C805-42F7-9AE0-18BB5BCBD8D0}"/>
                </a:ext>
              </a:extLst>
            </p:cNvPr>
            <p:cNvSpPr/>
            <p:nvPr/>
          </p:nvSpPr>
          <p:spPr>
            <a:xfrm>
              <a:off x="303008" y="2876037"/>
              <a:ext cx="24820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926"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BB145C-9EDE-4C85-8462-DF20FC06AF27}"/>
              </a:ext>
            </a:extLst>
          </p:cNvPr>
          <p:cNvGrpSpPr/>
          <p:nvPr/>
        </p:nvGrpSpPr>
        <p:grpSpPr>
          <a:xfrm>
            <a:off x="4895878" y="1905434"/>
            <a:ext cx="2473780" cy="1271648"/>
            <a:chOff x="332534" y="2478084"/>
            <a:chExt cx="2473780" cy="127164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C20818-E572-48F9-9AD9-C0A1F9061942}"/>
                </a:ext>
              </a:extLst>
            </p:cNvPr>
            <p:cNvSpPr/>
            <p:nvPr/>
          </p:nvSpPr>
          <p:spPr>
            <a:xfrm>
              <a:off x="858770" y="2478084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FA6BC-6BC5-4B88-BC4D-04EB0322A902}"/>
                </a:ext>
              </a:extLst>
            </p:cNvPr>
            <p:cNvSpPr/>
            <p:nvPr/>
          </p:nvSpPr>
          <p:spPr>
            <a:xfrm>
              <a:off x="332534" y="2887958"/>
              <a:ext cx="247378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926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1F4929-E15F-48E4-BDFC-74BA53416280}"/>
              </a:ext>
            </a:extLst>
          </p:cNvPr>
          <p:cNvGrpSpPr/>
          <p:nvPr/>
        </p:nvGrpSpPr>
        <p:grpSpPr>
          <a:xfrm>
            <a:off x="8053447" y="4504681"/>
            <a:ext cx="2482006" cy="1271648"/>
            <a:chOff x="345234" y="2478084"/>
            <a:chExt cx="2482006" cy="127164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9585C1-BBB9-4BB7-A888-D0D040A6C9EA}"/>
                </a:ext>
              </a:extLst>
            </p:cNvPr>
            <p:cNvSpPr/>
            <p:nvPr/>
          </p:nvSpPr>
          <p:spPr>
            <a:xfrm>
              <a:off x="858770" y="2478084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F20FF2-E53B-4D12-833A-BB7AF18B9D58}"/>
                </a:ext>
              </a:extLst>
            </p:cNvPr>
            <p:cNvSpPr/>
            <p:nvPr/>
          </p:nvSpPr>
          <p:spPr>
            <a:xfrm>
              <a:off x="345234" y="2887958"/>
              <a:ext cx="248200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926"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518929-4DD9-42D3-BFC9-AA5F2CE6E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293" y="1764396"/>
            <a:ext cx="2553056" cy="19338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1D093E-6505-46EE-9F8D-B213442A1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47" y="1943445"/>
            <a:ext cx="2553056" cy="193384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7283D5-55A5-4286-80DE-02203ADF2B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815" y="2927712"/>
            <a:ext cx="4192396" cy="32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87778" y="64363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cs typeface="+mn-ea"/>
                <a:sym typeface="+mn-lt"/>
                <a:hlinkClick r:id="rId3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cs typeface="+mn-ea"/>
                <a:sym typeface="+mn-lt"/>
                <a:hlinkClick r:id="rId3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cs typeface="+mn-ea"/>
                <a:sym typeface="+mn-lt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cs typeface="+mn-ea"/>
                <a:sym typeface="+mn-lt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cs typeface="+mn-ea"/>
                <a:sym typeface="+mn-lt"/>
              </a:rPr>
              <a:t>/</a:t>
            </a:r>
            <a:endParaRPr lang="en-US" altLang="zh-CN" sz="100" dirty="0" smtClean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6A9604-D56D-437C-83B1-54344F4569FE}"/>
              </a:ext>
            </a:extLst>
          </p:cNvPr>
          <p:cNvGrpSpPr/>
          <p:nvPr/>
        </p:nvGrpSpPr>
        <p:grpSpPr>
          <a:xfrm>
            <a:off x="1398874" y="2462573"/>
            <a:ext cx="2717260" cy="2435575"/>
            <a:chOff x="4601684" y="2187147"/>
            <a:chExt cx="2717260" cy="2435575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30A429-071A-4E45-BB69-63691F4D6EFC}"/>
                </a:ext>
              </a:extLst>
            </p:cNvPr>
            <p:cNvGrpSpPr/>
            <p:nvPr/>
          </p:nvGrpSpPr>
          <p:grpSpPr>
            <a:xfrm>
              <a:off x="4601684" y="3068185"/>
              <a:ext cx="2717260" cy="1554537"/>
              <a:chOff x="4601684" y="3068185"/>
              <a:chExt cx="2717260" cy="155453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452BEA-748F-416C-9157-7515C227C0A9}"/>
                  </a:ext>
                </a:extLst>
              </p:cNvPr>
              <p:cNvSpPr/>
              <p:nvPr/>
            </p:nvSpPr>
            <p:spPr>
              <a:xfrm>
                <a:off x="4601684" y="3068185"/>
                <a:ext cx="2717260" cy="49590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点击添加标题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矩形 3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8D34AB-1DE6-4E4A-A1CA-8E79D034C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1009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lvl="0" algn="ctr">
                  <a:lnSpc>
                    <a:spcPts val="2500"/>
                  </a:lnSpc>
                  <a:defRPr/>
                </a:pPr>
                <a:r>
                  <a:rPr lang="zh-CN" altLang="en-US" sz="12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en-US" altLang="zh-CN" sz="12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C2F760-C47F-424E-86E1-09BCFD31FC00}"/>
                </a:ext>
              </a:extLst>
            </p:cNvPr>
            <p:cNvSpPr/>
            <p:nvPr/>
          </p:nvSpPr>
          <p:spPr>
            <a:xfrm>
              <a:off x="5484815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97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0AA01A-C7D8-457D-9F4B-25D216E001D5}"/>
                </a:ext>
              </a:extLst>
            </p:cNvPr>
            <p:cNvSpPr/>
            <p:nvPr/>
          </p:nvSpPr>
          <p:spPr>
            <a:xfrm>
              <a:off x="5576692" y="2273388"/>
              <a:ext cx="8322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A4A484-6C6A-4F6A-BE50-E7EBF7801AC8}"/>
              </a:ext>
            </a:extLst>
          </p:cNvPr>
          <p:cNvGrpSpPr/>
          <p:nvPr/>
        </p:nvGrpSpPr>
        <p:grpSpPr>
          <a:xfrm>
            <a:off x="8506195" y="3427268"/>
            <a:ext cx="2717260" cy="2435575"/>
            <a:chOff x="4601684" y="2187147"/>
            <a:chExt cx="2717260" cy="2435575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F4B9EA-E385-4E59-BB92-ABDAF2C44684}"/>
                </a:ext>
              </a:extLst>
            </p:cNvPr>
            <p:cNvGrpSpPr/>
            <p:nvPr/>
          </p:nvGrpSpPr>
          <p:grpSpPr>
            <a:xfrm>
              <a:off x="4601684" y="3068185"/>
              <a:ext cx="2717260" cy="1554537"/>
              <a:chOff x="4601684" y="3068185"/>
              <a:chExt cx="2717260" cy="1554537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BC6CDB-F80D-40E7-8594-8E96E18A0F8B}"/>
                  </a:ext>
                </a:extLst>
              </p:cNvPr>
              <p:cNvSpPr/>
              <p:nvPr/>
            </p:nvSpPr>
            <p:spPr>
              <a:xfrm>
                <a:off x="4601684" y="3068185"/>
                <a:ext cx="2717260" cy="49590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点击添加标题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矩形 3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1B1674-B604-4341-A2D5-AE248E2FD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1009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lvl="0" algn="ctr">
                  <a:lnSpc>
                    <a:spcPts val="2500"/>
                  </a:lnSpc>
                  <a:defRPr/>
                </a:pPr>
                <a:r>
                  <a:rPr lang="zh-CN" altLang="en-US" sz="12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en-US" altLang="zh-CN" sz="12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5EFE305-03BC-40BB-B38C-096E06370396}"/>
                </a:ext>
              </a:extLst>
            </p:cNvPr>
            <p:cNvSpPr/>
            <p:nvPr/>
          </p:nvSpPr>
          <p:spPr>
            <a:xfrm>
              <a:off x="5499329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97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D9D593-207C-413F-8CEB-537514B0A80D}"/>
                </a:ext>
              </a:extLst>
            </p:cNvPr>
            <p:cNvSpPr/>
            <p:nvPr/>
          </p:nvSpPr>
          <p:spPr>
            <a:xfrm>
              <a:off x="5576692" y="2273388"/>
              <a:ext cx="8322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4CA733-BC11-44A6-8201-F6EE4612A2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6" y="1083194"/>
            <a:ext cx="7046455" cy="45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AAC15F-5D90-4A04-9818-AD5BDFD37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49B805-E687-41C4-B202-9E9BEE3ED300}"/>
              </a:ext>
            </a:extLst>
          </p:cNvPr>
          <p:cNvGrpSpPr/>
          <p:nvPr/>
        </p:nvGrpSpPr>
        <p:grpSpPr>
          <a:xfrm>
            <a:off x="5245481" y="3387844"/>
            <a:ext cx="7775506" cy="3756813"/>
            <a:chOff x="1630958" y="2790825"/>
            <a:chExt cx="8734340" cy="4220083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846D4A-3D7D-44CC-B08C-42AD987B0773}"/>
                </a:ext>
              </a:extLst>
            </p:cNvPr>
            <p:cNvSpPr/>
            <p:nvPr/>
          </p:nvSpPr>
          <p:spPr>
            <a:xfrm>
              <a:off x="1630958" y="5994461"/>
              <a:ext cx="8734340" cy="1016447"/>
            </a:xfrm>
            <a:custGeom>
              <a:avLst/>
              <a:gdLst>
                <a:gd name="connsiteX0" fmla="*/ 133981 w 9069966"/>
                <a:gd name="connsiteY0" fmla="*/ 1284095 h 2925849"/>
                <a:gd name="connsiteX1" fmla="*/ 322667 w 9069966"/>
                <a:gd name="connsiteY1" fmla="*/ 1095409 h 2925849"/>
                <a:gd name="connsiteX2" fmla="*/ 859695 w 9069966"/>
                <a:gd name="connsiteY2" fmla="*/ 689009 h 2925849"/>
                <a:gd name="connsiteX3" fmla="*/ 2296610 w 9069966"/>
                <a:gd name="connsiteY3" fmla="*/ 151981 h 2925849"/>
                <a:gd name="connsiteX4" fmla="*/ 4052838 w 9069966"/>
                <a:gd name="connsiteY4" fmla="*/ 6838 h 2925849"/>
                <a:gd name="connsiteX5" fmla="*/ 5460724 w 9069966"/>
                <a:gd name="connsiteY5" fmla="*/ 50381 h 2925849"/>
                <a:gd name="connsiteX6" fmla="*/ 6868610 w 9069966"/>
                <a:gd name="connsiteY6" fmla="*/ 282609 h 2925849"/>
                <a:gd name="connsiteX7" fmla="*/ 7753981 w 9069966"/>
                <a:gd name="connsiteY7" fmla="*/ 645467 h 2925849"/>
                <a:gd name="connsiteX8" fmla="*/ 8682895 w 9069966"/>
                <a:gd name="connsiteY8" fmla="*/ 1109924 h 2925849"/>
                <a:gd name="connsiteX9" fmla="*/ 8523238 w 9069966"/>
                <a:gd name="connsiteY9" fmla="*/ 2271067 h 2925849"/>
                <a:gd name="connsiteX10" fmla="*/ 2383695 w 9069966"/>
                <a:gd name="connsiteY10" fmla="*/ 2895181 h 2925849"/>
                <a:gd name="connsiteX11" fmla="*/ 133981 w 9069966"/>
                <a:gd name="connsiteY11" fmla="*/ 1284095 h 2925849"/>
                <a:gd name="connsiteX0" fmla="*/ 55495 w 10119240"/>
                <a:gd name="connsiteY0" fmla="*/ 1916555 h 2901234"/>
                <a:gd name="connsiteX1" fmla="*/ 1371941 w 10119240"/>
                <a:gd name="connsiteY1" fmla="*/ 1095409 h 2901234"/>
                <a:gd name="connsiteX2" fmla="*/ 1908969 w 10119240"/>
                <a:gd name="connsiteY2" fmla="*/ 689009 h 2901234"/>
                <a:gd name="connsiteX3" fmla="*/ 3345884 w 10119240"/>
                <a:gd name="connsiteY3" fmla="*/ 151981 h 2901234"/>
                <a:gd name="connsiteX4" fmla="*/ 5102112 w 10119240"/>
                <a:gd name="connsiteY4" fmla="*/ 6838 h 2901234"/>
                <a:gd name="connsiteX5" fmla="*/ 6509998 w 10119240"/>
                <a:gd name="connsiteY5" fmla="*/ 50381 h 2901234"/>
                <a:gd name="connsiteX6" fmla="*/ 7917884 w 10119240"/>
                <a:gd name="connsiteY6" fmla="*/ 282609 h 2901234"/>
                <a:gd name="connsiteX7" fmla="*/ 8803255 w 10119240"/>
                <a:gd name="connsiteY7" fmla="*/ 645467 h 2901234"/>
                <a:gd name="connsiteX8" fmla="*/ 9732169 w 10119240"/>
                <a:gd name="connsiteY8" fmla="*/ 1109924 h 2901234"/>
                <a:gd name="connsiteX9" fmla="*/ 9572512 w 10119240"/>
                <a:gd name="connsiteY9" fmla="*/ 2271067 h 2901234"/>
                <a:gd name="connsiteX10" fmla="*/ 3432969 w 10119240"/>
                <a:gd name="connsiteY10" fmla="*/ 2895181 h 2901234"/>
                <a:gd name="connsiteX11" fmla="*/ 55495 w 10119240"/>
                <a:gd name="connsiteY11" fmla="*/ 1916555 h 2901234"/>
                <a:gd name="connsiteX0" fmla="*/ 276113 w 10339858"/>
                <a:gd name="connsiteY0" fmla="*/ 1916555 h 2901234"/>
                <a:gd name="connsiteX1" fmla="*/ 411459 w 10339858"/>
                <a:gd name="connsiteY1" fmla="*/ 1194469 h 2901234"/>
                <a:gd name="connsiteX2" fmla="*/ 2129587 w 10339858"/>
                <a:gd name="connsiteY2" fmla="*/ 689009 h 2901234"/>
                <a:gd name="connsiteX3" fmla="*/ 3566502 w 10339858"/>
                <a:gd name="connsiteY3" fmla="*/ 151981 h 2901234"/>
                <a:gd name="connsiteX4" fmla="*/ 5322730 w 10339858"/>
                <a:gd name="connsiteY4" fmla="*/ 6838 h 2901234"/>
                <a:gd name="connsiteX5" fmla="*/ 6730616 w 10339858"/>
                <a:gd name="connsiteY5" fmla="*/ 50381 h 2901234"/>
                <a:gd name="connsiteX6" fmla="*/ 8138502 w 10339858"/>
                <a:gd name="connsiteY6" fmla="*/ 282609 h 2901234"/>
                <a:gd name="connsiteX7" fmla="*/ 9023873 w 10339858"/>
                <a:gd name="connsiteY7" fmla="*/ 645467 h 2901234"/>
                <a:gd name="connsiteX8" fmla="*/ 9952787 w 10339858"/>
                <a:gd name="connsiteY8" fmla="*/ 1109924 h 2901234"/>
                <a:gd name="connsiteX9" fmla="*/ 9793130 w 10339858"/>
                <a:gd name="connsiteY9" fmla="*/ 2271067 h 2901234"/>
                <a:gd name="connsiteX10" fmla="*/ 3653587 w 10339858"/>
                <a:gd name="connsiteY10" fmla="*/ 2895181 h 2901234"/>
                <a:gd name="connsiteX11" fmla="*/ 276113 w 10339858"/>
                <a:gd name="connsiteY11" fmla="*/ 1916555 h 2901234"/>
                <a:gd name="connsiteX0" fmla="*/ 294622 w 10358367"/>
                <a:gd name="connsiteY0" fmla="*/ 1916555 h 2901234"/>
                <a:gd name="connsiteX1" fmla="*/ 429968 w 10358367"/>
                <a:gd name="connsiteY1" fmla="*/ 1194469 h 2901234"/>
                <a:gd name="connsiteX2" fmla="*/ 2148096 w 10358367"/>
                <a:gd name="connsiteY2" fmla="*/ 689009 h 2901234"/>
                <a:gd name="connsiteX3" fmla="*/ 3585011 w 10358367"/>
                <a:gd name="connsiteY3" fmla="*/ 151981 h 2901234"/>
                <a:gd name="connsiteX4" fmla="*/ 5341239 w 10358367"/>
                <a:gd name="connsiteY4" fmla="*/ 6838 h 2901234"/>
                <a:gd name="connsiteX5" fmla="*/ 6749125 w 10358367"/>
                <a:gd name="connsiteY5" fmla="*/ 50381 h 2901234"/>
                <a:gd name="connsiteX6" fmla="*/ 8157011 w 10358367"/>
                <a:gd name="connsiteY6" fmla="*/ 282609 h 2901234"/>
                <a:gd name="connsiteX7" fmla="*/ 9042382 w 10358367"/>
                <a:gd name="connsiteY7" fmla="*/ 645467 h 2901234"/>
                <a:gd name="connsiteX8" fmla="*/ 9971296 w 10358367"/>
                <a:gd name="connsiteY8" fmla="*/ 1109924 h 2901234"/>
                <a:gd name="connsiteX9" fmla="*/ 9811639 w 10358367"/>
                <a:gd name="connsiteY9" fmla="*/ 2271067 h 2901234"/>
                <a:gd name="connsiteX10" fmla="*/ 3672096 w 10358367"/>
                <a:gd name="connsiteY10" fmla="*/ 2895181 h 2901234"/>
                <a:gd name="connsiteX11" fmla="*/ 294622 w 10358367"/>
                <a:gd name="connsiteY11" fmla="*/ 1916555 h 2901234"/>
                <a:gd name="connsiteX0" fmla="*/ 275455 w 10339200"/>
                <a:gd name="connsiteY0" fmla="*/ 1916555 h 2901234"/>
                <a:gd name="connsiteX1" fmla="*/ 410801 w 10339200"/>
                <a:gd name="connsiteY1" fmla="*/ 1194469 h 2901234"/>
                <a:gd name="connsiteX2" fmla="*/ 2113689 w 10339200"/>
                <a:gd name="connsiteY2" fmla="*/ 658529 h 2901234"/>
                <a:gd name="connsiteX3" fmla="*/ 3565844 w 10339200"/>
                <a:gd name="connsiteY3" fmla="*/ 151981 h 2901234"/>
                <a:gd name="connsiteX4" fmla="*/ 5322072 w 10339200"/>
                <a:gd name="connsiteY4" fmla="*/ 6838 h 2901234"/>
                <a:gd name="connsiteX5" fmla="*/ 6729958 w 10339200"/>
                <a:gd name="connsiteY5" fmla="*/ 50381 h 2901234"/>
                <a:gd name="connsiteX6" fmla="*/ 8137844 w 10339200"/>
                <a:gd name="connsiteY6" fmla="*/ 282609 h 2901234"/>
                <a:gd name="connsiteX7" fmla="*/ 9023215 w 10339200"/>
                <a:gd name="connsiteY7" fmla="*/ 645467 h 2901234"/>
                <a:gd name="connsiteX8" fmla="*/ 9952129 w 10339200"/>
                <a:gd name="connsiteY8" fmla="*/ 1109924 h 2901234"/>
                <a:gd name="connsiteX9" fmla="*/ 9792472 w 10339200"/>
                <a:gd name="connsiteY9" fmla="*/ 2271067 h 2901234"/>
                <a:gd name="connsiteX10" fmla="*/ 3652929 w 10339200"/>
                <a:gd name="connsiteY10" fmla="*/ 2895181 h 2901234"/>
                <a:gd name="connsiteX11" fmla="*/ 275455 w 10339200"/>
                <a:gd name="connsiteY11" fmla="*/ 1916555 h 2901234"/>
                <a:gd name="connsiteX0" fmla="*/ 275455 w 10339200"/>
                <a:gd name="connsiteY0" fmla="*/ 1933834 h 2918513"/>
                <a:gd name="connsiteX1" fmla="*/ 410801 w 10339200"/>
                <a:gd name="connsiteY1" fmla="*/ 1211748 h 2918513"/>
                <a:gd name="connsiteX2" fmla="*/ 2113689 w 10339200"/>
                <a:gd name="connsiteY2" fmla="*/ 675808 h 2918513"/>
                <a:gd name="connsiteX3" fmla="*/ 3573464 w 10339200"/>
                <a:gd name="connsiteY3" fmla="*/ 405480 h 2918513"/>
                <a:gd name="connsiteX4" fmla="*/ 5322072 w 10339200"/>
                <a:gd name="connsiteY4" fmla="*/ 24117 h 2918513"/>
                <a:gd name="connsiteX5" fmla="*/ 6729958 w 10339200"/>
                <a:gd name="connsiteY5" fmla="*/ 67660 h 2918513"/>
                <a:gd name="connsiteX6" fmla="*/ 8137844 w 10339200"/>
                <a:gd name="connsiteY6" fmla="*/ 299888 h 2918513"/>
                <a:gd name="connsiteX7" fmla="*/ 9023215 w 10339200"/>
                <a:gd name="connsiteY7" fmla="*/ 662746 h 2918513"/>
                <a:gd name="connsiteX8" fmla="*/ 9952129 w 10339200"/>
                <a:gd name="connsiteY8" fmla="*/ 1127203 h 2918513"/>
                <a:gd name="connsiteX9" fmla="*/ 9792472 w 10339200"/>
                <a:gd name="connsiteY9" fmla="*/ 2288346 h 2918513"/>
                <a:gd name="connsiteX10" fmla="*/ 3652929 w 10339200"/>
                <a:gd name="connsiteY10" fmla="*/ 2912460 h 2918513"/>
                <a:gd name="connsiteX11" fmla="*/ 275455 w 10339200"/>
                <a:gd name="connsiteY11" fmla="*/ 1933834 h 2918513"/>
                <a:gd name="connsiteX0" fmla="*/ 275455 w 10339200"/>
                <a:gd name="connsiteY0" fmla="*/ 1924384 h 2909063"/>
                <a:gd name="connsiteX1" fmla="*/ 410801 w 10339200"/>
                <a:gd name="connsiteY1" fmla="*/ 1202298 h 2909063"/>
                <a:gd name="connsiteX2" fmla="*/ 2113689 w 10339200"/>
                <a:gd name="connsiteY2" fmla="*/ 666358 h 2909063"/>
                <a:gd name="connsiteX3" fmla="*/ 3302001 w 10339200"/>
                <a:gd name="connsiteY3" fmla="*/ 267443 h 2909063"/>
                <a:gd name="connsiteX4" fmla="*/ 5322072 w 10339200"/>
                <a:gd name="connsiteY4" fmla="*/ 14667 h 2909063"/>
                <a:gd name="connsiteX5" fmla="*/ 6729958 w 10339200"/>
                <a:gd name="connsiteY5" fmla="*/ 58210 h 2909063"/>
                <a:gd name="connsiteX6" fmla="*/ 8137844 w 10339200"/>
                <a:gd name="connsiteY6" fmla="*/ 290438 h 2909063"/>
                <a:gd name="connsiteX7" fmla="*/ 9023215 w 10339200"/>
                <a:gd name="connsiteY7" fmla="*/ 653296 h 2909063"/>
                <a:gd name="connsiteX8" fmla="*/ 9952129 w 10339200"/>
                <a:gd name="connsiteY8" fmla="*/ 1117753 h 2909063"/>
                <a:gd name="connsiteX9" fmla="*/ 9792472 w 10339200"/>
                <a:gd name="connsiteY9" fmla="*/ 2278896 h 2909063"/>
                <a:gd name="connsiteX10" fmla="*/ 3652929 w 10339200"/>
                <a:gd name="connsiteY10" fmla="*/ 2903010 h 2909063"/>
                <a:gd name="connsiteX11" fmla="*/ 275455 w 10339200"/>
                <a:gd name="connsiteY11" fmla="*/ 1924384 h 2909063"/>
                <a:gd name="connsiteX0" fmla="*/ 275455 w 10339200"/>
                <a:gd name="connsiteY0" fmla="*/ 1924384 h 2909063"/>
                <a:gd name="connsiteX1" fmla="*/ 410801 w 10339200"/>
                <a:gd name="connsiteY1" fmla="*/ 1202298 h 2909063"/>
                <a:gd name="connsiteX2" fmla="*/ 2113689 w 10339200"/>
                <a:gd name="connsiteY2" fmla="*/ 666358 h 2909063"/>
                <a:gd name="connsiteX3" fmla="*/ 3302001 w 10339200"/>
                <a:gd name="connsiteY3" fmla="*/ 267443 h 2909063"/>
                <a:gd name="connsiteX4" fmla="*/ 5322072 w 10339200"/>
                <a:gd name="connsiteY4" fmla="*/ 14667 h 2909063"/>
                <a:gd name="connsiteX5" fmla="*/ 6729958 w 10339200"/>
                <a:gd name="connsiteY5" fmla="*/ 58210 h 2909063"/>
                <a:gd name="connsiteX6" fmla="*/ 8137844 w 10339200"/>
                <a:gd name="connsiteY6" fmla="*/ 290438 h 2909063"/>
                <a:gd name="connsiteX7" fmla="*/ 9023215 w 10339200"/>
                <a:gd name="connsiteY7" fmla="*/ 653296 h 2909063"/>
                <a:gd name="connsiteX8" fmla="*/ 9952129 w 10339200"/>
                <a:gd name="connsiteY8" fmla="*/ 1117753 h 2909063"/>
                <a:gd name="connsiteX9" fmla="*/ 9792472 w 10339200"/>
                <a:gd name="connsiteY9" fmla="*/ 2278896 h 2909063"/>
                <a:gd name="connsiteX10" fmla="*/ 3652929 w 10339200"/>
                <a:gd name="connsiteY10" fmla="*/ 2903010 h 2909063"/>
                <a:gd name="connsiteX11" fmla="*/ 275455 w 10339200"/>
                <a:gd name="connsiteY11" fmla="*/ 1924384 h 2909063"/>
                <a:gd name="connsiteX0" fmla="*/ 275455 w 10339200"/>
                <a:gd name="connsiteY0" fmla="*/ 1923339 h 2908018"/>
                <a:gd name="connsiteX1" fmla="*/ 410801 w 10339200"/>
                <a:gd name="connsiteY1" fmla="*/ 1201253 h 2908018"/>
                <a:gd name="connsiteX2" fmla="*/ 2113689 w 10339200"/>
                <a:gd name="connsiteY2" fmla="*/ 665313 h 2908018"/>
                <a:gd name="connsiteX3" fmla="*/ 3302001 w 10339200"/>
                <a:gd name="connsiteY3" fmla="*/ 252111 h 2908018"/>
                <a:gd name="connsiteX4" fmla="*/ 5322072 w 10339200"/>
                <a:gd name="connsiteY4" fmla="*/ 13622 h 2908018"/>
                <a:gd name="connsiteX5" fmla="*/ 6729958 w 10339200"/>
                <a:gd name="connsiteY5" fmla="*/ 57165 h 2908018"/>
                <a:gd name="connsiteX6" fmla="*/ 8137844 w 10339200"/>
                <a:gd name="connsiteY6" fmla="*/ 289393 h 2908018"/>
                <a:gd name="connsiteX7" fmla="*/ 9023215 w 10339200"/>
                <a:gd name="connsiteY7" fmla="*/ 652251 h 2908018"/>
                <a:gd name="connsiteX8" fmla="*/ 9952129 w 10339200"/>
                <a:gd name="connsiteY8" fmla="*/ 1116708 h 2908018"/>
                <a:gd name="connsiteX9" fmla="*/ 9792472 w 10339200"/>
                <a:gd name="connsiteY9" fmla="*/ 2277851 h 2908018"/>
                <a:gd name="connsiteX10" fmla="*/ 3652929 w 10339200"/>
                <a:gd name="connsiteY10" fmla="*/ 2901965 h 2908018"/>
                <a:gd name="connsiteX11" fmla="*/ 275455 w 10339200"/>
                <a:gd name="connsiteY11" fmla="*/ 1923339 h 2908018"/>
                <a:gd name="connsiteX0" fmla="*/ 275455 w 10339200"/>
                <a:gd name="connsiteY0" fmla="*/ 1924124 h 2908803"/>
                <a:gd name="connsiteX1" fmla="*/ 410801 w 10339200"/>
                <a:gd name="connsiteY1" fmla="*/ 1202038 h 2908803"/>
                <a:gd name="connsiteX2" fmla="*/ 2113689 w 10339200"/>
                <a:gd name="connsiteY2" fmla="*/ 666098 h 2908803"/>
                <a:gd name="connsiteX3" fmla="*/ 3302001 w 10339200"/>
                <a:gd name="connsiteY3" fmla="*/ 252896 h 2908803"/>
                <a:gd name="connsiteX4" fmla="*/ 3293021 w 10339200"/>
                <a:gd name="connsiteY4" fmla="*/ 263645 h 2908803"/>
                <a:gd name="connsiteX5" fmla="*/ 5322072 w 10339200"/>
                <a:gd name="connsiteY5" fmla="*/ 14407 h 2908803"/>
                <a:gd name="connsiteX6" fmla="*/ 6729958 w 10339200"/>
                <a:gd name="connsiteY6" fmla="*/ 57950 h 2908803"/>
                <a:gd name="connsiteX7" fmla="*/ 8137844 w 10339200"/>
                <a:gd name="connsiteY7" fmla="*/ 290178 h 2908803"/>
                <a:gd name="connsiteX8" fmla="*/ 9023215 w 10339200"/>
                <a:gd name="connsiteY8" fmla="*/ 653036 h 2908803"/>
                <a:gd name="connsiteX9" fmla="*/ 9952129 w 10339200"/>
                <a:gd name="connsiteY9" fmla="*/ 1117493 h 2908803"/>
                <a:gd name="connsiteX10" fmla="*/ 9792472 w 10339200"/>
                <a:gd name="connsiteY10" fmla="*/ 2278636 h 2908803"/>
                <a:gd name="connsiteX11" fmla="*/ 3652929 w 10339200"/>
                <a:gd name="connsiteY11" fmla="*/ 2902750 h 2908803"/>
                <a:gd name="connsiteX12" fmla="*/ 275455 w 10339200"/>
                <a:gd name="connsiteY12" fmla="*/ 1924124 h 2908803"/>
                <a:gd name="connsiteX0" fmla="*/ 275455 w 10339200"/>
                <a:gd name="connsiteY0" fmla="*/ 1917193 h 2901872"/>
                <a:gd name="connsiteX1" fmla="*/ 410801 w 10339200"/>
                <a:gd name="connsiteY1" fmla="*/ 1195107 h 2901872"/>
                <a:gd name="connsiteX2" fmla="*/ 2113689 w 10339200"/>
                <a:gd name="connsiteY2" fmla="*/ 659167 h 2901872"/>
                <a:gd name="connsiteX3" fmla="*/ 3302001 w 10339200"/>
                <a:gd name="connsiteY3" fmla="*/ 245965 h 2901872"/>
                <a:gd name="connsiteX4" fmla="*/ 3750221 w 10339200"/>
                <a:gd name="connsiteY4" fmla="*/ 161464 h 2901872"/>
                <a:gd name="connsiteX5" fmla="*/ 5322072 w 10339200"/>
                <a:gd name="connsiteY5" fmla="*/ 7476 h 2901872"/>
                <a:gd name="connsiteX6" fmla="*/ 6729958 w 10339200"/>
                <a:gd name="connsiteY6" fmla="*/ 51019 h 2901872"/>
                <a:gd name="connsiteX7" fmla="*/ 8137844 w 10339200"/>
                <a:gd name="connsiteY7" fmla="*/ 283247 h 2901872"/>
                <a:gd name="connsiteX8" fmla="*/ 9023215 w 10339200"/>
                <a:gd name="connsiteY8" fmla="*/ 646105 h 2901872"/>
                <a:gd name="connsiteX9" fmla="*/ 9952129 w 10339200"/>
                <a:gd name="connsiteY9" fmla="*/ 1110562 h 2901872"/>
                <a:gd name="connsiteX10" fmla="*/ 9792472 w 10339200"/>
                <a:gd name="connsiteY10" fmla="*/ 2271705 h 2901872"/>
                <a:gd name="connsiteX11" fmla="*/ 3652929 w 10339200"/>
                <a:gd name="connsiteY11" fmla="*/ 2895819 h 2901872"/>
                <a:gd name="connsiteX12" fmla="*/ 275455 w 10339200"/>
                <a:gd name="connsiteY12" fmla="*/ 1917193 h 2901872"/>
                <a:gd name="connsiteX0" fmla="*/ 275455 w 10339200"/>
                <a:gd name="connsiteY0" fmla="*/ 1917193 h 2901872"/>
                <a:gd name="connsiteX1" fmla="*/ 410801 w 10339200"/>
                <a:gd name="connsiteY1" fmla="*/ 1195107 h 2901872"/>
                <a:gd name="connsiteX2" fmla="*/ 2113689 w 10339200"/>
                <a:gd name="connsiteY2" fmla="*/ 659167 h 2901872"/>
                <a:gd name="connsiteX3" fmla="*/ 2768601 w 10339200"/>
                <a:gd name="connsiteY3" fmla="*/ 407890 h 2901872"/>
                <a:gd name="connsiteX4" fmla="*/ 3750221 w 10339200"/>
                <a:gd name="connsiteY4" fmla="*/ 161464 h 2901872"/>
                <a:gd name="connsiteX5" fmla="*/ 5322072 w 10339200"/>
                <a:gd name="connsiteY5" fmla="*/ 7476 h 2901872"/>
                <a:gd name="connsiteX6" fmla="*/ 6729958 w 10339200"/>
                <a:gd name="connsiteY6" fmla="*/ 51019 h 2901872"/>
                <a:gd name="connsiteX7" fmla="*/ 8137844 w 10339200"/>
                <a:gd name="connsiteY7" fmla="*/ 283247 h 2901872"/>
                <a:gd name="connsiteX8" fmla="*/ 9023215 w 10339200"/>
                <a:gd name="connsiteY8" fmla="*/ 646105 h 2901872"/>
                <a:gd name="connsiteX9" fmla="*/ 9952129 w 10339200"/>
                <a:gd name="connsiteY9" fmla="*/ 1110562 h 2901872"/>
                <a:gd name="connsiteX10" fmla="*/ 9792472 w 10339200"/>
                <a:gd name="connsiteY10" fmla="*/ 2271705 h 2901872"/>
                <a:gd name="connsiteX11" fmla="*/ 3652929 w 10339200"/>
                <a:gd name="connsiteY11" fmla="*/ 2895819 h 2901872"/>
                <a:gd name="connsiteX12" fmla="*/ 275455 w 10339200"/>
                <a:gd name="connsiteY12" fmla="*/ 1917193 h 2901872"/>
                <a:gd name="connsiteX0" fmla="*/ 275455 w 10339200"/>
                <a:gd name="connsiteY0" fmla="*/ 1916507 h 2901186"/>
                <a:gd name="connsiteX1" fmla="*/ 410801 w 10339200"/>
                <a:gd name="connsiteY1" fmla="*/ 1194421 h 2901186"/>
                <a:gd name="connsiteX2" fmla="*/ 2113689 w 10339200"/>
                <a:gd name="connsiteY2" fmla="*/ 658481 h 2901186"/>
                <a:gd name="connsiteX3" fmla="*/ 2768601 w 10339200"/>
                <a:gd name="connsiteY3" fmla="*/ 407204 h 2901186"/>
                <a:gd name="connsiteX4" fmla="*/ 3774033 w 10339200"/>
                <a:gd name="connsiteY4" fmla="*/ 151253 h 2901186"/>
                <a:gd name="connsiteX5" fmla="*/ 5322072 w 10339200"/>
                <a:gd name="connsiteY5" fmla="*/ 6790 h 2901186"/>
                <a:gd name="connsiteX6" fmla="*/ 6729958 w 10339200"/>
                <a:gd name="connsiteY6" fmla="*/ 50333 h 2901186"/>
                <a:gd name="connsiteX7" fmla="*/ 8137844 w 10339200"/>
                <a:gd name="connsiteY7" fmla="*/ 282561 h 2901186"/>
                <a:gd name="connsiteX8" fmla="*/ 9023215 w 10339200"/>
                <a:gd name="connsiteY8" fmla="*/ 645419 h 2901186"/>
                <a:gd name="connsiteX9" fmla="*/ 9952129 w 10339200"/>
                <a:gd name="connsiteY9" fmla="*/ 1109876 h 2901186"/>
                <a:gd name="connsiteX10" fmla="*/ 9792472 w 10339200"/>
                <a:gd name="connsiteY10" fmla="*/ 2271019 h 2901186"/>
                <a:gd name="connsiteX11" fmla="*/ 3652929 w 10339200"/>
                <a:gd name="connsiteY11" fmla="*/ 2895133 h 2901186"/>
                <a:gd name="connsiteX12" fmla="*/ 275455 w 10339200"/>
                <a:gd name="connsiteY12" fmla="*/ 1916507 h 2901186"/>
                <a:gd name="connsiteX0" fmla="*/ 275455 w 10339200"/>
                <a:gd name="connsiteY0" fmla="*/ 1916507 h 2901186"/>
                <a:gd name="connsiteX1" fmla="*/ 410801 w 10339200"/>
                <a:gd name="connsiteY1" fmla="*/ 1194421 h 2901186"/>
                <a:gd name="connsiteX2" fmla="*/ 2113689 w 10339200"/>
                <a:gd name="connsiteY2" fmla="*/ 658481 h 2901186"/>
                <a:gd name="connsiteX3" fmla="*/ 2768601 w 10339200"/>
                <a:gd name="connsiteY3" fmla="*/ 407204 h 2901186"/>
                <a:gd name="connsiteX4" fmla="*/ 3774033 w 10339200"/>
                <a:gd name="connsiteY4" fmla="*/ 151253 h 2901186"/>
                <a:gd name="connsiteX5" fmla="*/ 5322072 w 10339200"/>
                <a:gd name="connsiteY5" fmla="*/ 6790 h 2901186"/>
                <a:gd name="connsiteX6" fmla="*/ 6729958 w 10339200"/>
                <a:gd name="connsiteY6" fmla="*/ 50333 h 2901186"/>
                <a:gd name="connsiteX7" fmla="*/ 8137844 w 10339200"/>
                <a:gd name="connsiteY7" fmla="*/ 282561 h 2901186"/>
                <a:gd name="connsiteX8" fmla="*/ 9023215 w 10339200"/>
                <a:gd name="connsiteY8" fmla="*/ 645419 h 2901186"/>
                <a:gd name="connsiteX9" fmla="*/ 9952129 w 10339200"/>
                <a:gd name="connsiteY9" fmla="*/ 1109876 h 2901186"/>
                <a:gd name="connsiteX10" fmla="*/ 9792472 w 10339200"/>
                <a:gd name="connsiteY10" fmla="*/ 2271019 h 2901186"/>
                <a:gd name="connsiteX11" fmla="*/ 3652929 w 10339200"/>
                <a:gd name="connsiteY11" fmla="*/ 2895133 h 2901186"/>
                <a:gd name="connsiteX12" fmla="*/ 275455 w 10339200"/>
                <a:gd name="connsiteY12" fmla="*/ 1916507 h 2901186"/>
                <a:gd name="connsiteX0" fmla="*/ 275455 w 10339200"/>
                <a:gd name="connsiteY0" fmla="*/ 1878569 h 2863248"/>
                <a:gd name="connsiteX1" fmla="*/ 410801 w 10339200"/>
                <a:gd name="connsiteY1" fmla="*/ 1156483 h 2863248"/>
                <a:gd name="connsiteX2" fmla="*/ 2113689 w 10339200"/>
                <a:gd name="connsiteY2" fmla="*/ 620543 h 2863248"/>
                <a:gd name="connsiteX3" fmla="*/ 2768601 w 10339200"/>
                <a:gd name="connsiteY3" fmla="*/ 369266 h 2863248"/>
                <a:gd name="connsiteX4" fmla="*/ 3774033 w 10339200"/>
                <a:gd name="connsiteY4" fmla="*/ 113315 h 2863248"/>
                <a:gd name="connsiteX5" fmla="*/ 5336360 w 10339200"/>
                <a:gd name="connsiteY5" fmla="*/ 40289 h 2863248"/>
                <a:gd name="connsiteX6" fmla="*/ 6729958 w 10339200"/>
                <a:gd name="connsiteY6" fmla="*/ 12395 h 2863248"/>
                <a:gd name="connsiteX7" fmla="*/ 8137844 w 10339200"/>
                <a:gd name="connsiteY7" fmla="*/ 244623 h 2863248"/>
                <a:gd name="connsiteX8" fmla="*/ 9023215 w 10339200"/>
                <a:gd name="connsiteY8" fmla="*/ 607481 h 2863248"/>
                <a:gd name="connsiteX9" fmla="*/ 9952129 w 10339200"/>
                <a:gd name="connsiteY9" fmla="*/ 1071938 h 2863248"/>
                <a:gd name="connsiteX10" fmla="*/ 9792472 w 10339200"/>
                <a:gd name="connsiteY10" fmla="*/ 2233081 h 2863248"/>
                <a:gd name="connsiteX11" fmla="*/ 3652929 w 10339200"/>
                <a:gd name="connsiteY11" fmla="*/ 2857195 h 2863248"/>
                <a:gd name="connsiteX12" fmla="*/ 275455 w 10339200"/>
                <a:gd name="connsiteY12" fmla="*/ 1878569 h 2863248"/>
                <a:gd name="connsiteX0" fmla="*/ 275455 w 10339200"/>
                <a:gd name="connsiteY0" fmla="*/ 1912533 h 2897212"/>
                <a:gd name="connsiteX1" fmla="*/ 410801 w 10339200"/>
                <a:gd name="connsiteY1" fmla="*/ 1190447 h 2897212"/>
                <a:gd name="connsiteX2" fmla="*/ 2113689 w 10339200"/>
                <a:gd name="connsiteY2" fmla="*/ 654507 h 2897212"/>
                <a:gd name="connsiteX3" fmla="*/ 2768601 w 10339200"/>
                <a:gd name="connsiteY3" fmla="*/ 403230 h 2897212"/>
                <a:gd name="connsiteX4" fmla="*/ 3774033 w 10339200"/>
                <a:gd name="connsiteY4" fmla="*/ 147279 h 2897212"/>
                <a:gd name="connsiteX5" fmla="*/ 5350648 w 10339200"/>
                <a:gd name="connsiteY5" fmla="*/ 7578 h 2897212"/>
                <a:gd name="connsiteX6" fmla="*/ 6729958 w 10339200"/>
                <a:gd name="connsiteY6" fmla="*/ 46359 h 2897212"/>
                <a:gd name="connsiteX7" fmla="*/ 8137844 w 10339200"/>
                <a:gd name="connsiteY7" fmla="*/ 278587 h 2897212"/>
                <a:gd name="connsiteX8" fmla="*/ 9023215 w 10339200"/>
                <a:gd name="connsiteY8" fmla="*/ 641445 h 2897212"/>
                <a:gd name="connsiteX9" fmla="*/ 9952129 w 10339200"/>
                <a:gd name="connsiteY9" fmla="*/ 1105902 h 2897212"/>
                <a:gd name="connsiteX10" fmla="*/ 9792472 w 10339200"/>
                <a:gd name="connsiteY10" fmla="*/ 2267045 h 2897212"/>
                <a:gd name="connsiteX11" fmla="*/ 3652929 w 10339200"/>
                <a:gd name="connsiteY11" fmla="*/ 2891159 h 2897212"/>
                <a:gd name="connsiteX12" fmla="*/ 275455 w 10339200"/>
                <a:gd name="connsiteY12" fmla="*/ 1912533 h 2897212"/>
                <a:gd name="connsiteX0" fmla="*/ 275455 w 10339200"/>
                <a:gd name="connsiteY0" fmla="*/ 1905765 h 2890444"/>
                <a:gd name="connsiteX1" fmla="*/ 410801 w 10339200"/>
                <a:gd name="connsiteY1" fmla="*/ 1183679 h 2890444"/>
                <a:gd name="connsiteX2" fmla="*/ 2113689 w 10339200"/>
                <a:gd name="connsiteY2" fmla="*/ 647739 h 2890444"/>
                <a:gd name="connsiteX3" fmla="*/ 2768601 w 10339200"/>
                <a:gd name="connsiteY3" fmla="*/ 396462 h 2890444"/>
                <a:gd name="connsiteX4" fmla="*/ 3774033 w 10339200"/>
                <a:gd name="connsiteY4" fmla="*/ 140511 h 2890444"/>
                <a:gd name="connsiteX5" fmla="*/ 5350648 w 10339200"/>
                <a:gd name="connsiteY5" fmla="*/ 810 h 2890444"/>
                <a:gd name="connsiteX6" fmla="*/ 6734721 w 10339200"/>
                <a:gd name="connsiteY6" fmla="*/ 91978 h 2890444"/>
                <a:gd name="connsiteX7" fmla="*/ 8137844 w 10339200"/>
                <a:gd name="connsiteY7" fmla="*/ 271819 h 2890444"/>
                <a:gd name="connsiteX8" fmla="*/ 9023215 w 10339200"/>
                <a:gd name="connsiteY8" fmla="*/ 634677 h 2890444"/>
                <a:gd name="connsiteX9" fmla="*/ 9952129 w 10339200"/>
                <a:gd name="connsiteY9" fmla="*/ 1099134 h 2890444"/>
                <a:gd name="connsiteX10" fmla="*/ 9792472 w 10339200"/>
                <a:gd name="connsiteY10" fmla="*/ 2260277 h 2890444"/>
                <a:gd name="connsiteX11" fmla="*/ 3652929 w 10339200"/>
                <a:gd name="connsiteY11" fmla="*/ 2884391 h 2890444"/>
                <a:gd name="connsiteX12" fmla="*/ 275455 w 10339200"/>
                <a:gd name="connsiteY12" fmla="*/ 1905765 h 2890444"/>
                <a:gd name="connsiteX0" fmla="*/ 275455 w 10339200"/>
                <a:gd name="connsiteY0" fmla="*/ 1909318 h 2893997"/>
                <a:gd name="connsiteX1" fmla="*/ 410801 w 10339200"/>
                <a:gd name="connsiteY1" fmla="*/ 1187232 h 2893997"/>
                <a:gd name="connsiteX2" fmla="*/ 2113689 w 10339200"/>
                <a:gd name="connsiteY2" fmla="*/ 651292 h 2893997"/>
                <a:gd name="connsiteX3" fmla="*/ 2768601 w 10339200"/>
                <a:gd name="connsiteY3" fmla="*/ 400015 h 2893997"/>
                <a:gd name="connsiteX4" fmla="*/ 3774033 w 10339200"/>
                <a:gd name="connsiteY4" fmla="*/ 144064 h 2893997"/>
                <a:gd name="connsiteX5" fmla="*/ 5350648 w 10339200"/>
                <a:gd name="connsiteY5" fmla="*/ 4363 h 2893997"/>
                <a:gd name="connsiteX6" fmla="*/ 6734721 w 10339200"/>
                <a:gd name="connsiteY6" fmla="*/ 57431 h 2893997"/>
                <a:gd name="connsiteX7" fmla="*/ 8137844 w 10339200"/>
                <a:gd name="connsiteY7" fmla="*/ 275372 h 2893997"/>
                <a:gd name="connsiteX8" fmla="*/ 9023215 w 10339200"/>
                <a:gd name="connsiteY8" fmla="*/ 638230 h 2893997"/>
                <a:gd name="connsiteX9" fmla="*/ 9952129 w 10339200"/>
                <a:gd name="connsiteY9" fmla="*/ 1102687 h 2893997"/>
                <a:gd name="connsiteX10" fmla="*/ 9792472 w 10339200"/>
                <a:gd name="connsiteY10" fmla="*/ 2263830 h 2893997"/>
                <a:gd name="connsiteX11" fmla="*/ 3652929 w 10339200"/>
                <a:gd name="connsiteY11" fmla="*/ 2887944 h 2893997"/>
                <a:gd name="connsiteX12" fmla="*/ 275455 w 10339200"/>
                <a:gd name="connsiteY12" fmla="*/ 1909318 h 2893997"/>
                <a:gd name="connsiteX0" fmla="*/ 275455 w 10339200"/>
                <a:gd name="connsiteY0" fmla="*/ 1911163 h 2895842"/>
                <a:gd name="connsiteX1" fmla="*/ 410801 w 10339200"/>
                <a:gd name="connsiteY1" fmla="*/ 1189077 h 2895842"/>
                <a:gd name="connsiteX2" fmla="*/ 2113689 w 10339200"/>
                <a:gd name="connsiteY2" fmla="*/ 653137 h 2895842"/>
                <a:gd name="connsiteX3" fmla="*/ 2768601 w 10339200"/>
                <a:gd name="connsiteY3" fmla="*/ 401860 h 2895842"/>
                <a:gd name="connsiteX4" fmla="*/ 3774033 w 10339200"/>
                <a:gd name="connsiteY4" fmla="*/ 145909 h 2895842"/>
                <a:gd name="connsiteX5" fmla="*/ 5350648 w 10339200"/>
                <a:gd name="connsiteY5" fmla="*/ 6208 h 2895842"/>
                <a:gd name="connsiteX6" fmla="*/ 6734721 w 10339200"/>
                <a:gd name="connsiteY6" fmla="*/ 59276 h 2895842"/>
                <a:gd name="connsiteX7" fmla="*/ 8137844 w 10339200"/>
                <a:gd name="connsiteY7" fmla="*/ 277217 h 2895842"/>
                <a:gd name="connsiteX8" fmla="*/ 9023215 w 10339200"/>
                <a:gd name="connsiteY8" fmla="*/ 640075 h 2895842"/>
                <a:gd name="connsiteX9" fmla="*/ 9952129 w 10339200"/>
                <a:gd name="connsiteY9" fmla="*/ 1104532 h 2895842"/>
                <a:gd name="connsiteX10" fmla="*/ 9792472 w 10339200"/>
                <a:gd name="connsiteY10" fmla="*/ 2265675 h 2895842"/>
                <a:gd name="connsiteX11" fmla="*/ 3652929 w 10339200"/>
                <a:gd name="connsiteY11" fmla="*/ 2889789 h 2895842"/>
                <a:gd name="connsiteX12" fmla="*/ 275455 w 10339200"/>
                <a:gd name="connsiteY12" fmla="*/ 1911163 h 2895842"/>
                <a:gd name="connsiteX0" fmla="*/ 275455 w 10339200"/>
                <a:gd name="connsiteY0" fmla="*/ 1910912 h 2895591"/>
                <a:gd name="connsiteX1" fmla="*/ 410801 w 10339200"/>
                <a:gd name="connsiteY1" fmla="*/ 1188826 h 2895591"/>
                <a:gd name="connsiteX2" fmla="*/ 2113689 w 10339200"/>
                <a:gd name="connsiteY2" fmla="*/ 652886 h 2895591"/>
                <a:gd name="connsiteX3" fmla="*/ 2768601 w 10339200"/>
                <a:gd name="connsiteY3" fmla="*/ 401609 h 2895591"/>
                <a:gd name="connsiteX4" fmla="*/ 3774033 w 10339200"/>
                <a:gd name="connsiteY4" fmla="*/ 145658 h 2895591"/>
                <a:gd name="connsiteX5" fmla="*/ 5350648 w 10339200"/>
                <a:gd name="connsiteY5" fmla="*/ 5957 h 2895591"/>
                <a:gd name="connsiteX6" fmla="*/ 6734721 w 10339200"/>
                <a:gd name="connsiteY6" fmla="*/ 59025 h 2895591"/>
                <a:gd name="connsiteX7" fmla="*/ 8123556 w 10339200"/>
                <a:gd name="connsiteY7" fmla="*/ 353166 h 2895591"/>
                <a:gd name="connsiteX8" fmla="*/ 9023215 w 10339200"/>
                <a:gd name="connsiteY8" fmla="*/ 639824 h 2895591"/>
                <a:gd name="connsiteX9" fmla="*/ 9952129 w 10339200"/>
                <a:gd name="connsiteY9" fmla="*/ 1104281 h 2895591"/>
                <a:gd name="connsiteX10" fmla="*/ 9792472 w 10339200"/>
                <a:gd name="connsiteY10" fmla="*/ 2265424 h 2895591"/>
                <a:gd name="connsiteX11" fmla="*/ 3652929 w 10339200"/>
                <a:gd name="connsiteY11" fmla="*/ 2889538 h 2895591"/>
                <a:gd name="connsiteX12" fmla="*/ 275455 w 10339200"/>
                <a:gd name="connsiteY12" fmla="*/ 1910912 h 2895591"/>
                <a:gd name="connsiteX0" fmla="*/ 275455 w 10339200"/>
                <a:gd name="connsiteY0" fmla="*/ 1910028 h 2894707"/>
                <a:gd name="connsiteX1" fmla="*/ 410801 w 10339200"/>
                <a:gd name="connsiteY1" fmla="*/ 1187942 h 2894707"/>
                <a:gd name="connsiteX2" fmla="*/ 2113689 w 10339200"/>
                <a:gd name="connsiteY2" fmla="*/ 652002 h 2894707"/>
                <a:gd name="connsiteX3" fmla="*/ 2768601 w 10339200"/>
                <a:gd name="connsiteY3" fmla="*/ 400725 h 2894707"/>
                <a:gd name="connsiteX4" fmla="*/ 3774033 w 10339200"/>
                <a:gd name="connsiteY4" fmla="*/ 144774 h 2894707"/>
                <a:gd name="connsiteX5" fmla="*/ 5350648 w 10339200"/>
                <a:gd name="connsiteY5" fmla="*/ 5073 h 2894707"/>
                <a:gd name="connsiteX6" fmla="*/ 6734721 w 10339200"/>
                <a:gd name="connsiteY6" fmla="*/ 58141 h 2894707"/>
                <a:gd name="connsiteX7" fmla="*/ 8123556 w 10339200"/>
                <a:gd name="connsiteY7" fmla="*/ 314182 h 2894707"/>
                <a:gd name="connsiteX8" fmla="*/ 9023215 w 10339200"/>
                <a:gd name="connsiteY8" fmla="*/ 638940 h 2894707"/>
                <a:gd name="connsiteX9" fmla="*/ 9952129 w 10339200"/>
                <a:gd name="connsiteY9" fmla="*/ 1103397 h 2894707"/>
                <a:gd name="connsiteX10" fmla="*/ 9792472 w 10339200"/>
                <a:gd name="connsiteY10" fmla="*/ 2264540 h 2894707"/>
                <a:gd name="connsiteX11" fmla="*/ 3652929 w 10339200"/>
                <a:gd name="connsiteY11" fmla="*/ 2888654 h 2894707"/>
                <a:gd name="connsiteX12" fmla="*/ 275455 w 10339200"/>
                <a:gd name="connsiteY12" fmla="*/ 1910028 h 2894707"/>
                <a:gd name="connsiteX0" fmla="*/ 275455 w 10339200"/>
                <a:gd name="connsiteY0" fmla="*/ 1910028 h 2894707"/>
                <a:gd name="connsiteX1" fmla="*/ 410801 w 10339200"/>
                <a:gd name="connsiteY1" fmla="*/ 1187942 h 2894707"/>
                <a:gd name="connsiteX2" fmla="*/ 2113689 w 10339200"/>
                <a:gd name="connsiteY2" fmla="*/ 652002 h 2894707"/>
                <a:gd name="connsiteX3" fmla="*/ 2768601 w 10339200"/>
                <a:gd name="connsiteY3" fmla="*/ 400725 h 2894707"/>
                <a:gd name="connsiteX4" fmla="*/ 3774033 w 10339200"/>
                <a:gd name="connsiteY4" fmla="*/ 144774 h 2894707"/>
                <a:gd name="connsiteX5" fmla="*/ 5350648 w 10339200"/>
                <a:gd name="connsiteY5" fmla="*/ 5073 h 2894707"/>
                <a:gd name="connsiteX6" fmla="*/ 6734721 w 10339200"/>
                <a:gd name="connsiteY6" fmla="*/ 58141 h 2894707"/>
                <a:gd name="connsiteX7" fmla="*/ 8123556 w 10339200"/>
                <a:gd name="connsiteY7" fmla="*/ 314182 h 2894707"/>
                <a:gd name="connsiteX8" fmla="*/ 9023215 w 10339200"/>
                <a:gd name="connsiteY8" fmla="*/ 638940 h 2894707"/>
                <a:gd name="connsiteX9" fmla="*/ 9952129 w 10339200"/>
                <a:gd name="connsiteY9" fmla="*/ 1103397 h 2894707"/>
                <a:gd name="connsiteX10" fmla="*/ 9792472 w 10339200"/>
                <a:gd name="connsiteY10" fmla="*/ 2264540 h 2894707"/>
                <a:gd name="connsiteX11" fmla="*/ 3652929 w 10339200"/>
                <a:gd name="connsiteY11" fmla="*/ 2888654 h 2894707"/>
                <a:gd name="connsiteX12" fmla="*/ 275455 w 10339200"/>
                <a:gd name="connsiteY12" fmla="*/ 1910028 h 2894707"/>
                <a:gd name="connsiteX0" fmla="*/ 275455 w 10339200"/>
                <a:gd name="connsiteY0" fmla="*/ 1909654 h 2894333"/>
                <a:gd name="connsiteX1" fmla="*/ 410801 w 10339200"/>
                <a:gd name="connsiteY1" fmla="*/ 1187568 h 2894333"/>
                <a:gd name="connsiteX2" fmla="*/ 2113689 w 10339200"/>
                <a:gd name="connsiteY2" fmla="*/ 651628 h 2894333"/>
                <a:gd name="connsiteX3" fmla="*/ 2768601 w 10339200"/>
                <a:gd name="connsiteY3" fmla="*/ 400351 h 2894333"/>
                <a:gd name="connsiteX4" fmla="*/ 3774033 w 10339200"/>
                <a:gd name="connsiteY4" fmla="*/ 144400 h 2894333"/>
                <a:gd name="connsiteX5" fmla="*/ 5350648 w 10339200"/>
                <a:gd name="connsiteY5" fmla="*/ 4699 h 2894333"/>
                <a:gd name="connsiteX6" fmla="*/ 6734721 w 10339200"/>
                <a:gd name="connsiteY6" fmla="*/ 57767 h 2894333"/>
                <a:gd name="connsiteX7" fmla="*/ 8133081 w 10339200"/>
                <a:gd name="connsiteY7" fmla="*/ 294758 h 2894333"/>
                <a:gd name="connsiteX8" fmla="*/ 9023215 w 10339200"/>
                <a:gd name="connsiteY8" fmla="*/ 638566 h 2894333"/>
                <a:gd name="connsiteX9" fmla="*/ 9952129 w 10339200"/>
                <a:gd name="connsiteY9" fmla="*/ 1103023 h 2894333"/>
                <a:gd name="connsiteX10" fmla="*/ 9792472 w 10339200"/>
                <a:gd name="connsiteY10" fmla="*/ 2264166 h 2894333"/>
                <a:gd name="connsiteX11" fmla="*/ 3652929 w 10339200"/>
                <a:gd name="connsiteY11" fmla="*/ 2888280 h 2894333"/>
                <a:gd name="connsiteX12" fmla="*/ 275455 w 10339200"/>
                <a:gd name="connsiteY12" fmla="*/ 1909654 h 2894333"/>
                <a:gd name="connsiteX0" fmla="*/ 275455 w 10339200"/>
                <a:gd name="connsiteY0" fmla="*/ 1909654 h 2894333"/>
                <a:gd name="connsiteX1" fmla="*/ 410801 w 10339200"/>
                <a:gd name="connsiteY1" fmla="*/ 1187568 h 2894333"/>
                <a:gd name="connsiteX2" fmla="*/ 2113689 w 10339200"/>
                <a:gd name="connsiteY2" fmla="*/ 651628 h 2894333"/>
                <a:gd name="connsiteX3" fmla="*/ 2768601 w 10339200"/>
                <a:gd name="connsiteY3" fmla="*/ 400351 h 2894333"/>
                <a:gd name="connsiteX4" fmla="*/ 3774033 w 10339200"/>
                <a:gd name="connsiteY4" fmla="*/ 144400 h 2894333"/>
                <a:gd name="connsiteX5" fmla="*/ 5350648 w 10339200"/>
                <a:gd name="connsiteY5" fmla="*/ 4699 h 2894333"/>
                <a:gd name="connsiteX6" fmla="*/ 6734721 w 10339200"/>
                <a:gd name="connsiteY6" fmla="*/ 57767 h 2894333"/>
                <a:gd name="connsiteX7" fmla="*/ 8133081 w 10339200"/>
                <a:gd name="connsiteY7" fmla="*/ 294758 h 2894333"/>
                <a:gd name="connsiteX8" fmla="*/ 9023215 w 10339200"/>
                <a:gd name="connsiteY8" fmla="*/ 638566 h 2894333"/>
                <a:gd name="connsiteX9" fmla="*/ 9952129 w 10339200"/>
                <a:gd name="connsiteY9" fmla="*/ 1103023 h 2894333"/>
                <a:gd name="connsiteX10" fmla="*/ 9792472 w 10339200"/>
                <a:gd name="connsiteY10" fmla="*/ 2264166 h 2894333"/>
                <a:gd name="connsiteX11" fmla="*/ 3652929 w 10339200"/>
                <a:gd name="connsiteY11" fmla="*/ 2888280 h 2894333"/>
                <a:gd name="connsiteX12" fmla="*/ 275455 w 10339200"/>
                <a:gd name="connsiteY12" fmla="*/ 1909654 h 2894333"/>
                <a:gd name="connsiteX0" fmla="*/ 275455 w 10339650"/>
                <a:gd name="connsiteY0" fmla="*/ 1909654 h 2894333"/>
                <a:gd name="connsiteX1" fmla="*/ 410801 w 10339650"/>
                <a:gd name="connsiteY1" fmla="*/ 1187568 h 2894333"/>
                <a:gd name="connsiteX2" fmla="*/ 2113689 w 10339650"/>
                <a:gd name="connsiteY2" fmla="*/ 651628 h 2894333"/>
                <a:gd name="connsiteX3" fmla="*/ 2768601 w 10339650"/>
                <a:gd name="connsiteY3" fmla="*/ 400351 h 2894333"/>
                <a:gd name="connsiteX4" fmla="*/ 3774033 w 10339650"/>
                <a:gd name="connsiteY4" fmla="*/ 144400 h 2894333"/>
                <a:gd name="connsiteX5" fmla="*/ 5350648 w 10339650"/>
                <a:gd name="connsiteY5" fmla="*/ 4699 h 2894333"/>
                <a:gd name="connsiteX6" fmla="*/ 6734721 w 10339650"/>
                <a:gd name="connsiteY6" fmla="*/ 57767 h 2894333"/>
                <a:gd name="connsiteX7" fmla="*/ 8133081 w 10339650"/>
                <a:gd name="connsiteY7" fmla="*/ 294758 h 2894333"/>
                <a:gd name="connsiteX8" fmla="*/ 9013690 w 10339650"/>
                <a:gd name="connsiteY8" fmla="*/ 719529 h 2894333"/>
                <a:gd name="connsiteX9" fmla="*/ 9952129 w 10339650"/>
                <a:gd name="connsiteY9" fmla="*/ 1103023 h 2894333"/>
                <a:gd name="connsiteX10" fmla="*/ 9792472 w 10339650"/>
                <a:gd name="connsiteY10" fmla="*/ 2264166 h 2894333"/>
                <a:gd name="connsiteX11" fmla="*/ 3652929 w 10339650"/>
                <a:gd name="connsiteY11" fmla="*/ 2888280 h 2894333"/>
                <a:gd name="connsiteX12" fmla="*/ 275455 w 10339650"/>
                <a:gd name="connsiteY12" fmla="*/ 1909654 h 2894333"/>
                <a:gd name="connsiteX0" fmla="*/ 275455 w 10334060"/>
                <a:gd name="connsiteY0" fmla="*/ 1909654 h 2894333"/>
                <a:gd name="connsiteX1" fmla="*/ 410801 w 10334060"/>
                <a:gd name="connsiteY1" fmla="*/ 1187568 h 2894333"/>
                <a:gd name="connsiteX2" fmla="*/ 2113689 w 10334060"/>
                <a:gd name="connsiteY2" fmla="*/ 651628 h 2894333"/>
                <a:gd name="connsiteX3" fmla="*/ 2768601 w 10334060"/>
                <a:gd name="connsiteY3" fmla="*/ 400351 h 2894333"/>
                <a:gd name="connsiteX4" fmla="*/ 3774033 w 10334060"/>
                <a:gd name="connsiteY4" fmla="*/ 144400 h 2894333"/>
                <a:gd name="connsiteX5" fmla="*/ 5350648 w 10334060"/>
                <a:gd name="connsiteY5" fmla="*/ 4699 h 2894333"/>
                <a:gd name="connsiteX6" fmla="*/ 6734721 w 10334060"/>
                <a:gd name="connsiteY6" fmla="*/ 57767 h 2894333"/>
                <a:gd name="connsiteX7" fmla="*/ 8133081 w 10334060"/>
                <a:gd name="connsiteY7" fmla="*/ 294758 h 2894333"/>
                <a:gd name="connsiteX8" fmla="*/ 9132752 w 10334060"/>
                <a:gd name="connsiteY8" fmla="*/ 676667 h 2894333"/>
                <a:gd name="connsiteX9" fmla="*/ 9952129 w 10334060"/>
                <a:gd name="connsiteY9" fmla="*/ 1103023 h 2894333"/>
                <a:gd name="connsiteX10" fmla="*/ 9792472 w 10334060"/>
                <a:gd name="connsiteY10" fmla="*/ 2264166 h 2894333"/>
                <a:gd name="connsiteX11" fmla="*/ 3652929 w 10334060"/>
                <a:gd name="connsiteY11" fmla="*/ 2888280 h 2894333"/>
                <a:gd name="connsiteX12" fmla="*/ 275455 w 10334060"/>
                <a:gd name="connsiteY12" fmla="*/ 1909654 h 2894333"/>
                <a:gd name="connsiteX0" fmla="*/ 275455 w 10334060"/>
                <a:gd name="connsiteY0" fmla="*/ 1909654 h 2894333"/>
                <a:gd name="connsiteX1" fmla="*/ 410801 w 10334060"/>
                <a:gd name="connsiteY1" fmla="*/ 1187568 h 2894333"/>
                <a:gd name="connsiteX2" fmla="*/ 2113689 w 10334060"/>
                <a:gd name="connsiteY2" fmla="*/ 651628 h 2894333"/>
                <a:gd name="connsiteX3" fmla="*/ 2768601 w 10334060"/>
                <a:gd name="connsiteY3" fmla="*/ 400351 h 2894333"/>
                <a:gd name="connsiteX4" fmla="*/ 3774033 w 10334060"/>
                <a:gd name="connsiteY4" fmla="*/ 144400 h 2894333"/>
                <a:gd name="connsiteX5" fmla="*/ 5350648 w 10334060"/>
                <a:gd name="connsiteY5" fmla="*/ 4699 h 2894333"/>
                <a:gd name="connsiteX6" fmla="*/ 6734721 w 10334060"/>
                <a:gd name="connsiteY6" fmla="*/ 57767 h 2894333"/>
                <a:gd name="connsiteX7" fmla="*/ 8133081 w 10334060"/>
                <a:gd name="connsiteY7" fmla="*/ 294758 h 2894333"/>
                <a:gd name="connsiteX8" fmla="*/ 9132752 w 10334060"/>
                <a:gd name="connsiteY8" fmla="*/ 676667 h 2894333"/>
                <a:gd name="connsiteX9" fmla="*/ 9952129 w 10334060"/>
                <a:gd name="connsiteY9" fmla="*/ 1103023 h 2894333"/>
                <a:gd name="connsiteX10" fmla="*/ 9792472 w 10334060"/>
                <a:gd name="connsiteY10" fmla="*/ 2264166 h 2894333"/>
                <a:gd name="connsiteX11" fmla="*/ 3652929 w 10334060"/>
                <a:gd name="connsiteY11" fmla="*/ 2888280 h 2894333"/>
                <a:gd name="connsiteX12" fmla="*/ 275455 w 10334060"/>
                <a:gd name="connsiteY12" fmla="*/ 1909654 h 2894333"/>
                <a:gd name="connsiteX0" fmla="*/ 275455 w 10614209"/>
                <a:gd name="connsiteY0" fmla="*/ 1909654 h 2894333"/>
                <a:gd name="connsiteX1" fmla="*/ 410801 w 10614209"/>
                <a:gd name="connsiteY1" fmla="*/ 1187568 h 2894333"/>
                <a:gd name="connsiteX2" fmla="*/ 2113689 w 10614209"/>
                <a:gd name="connsiteY2" fmla="*/ 651628 h 2894333"/>
                <a:gd name="connsiteX3" fmla="*/ 2768601 w 10614209"/>
                <a:gd name="connsiteY3" fmla="*/ 400351 h 2894333"/>
                <a:gd name="connsiteX4" fmla="*/ 3774033 w 10614209"/>
                <a:gd name="connsiteY4" fmla="*/ 144400 h 2894333"/>
                <a:gd name="connsiteX5" fmla="*/ 5350648 w 10614209"/>
                <a:gd name="connsiteY5" fmla="*/ 4699 h 2894333"/>
                <a:gd name="connsiteX6" fmla="*/ 6734721 w 10614209"/>
                <a:gd name="connsiteY6" fmla="*/ 57767 h 2894333"/>
                <a:gd name="connsiteX7" fmla="*/ 8133081 w 10614209"/>
                <a:gd name="connsiteY7" fmla="*/ 294758 h 2894333"/>
                <a:gd name="connsiteX8" fmla="*/ 9132752 w 10614209"/>
                <a:gd name="connsiteY8" fmla="*/ 676667 h 2894333"/>
                <a:gd name="connsiteX9" fmla="*/ 10518867 w 10614209"/>
                <a:gd name="connsiteY9" fmla="*/ 1222085 h 2894333"/>
                <a:gd name="connsiteX10" fmla="*/ 9792472 w 10614209"/>
                <a:gd name="connsiteY10" fmla="*/ 2264166 h 2894333"/>
                <a:gd name="connsiteX11" fmla="*/ 3652929 w 10614209"/>
                <a:gd name="connsiteY11" fmla="*/ 2888280 h 2894333"/>
                <a:gd name="connsiteX12" fmla="*/ 275455 w 10614209"/>
                <a:gd name="connsiteY12" fmla="*/ 1909654 h 2894333"/>
                <a:gd name="connsiteX0" fmla="*/ 275455 w 10533518"/>
                <a:gd name="connsiteY0" fmla="*/ 1909654 h 2893203"/>
                <a:gd name="connsiteX1" fmla="*/ 410801 w 10533518"/>
                <a:gd name="connsiteY1" fmla="*/ 1187568 h 2893203"/>
                <a:gd name="connsiteX2" fmla="*/ 2113689 w 10533518"/>
                <a:gd name="connsiteY2" fmla="*/ 651628 h 2893203"/>
                <a:gd name="connsiteX3" fmla="*/ 2768601 w 10533518"/>
                <a:gd name="connsiteY3" fmla="*/ 400351 h 2893203"/>
                <a:gd name="connsiteX4" fmla="*/ 3774033 w 10533518"/>
                <a:gd name="connsiteY4" fmla="*/ 144400 h 2893203"/>
                <a:gd name="connsiteX5" fmla="*/ 5350648 w 10533518"/>
                <a:gd name="connsiteY5" fmla="*/ 4699 h 2893203"/>
                <a:gd name="connsiteX6" fmla="*/ 6734721 w 10533518"/>
                <a:gd name="connsiteY6" fmla="*/ 57767 h 2893203"/>
                <a:gd name="connsiteX7" fmla="*/ 8133081 w 10533518"/>
                <a:gd name="connsiteY7" fmla="*/ 294758 h 2893203"/>
                <a:gd name="connsiteX8" fmla="*/ 9132752 w 10533518"/>
                <a:gd name="connsiteY8" fmla="*/ 676667 h 2893203"/>
                <a:gd name="connsiteX9" fmla="*/ 10518867 w 10533518"/>
                <a:gd name="connsiteY9" fmla="*/ 1222085 h 2893203"/>
                <a:gd name="connsiteX10" fmla="*/ 9468622 w 10533518"/>
                <a:gd name="connsiteY10" fmla="*/ 1468829 h 2893203"/>
                <a:gd name="connsiteX11" fmla="*/ 3652929 w 10533518"/>
                <a:gd name="connsiteY11" fmla="*/ 2888280 h 2893203"/>
                <a:gd name="connsiteX12" fmla="*/ 275455 w 10533518"/>
                <a:gd name="connsiteY12" fmla="*/ 1909654 h 2893203"/>
                <a:gd name="connsiteX0" fmla="*/ 299597 w 10557660"/>
                <a:gd name="connsiteY0" fmla="*/ 1909654 h 1910977"/>
                <a:gd name="connsiteX1" fmla="*/ 434943 w 10557660"/>
                <a:gd name="connsiteY1" fmla="*/ 1187568 h 1910977"/>
                <a:gd name="connsiteX2" fmla="*/ 2137831 w 10557660"/>
                <a:gd name="connsiteY2" fmla="*/ 651628 h 1910977"/>
                <a:gd name="connsiteX3" fmla="*/ 2792743 w 10557660"/>
                <a:gd name="connsiteY3" fmla="*/ 400351 h 1910977"/>
                <a:gd name="connsiteX4" fmla="*/ 3798175 w 10557660"/>
                <a:gd name="connsiteY4" fmla="*/ 144400 h 1910977"/>
                <a:gd name="connsiteX5" fmla="*/ 5374790 w 10557660"/>
                <a:gd name="connsiteY5" fmla="*/ 4699 h 1910977"/>
                <a:gd name="connsiteX6" fmla="*/ 6758863 w 10557660"/>
                <a:gd name="connsiteY6" fmla="*/ 57767 h 1910977"/>
                <a:gd name="connsiteX7" fmla="*/ 8157223 w 10557660"/>
                <a:gd name="connsiteY7" fmla="*/ 294758 h 1910977"/>
                <a:gd name="connsiteX8" fmla="*/ 9156894 w 10557660"/>
                <a:gd name="connsiteY8" fmla="*/ 676667 h 1910977"/>
                <a:gd name="connsiteX9" fmla="*/ 10543009 w 10557660"/>
                <a:gd name="connsiteY9" fmla="*/ 1222085 h 1910977"/>
                <a:gd name="connsiteX10" fmla="*/ 9492764 w 10557660"/>
                <a:gd name="connsiteY10" fmla="*/ 1468829 h 1910977"/>
                <a:gd name="connsiteX11" fmla="*/ 4005683 w 10557660"/>
                <a:gd name="connsiteY11" fmla="*/ 1369043 h 1910977"/>
                <a:gd name="connsiteX12" fmla="*/ 299597 w 10557660"/>
                <a:gd name="connsiteY12" fmla="*/ 1909654 h 1910977"/>
                <a:gd name="connsiteX0" fmla="*/ 1588944 w 10122982"/>
                <a:gd name="connsiteY0" fmla="*/ 1209567 h 1586753"/>
                <a:gd name="connsiteX1" fmla="*/ 265 w 10122982"/>
                <a:gd name="connsiteY1" fmla="*/ 1187568 h 1586753"/>
                <a:gd name="connsiteX2" fmla="*/ 1703153 w 10122982"/>
                <a:gd name="connsiteY2" fmla="*/ 651628 h 1586753"/>
                <a:gd name="connsiteX3" fmla="*/ 2358065 w 10122982"/>
                <a:gd name="connsiteY3" fmla="*/ 400351 h 1586753"/>
                <a:gd name="connsiteX4" fmla="*/ 3363497 w 10122982"/>
                <a:gd name="connsiteY4" fmla="*/ 144400 h 1586753"/>
                <a:gd name="connsiteX5" fmla="*/ 4940112 w 10122982"/>
                <a:gd name="connsiteY5" fmla="*/ 4699 h 1586753"/>
                <a:gd name="connsiteX6" fmla="*/ 6324185 w 10122982"/>
                <a:gd name="connsiteY6" fmla="*/ 57767 h 1586753"/>
                <a:gd name="connsiteX7" fmla="*/ 7722545 w 10122982"/>
                <a:gd name="connsiteY7" fmla="*/ 294758 h 1586753"/>
                <a:gd name="connsiteX8" fmla="*/ 8722216 w 10122982"/>
                <a:gd name="connsiteY8" fmla="*/ 676667 h 1586753"/>
                <a:gd name="connsiteX9" fmla="*/ 10108331 w 10122982"/>
                <a:gd name="connsiteY9" fmla="*/ 1222085 h 1586753"/>
                <a:gd name="connsiteX10" fmla="*/ 9058086 w 10122982"/>
                <a:gd name="connsiteY10" fmla="*/ 1468829 h 1586753"/>
                <a:gd name="connsiteX11" fmla="*/ 3571005 w 10122982"/>
                <a:gd name="connsiteY11" fmla="*/ 1369043 h 1586753"/>
                <a:gd name="connsiteX12" fmla="*/ 1588944 w 10122982"/>
                <a:gd name="connsiteY12" fmla="*/ 1209567 h 1586753"/>
                <a:gd name="connsiteX0" fmla="*/ 779820 w 9313858"/>
                <a:gd name="connsiteY0" fmla="*/ 1209567 h 1586753"/>
                <a:gd name="connsiteX1" fmla="*/ 766 w 9313858"/>
                <a:gd name="connsiteY1" fmla="*/ 949443 h 1586753"/>
                <a:gd name="connsiteX2" fmla="*/ 894029 w 9313858"/>
                <a:gd name="connsiteY2" fmla="*/ 651628 h 1586753"/>
                <a:gd name="connsiteX3" fmla="*/ 1548941 w 9313858"/>
                <a:gd name="connsiteY3" fmla="*/ 400351 h 1586753"/>
                <a:gd name="connsiteX4" fmla="*/ 2554373 w 9313858"/>
                <a:gd name="connsiteY4" fmla="*/ 144400 h 1586753"/>
                <a:gd name="connsiteX5" fmla="*/ 4130988 w 9313858"/>
                <a:gd name="connsiteY5" fmla="*/ 4699 h 1586753"/>
                <a:gd name="connsiteX6" fmla="*/ 5515061 w 9313858"/>
                <a:gd name="connsiteY6" fmla="*/ 57767 h 1586753"/>
                <a:gd name="connsiteX7" fmla="*/ 6913421 w 9313858"/>
                <a:gd name="connsiteY7" fmla="*/ 294758 h 1586753"/>
                <a:gd name="connsiteX8" fmla="*/ 7913092 w 9313858"/>
                <a:gd name="connsiteY8" fmla="*/ 676667 h 1586753"/>
                <a:gd name="connsiteX9" fmla="*/ 9299207 w 9313858"/>
                <a:gd name="connsiteY9" fmla="*/ 1222085 h 1586753"/>
                <a:gd name="connsiteX10" fmla="*/ 8248962 w 9313858"/>
                <a:gd name="connsiteY10" fmla="*/ 1468829 h 1586753"/>
                <a:gd name="connsiteX11" fmla="*/ 2761881 w 9313858"/>
                <a:gd name="connsiteY11" fmla="*/ 1369043 h 1586753"/>
                <a:gd name="connsiteX12" fmla="*/ 779820 w 9313858"/>
                <a:gd name="connsiteY12" fmla="*/ 1209567 h 1586753"/>
                <a:gd name="connsiteX0" fmla="*/ 803325 w 9313551"/>
                <a:gd name="connsiteY0" fmla="*/ 995254 h 1593460"/>
                <a:gd name="connsiteX1" fmla="*/ 459 w 9313551"/>
                <a:gd name="connsiteY1" fmla="*/ 949443 h 1593460"/>
                <a:gd name="connsiteX2" fmla="*/ 893722 w 9313551"/>
                <a:gd name="connsiteY2" fmla="*/ 651628 h 1593460"/>
                <a:gd name="connsiteX3" fmla="*/ 1548634 w 9313551"/>
                <a:gd name="connsiteY3" fmla="*/ 400351 h 1593460"/>
                <a:gd name="connsiteX4" fmla="*/ 2554066 w 9313551"/>
                <a:gd name="connsiteY4" fmla="*/ 144400 h 1593460"/>
                <a:gd name="connsiteX5" fmla="*/ 4130681 w 9313551"/>
                <a:gd name="connsiteY5" fmla="*/ 4699 h 1593460"/>
                <a:gd name="connsiteX6" fmla="*/ 5514754 w 9313551"/>
                <a:gd name="connsiteY6" fmla="*/ 57767 h 1593460"/>
                <a:gd name="connsiteX7" fmla="*/ 6913114 w 9313551"/>
                <a:gd name="connsiteY7" fmla="*/ 294758 h 1593460"/>
                <a:gd name="connsiteX8" fmla="*/ 7912785 w 9313551"/>
                <a:gd name="connsiteY8" fmla="*/ 676667 h 1593460"/>
                <a:gd name="connsiteX9" fmla="*/ 9298900 w 9313551"/>
                <a:gd name="connsiteY9" fmla="*/ 1222085 h 1593460"/>
                <a:gd name="connsiteX10" fmla="*/ 8248655 w 9313551"/>
                <a:gd name="connsiteY10" fmla="*/ 1468829 h 1593460"/>
                <a:gd name="connsiteX11" fmla="*/ 2761574 w 9313551"/>
                <a:gd name="connsiteY11" fmla="*/ 1369043 h 1593460"/>
                <a:gd name="connsiteX12" fmla="*/ 803325 w 9313551"/>
                <a:gd name="connsiteY12" fmla="*/ 995254 h 1593460"/>
                <a:gd name="connsiteX0" fmla="*/ 803346 w 9313572"/>
                <a:gd name="connsiteY0" fmla="*/ 995254 h 1540258"/>
                <a:gd name="connsiteX1" fmla="*/ 480 w 9313572"/>
                <a:gd name="connsiteY1" fmla="*/ 949443 h 1540258"/>
                <a:gd name="connsiteX2" fmla="*/ 893743 w 9313572"/>
                <a:gd name="connsiteY2" fmla="*/ 651628 h 1540258"/>
                <a:gd name="connsiteX3" fmla="*/ 1548655 w 9313572"/>
                <a:gd name="connsiteY3" fmla="*/ 400351 h 1540258"/>
                <a:gd name="connsiteX4" fmla="*/ 2554087 w 9313572"/>
                <a:gd name="connsiteY4" fmla="*/ 144400 h 1540258"/>
                <a:gd name="connsiteX5" fmla="*/ 4130702 w 9313572"/>
                <a:gd name="connsiteY5" fmla="*/ 4699 h 1540258"/>
                <a:gd name="connsiteX6" fmla="*/ 5514775 w 9313572"/>
                <a:gd name="connsiteY6" fmla="*/ 57767 h 1540258"/>
                <a:gd name="connsiteX7" fmla="*/ 6913135 w 9313572"/>
                <a:gd name="connsiteY7" fmla="*/ 294758 h 1540258"/>
                <a:gd name="connsiteX8" fmla="*/ 7912806 w 9313572"/>
                <a:gd name="connsiteY8" fmla="*/ 676667 h 1540258"/>
                <a:gd name="connsiteX9" fmla="*/ 9298921 w 9313572"/>
                <a:gd name="connsiteY9" fmla="*/ 1222085 h 1540258"/>
                <a:gd name="connsiteX10" fmla="*/ 8248676 w 9313572"/>
                <a:gd name="connsiteY10" fmla="*/ 1468829 h 1540258"/>
                <a:gd name="connsiteX11" fmla="*/ 2861608 w 9313572"/>
                <a:gd name="connsiteY11" fmla="*/ 964230 h 1540258"/>
                <a:gd name="connsiteX12" fmla="*/ 803346 w 9313572"/>
                <a:gd name="connsiteY12" fmla="*/ 995254 h 1540258"/>
                <a:gd name="connsiteX0" fmla="*/ 803346 w 9313572"/>
                <a:gd name="connsiteY0" fmla="*/ 995254 h 1226423"/>
                <a:gd name="connsiteX1" fmla="*/ 480 w 9313572"/>
                <a:gd name="connsiteY1" fmla="*/ 949443 h 1226423"/>
                <a:gd name="connsiteX2" fmla="*/ 893743 w 9313572"/>
                <a:gd name="connsiteY2" fmla="*/ 651628 h 1226423"/>
                <a:gd name="connsiteX3" fmla="*/ 1548655 w 9313572"/>
                <a:gd name="connsiteY3" fmla="*/ 400351 h 1226423"/>
                <a:gd name="connsiteX4" fmla="*/ 2554087 w 9313572"/>
                <a:gd name="connsiteY4" fmla="*/ 144400 h 1226423"/>
                <a:gd name="connsiteX5" fmla="*/ 4130702 w 9313572"/>
                <a:gd name="connsiteY5" fmla="*/ 4699 h 1226423"/>
                <a:gd name="connsiteX6" fmla="*/ 5514775 w 9313572"/>
                <a:gd name="connsiteY6" fmla="*/ 57767 h 1226423"/>
                <a:gd name="connsiteX7" fmla="*/ 6913135 w 9313572"/>
                <a:gd name="connsiteY7" fmla="*/ 294758 h 1226423"/>
                <a:gd name="connsiteX8" fmla="*/ 7912806 w 9313572"/>
                <a:gd name="connsiteY8" fmla="*/ 676667 h 1226423"/>
                <a:gd name="connsiteX9" fmla="*/ 9298921 w 9313572"/>
                <a:gd name="connsiteY9" fmla="*/ 1222085 h 1226423"/>
                <a:gd name="connsiteX10" fmla="*/ 8248676 w 9313572"/>
                <a:gd name="connsiteY10" fmla="*/ 1025917 h 1226423"/>
                <a:gd name="connsiteX11" fmla="*/ 2861608 w 9313572"/>
                <a:gd name="connsiteY11" fmla="*/ 964230 h 1226423"/>
                <a:gd name="connsiteX12" fmla="*/ 803346 w 9313572"/>
                <a:gd name="connsiteY12" fmla="*/ 995254 h 1226423"/>
                <a:gd name="connsiteX0" fmla="*/ 803346 w 9384563"/>
                <a:gd name="connsiteY0" fmla="*/ 995254 h 1224313"/>
                <a:gd name="connsiteX1" fmla="*/ 480 w 9384563"/>
                <a:gd name="connsiteY1" fmla="*/ 949443 h 1224313"/>
                <a:gd name="connsiteX2" fmla="*/ 893743 w 9384563"/>
                <a:gd name="connsiteY2" fmla="*/ 651628 h 1224313"/>
                <a:gd name="connsiteX3" fmla="*/ 1548655 w 9384563"/>
                <a:gd name="connsiteY3" fmla="*/ 400351 h 1224313"/>
                <a:gd name="connsiteX4" fmla="*/ 2554087 w 9384563"/>
                <a:gd name="connsiteY4" fmla="*/ 144400 h 1224313"/>
                <a:gd name="connsiteX5" fmla="*/ 4130702 w 9384563"/>
                <a:gd name="connsiteY5" fmla="*/ 4699 h 1224313"/>
                <a:gd name="connsiteX6" fmla="*/ 5514775 w 9384563"/>
                <a:gd name="connsiteY6" fmla="*/ 57767 h 1224313"/>
                <a:gd name="connsiteX7" fmla="*/ 6913135 w 9384563"/>
                <a:gd name="connsiteY7" fmla="*/ 294758 h 1224313"/>
                <a:gd name="connsiteX8" fmla="*/ 7912806 w 9384563"/>
                <a:gd name="connsiteY8" fmla="*/ 676667 h 1224313"/>
                <a:gd name="connsiteX9" fmla="*/ 9298921 w 9384563"/>
                <a:gd name="connsiteY9" fmla="*/ 1222085 h 1224313"/>
                <a:gd name="connsiteX10" fmla="*/ 5224489 w 9384563"/>
                <a:gd name="connsiteY10" fmla="*/ 940192 h 1224313"/>
                <a:gd name="connsiteX11" fmla="*/ 2861608 w 9384563"/>
                <a:gd name="connsiteY11" fmla="*/ 964230 h 1224313"/>
                <a:gd name="connsiteX12" fmla="*/ 803346 w 9384563"/>
                <a:gd name="connsiteY12" fmla="*/ 995254 h 1224313"/>
                <a:gd name="connsiteX0" fmla="*/ 803346 w 8735196"/>
                <a:gd name="connsiteY0" fmla="*/ 995254 h 1076778"/>
                <a:gd name="connsiteX1" fmla="*/ 480 w 8735196"/>
                <a:gd name="connsiteY1" fmla="*/ 949443 h 1076778"/>
                <a:gd name="connsiteX2" fmla="*/ 893743 w 8735196"/>
                <a:gd name="connsiteY2" fmla="*/ 651628 h 1076778"/>
                <a:gd name="connsiteX3" fmla="*/ 1548655 w 8735196"/>
                <a:gd name="connsiteY3" fmla="*/ 400351 h 1076778"/>
                <a:gd name="connsiteX4" fmla="*/ 2554087 w 8735196"/>
                <a:gd name="connsiteY4" fmla="*/ 144400 h 1076778"/>
                <a:gd name="connsiteX5" fmla="*/ 4130702 w 8735196"/>
                <a:gd name="connsiteY5" fmla="*/ 4699 h 1076778"/>
                <a:gd name="connsiteX6" fmla="*/ 5514775 w 8735196"/>
                <a:gd name="connsiteY6" fmla="*/ 57767 h 1076778"/>
                <a:gd name="connsiteX7" fmla="*/ 6913135 w 8735196"/>
                <a:gd name="connsiteY7" fmla="*/ 294758 h 1076778"/>
                <a:gd name="connsiteX8" fmla="*/ 7912806 w 8735196"/>
                <a:gd name="connsiteY8" fmla="*/ 676667 h 1076778"/>
                <a:gd name="connsiteX9" fmla="*/ 8608358 w 8735196"/>
                <a:gd name="connsiteY9" fmla="*/ 1007773 h 1076778"/>
                <a:gd name="connsiteX10" fmla="*/ 5224489 w 8735196"/>
                <a:gd name="connsiteY10" fmla="*/ 940192 h 1076778"/>
                <a:gd name="connsiteX11" fmla="*/ 2861608 w 8735196"/>
                <a:gd name="connsiteY11" fmla="*/ 964230 h 1076778"/>
                <a:gd name="connsiteX12" fmla="*/ 803346 w 8735196"/>
                <a:gd name="connsiteY12" fmla="*/ 995254 h 1076778"/>
                <a:gd name="connsiteX0" fmla="*/ 803346 w 8734891"/>
                <a:gd name="connsiteY0" fmla="*/ 995254 h 1196573"/>
                <a:gd name="connsiteX1" fmla="*/ 480 w 8734891"/>
                <a:gd name="connsiteY1" fmla="*/ 949443 h 1196573"/>
                <a:gd name="connsiteX2" fmla="*/ 893743 w 8734891"/>
                <a:gd name="connsiteY2" fmla="*/ 651628 h 1196573"/>
                <a:gd name="connsiteX3" fmla="*/ 1548655 w 8734891"/>
                <a:gd name="connsiteY3" fmla="*/ 400351 h 1196573"/>
                <a:gd name="connsiteX4" fmla="*/ 2554087 w 8734891"/>
                <a:gd name="connsiteY4" fmla="*/ 144400 h 1196573"/>
                <a:gd name="connsiteX5" fmla="*/ 4130702 w 8734891"/>
                <a:gd name="connsiteY5" fmla="*/ 4699 h 1196573"/>
                <a:gd name="connsiteX6" fmla="*/ 5514775 w 8734891"/>
                <a:gd name="connsiteY6" fmla="*/ 57767 h 1196573"/>
                <a:gd name="connsiteX7" fmla="*/ 6913135 w 8734891"/>
                <a:gd name="connsiteY7" fmla="*/ 294758 h 1196573"/>
                <a:gd name="connsiteX8" fmla="*/ 7912806 w 8734891"/>
                <a:gd name="connsiteY8" fmla="*/ 676667 h 1196573"/>
                <a:gd name="connsiteX9" fmla="*/ 8608358 w 8734891"/>
                <a:gd name="connsiteY9" fmla="*/ 1007773 h 1196573"/>
                <a:gd name="connsiteX10" fmla="*/ 5229252 w 8734891"/>
                <a:gd name="connsiteY10" fmla="*/ 1087830 h 1196573"/>
                <a:gd name="connsiteX11" fmla="*/ 2861608 w 8734891"/>
                <a:gd name="connsiteY11" fmla="*/ 964230 h 1196573"/>
                <a:gd name="connsiteX12" fmla="*/ 803346 w 8734891"/>
                <a:gd name="connsiteY12" fmla="*/ 995254 h 1196573"/>
                <a:gd name="connsiteX0" fmla="*/ 803346 w 8734891"/>
                <a:gd name="connsiteY0" fmla="*/ 995254 h 1196573"/>
                <a:gd name="connsiteX1" fmla="*/ 480 w 8734891"/>
                <a:gd name="connsiteY1" fmla="*/ 949443 h 1196573"/>
                <a:gd name="connsiteX2" fmla="*/ 893743 w 8734891"/>
                <a:gd name="connsiteY2" fmla="*/ 651628 h 1196573"/>
                <a:gd name="connsiteX3" fmla="*/ 1548655 w 8734891"/>
                <a:gd name="connsiteY3" fmla="*/ 400351 h 1196573"/>
                <a:gd name="connsiteX4" fmla="*/ 2554087 w 8734891"/>
                <a:gd name="connsiteY4" fmla="*/ 144400 h 1196573"/>
                <a:gd name="connsiteX5" fmla="*/ 4130702 w 8734891"/>
                <a:gd name="connsiteY5" fmla="*/ 4699 h 1196573"/>
                <a:gd name="connsiteX6" fmla="*/ 5514775 w 8734891"/>
                <a:gd name="connsiteY6" fmla="*/ 57767 h 1196573"/>
                <a:gd name="connsiteX7" fmla="*/ 6913135 w 8734891"/>
                <a:gd name="connsiteY7" fmla="*/ 294758 h 1196573"/>
                <a:gd name="connsiteX8" fmla="*/ 7912806 w 8734891"/>
                <a:gd name="connsiteY8" fmla="*/ 676667 h 1196573"/>
                <a:gd name="connsiteX9" fmla="*/ 8608358 w 8734891"/>
                <a:gd name="connsiteY9" fmla="*/ 1007773 h 1196573"/>
                <a:gd name="connsiteX10" fmla="*/ 5229252 w 8734891"/>
                <a:gd name="connsiteY10" fmla="*/ 1087830 h 1196573"/>
                <a:gd name="connsiteX11" fmla="*/ 2861608 w 8734891"/>
                <a:gd name="connsiteY11" fmla="*/ 964230 h 1196573"/>
                <a:gd name="connsiteX12" fmla="*/ 803346 w 8734891"/>
                <a:gd name="connsiteY12" fmla="*/ 995254 h 1196573"/>
                <a:gd name="connsiteX0" fmla="*/ 803346 w 8734891"/>
                <a:gd name="connsiteY0" fmla="*/ 995254 h 1094358"/>
                <a:gd name="connsiteX1" fmla="*/ 480 w 8734891"/>
                <a:gd name="connsiteY1" fmla="*/ 949443 h 1094358"/>
                <a:gd name="connsiteX2" fmla="*/ 893743 w 8734891"/>
                <a:gd name="connsiteY2" fmla="*/ 651628 h 1094358"/>
                <a:gd name="connsiteX3" fmla="*/ 1548655 w 8734891"/>
                <a:gd name="connsiteY3" fmla="*/ 400351 h 1094358"/>
                <a:gd name="connsiteX4" fmla="*/ 2554087 w 8734891"/>
                <a:gd name="connsiteY4" fmla="*/ 144400 h 1094358"/>
                <a:gd name="connsiteX5" fmla="*/ 4130702 w 8734891"/>
                <a:gd name="connsiteY5" fmla="*/ 4699 h 1094358"/>
                <a:gd name="connsiteX6" fmla="*/ 5514775 w 8734891"/>
                <a:gd name="connsiteY6" fmla="*/ 57767 h 1094358"/>
                <a:gd name="connsiteX7" fmla="*/ 6913135 w 8734891"/>
                <a:gd name="connsiteY7" fmla="*/ 294758 h 1094358"/>
                <a:gd name="connsiteX8" fmla="*/ 7912806 w 8734891"/>
                <a:gd name="connsiteY8" fmla="*/ 676667 h 1094358"/>
                <a:gd name="connsiteX9" fmla="*/ 8608358 w 8734891"/>
                <a:gd name="connsiteY9" fmla="*/ 1007773 h 1094358"/>
                <a:gd name="connsiteX10" fmla="*/ 5229252 w 8734891"/>
                <a:gd name="connsiteY10" fmla="*/ 1087830 h 1094358"/>
                <a:gd name="connsiteX11" fmla="*/ 2861608 w 8734891"/>
                <a:gd name="connsiteY11" fmla="*/ 964230 h 1094358"/>
                <a:gd name="connsiteX12" fmla="*/ 803346 w 8734891"/>
                <a:gd name="connsiteY12" fmla="*/ 995254 h 1094358"/>
                <a:gd name="connsiteX0" fmla="*/ 803346 w 8734282"/>
                <a:gd name="connsiteY0" fmla="*/ 995254 h 1016447"/>
                <a:gd name="connsiteX1" fmla="*/ 480 w 8734282"/>
                <a:gd name="connsiteY1" fmla="*/ 949443 h 1016447"/>
                <a:gd name="connsiteX2" fmla="*/ 893743 w 8734282"/>
                <a:gd name="connsiteY2" fmla="*/ 651628 h 1016447"/>
                <a:gd name="connsiteX3" fmla="*/ 1548655 w 8734282"/>
                <a:gd name="connsiteY3" fmla="*/ 400351 h 1016447"/>
                <a:gd name="connsiteX4" fmla="*/ 2554087 w 8734282"/>
                <a:gd name="connsiteY4" fmla="*/ 144400 h 1016447"/>
                <a:gd name="connsiteX5" fmla="*/ 4130702 w 8734282"/>
                <a:gd name="connsiteY5" fmla="*/ 4699 h 1016447"/>
                <a:gd name="connsiteX6" fmla="*/ 5514775 w 8734282"/>
                <a:gd name="connsiteY6" fmla="*/ 57767 h 1016447"/>
                <a:gd name="connsiteX7" fmla="*/ 6913135 w 8734282"/>
                <a:gd name="connsiteY7" fmla="*/ 294758 h 1016447"/>
                <a:gd name="connsiteX8" fmla="*/ 7912806 w 8734282"/>
                <a:gd name="connsiteY8" fmla="*/ 676667 h 1016447"/>
                <a:gd name="connsiteX9" fmla="*/ 8608358 w 8734282"/>
                <a:gd name="connsiteY9" fmla="*/ 1007773 h 1016447"/>
                <a:gd name="connsiteX10" fmla="*/ 5238777 w 8734282"/>
                <a:gd name="connsiteY10" fmla="*/ 916380 h 1016447"/>
                <a:gd name="connsiteX11" fmla="*/ 2861608 w 8734282"/>
                <a:gd name="connsiteY11" fmla="*/ 964230 h 1016447"/>
                <a:gd name="connsiteX12" fmla="*/ 803346 w 8734282"/>
                <a:gd name="connsiteY12" fmla="*/ 995254 h 1016447"/>
                <a:gd name="connsiteX0" fmla="*/ 803347 w 8734283"/>
                <a:gd name="connsiteY0" fmla="*/ 995254 h 1016447"/>
                <a:gd name="connsiteX1" fmla="*/ 481 w 8734283"/>
                <a:gd name="connsiteY1" fmla="*/ 949443 h 1016447"/>
                <a:gd name="connsiteX2" fmla="*/ 893744 w 8734283"/>
                <a:gd name="connsiteY2" fmla="*/ 651628 h 1016447"/>
                <a:gd name="connsiteX3" fmla="*/ 1548656 w 8734283"/>
                <a:gd name="connsiteY3" fmla="*/ 400351 h 1016447"/>
                <a:gd name="connsiteX4" fmla="*/ 2554088 w 8734283"/>
                <a:gd name="connsiteY4" fmla="*/ 144400 h 1016447"/>
                <a:gd name="connsiteX5" fmla="*/ 4130703 w 8734283"/>
                <a:gd name="connsiteY5" fmla="*/ 4699 h 1016447"/>
                <a:gd name="connsiteX6" fmla="*/ 5514776 w 8734283"/>
                <a:gd name="connsiteY6" fmla="*/ 57767 h 1016447"/>
                <a:gd name="connsiteX7" fmla="*/ 6913136 w 8734283"/>
                <a:gd name="connsiteY7" fmla="*/ 294758 h 1016447"/>
                <a:gd name="connsiteX8" fmla="*/ 7912807 w 8734283"/>
                <a:gd name="connsiteY8" fmla="*/ 676667 h 1016447"/>
                <a:gd name="connsiteX9" fmla="*/ 8608359 w 8734283"/>
                <a:gd name="connsiteY9" fmla="*/ 1007773 h 1016447"/>
                <a:gd name="connsiteX10" fmla="*/ 5238778 w 8734283"/>
                <a:gd name="connsiteY10" fmla="*/ 916380 h 1016447"/>
                <a:gd name="connsiteX11" fmla="*/ 2866372 w 8734283"/>
                <a:gd name="connsiteY11" fmla="*/ 868980 h 1016447"/>
                <a:gd name="connsiteX12" fmla="*/ 803347 w 8734283"/>
                <a:gd name="connsiteY12" fmla="*/ 995254 h 1016447"/>
                <a:gd name="connsiteX0" fmla="*/ 798641 w 8734340"/>
                <a:gd name="connsiteY0" fmla="*/ 952392 h 1016447"/>
                <a:gd name="connsiteX1" fmla="*/ 538 w 8734340"/>
                <a:gd name="connsiteY1" fmla="*/ 949443 h 1016447"/>
                <a:gd name="connsiteX2" fmla="*/ 893801 w 8734340"/>
                <a:gd name="connsiteY2" fmla="*/ 651628 h 1016447"/>
                <a:gd name="connsiteX3" fmla="*/ 1548713 w 8734340"/>
                <a:gd name="connsiteY3" fmla="*/ 400351 h 1016447"/>
                <a:gd name="connsiteX4" fmla="*/ 2554145 w 8734340"/>
                <a:gd name="connsiteY4" fmla="*/ 144400 h 1016447"/>
                <a:gd name="connsiteX5" fmla="*/ 4130760 w 8734340"/>
                <a:gd name="connsiteY5" fmla="*/ 4699 h 1016447"/>
                <a:gd name="connsiteX6" fmla="*/ 5514833 w 8734340"/>
                <a:gd name="connsiteY6" fmla="*/ 57767 h 1016447"/>
                <a:gd name="connsiteX7" fmla="*/ 6913193 w 8734340"/>
                <a:gd name="connsiteY7" fmla="*/ 294758 h 1016447"/>
                <a:gd name="connsiteX8" fmla="*/ 7912864 w 8734340"/>
                <a:gd name="connsiteY8" fmla="*/ 676667 h 1016447"/>
                <a:gd name="connsiteX9" fmla="*/ 8608416 w 8734340"/>
                <a:gd name="connsiteY9" fmla="*/ 1007773 h 1016447"/>
                <a:gd name="connsiteX10" fmla="*/ 5238835 w 8734340"/>
                <a:gd name="connsiteY10" fmla="*/ 916380 h 1016447"/>
                <a:gd name="connsiteX11" fmla="*/ 2866429 w 8734340"/>
                <a:gd name="connsiteY11" fmla="*/ 868980 h 1016447"/>
                <a:gd name="connsiteX12" fmla="*/ 798641 w 8734340"/>
                <a:gd name="connsiteY12" fmla="*/ 952392 h 101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34340" h="1016447">
                  <a:moveTo>
                    <a:pt x="798641" y="952392"/>
                  </a:moveTo>
                  <a:cubicBezTo>
                    <a:pt x="320993" y="965802"/>
                    <a:pt x="-15322" y="999570"/>
                    <a:pt x="538" y="949443"/>
                  </a:cubicBezTo>
                  <a:cubicBezTo>
                    <a:pt x="16398" y="899316"/>
                    <a:pt x="635772" y="743143"/>
                    <a:pt x="893801" y="651628"/>
                  </a:cubicBezTo>
                  <a:cubicBezTo>
                    <a:pt x="1151830" y="560113"/>
                    <a:pt x="1271989" y="484889"/>
                    <a:pt x="1548713" y="400351"/>
                  </a:cubicBezTo>
                  <a:cubicBezTo>
                    <a:pt x="1825437" y="315813"/>
                    <a:pt x="2217467" y="184148"/>
                    <a:pt x="2554145" y="144400"/>
                  </a:cubicBezTo>
                  <a:cubicBezTo>
                    <a:pt x="2886060" y="80840"/>
                    <a:pt x="3637312" y="19138"/>
                    <a:pt x="4130760" y="4699"/>
                  </a:cubicBezTo>
                  <a:cubicBezTo>
                    <a:pt x="4624208" y="-9740"/>
                    <a:pt x="5051094" y="9424"/>
                    <a:pt x="5514833" y="57767"/>
                  </a:cubicBezTo>
                  <a:cubicBezTo>
                    <a:pt x="5978572" y="106110"/>
                    <a:pt x="6513521" y="191608"/>
                    <a:pt x="6913193" y="294758"/>
                  </a:cubicBezTo>
                  <a:cubicBezTo>
                    <a:pt x="7312865" y="397908"/>
                    <a:pt x="7630327" y="557831"/>
                    <a:pt x="7912864" y="676667"/>
                  </a:cubicBezTo>
                  <a:cubicBezTo>
                    <a:pt x="8195401" y="795503"/>
                    <a:pt x="9054087" y="967821"/>
                    <a:pt x="8608416" y="1007773"/>
                  </a:cubicBezTo>
                  <a:cubicBezTo>
                    <a:pt x="8162745" y="1047725"/>
                    <a:pt x="6460152" y="937924"/>
                    <a:pt x="5238835" y="916380"/>
                  </a:cubicBezTo>
                  <a:cubicBezTo>
                    <a:pt x="4448033" y="900580"/>
                    <a:pt x="3606461" y="862978"/>
                    <a:pt x="2866429" y="868980"/>
                  </a:cubicBezTo>
                  <a:cubicBezTo>
                    <a:pt x="2126397" y="874982"/>
                    <a:pt x="1487904" y="924588"/>
                    <a:pt x="798641" y="952392"/>
                  </a:cubicBezTo>
                  <a:close/>
                </a:path>
              </a:pathLst>
            </a:custGeom>
            <a:solidFill>
              <a:srgbClr val="84B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D2EAB1-D25F-43CF-B7A1-88FBBBCC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1978" y="2790825"/>
              <a:ext cx="6972300" cy="4067175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0FF389-10B0-4EEF-848F-B7527A2A6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578" y="3539405"/>
            <a:ext cx="633640" cy="5883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A581DF-43CD-483E-9FEA-77419928A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749" y="413257"/>
            <a:ext cx="852395" cy="8523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E7CFC1-C471-4A22-8229-AA0EC5C21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92" y="2715704"/>
            <a:ext cx="193410" cy="19341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385111-E15D-4F2B-B749-DE6277B3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63" y="1215759"/>
            <a:ext cx="512946" cy="5657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CCB028-65F0-4E48-BEA7-65A39BB176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885" y="5310907"/>
            <a:ext cx="840113" cy="69711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378C09-35E0-499D-B886-055AFE75A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82" y="4322261"/>
            <a:ext cx="386820" cy="3796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CACF63-8135-48D9-B0B8-862929974D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7" y="1197692"/>
            <a:ext cx="438304" cy="43830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567BB3-F5BB-4C54-8995-B0FC342622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605" y="1921860"/>
            <a:ext cx="603465" cy="39979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950754-0285-4163-A772-359E56667C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14" y="201226"/>
            <a:ext cx="222063" cy="52292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5C8B6F-B5D4-4BE6-9859-5142E383FF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026" y="201605"/>
            <a:ext cx="392252" cy="33944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2BF2D8-CB27-41EA-B926-07ACBB1FD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950" y="2750010"/>
            <a:ext cx="241386" cy="256473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FCD776-E9FF-4ABA-8573-B088BC2F7A1F}"/>
              </a:ext>
            </a:extLst>
          </p:cNvPr>
          <p:cNvSpPr/>
          <p:nvPr/>
        </p:nvSpPr>
        <p:spPr>
          <a:xfrm>
            <a:off x="1452577" y="3046192"/>
            <a:ext cx="1959429" cy="429273"/>
          </a:xfrm>
          <a:prstGeom prst="roundRect">
            <a:avLst>
              <a:gd name="adj" fmla="val 50000"/>
            </a:avLst>
          </a:prstGeom>
          <a:solidFill>
            <a:srgbClr val="14847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幼儿早教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4DCC8E-A510-4F8E-91C6-BCB2F4B11875}"/>
              </a:ext>
            </a:extLst>
          </p:cNvPr>
          <p:cNvSpPr/>
          <p:nvPr/>
        </p:nvSpPr>
        <p:spPr>
          <a:xfrm>
            <a:off x="3658881" y="3058608"/>
            <a:ext cx="1959429" cy="429273"/>
          </a:xfrm>
          <a:prstGeom prst="roundRect">
            <a:avLst>
              <a:gd name="adj" fmla="val 50000"/>
            </a:avLst>
          </a:prstGeom>
          <a:solidFill>
            <a:srgbClr val="F6CB6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成长教育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1F8457-0DB6-49A3-B4DF-15007D103167}"/>
              </a:ext>
            </a:extLst>
          </p:cNvPr>
          <p:cNvSpPr/>
          <p:nvPr/>
        </p:nvSpPr>
        <p:spPr>
          <a:xfrm>
            <a:off x="5865185" y="3058608"/>
            <a:ext cx="1959429" cy="429273"/>
          </a:xfrm>
          <a:prstGeom prst="roundRect">
            <a:avLst>
              <a:gd name="adj" fmla="val 50000"/>
            </a:avLst>
          </a:prstGeom>
          <a:solidFill>
            <a:srgbClr val="DA4A4D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专业教学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E99036-684B-4693-9B22-40DAAF8B9362}"/>
              </a:ext>
            </a:extLst>
          </p:cNvPr>
          <p:cNvSpPr/>
          <p:nvPr/>
        </p:nvSpPr>
        <p:spPr>
          <a:xfrm>
            <a:off x="1422400" y="3763815"/>
            <a:ext cx="6516514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5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1DEA1A-3002-4F5A-A84A-E3BB072CDF50}"/>
              </a:ext>
            </a:extLst>
          </p:cNvPr>
          <p:cNvSpPr/>
          <p:nvPr/>
        </p:nvSpPr>
        <p:spPr>
          <a:xfrm>
            <a:off x="3184162" y="4603776"/>
            <a:ext cx="299299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600" dirty="0">
                <a:effectLst/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effectLst/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effectLst/>
                <a:cs typeface="+mn-ea"/>
                <a:sym typeface="+mn-lt"/>
              </a:rPr>
              <a:t>PPT</a:t>
            </a:r>
            <a:r>
              <a:rPr lang="zh-CN" altLang="en-US" sz="1600" dirty="0" smtClean="0">
                <a:effectLst/>
                <a:cs typeface="+mn-ea"/>
                <a:sym typeface="+mn-lt"/>
              </a:rPr>
              <a:t>  </a:t>
            </a:r>
            <a:r>
              <a:rPr lang="zh-CN" altLang="en-US" sz="1600" dirty="0">
                <a:effectLst/>
                <a:cs typeface="+mn-ea"/>
                <a:sym typeface="+mn-lt"/>
              </a:rPr>
              <a:t>时间</a:t>
            </a:r>
            <a:r>
              <a:rPr lang="zh-CN" altLang="en-US" sz="1600" dirty="0" smtClean="0">
                <a:effectLst/>
                <a:cs typeface="+mn-ea"/>
                <a:sym typeface="+mn-lt"/>
              </a:rPr>
              <a:t>：</a:t>
            </a:r>
            <a:r>
              <a:rPr lang="en-US" altLang="zh-CN" sz="1600" dirty="0" smtClean="0">
                <a:effectLst/>
                <a:cs typeface="+mn-ea"/>
                <a:sym typeface="+mn-lt"/>
              </a:rPr>
              <a:t>XX.X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20E2D3-770E-4717-8D4D-9D44DEFFE3A7}"/>
              </a:ext>
            </a:extLst>
          </p:cNvPr>
          <p:cNvGrpSpPr/>
          <p:nvPr/>
        </p:nvGrpSpPr>
        <p:grpSpPr>
          <a:xfrm>
            <a:off x="1002041" y="708892"/>
            <a:ext cx="7312256" cy="2101506"/>
            <a:chOff x="1002041" y="708892"/>
            <a:chExt cx="7312256" cy="2101506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68B2EF-6387-4EB2-A607-3BEE857B3148}"/>
                </a:ext>
              </a:extLst>
            </p:cNvPr>
            <p:cNvSpPr/>
            <p:nvPr/>
          </p:nvSpPr>
          <p:spPr>
            <a:xfrm>
              <a:off x="1910460" y="708892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CE83FE-2919-4B48-B40E-1DABEC198CA7}"/>
                </a:ext>
              </a:extLst>
            </p:cNvPr>
            <p:cNvCxnSpPr/>
            <p:nvPr/>
          </p:nvCxnSpPr>
          <p:spPr>
            <a:xfrm>
              <a:off x="1997532" y="883222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D03819-34C7-439A-8DF1-EC80E16E2EFC}"/>
                </a:ext>
              </a:extLst>
            </p:cNvPr>
            <p:cNvSpPr/>
            <p:nvPr/>
          </p:nvSpPr>
          <p:spPr>
            <a:xfrm>
              <a:off x="2895128" y="823916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57F43F-BD24-455E-B1D2-9624BAAF1C76}"/>
                </a:ext>
              </a:extLst>
            </p:cNvPr>
            <p:cNvCxnSpPr/>
            <p:nvPr/>
          </p:nvCxnSpPr>
          <p:spPr>
            <a:xfrm>
              <a:off x="2982200" y="998246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F27003-2840-483E-8195-47A4168B5B29}"/>
                </a:ext>
              </a:extLst>
            </p:cNvPr>
            <p:cNvSpPr/>
            <p:nvPr/>
          </p:nvSpPr>
          <p:spPr>
            <a:xfrm>
              <a:off x="3999472" y="829142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7D7F10-C379-4F5E-A418-EA30EB83A6FA}"/>
                </a:ext>
              </a:extLst>
            </p:cNvPr>
            <p:cNvCxnSpPr/>
            <p:nvPr/>
          </p:nvCxnSpPr>
          <p:spPr>
            <a:xfrm>
              <a:off x="4086544" y="1003472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AA960B-095F-4C8C-B50D-192393F6CD5F}"/>
                </a:ext>
              </a:extLst>
            </p:cNvPr>
            <p:cNvSpPr/>
            <p:nvPr/>
          </p:nvSpPr>
          <p:spPr>
            <a:xfrm>
              <a:off x="5267760" y="816257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A628F4-A238-487D-9B0D-9A7CA467971F}"/>
                </a:ext>
              </a:extLst>
            </p:cNvPr>
            <p:cNvCxnSpPr/>
            <p:nvPr/>
          </p:nvCxnSpPr>
          <p:spPr>
            <a:xfrm>
              <a:off x="5354832" y="990587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355AE4-5276-4AF3-8F86-3768790390FC}"/>
                </a:ext>
              </a:extLst>
            </p:cNvPr>
            <p:cNvSpPr/>
            <p:nvPr/>
          </p:nvSpPr>
          <p:spPr>
            <a:xfrm>
              <a:off x="6339628" y="828409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9149F8-04EE-420B-9349-54DEE8E258CF}"/>
                </a:ext>
              </a:extLst>
            </p:cNvPr>
            <p:cNvCxnSpPr/>
            <p:nvPr/>
          </p:nvCxnSpPr>
          <p:spPr>
            <a:xfrm>
              <a:off x="6426700" y="1002739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08BD1F-105E-4413-8C1A-22CE983417C8}"/>
                </a:ext>
              </a:extLst>
            </p:cNvPr>
            <p:cNvSpPr/>
            <p:nvPr/>
          </p:nvSpPr>
          <p:spPr>
            <a:xfrm>
              <a:off x="7432686" y="734776"/>
              <a:ext cx="178553" cy="178553"/>
            </a:xfrm>
            <a:prstGeom prst="ellipse">
              <a:avLst/>
            </a:prstGeom>
            <a:solidFill>
              <a:srgbClr val="44A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C40B70-935F-46CD-B83F-C0B39EC78915}"/>
                </a:ext>
              </a:extLst>
            </p:cNvPr>
            <p:cNvCxnSpPr>
              <a:cxnSpLocks/>
            </p:cNvCxnSpPr>
            <p:nvPr/>
          </p:nvCxnSpPr>
          <p:spPr>
            <a:xfrm>
              <a:off x="7519758" y="909106"/>
              <a:ext cx="0" cy="748739"/>
            </a:xfrm>
            <a:prstGeom prst="line">
              <a:avLst/>
            </a:prstGeom>
            <a:ln>
              <a:solidFill>
                <a:srgbClr val="44A7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标题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C79263-FDEE-4293-ABBB-16BC3FFAA046}"/>
                </a:ext>
              </a:extLst>
            </p:cNvPr>
            <p:cNvSpPr txBox="1">
              <a:spLocks/>
            </p:cNvSpPr>
            <p:nvPr/>
          </p:nvSpPr>
          <p:spPr>
            <a:xfrm>
              <a:off x="1002041" y="1484835"/>
              <a:ext cx="7312256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9000" dirty="0">
                  <a:solidFill>
                    <a:srgbClr val="E8601F"/>
                  </a:solidFill>
                  <a:latin typeface="+mn-lt"/>
                  <a:ea typeface="+mn-ea"/>
                  <a:cs typeface="+mn-ea"/>
                  <a:sym typeface="+mn-lt"/>
                </a:rPr>
                <a:t>感谢</a:t>
              </a:r>
              <a:r>
                <a:rPr lang="zh-CN" altLang="en-US" sz="9000" dirty="0">
                  <a:solidFill>
                    <a:srgbClr val="48A6CC"/>
                  </a:solidFill>
                  <a:latin typeface="+mn-lt"/>
                  <a:ea typeface="+mn-ea"/>
                  <a:cs typeface="+mn-ea"/>
                  <a:sym typeface="+mn-lt"/>
                </a:rPr>
                <a:t>您</a:t>
              </a:r>
              <a:r>
                <a:rPr lang="zh-CN" altLang="en-US" sz="9000" dirty="0">
                  <a:solidFill>
                    <a:srgbClr val="F7D80B"/>
                  </a:solidFill>
                  <a:latin typeface="+mn-lt"/>
                  <a:ea typeface="+mn-ea"/>
                  <a:cs typeface="+mn-ea"/>
                  <a:sym typeface="+mn-lt"/>
                </a:rPr>
                <a:t>的</a:t>
              </a:r>
              <a:r>
                <a:rPr lang="zh-CN" altLang="en-US" sz="9000" dirty="0">
                  <a:solidFill>
                    <a:srgbClr val="4B7A2A"/>
                  </a:solidFill>
                  <a:latin typeface="+mn-lt"/>
                  <a:ea typeface="+mn-ea"/>
                  <a:cs typeface="+mn-ea"/>
                  <a:sym typeface="+mn-lt"/>
                </a:rPr>
                <a:t>欣赏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5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96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179F0B-E146-479C-9F2B-EEC9333F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A90870-ED9C-42B3-B322-796DFC7F55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75465" y="2572711"/>
            <a:ext cx="5191838" cy="43082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193D0C-E7C0-4C28-98F2-61B5E4B19A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3" y="0"/>
            <a:ext cx="5653542" cy="18861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30055E-F80D-4958-BE54-DC6F74DC8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7532973" y="1970933"/>
            <a:ext cx="633640" cy="5883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D32959-7B53-43CB-B3A4-B7FFF9603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9299409" y="848696"/>
            <a:ext cx="852395" cy="8523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7DF607-479D-405A-BBD6-35CA5D206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839267" y="1949183"/>
            <a:ext cx="512946" cy="5657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737769-5647-405C-8DBF-0691B06B4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11470632" y="1830777"/>
            <a:ext cx="603465" cy="3997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9EB89F-F28E-437B-A90C-BA36F62BB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5923708" y="1267408"/>
            <a:ext cx="392252" cy="3394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69A749-6CA2-4205-894C-BE05D939D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637204" y="5205450"/>
            <a:ext cx="241386" cy="256473"/>
          </a:xfrm>
          <a:prstGeom prst="rect">
            <a:avLst/>
          </a:prstGeom>
        </p:spPr>
      </p:pic>
      <p:sp>
        <p:nvSpPr>
          <p:cNvPr id="19" name="梯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367C8A-E81B-4515-A50B-69B05F7F59E0}"/>
              </a:ext>
            </a:extLst>
          </p:cNvPr>
          <p:cNvSpPr/>
          <p:nvPr/>
        </p:nvSpPr>
        <p:spPr>
          <a:xfrm>
            <a:off x="3368200" y="2724490"/>
            <a:ext cx="1833604" cy="848767"/>
          </a:xfrm>
          <a:prstGeom prst="trapezoid">
            <a:avLst>
              <a:gd name="adj" fmla="val 0"/>
            </a:avLst>
          </a:prstGeom>
          <a:solidFill>
            <a:srgbClr val="44A7C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D3DD77-55DB-4DFA-8B52-88CD24756CFA}"/>
              </a:ext>
            </a:extLst>
          </p:cNvPr>
          <p:cNvSpPr/>
          <p:nvPr/>
        </p:nvSpPr>
        <p:spPr>
          <a:xfrm>
            <a:off x="3205432" y="2568794"/>
            <a:ext cx="2159140" cy="11601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799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799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B9A992-FDC7-4AEA-B242-D7187C89894C}"/>
              </a:ext>
            </a:extLst>
          </p:cNvPr>
          <p:cNvSpPr txBox="1">
            <a:spLocks/>
          </p:cNvSpPr>
          <p:nvPr/>
        </p:nvSpPr>
        <p:spPr>
          <a:xfrm>
            <a:off x="758847" y="3755262"/>
            <a:ext cx="7052310" cy="1193524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zh-CN" altLang="en-US" sz="5399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C82AF6-8A1D-4E98-9F9F-DF485EEDA828}"/>
              </a:ext>
            </a:extLst>
          </p:cNvPr>
          <p:cNvSpPr txBox="1">
            <a:spLocks/>
          </p:cNvSpPr>
          <p:nvPr/>
        </p:nvSpPr>
        <p:spPr>
          <a:xfrm>
            <a:off x="1691673" y="4948786"/>
            <a:ext cx="5142606" cy="518992"/>
          </a:xfrm>
          <a:prstGeom prst="rect">
            <a:avLst/>
          </a:prstGeom>
        </p:spPr>
        <p:txBody>
          <a:bodyPr rtlCol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926">
              <a:lnSpc>
                <a:spcPts val="25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A88F95-1F83-4FC0-925A-5AC3CF017707}"/>
              </a:ext>
            </a:extLst>
          </p:cNvPr>
          <p:cNvCxnSpPr>
            <a:cxnSpLocks/>
          </p:cNvCxnSpPr>
          <p:nvPr/>
        </p:nvCxnSpPr>
        <p:spPr>
          <a:xfrm>
            <a:off x="1691673" y="4730111"/>
            <a:ext cx="4952155" cy="0"/>
          </a:xfrm>
          <a:prstGeom prst="line">
            <a:avLst/>
          </a:prstGeom>
          <a:ln w="3175">
            <a:solidFill>
              <a:srgbClr val="48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9" name="PA_库_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0D5A4A-FA54-4F9E-AE06-B42DD290463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975620" y="4821301"/>
            <a:ext cx="4732655" cy="740410"/>
            <a:chOff x="6426356" y="3593333"/>
            <a:chExt cx="4732655" cy="740410"/>
          </a:xfrm>
        </p:grpSpPr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14162E-0DDC-49D0-9382-136D22B64106}"/>
                </a:ext>
              </a:extLst>
            </p:cNvPr>
            <p:cNvSpPr txBox="1"/>
            <p:nvPr/>
          </p:nvSpPr>
          <p:spPr>
            <a:xfrm>
              <a:off x="6426356" y="3593333"/>
              <a:ext cx="604968" cy="639352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id-ID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FFD5F8-0E0E-4093-B8AB-BED7D4F5984B}"/>
                </a:ext>
              </a:extLst>
            </p:cNvPr>
            <p:cNvSpPr txBox="1"/>
            <p:nvPr/>
          </p:nvSpPr>
          <p:spPr>
            <a:xfrm>
              <a:off x="7031511" y="3752718"/>
              <a:ext cx="4127500" cy="58102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lvl="0" algn="l"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2" name="PA_库_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05779A-12D8-480C-A3D4-8151DDC72F6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975620" y="3788746"/>
            <a:ext cx="4732655" cy="740410"/>
            <a:chOff x="6426356" y="2862486"/>
            <a:chExt cx="4732655" cy="740410"/>
          </a:xfrm>
        </p:grpSpPr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8403FB-E8C5-499C-A78C-E70124D0E913}"/>
                </a:ext>
              </a:extLst>
            </p:cNvPr>
            <p:cNvSpPr txBox="1"/>
            <p:nvPr/>
          </p:nvSpPr>
          <p:spPr>
            <a:xfrm>
              <a:off x="6426356" y="2862486"/>
              <a:ext cx="604968" cy="639352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id-ID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4" name="TextBox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1AC98C-1F2C-40A5-8274-86A3FE611CA1}"/>
                </a:ext>
              </a:extLst>
            </p:cNvPr>
            <p:cNvSpPr txBox="1"/>
            <p:nvPr/>
          </p:nvSpPr>
          <p:spPr>
            <a:xfrm>
              <a:off x="7031511" y="3021871"/>
              <a:ext cx="4127500" cy="58102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lvl="0" algn="l"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5" name="PA_库_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DF4BAF-19C1-47C7-9A84-4BB8A4FF8E9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975620" y="2756191"/>
            <a:ext cx="4732655" cy="759460"/>
            <a:chOff x="6426356" y="2118074"/>
            <a:chExt cx="4732655" cy="759460"/>
          </a:xfrm>
        </p:grpSpPr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E1C3DD-32EE-4B13-B0A5-D84A7668D209}"/>
                </a:ext>
              </a:extLst>
            </p:cNvPr>
            <p:cNvSpPr txBox="1"/>
            <p:nvPr/>
          </p:nvSpPr>
          <p:spPr>
            <a:xfrm>
              <a:off x="6426356" y="2118074"/>
              <a:ext cx="604968" cy="639352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id-ID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7" name="TextBox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781D72-C3B3-44E0-B59C-FFC9FC1A2A3C}"/>
                </a:ext>
              </a:extLst>
            </p:cNvPr>
            <p:cNvSpPr txBox="1"/>
            <p:nvPr/>
          </p:nvSpPr>
          <p:spPr>
            <a:xfrm>
              <a:off x="7031511" y="2277459"/>
              <a:ext cx="4127500" cy="60007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lvl="0" algn="l"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8" name="PA_库_组合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7D98D1-A01F-4504-A801-E335B8412FD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975620" y="1723636"/>
            <a:ext cx="4732655" cy="740410"/>
            <a:chOff x="6426356" y="1376772"/>
            <a:chExt cx="4732655" cy="740410"/>
          </a:xfrm>
        </p:grpSpPr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F1E925-01C2-4C2F-8385-80DD1DA316C0}"/>
                </a:ext>
              </a:extLst>
            </p:cNvPr>
            <p:cNvSpPr txBox="1"/>
            <p:nvPr/>
          </p:nvSpPr>
          <p:spPr>
            <a:xfrm>
              <a:off x="6426356" y="1376772"/>
              <a:ext cx="604968" cy="639352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id-ID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A990DD-171E-45D5-844C-CFDEC214F161}"/>
                </a:ext>
              </a:extLst>
            </p:cNvPr>
            <p:cNvSpPr txBox="1"/>
            <p:nvPr/>
          </p:nvSpPr>
          <p:spPr>
            <a:xfrm>
              <a:off x="7031511" y="1536157"/>
              <a:ext cx="4127500" cy="58102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 fontAlgn="auto"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9E084E-8984-4D50-999B-BE1CB823EB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48" y="270150"/>
            <a:ext cx="56292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D93665-81C4-47D7-8CC4-3C599F449F7F}"/>
              </a:ext>
            </a:extLst>
          </p:cNvPr>
          <p:cNvGrpSpPr/>
          <p:nvPr/>
        </p:nvGrpSpPr>
        <p:grpSpPr>
          <a:xfrm>
            <a:off x="5726245" y="2140881"/>
            <a:ext cx="2188299" cy="1459053"/>
            <a:chOff x="6406761" y="2017891"/>
            <a:chExt cx="2188299" cy="145905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079F18-8599-43C7-981F-1AA356FA9AC6}"/>
                </a:ext>
              </a:extLst>
            </p:cNvPr>
            <p:cNvSpPr txBox="1"/>
            <p:nvPr/>
          </p:nvSpPr>
          <p:spPr>
            <a:xfrm>
              <a:off x="6406761" y="2449740"/>
              <a:ext cx="2183319" cy="102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26">
                <a:lnSpc>
                  <a:spcPts val="1800"/>
                </a:lnSpc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DA179C-18C8-4FB4-85EF-A72C99479374}"/>
                </a:ext>
              </a:extLst>
            </p:cNvPr>
            <p:cNvSpPr txBox="1"/>
            <p:nvPr/>
          </p:nvSpPr>
          <p:spPr>
            <a:xfrm>
              <a:off x="6421701" y="2017891"/>
              <a:ext cx="2173359" cy="428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62F56A-A049-498A-8953-F362A175945F}"/>
              </a:ext>
            </a:extLst>
          </p:cNvPr>
          <p:cNvGrpSpPr/>
          <p:nvPr/>
        </p:nvGrpSpPr>
        <p:grpSpPr>
          <a:xfrm>
            <a:off x="8586581" y="2140881"/>
            <a:ext cx="2183319" cy="1411610"/>
            <a:chOff x="6406761" y="2053793"/>
            <a:chExt cx="2183319" cy="14116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CA1434-7F6F-410B-AC05-C69E3CF9CDEC}"/>
                </a:ext>
              </a:extLst>
            </p:cNvPr>
            <p:cNvSpPr txBox="1"/>
            <p:nvPr/>
          </p:nvSpPr>
          <p:spPr>
            <a:xfrm>
              <a:off x="6406761" y="2449740"/>
              <a:ext cx="2183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8926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80DA1B-229A-40AD-A3B8-4A9C1D46342F}"/>
                </a:ext>
              </a:extLst>
            </p:cNvPr>
            <p:cNvSpPr txBox="1"/>
            <p:nvPr/>
          </p:nvSpPr>
          <p:spPr>
            <a:xfrm>
              <a:off x="6406761" y="2053793"/>
              <a:ext cx="2173359" cy="428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2000" b="1" spc="300" dirty="0">
                  <a:solidFill>
                    <a:prstClr val="black"/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FD25C4-2620-4556-B745-673AE18D1E34}"/>
              </a:ext>
            </a:extLst>
          </p:cNvPr>
          <p:cNvGrpSpPr/>
          <p:nvPr/>
        </p:nvGrpSpPr>
        <p:grpSpPr>
          <a:xfrm>
            <a:off x="5726245" y="4056678"/>
            <a:ext cx="2183319" cy="1422124"/>
            <a:chOff x="6406761" y="2043279"/>
            <a:chExt cx="2183319" cy="142212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4C75D3-9C50-4D5C-A28B-2DEC920100E7}"/>
                </a:ext>
              </a:extLst>
            </p:cNvPr>
            <p:cNvSpPr txBox="1"/>
            <p:nvPr/>
          </p:nvSpPr>
          <p:spPr>
            <a:xfrm>
              <a:off x="6406761" y="2449740"/>
              <a:ext cx="2183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8926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871936-E97E-4E7D-9947-C4CE24CD9FBD}"/>
                </a:ext>
              </a:extLst>
            </p:cNvPr>
            <p:cNvSpPr txBox="1"/>
            <p:nvPr/>
          </p:nvSpPr>
          <p:spPr>
            <a:xfrm>
              <a:off x="6406761" y="2043279"/>
              <a:ext cx="2173359" cy="428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5474B0-B5ED-4BCF-BC7C-C211F683BB14}"/>
              </a:ext>
            </a:extLst>
          </p:cNvPr>
          <p:cNvGrpSpPr/>
          <p:nvPr/>
        </p:nvGrpSpPr>
        <p:grpSpPr>
          <a:xfrm>
            <a:off x="8625763" y="4003968"/>
            <a:ext cx="2183319" cy="1428552"/>
            <a:chOff x="6406761" y="2036851"/>
            <a:chExt cx="2183319" cy="142855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365F8B-C1B5-4DD4-AEF2-BA050ECCB828}"/>
                </a:ext>
              </a:extLst>
            </p:cNvPr>
            <p:cNvSpPr txBox="1"/>
            <p:nvPr/>
          </p:nvSpPr>
          <p:spPr>
            <a:xfrm>
              <a:off x="6406761" y="2449740"/>
              <a:ext cx="2183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8926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8D6993-0FD3-4091-A94C-DB244F16477F}"/>
                </a:ext>
              </a:extLst>
            </p:cNvPr>
            <p:cNvSpPr txBox="1"/>
            <p:nvPr/>
          </p:nvSpPr>
          <p:spPr>
            <a:xfrm>
              <a:off x="6406761" y="2036851"/>
              <a:ext cx="2173359" cy="428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88B0B9-E7A6-4B9C-8C8D-51BC03F4E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60" y="1460157"/>
            <a:ext cx="4375184" cy="47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DD92E2-7274-4A77-8538-A69E1F02F4AD}"/>
              </a:ext>
            </a:extLst>
          </p:cNvPr>
          <p:cNvSpPr txBox="1"/>
          <p:nvPr/>
        </p:nvSpPr>
        <p:spPr>
          <a:xfrm>
            <a:off x="1370298" y="4420960"/>
            <a:ext cx="2611730" cy="368300"/>
          </a:xfrm>
          <a:prstGeom prst="rect">
            <a:avLst/>
          </a:prstGeom>
          <a:solidFill>
            <a:srgbClr val="E8601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30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en-US" altLang="zh-CN" sz="1800" b="1" i="0" u="none" strike="noStrike" kern="1200" cap="none" spc="30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145B7F-FEA8-4239-875C-6E07818CFCFE}"/>
              </a:ext>
            </a:extLst>
          </p:cNvPr>
          <p:cNvSpPr txBox="1"/>
          <p:nvPr/>
        </p:nvSpPr>
        <p:spPr>
          <a:xfrm>
            <a:off x="1346825" y="3010165"/>
            <a:ext cx="5387766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600"/>
              </a:lnSpc>
              <a:buNone/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826A42-31E0-4913-97F3-2411C1DBC3D4}"/>
              </a:ext>
            </a:extLst>
          </p:cNvPr>
          <p:cNvSpPr txBox="1"/>
          <p:nvPr/>
        </p:nvSpPr>
        <p:spPr>
          <a:xfrm>
            <a:off x="1374205" y="4847980"/>
            <a:ext cx="5578630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6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过于繁琐，注意版面美观度。请在此处添加具体内容，文字尽量言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6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C33B97-B280-45B8-8CF1-2CF9CB549DF8}"/>
              </a:ext>
            </a:extLst>
          </p:cNvPr>
          <p:cNvGrpSpPr/>
          <p:nvPr/>
        </p:nvGrpSpPr>
        <p:grpSpPr>
          <a:xfrm>
            <a:off x="1340874" y="2342633"/>
            <a:ext cx="4739096" cy="498936"/>
            <a:chOff x="253052" y="409303"/>
            <a:chExt cx="2700995" cy="39238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4EDB34-1B42-4330-A739-33C1A29E96D9}"/>
                </a:ext>
              </a:extLst>
            </p:cNvPr>
            <p:cNvSpPr/>
            <p:nvPr/>
          </p:nvSpPr>
          <p:spPr>
            <a:xfrm>
              <a:off x="253052" y="409303"/>
              <a:ext cx="1691282" cy="3630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3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点击输入标题内容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995367-FC01-480B-AA67-10ADDC4CE152}"/>
                </a:ext>
              </a:extLst>
            </p:cNvPr>
            <p:cNvCxnSpPr/>
            <p:nvPr/>
          </p:nvCxnSpPr>
          <p:spPr>
            <a:xfrm>
              <a:off x="253052" y="801691"/>
              <a:ext cx="2700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2A4891-9939-4D11-B59C-2D70C8B95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908" y="2097663"/>
            <a:ext cx="4194154" cy="37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B65E6D-AB2D-4A6A-9004-AE3988C881CE}"/>
              </a:ext>
            </a:extLst>
          </p:cNvPr>
          <p:cNvSpPr txBox="1"/>
          <p:nvPr/>
        </p:nvSpPr>
        <p:spPr>
          <a:xfrm>
            <a:off x="4966054" y="2190160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0EC61B-D8F4-40EF-B818-11382D60307D}"/>
              </a:ext>
            </a:extLst>
          </p:cNvPr>
          <p:cNvSpPr txBox="1"/>
          <p:nvPr/>
        </p:nvSpPr>
        <p:spPr>
          <a:xfrm>
            <a:off x="3909413" y="2190160"/>
            <a:ext cx="1184940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45F839-6A89-4D77-9F1A-E7CC3763FFD8}"/>
              </a:ext>
            </a:extLst>
          </p:cNvPr>
          <p:cNvSpPr txBox="1"/>
          <p:nvPr/>
        </p:nvSpPr>
        <p:spPr>
          <a:xfrm>
            <a:off x="2983561" y="2206777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F9EE1E-533B-4390-B6B9-D7142FEB2618}"/>
              </a:ext>
            </a:extLst>
          </p:cNvPr>
          <p:cNvSpPr txBox="1"/>
          <p:nvPr/>
        </p:nvSpPr>
        <p:spPr>
          <a:xfrm>
            <a:off x="1926920" y="2206777"/>
            <a:ext cx="1184940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2D27F5-D3A1-479C-A9CB-1B90D0226286}"/>
              </a:ext>
            </a:extLst>
          </p:cNvPr>
          <p:cNvSpPr txBox="1"/>
          <p:nvPr/>
        </p:nvSpPr>
        <p:spPr>
          <a:xfrm>
            <a:off x="6877546" y="2190160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432536-4628-433B-AEFD-A96F8CE28D0D}"/>
              </a:ext>
            </a:extLst>
          </p:cNvPr>
          <p:cNvSpPr txBox="1"/>
          <p:nvPr/>
        </p:nvSpPr>
        <p:spPr>
          <a:xfrm>
            <a:off x="5820905" y="2190160"/>
            <a:ext cx="1184940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600"/>
              </a:lnSpc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EE1BAC-9F4C-4958-8A90-F319E9539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336" y="1638300"/>
            <a:ext cx="2201183" cy="51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179F0B-E146-479C-9F2B-EEC9333F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A90870-ED9C-42B3-B322-796DFC7F55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75465" y="2572711"/>
            <a:ext cx="5191838" cy="43082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193D0C-E7C0-4C28-98F2-61B5E4B19A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3" y="0"/>
            <a:ext cx="5653542" cy="18861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30055E-F80D-4958-BE54-DC6F74DC8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7532973" y="1970933"/>
            <a:ext cx="633640" cy="5883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D32959-7B53-43CB-B3A4-B7FFF9603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9299409" y="848696"/>
            <a:ext cx="852395" cy="8523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7DF607-479D-405A-BBD6-35CA5D206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839267" y="1949183"/>
            <a:ext cx="512946" cy="5657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737769-5647-405C-8DBF-0691B06B4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11470632" y="1830777"/>
            <a:ext cx="603465" cy="3997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9EB89F-F28E-437B-A90C-BA36F62BB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5923708" y="1267408"/>
            <a:ext cx="392252" cy="3394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69A749-6CA2-4205-894C-BE05D939D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2865">
            <a:off x="637204" y="5205450"/>
            <a:ext cx="241386" cy="256473"/>
          </a:xfrm>
          <a:prstGeom prst="rect">
            <a:avLst/>
          </a:prstGeom>
        </p:spPr>
      </p:pic>
      <p:sp>
        <p:nvSpPr>
          <p:cNvPr id="19" name="梯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367C8A-E81B-4515-A50B-69B05F7F59E0}"/>
              </a:ext>
            </a:extLst>
          </p:cNvPr>
          <p:cNvSpPr/>
          <p:nvPr/>
        </p:nvSpPr>
        <p:spPr>
          <a:xfrm>
            <a:off x="3368200" y="2724490"/>
            <a:ext cx="1833604" cy="848767"/>
          </a:xfrm>
          <a:prstGeom prst="trapezoid">
            <a:avLst>
              <a:gd name="adj" fmla="val 0"/>
            </a:avLst>
          </a:prstGeom>
          <a:solidFill>
            <a:srgbClr val="E8601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D3DD77-55DB-4DFA-8B52-88CD24756CFA}"/>
              </a:ext>
            </a:extLst>
          </p:cNvPr>
          <p:cNvSpPr/>
          <p:nvPr/>
        </p:nvSpPr>
        <p:spPr>
          <a:xfrm>
            <a:off x="3205432" y="2568794"/>
            <a:ext cx="2159140" cy="11601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799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799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B9A992-FDC7-4AEA-B242-D7187C89894C}"/>
              </a:ext>
            </a:extLst>
          </p:cNvPr>
          <p:cNvSpPr txBox="1">
            <a:spLocks/>
          </p:cNvSpPr>
          <p:nvPr/>
        </p:nvSpPr>
        <p:spPr>
          <a:xfrm>
            <a:off x="758847" y="3755262"/>
            <a:ext cx="7052310" cy="1193524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zh-CN" altLang="en-US" sz="5399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C82AF6-8A1D-4E98-9F9F-DF485EEDA828}"/>
              </a:ext>
            </a:extLst>
          </p:cNvPr>
          <p:cNvSpPr txBox="1">
            <a:spLocks/>
          </p:cNvSpPr>
          <p:nvPr/>
        </p:nvSpPr>
        <p:spPr>
          <a:xfrm>
            <a:off x="1691673" y="4948786"/>
            <a:ext cx="5142606" cy="518992"/>
          </a:xfrm>
          <a:prstGeom prst="rect">
            <a:avLst/>
          </a:prstGeom>
        </p:spPr>
        <p:txBody>
          <a:bodyPr rtlCol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926">
              <a:lnSpc>
                <a:spcPts val="25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A88F95-1F83-4FC0-925A-5AC3CF017707}"/>
              </a:ext>
            </a:extLst>
          </p:cNvPr>
          <p:cNvCxnSpPr>
            <a:cxnSpLocks/>
          </p:cNvCxnSpPr>
          <p:nvPr/>
        </p:nvCxnSpPr>
        <p:spPr>
          <a:xfrm>
            <a:off x="1691673" y="4730111"/>
            <a:ext cx="4952155" cy="0"/>
          </a:xfrm>
          <a:prstGeom prst="line">
            <a:avLst/>
          </a:prstGeom>
          <a:ln w="3175">
            <a:solidFill>
              <a:srgbClr val="E860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CCB9A-C932-4C4F-B238-BCF3604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E25D17-00FC-4F20-B81B-CCA2E1636F21}"/>
              </a:ext>
            </a:extLst>
          </p:cNvPr>
          <p:cNvSpPr txBox="1">
            <a:spLocks/>
          </p:cNvSpPr>
          <p:nvPr/>
        </p:nvSpPr>
        <p:spPr>
          <a:xfrm>
            <a:off x="414250" y="165375"/>
            <a:ext cx="3668010" cy="657081"/>
          </a:xfrm>
          <a:prstGeom prst="rect">
            <a:avLst/>
          </a:prstGeom>
        </p:spPr>
        <p:txBody>
          <a:bodyPr rtlCol="0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576A0F-AA73-4BF7-B3F3-7BF42B74DF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9" y="0"/>
            <a:ext cx="3305153" cy="110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26F8A-1427-4E8C-9DFF-C2F5505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65375"/>
            <a:ext cx="196537" cy="46281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3C1EAE-C4EC-4916-B088-2C6926E76B56}"/>
              </a:ext>
            </a:extLst>
          </p:cNvPr>
          <p:cNvSpPr txBox="1"/>
          <p:nvPr/>
        </p:nvSpPr>
        <p:spPr>
          <a:xfrm>
            <a:off x="5223490" y="1799121"/>
            <a:ext cx="565613" cy="400110"/>
          </a:xfrm>
          <a:prstGeom prst="rect">
            <a:avLst/>
          </a:prstGeom>
          <a:solidFill>
            <a:srgbClr val="E8601F"/>
          </a:solidFill>
          <a:ln>
            <a:solidFill>
              <a:srgbClr val="F3B752"/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BED701-D911-4046-A946-FF3219E35B77}"/>
              </a:ext>
            </a:extLst>
          </p:cNvPr>
          <p:cNvSpPr txBox="1"/>
          <p:nvPr/>
        </p:nvSpPr>
        <p:spPr>
          <a:xfrm>
            <a:off x="5215252" y="2886944"/>
            <a:ext cx="565613" cy="400110"/>
          </a:xfrm>
          <a:prstGeom prst="rect">
            <a:avLst/>
          </a:prstGeom>
          <a:solidFill>
            <a:srgbClr val="4B7A2A"/>
          </a:solidFill>
          <a:ln>
            <a:solidFill>
              <a:srgbClr val="F3B752"/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8D52F5-8D98-40D9-A489-B22398A3E17F}"/>
              </a:ext>
            </a:extLst>
          </p:cNvPr>
          <p:cNvSpPr txBox="1"/>
          <p:nvPr/>
        </p:nvSpPr>
        <p:spPr>
          <a:xfrm>
            <a:off x="5233708" y="4021683"/>
            <a:ext cx="565613" cy="400110"/>
          </a:xfrm>
          <a:prstGeom prst="rect">
            <a:avLst/>
          </a:prstGeom>
          <a:solidFill>
            <a:srgbClr val="E8601F"/>
          </a:solidFill>
          <a:ln>
            <a:solidFill>
              <a:srgbClr val="F3B752"/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619CC7-71C0-4F29-9B3B-CC74A39084AA}"/>
              </a:ext>
            </a:extLst>
          </p:cNvPr>
          <p:cNvSpPr txBox="1"/>
          <p:nvPr/>
        </p:nvSpPr>
        <p:spPr>
          <a:xfrm>
            <a:off x="5223490" y="5109506"/>
            <a:ext cx="565613" cy="400110"/>
          </a:xfrm>
          <a:prstGeom prst="rect">
            <a:avLst/>
          </a:prstGeom>
          <a:solidFill>
            <a:srgbClr val="4B7A2A"/>
          </a:solidFill>
          <a:ln>
            <a:solidFill>
              <a:srgbClr val="F3B752"/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34096C-FB2D-4F11-9BF8-9BE0173BBC5E}"/>
              </a:ext>
            </a:extLst>
          </p:cNvPr>
          <p:cNvGrpSpPr/>
          <p:nvPr/>
        </p:nvGrpSpPr>
        <p:grpSpPr>
          <a:xfrm>
            <a:off x="4679429" y="1935875"/>
            <a:ext cx="221107" cy="3501338"/>
            <a:chOff x="6294853" y="2455489"/>
            <a:chExt cx="205536" cy="3054727"/>
          </a:xfrm>
          <a:solidFill>
            <a:srgbClr val="086335"/>
          </a:solidFill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FCCA8F-DAC2-458D-9817-B53DBB8D59FC}"/>
                </a:ext>
              </a:extLst>
            </p:cNvPr>
            <p:cNvCxnSpPr>
              <a:stCxn id="24" idx="0"/>
            </p:cNvCxnSpPr>
            <p:nvPr/>
          </p:nvCxnSpPr>
          <p:spPr>
            <a:xfrm>
              <a:off x="6400800" y="2455489"/>
              <a:ext cx="0" cy="3045199"/>
            </a:xfrm>
            <a:prstGeom prst="line">
              <a:avLst/>
            </a:prstGeom>
            <a:grpFill/>
            <a:ln w="28575">
              <a:solidFill>
                <a:srgbClr val="0863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6CE4A9-9AC0-4A6D-9B83-5306E73515BF}"/>
                </a:ext>
              </a:extLst>
            </p:cNvPr>
            <p:cNvSpPr/>
            <p:nvPr/>
          </p:nvSpPr>
          <p:spPr>
            <a:xfrm>
              <a:off x="6307931" y="2455489"/>
              <a:ext cx="185737" cy="185737"/>
            </a:xfrm>
            <a:prstGeom prst="ellipse">
              <a:avLst/>
            </a:prstGeom>
            <a:grpFill/>
            <a:ln>
              <a:solidFill>
                <a:srgbClr val="08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A2C294-0C08-4755-8556-25A72BC59F8C}"/>
                </a:ext>
              </a:extLst>
            </p:cNvPr>
            <p:cNvSpPr/>
            <p:nvPr/>
          </p:nvSpPr>
          <p:spPr>
            <a:xfrm>
              <a:off x="6307930" y="3370022"/>
              <a:ext cx="185737" cy="185737"/>
            </a:xfrm>
            <a:prstGeom prst="ellipse">
              <a:avLst/>
            </a:prstGeom>
            <a:grpFill/>
            <a:ln>
              <a:solidFill>
                <a:srgbClr val="08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9A8F43-BA1A-4E6B-83B3-53CB8404F1D8}"/>
                </a:ext>
              </a:extLst>
            </p:cNvPr>
            <p:cNvSpPr/>
            <p:nvPr/>
          </p:nvSpPr>
          <p:spPr>
            <a:xfrm>
              <a:off x="6294853" y="4422215"/>
              <a:ext cx="192459" cy="189368"/>
            </a:xfrm>
            <a:prstGeom prst="ellipse">
              <a:avLst/>
            </a:prstGeom>
            <a:grpFill/>
            <a:ln>
              <a:solidFill>
                <a:srgbClr val="08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B666B9-550F-4F17-9A65-8C8FC6834FC9}"/>
                </a:ext>
              </a:extLst>
            </p:cNvPr>
            <p:cNvSpPr/>
            <p:nvPr/>
          </p:nvSpPr>
          <p:spPr>
            <a:xfrm>
              <a:off x="6314652" y="5324479"/>
              <a:ext cx="185737" cy="185737"/>
            </a:xfrm>
            <a:prstGeom prst="ellipse">
              <a:avLst/>
            </a:prstGeom>
            <a:grpFill/>
            <a:ln>
              <a:solidFill>
                <a:srgbClr val="08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14D108-86EC-4D20-9326-0F2F3AF7677E}"/>
              </a:ext>
            </a:extLst>
          </p:cNvPr>
          <p:cNvSpPr txBox="1"/>
          <p:nvPr/>
        </p:nvSpPr>
        <p:spPr>
          <a:xfrm>
            <a:off x="5917307" y="1646011"/>
            <a:ext cx="3874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添加具体内容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BF0C96-AC2A-4FB5-B234-7B0081C4DD6A}"/>
              </a:ext>
            </a:extLst>
          </p:cNvPr>
          <p:cNvSpPr txBox="1"/>
          <p:nvPr/>
        </p:nvSpPr>
        <p:spPr>
          <a:xfrm>
            <a:off x="5917307" y="1987537"/>
            <a:ext cx="4388743" cy="5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8A6932-6825-479C-B7C1-B1A48932264C}"/>
              </a:ext>
            </a:extLst>
          </p:cNvPr>
          <p:cNvSpPr txBox="1"/>
          <p:nvPr/>
        </p:nvSpPr>
        <p:spPr>
          <a:xfrm>
            <a:off x="5897339" y="2742852"/>
            <a:ext cx="3874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添加具体内容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44841D-3F2D-42C5-BF46-AA7B05BC314E}"/>
              </a:ext>
            </a:extLst>
          </p:cNvPr>
          <p:cNvSpPr txBox="1"/>
          <p:nvPr/>
        </p:nvSpPr>
        <p:spPr>
          <a:xfrm>
            <a:off x="5897339" y="3140362"/>
            <a:ext cx="4388743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0E5262-74A0-486D-8814-7361CE64B979}"/>
              </a:ext>
            </a:extLst>
          </p:cNvPr>
          <p:cNvSpPr txBox="1"/>
          <p:nvPr/>
        </p:nvSpPr>
        <p:spPr>
          <a:xfrm>
            <a:off x="5917307" y="3876817"/>
            <a:ext cx="3874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添加具体内容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0AA9BD-5435-4936-A625-7B4538B8B8B8}"/>
              </a:ext>
            </a:extLst>
          </p:cNvPr>
          <p:cNvSpPr txBox="1"/>
          <p:nvPr/>
        </p:nvSpPr>
        <p:spPr>
          <a:xfrm>
            <a:off x="5917307" y="4274327"/>
            <a:ext cx="4119294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09069A-0AA6-4C7F-8E2B-6EEBFEBD99BA}"/>
              </a:ext>
            </a:extLst>
          </p:cNvPr>
          <p:cNvSpPr txBox="1"/>
          <p:nvPr/>
        </p:nvSpPr>
        <p:spPr>
          <a:xfrm>
            <a:off x="5907089" y="4990665"/>
            <a:ext cx="3874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添加具体内容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78CBC9-61DA-4B0A-8408-16C828904745}"/>
              </a:ext>
            </a:extLst>
          </p:cNvPr>
          <p:cNvSpPr txBox="1"/>
          <p:nvPr/>
        </p:nvSpPr>
        <p:spPr>
          <a:xfrm>
            <a:off x="5907089" y="5388175"/>
            <a:ext cx="427815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9BCC20-178C-4224-ADC9-B1DE27EAC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99" y="1646011"/>
            <a:ext cx="377375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0" grpId="0" animBg="1"/>
      <p:bldP spid="21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园家长会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ezueszp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ezueszp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2045</Words>
  <Application>Microsoft Office PowerPoint</Application>
  <PresentationFormat>宽屏</PresentationFormat>
  <Paragraphs>197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方正卡通简体</vt:lpstr>
      <vt:lpstr>宋体</vt:lpstr>
      <vt:lpstr>微软雅黑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01 输入标题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28</cp:revision>
  <dcterms:created xsi:type="dcterms:W3CDTF">2019-04-23T06:15:10Z</dcterms:created>
  <dcterms:modified xsi:type="dcterms:W3CDTF">2023-02-05T02:24:04Z</dcterms:modified>
</cp:coreProperties>
</file>