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7.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heme/themeOverride14.xml" ContentType="application/vnd.openxmlformats-officedocument.themeOverride+xml"/>
  <Override PartName="/ppt/theme/themeOverride15.xml" ContentType="application/vnd.openxmlformats-officedocument.themeOverr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heme/themeOverride16.xml" ContentType="application/vnd.openxmlformats-officedocument.themeOverride+xml"/>
  <Override PartName="/ppt/theme/themeOverride17.xml" ContentType="application/vnd.openxmlformats-officedocument.themeOverr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heme/themeOverride18.xml" ContentType="application/vnd.openxmlformats-officedocument.themeOverr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Override22.xml" ContentType="application/vnd.openxmlformats-officedocument.themeOverride+xml"/>
  <Override PartName="/ppt/theme/themeOverride23.xml" ContentType="application/vnd.openxmlformats-officedocument.themeOverr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heme/themeOverride27.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 id="2147483670" r:id="rId3"/>
  </p:sldMasterIdLst>
  <p:notesMasterIdLst>
    <p:notesMasterId r:id="rId32"/>
  </p:notesMasterIdLst>
  <p:sldIdLst>
    <p:sldId id="256" r:id="rId4"/>
    <p:sldId id="285" r:id="rId5"/>
    <p:sldId id="257" r:id="rId6"/>
    <p:sldId id="259" r:id="rId7"/>
    <p:sldId id="286" r:id="rId8"/>
    <p:sldId id="261" r:id="rId9"/>
    <p:sldId id="262" r:id="rId10"/>
    <p:sldId id="263" r:id="rId11"/>
    <p:sldId id="264" r:id="rId12"/>
    <p:sldId id="266" r:id="rId13"/>
    <p:sldId id="287" r:id="rId14"/>
    <p:sldId id="268" r:id="rId15"/>
    <p:sldId id="269" r:id="rId16"/>
    <p:sldId id="270" r:id="rId17"/>
    <p:sldId id="271" r:id="rId18"/>
    <p:sldId id="272" r:id="rId19"/>
    <p:sldId id="273" r:id="rId20"/>
    <p:sldId id="288" r:id="rId21"/>
    <p:sldId id="275" r:id="rId22"/>
    <p:sldId id="276" r:id="rId23"/>
    <p:sldId id="277" r:id="rId24"/>
    <p:sldId id="278" r:id="rId25"/>
    <p:sldId id="279" r:id="rId26"/>
    <p:sldId id="280" r:id="rId27"/>
    <p:sldId id="281" r:id="rId28"/>
    <p:sldId id="282" r:id="rId29"/>
    <p:sldId id="289" r:id="rId30"/>
    <p:sldId id="290"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E5A72"/>
    <a:srgbClr val="4D8992"/>
    <a:srgbClr val="385166"/>
    <a:srgbClr val="8ACBD3"/>
    <a:srgbClr val="FFC000"/>
    <a:srgbClr val="89CBD3"/>
    <a:srgbClr val="FFDF79"/>
    <a:srgbClr val="F6C454"/>
    <a:srgbClr val="DF9D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4" autoAdjust="0"/>
    <p:restoredTop sz="96314" autoAdjust="0"/>
  </p:normalViewPr>
  <p:slideViewPr>
    <p:cSldViewPr snapToGrid="0">
      <p:cViewPr varScale="1">
        <p:scale>
          <a:sx n="108" d="100"/>
          <a:sy n="108" d="100"/>
        </p:scale>
        <p:origin x="60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51A239-B3E8-4659-B934-2EF4D7A578A1}"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zh-CN" altLang="en-US"/>
        </a:p>
      </dgm:t>
    </dgm:pt>
    <dgm:pt modelId="{950C8245-EE28-4F6B-8A61-FEFE0F5E23BD}">
      <dgm:prSet custT="1"/>
      <dgm:spPr/>
      <dgm:t>
        <a:bodyPr anchor="ctr"/>
        <a:lstStyle/>
        <a:p>
          <a:pPr algn="ctr" rtl="0"/>
          <a:r>
            <a:rPr lang="zh-CN" sz="2800" b="1" dirty="0" smtClean="0">
              <a:latin typeface="+mn-lt"/>
              <a:ea typeface="+mn-ea"/>
              <a:cs typeface="+mn-ea"/>
              <a:sym typeface="+mn-lt"/>
            </a:rPr>
            <a:t>分析方法</a:t>
          </a:r>
          <a:r>
            <a:rPr lang="en-US" sz="1600" dirty="0" smtClean="0">
              <a:latin typeface="+mn-lt"/>
              <a:ea typeface="+mn-ea"/>
              <a:cs typeface="+mn-ea"/>
              <a:sym typeface="+mn-lt"/>
            </a:rPr>
            <a:t>QCDMS</a:t>
          </a:r>
          <a:endParaRPr lang="zh-CN" sz="1600" dirty="0">
            <a:latin typeface="+mn-lt"/>
            <a:ea typeface="+mn-ea"/>
            <a:cs typeface="+mn-ea"/>
            <a:sym typeface="+mn-lt"/>
          </a:endParaRPr>
        </a:p>
      </dgm:t>
    </dgm:pt>
    <dgm:pt modelId="{A228CB58-F4E8-4A76-B92C-3B4519E96226}" type="parTrans" cxnId="{FA8D42E9-89DD-4746-9A62-7EAF9DFE75E5}">
      <dgm:prSet/>
      <dgm:spPr/>
      <dgm:t>
        <a:bodyPr/>
        <a:lstStyle/>
        <a:p>
          <a:endParaRPr lang="zh-CN" altLang="en-US"/>
        </a:p>
      </dgm:t>
    </dgm:pt>
    <dgm:pt modelId="{6BB10525-DE28-457D-9388-F4E7D1D04D2C}" type="sibTrans" cxnId="{FA8D42E9-89DD-4746-9A62-7EAF9DFE75E5}">
      <dgm:prSet/>
      <dgm:spPr/>
      <dgm:t>
        <a:bodyPr/>
        <a:lstStyle/>
        <a:p>
          <a:endParaRPr lang="zh-CN" altLang="en-US"/>
        </a:p>
      </dgm:t>
    </dgm:pt>
    <dgm:pt modelId="{AC9F85EB-00B5-42C4-B4E1-B306D6D56C31}">
      <dgm:prSet custT="1"/>
      <dgm:spPr/>
      <dgm:t>
        <a:bodyPr anchor="ctr"/>
        <a:lstStyle/>
        <a:p>
          <a:r>
            <a:rPr lang="zh-CN" altLang="en-US" sz="2400" dirty="0" smtClean="0">
              <a:latin typeface="+mn-lt"/>
              <a:ea typeface="+mn-ea"/>
              <a:cs typeface="+mn-ea"/>
              <a:sym typeface="+mn-lt"/>
            </a:rPr>
            <a:t>优势</a:t>
          </a:r>
          <a:endParaRPr lang="en-US" altLang="zh-CN" sz="2400" dirty="0" smtClean="0">
            <a:latin typeface="+mn-lt"/>
            <a:ea typeface="+mn-ea"/>
            <a:cs typeface="+mn-ea"/>
            <a:sym typeface="+mn-lt"/>
          </a:endParaRPr>
        </a:p>
        <a:p>
          <a:r>
            <a:rPr lang="en-US" altLang="zh-CN" sz="2000" dirty="0" smtClean="0">
              <a:latin typeface="+mn-lt"/>
              <a:ea typeface="+mn-ea"/>
              <a:cs typeface="+mn-ea"/>
              <a:sym typeface="+mn-lt"/>
            </a:rPr>
            <a:t>Strength</a:t>
          </a:r>
          <a:endParaRPr lang="zh-CN" sz="2000" dirty="0">
            <a:latin typeface="+mn-lt"/>
            <a:ea typeface="+mn-ea"/>
            <a:cs typeface="+mn-ea"/>
            <a:sym typeface="+mn-lt"/>
          </a:endParaRPr>
        </a:p>
      </dgm:t>
    </dgm:pt>
    <dgm:pt modelId="{B833C86B-87C1-4098-9163-D01F1D526BB2}" type="parTrans" cxnId="{7FE13A7C-82CF-490B-984A-E948A4E22B43}">
      <dgm:prSet/>
      <dgm:spPr/>
      <dgm:t>
        <a:bodyPr/>
        <a:lstStyle/>
        <a:p>
          <a:endParaRPr lang="zh-CN" altLang="en-US"/>
        </a:p>
      </dgm:t>
    </dgm:pt>
    <dgm:pt modelId="{075B6928-F03C-47C8-9DCC-BB09A5E9D2F9}" type="sibTrans" cxnId="{7FE13A7C-82CF-490B-984A-E948A4E22B43}">
      <dgm:prSet/>
      <dgm:spPr/>
      <dgm:t>
        <a:bodyPr/>
        <a:lstStyle/>
        <a:p>
          <a:endParaRPr lang="zh-CN" altLang="en-US"/>
        </a:p>
      </dgm:t>
    </dgm:pt>
    <dgm:pt modelId="{F0F6D846-2061-4259-9C20-09F8923AFBC9}">
      <dgm:prSet custT="1"/>
      <dgm:spPr/>
      <dgm:t>
        <a:bodyPr anchor="ctr"/>
        <a:lstStyle/>
        <a:p>
          <a:r>
            <a:rPr lang="zh-CN" altLang="en-US" sz="2400" dirty="0" smtClean="0">
              <a:latin typeface="+mn-lt"/>
              <a:ea typeface="+mn-ea"/>
              <a:cs typeface="+mn-ea"/>
              <a:sym typeface="+mn-lt"/>
            </a:rPr>
            <a:t>劣势 </a:t>
          </a:r>
          <a:r>
            <a:rPr lang="en-US" altLang="zh-CN" sz="2000" dirty="0" smtClean="0">
              <a:latin typeface="+mn-lt"/>
              <a:ea typeface="+mn-ea"/>
              <a:cs typeface="+mn-ea"/>
              <a:sym typeface="+mn-lt"/>
            </a:rPr>
            <a:t>Weakness</a:t>
          </a:r>
          <a:endParaRPr lang="zh-CN" sz="2000" dirty="0">
            <a:latin typeface="+mn-lt"/>
            <a:ea typeface="+mn-ea"/>
            <a:cs typeface="+mn-ea"/>
            <a:sym typeface="+mn-lt"/>
          </a:endParaRPr>
        </a:p>
      </dgm:t>
    </dgm:pt>
    <dgm:pt modelId="{0DC52B10-9F6F-465C-A4B2-9772CF40878B}" type="parTrans" cxnId="{E0582A20-18C4-42AF-8D43-CC09976ADC80}">
      <dgm:prSet/>
      <dgm:spPr/>
      <dgm:t>
        <a:bodyPr/>
        <a:lstStyle/>
        <a:p>
          <a:endParaRPr lang="zh-CN" altLang="en-US"/>
        </a:p>
      </dgm:t>
    </dgm:pt>
    <dgm:pt modelId="{CA08D2A0-A770-4832-8AC5-2DDEB1AA4DA8}" type="sibTrans" cxnId="{E0582A20-18C4-42AF-8D43-CC09976ADC80}">
      <dgm:prSet/>
      <dgm:spPr/>
      <dgm:t>
        <a:bodyPr/>
        <a:lstStyle/>
        <a:p>
          <a:endParaRPr lang="zh-CN" altLang="en-US"/>
        </a:p>
      </dgm:t>
    </dgm:pt>
    <dgm:pt modelId="{FE636F62-7AF6-497B-98E9-F64D894BABAD}">
      <dgm:prSet custT="1"/>
      <dgm:spPr/>
      <dgm:t>
        <a:bodyPr/>
        <a:lstStyle/>
        <a:p>
          <a:r>
            <a:rPr lang="en-US" altLang="zh-CN" sz="1200" dirty="0" smtClean="0">
              <a:latin typeface="+mn-lt"/>
              <a:ea typeface="+mn-ea"/>
              <a:cs typeface="+mn-ea"/>
              <a:sym typeface="+mn-lt"/>
            </a:rPr>
            <a:t>Q-</a:t>
          </a:r>
          <a:r>
            <a:rPr lang="zh-CN" altLang="en-US" sz="1200" dirty="0" smtClean="0">
              <a:latin typeface="+mn-lt"/>
              <a:ea typeface="+mn-ea"/>
              <a:cs typeface="+mn-ea"/>
              <a:sym typeface="+mn-lt"/>
            </a:rPr>
            <a:t>品质</a:t>
          </a:r>
          <a:r>
            <a:rPr lang="en-US" altLang="zh-CN" sz="1200" dirty="0" smtClean="0">
              <a:latin typeface="+mn-lt"/>
              <a:ea typeface="+mn-ea"/>
              <a:cs typeface="+mn-ea"/>
              <a:sym typeface="+mn-lt"/>
            </a:rPr>
            <a:t>(</a:t>
          </a:r>
          <a:r>
            <a:rPr lang="zh-CN" altLang="en-US" sz="1200" dirty="0" smtClean="0">
              <a:latin typeface="+mn-lt"/>
              <a:ea typeface="+mn-ea"/>
              <a:cs typeface="+mn-ea"/>
              <a:sym typeface="+mn-lt"/>
            </a:rPr>
            <a:t>安全性、稳定性、可靠性</a:t>
          </a:r>
          <a:r>
            <a:rPr lang="en-US" altLang="zh-CN" sz="1200" dirty="0" smtClean="0">
              <a:latin typeface="+mn-lt"/>
              <a:ea typeface="+mn-ea"/>
              <a:cs typeface="+mn-ea"/>
              <a:sym typeface="+mn-lt"/>
            </a:rPr>
            <a:t>)</a:t>
          </a:r>
          <a:endParaRPr lang="zh-CN" sz="1200" dirty="0">
            <a:latin typeface="+mn-lt"/>
            <a:ea typeface="+mn-ea"/>
            <a:cs typeface="+mn-ea"/>
            <a:sym typeface="+mn-lt"/>
          </a:endParaRPr>
        </a:p>
      </dgm:t>
    </dgm:pt>
    <dgm:pt modelId="{781F3B9E-90FE-446C-984B-5BBA8B058157}" type="parTrans" cxnId="{10C9C1D0-7524-4F14-99B7-9E0289620266}">
      <dgm:prSet/>
      <dgm:spPr/>
      <dgm:t>
        <a:bodyPr/>
        <a:lstStyle/>
        <a:p>
          <a:endParaRPr lang="zh-CN" altLang="en-US"/>
        </a:p>
      </dgm:t>
    </dgm:pt>
    <dgm:pt modelId="{A56B8C9F-943A-4D2E-B8FA-43B3E95389E6}" type="sibTrans" cxnId="{10C9C1D0-7524-4F14-99B7-9E0289620266}">
      <dgm:prSet/>
      <dgm:spPr/>
      <dgm:t>
        <a:bodyPr/>
        <a:lstStyle/>
        <a:p>
          <a:endParaRPr lang="zh-CN" altLang="en-US"/>
        </a:p>
      </dgm:t>
    </dgm:pt>
    <dgm:pt modelId="{7ED610BC-13FC-4D8F-AED0-DCAA9F90E4CF}">
      <dgm:prSet custT="1"/>
      <dgm:spPr/>
      <dgm:t>
        <a:bodyPr/>
        <a:lstStyle/>
        <a:p>
          <a:r>
            <a:rPr lang="en-US" altLang="zh-CN" sz="1200" dirty="0" smtClean="0">
              <a:latin typeface="+mn-lt"/>
              <a:ea typeface="+mn-ea"/>
              <a:cs typeface="+mn-ea"/>
              <a:sym typeface="+mn-lt"/>
            </a:rPr>
            <a:t>C-</a:t>
          </a:r>
          <a:r>
            <a:rPr lang="zh-CN" altLang="en-US" sz="1200" dirty="0" smtClean="0">
              <a:latin typeface="+mn-lt"/>
              <a:ea typeface="+mn-ea"/>
              <a:cs typeface="+mn-ea"/>
              <a:sym typeface="+mn-lt"/>
            </a:rPr>
            <a:t>成本</a:t>
          </a:r>
          <a:r>
            <a:rPr lang="en-US" altLang="zh-CN" sz="1200" dirty="0" smtClean="0">
              <a:latin typeface="+mn-lt"/>
              <a:ea typeface="+mn-ea"/>
              <a:cs typeface="+mn-ea"/>
              <a:sym typeface="+mn-lt"/>
            </a:rPr>
            <a:t>/</a:t>
          </a:r>
          <a:r>
            <a:rPr lang="zh-CN" altLang="en-US" sz="1200" dirty="0" smtClean="0">
              <a:latin typeface="+mn-lt"/>
              <a:ea typeface="+mn-ea"/>
              <a:cs typeface="+mn-ea"/>
              <a:sym typeface="+mn-lt"/>
            </a:rPr>
            <a:t>价格</a:t>
          </a:r>
        </a:p>
      </dgm:t>
    </dgm:pt>
    <dgm:pt modelId="{283AD3DD-B35B-4B3B-A7FB-64377AD4C108}" type="parTrans" cxnId="{58DFDF8F-27A4-4DB6-BFAB-975C7F56C2D6}">
      <dgm:prSet/>
      <dgm:spPr/>
      <dgm:t>
        <a:bodyPr/>
        <a:lstStyle/>
        <a:p>
          <a:endParaRPr lang="zh-CN" altLang="en-US"/>
        </a:p>
      </dgm:t>
    </dgm:pt>
    <dgm:pt modelId="{C939E014-4B20-4FDA-B578-885DD9DAF7AB}" type="sibTrans" cxnId="{58DFDF8F-27A4-4DB6-BFAB-975C7F56C2D6}">
      <dgm:prSet/>
      <dgm:spPr/>
      <dgm:t>
        <a:bodyPr/>
        <a:lstStyle/>
        <a:p>
          <a:endParaRPr lang="zh-CN" altLang="en-US"/>
        </a:p>
      </dgm:t>
    </dgm:pt>
    <dgm:pt modelId="{C9C64CB7-16A4-42B9-93F5-085B3B9B1B41}">
      <dgm:prSet custT="1"/>
      <dgm:spPr/>
      <dgm:t>
        <a:bodyPr/>
        <a:lstStyle/>
        <a:p>
          <a:r>
            <a:rPr lang="en-US" altLang="zh-CN" sz="1200" dirty="0" smtClean="0">
              <a:latin typeface="+mn-lt"/>
              <a:ea typeface="+mn-ea"/>
              <a:cs typeface="+mn-ea"/>
              <a:sym typeface="+mn-lt"/>
            </a:rPr>
            <a:t>D/D-</a:t>
          </a:r>
          <a:r>
            <a:rPr lang="zh-CN" altLang="en-US" sz="1200" dirty="0" smtClean="0">
              <a:latin typeface="+mn-lt"/>
              <a:ea typeface="+mn-ea"/>
              <a:cs typeface="+mn-ea"/>
              <a:sym typeface="+mn-lt"/>
            </a:rPr>
            <a:t>产量</a:t>
          </a:r>
          <a:r>
            <a:rPr lang="en-US" altLang="zh-CN" sz="1200" dirty="0" smtClean="0">
              <a:latin typeface="+mn-lt"/>
              <a:ea typeface="+mn-ea"/>
              <a:cs typeface="+mn-ea"/>
              <a:sym typeface="+mn-lt"/>
            </a:rPr>
            <a:t>/</a:t>
          </a:r>
          <a:r>
            <a:rPr lang="zh-CN" altLang="en-US" sz="1200" dirty="0" smtClean="0">
              <a:latin typeface="+mn-lt"/>
              <a:ea typeface="+mn-ea"/>
              <a:cs typeface="+mn-ea"/>
              <a:sym typeface="+mn-lt"/>
            </a:rPr>
            <a:t>效率</a:t>
          </a:r>
          <a:r>
            <a:rPr lang="en-US" altLang="zh-CN" sz="1200" dirty="0" smtClean="0">
              <a:latin typeface="+mn-lt"/>
              <a:ea typeface="+mn-ea"/>
              <a:cs typeface="+mn-ea"/>
              <a:sym typeface="+mn-lt"/>
            </a:rPr>
            <a:t>/</a:t>
          </a:r>
          <a:r>
            <a:rPr lang="zh-CN" altLang="en-US" sz="1200" dirty="0" smtClean="0">
              <a:latin typeface="+mn-lt"/>
              <a:ea typeface="+mn-ea"/>
              <a:cs typeface="+mn-ea"/>
              <a:sym typeface="+mn-lt"/>
            </a:rPr>
            <a:t>交付能力</a:t>
          </a:r>
        </a:p>
      </dgm:t>
    </dgm:pt>
    <dgm:pt modelId="{B84BD7CA-FF95-4127-BA08-487920AFD3ED}" type="parTrans" cxnId="{5385C523-88DA-4A59-811B-FAE99D339536}">
      <dgm:prSet/>
      <dgm:spPr/>
      <dgm:t>
        <a:bodyPr/>
        <a:lstStyle/>
        <a:p>
          <a:endParaRPr lang="zh-CN" altLang="en-US"/>
        </a:p>
      </dgm:t>
    </dgm:pt>
    <dgm:pt modelId="{77425D65-73F4-4081-9039-408B6B3437CE}" type="sibTrans" cxnId="{5385C523-88DA-4A59-811B-FAE99D339536}">
      <dgm:prSet/>
      <dgm:spPr/>
      <dgm:t>
        <a:bodyPr/>
        <a:lstStyle/>
        <a:p>
          <a:endParaRPr lang="zh-CN" altLang="en-US"/>
        </a:p>
      </dgm:t>
    </dgm:pt>
    <dgm:pt modelId="{5E4F6DEF-E60D-442E-AD90-C91752D603AC}">
      <dgm:prSet custT="1"/>
      <dgm:spPr/>
      <dgm:t>
        <a:bodyPr/>
        <a:lstStyle/>
        <a:p>
          <a:r>
            <a:rPr lang="en-US" altLang="zh-CN" sz="1200" dirty="0" smtClean="0">
              <a:latin typeface="+mn-lt"/>
              <a:ea typeface="+mn-ea"/>
              <a:cs typeface="+mn-ea"/>
              <a:sym typeface="+mn-lt"/>
            </a:rPr>
            <a:t>D/L-</a:t>
          </a:r>
          <a:r>
            <a:rPr lang="zh-CN" altLang="en-US" sz="1200" dirty="0" smtClean="0">
              <a:latin typeface="+mn-lt"/>
              <a:ea typeface="+mn-ea"/>
              <a:cs typeface="+mn-ea"/>
              <a:sym typeface="+mn-lt"/>
            </a:rPr>
            <a:t>产品研发</a:t>
          </a:r>
          <a:r>
            <a:rPr lang="en-US" altLang="zh-CN" sz="1200" dirty="0" smtClean="0">
              <a:latin typeface="+mn-lt"/>
              <a:ea typeface="+mn-ea"/>
              <a:cs typeface="+mn-ea"/>
              <a:sym typeface="+mn-lt"/>
            </a:rPr>
            <a:t>/</a:t>
          </a:r>
          <a:r>
            <a:rPr lang="zh-CN" altLang="en-US" sz="1200" dirty="0" smtClean="0">
              <a:latin typeface="+mn-lt"/>
              <a:ea typeface="+mn-ea"/>
              <a:cs typeface="+mn-ea"/>
              <a:sym typeface="+mn-lt"/>
            </a:rPr>
            <a:t>技术</a:t>
          </a:r>
        </a:p>
      </dgm:t>
    </dgm:pt>
    <dgm:pt modelId="{FDF646FF-CC42-4E7C-ADCE-DFFC26FB1B7F}" type="parTrans" cxnId="{E1D1F1AC-A585-4FAB-8A41-291F9FF88EA5}">
      <dgm:prSet/>
      <dgm:spPr/>
      <dgm:t>
        <a:bodyPr/>
        <a:lstStyle/>
        <a:p>
          <a:endParaRPr lang="zh-CN" altLang="en-US"/>
        </a:p>
      </dgm:t>
    </dgm:pt>
    <dgm:pt modelId="{CF724045-0CF4-4684-A75B-841372C521CF}" type="sibTrans" cxnId="{E1D1F1AC-A585-4FAB-8A41-291F9FF88EA5}">
      <dgm:prSet/>
      <dgm:spPr/>
      <dgm:t>
        <a:bodyPr/>
        <a:lstStyle/>
        <a:p>
          <a:endParaRPr lang="zh-CN" altLang="en-US"/>
        </a:p>
      </dgm:t>
    </dgm:pt>
    <dgm:pt modelId="{FDCF4261-08B6-4C27-B9EC-E7058F214F12}">
      <dgm:prSet custT="1"/>
      <dgm:spPr/>
      <dgm:t>
        <a:bodyPr/>
        <a:lstStyle/>
        <a:p>
          <a:r>
            <a:rPr lang="en-US" altLang="zh-CN" sz="1200" dirty="0" smtClean="0">
              <a:latin typeface="+mn-lt"/>
              <a:ea typeface="+mn-ea"/>
              <a:cs typeface="+mn-ea"/>
              <a:sym typeface="+mn-lt"/>
            </a:rPr>
            <a:t>M-</a:t>
          </a:r>
          <a:r>
            <a:rPr lang="zh-CN" altLang="en-US" sz="1200" dirty="0" smtClean="0">
              <a:latin typeface="+mn-lt"/>
              <a:ea typeface="+mn-ea"/>
              <a:cs typeface="+mn-ea"/>
              <a:sym typeface="+mn-lt"/>
            </a:rPr>
            <a:t>人才</a:t>
          </a:r>
          <a:r>
            <a:rPr lang="en-US" altLang="zh-CN" sz="1200" dirty="0" smtClean="0">
              <a:latin typeface="+mn-lt"/>
              <a:ea typeface="+mn-ea"/>
              <a:cs typeface="+mn-ea"/>
              <a:sym typeface="+mn-lt"/>
            </a:rPr>
            <a:t>/</a:t>
          </a:r>
          <a:r>
            <a:rPr lang="zh-CN" altLang="en-US" sz="1200" dirty="0" smtClean="0">
              <a:latin typeface="+mn-lt"/>
              <a:ea typeface="+mn-ea"/>
              <a:cs typeface="+mn-ea"/>
              <a:sym typeface="+mn-lt"/>
            </a:rPr>
            <a:t>设备</a:t>
          </a:r>
          <a:r>
            <a:rPr lang="en-US" altLang="zh-CN" sz="1200" dirty="0" smtClean="0">
              <a:latin typeface="+mn-lt"/>
              <a:ea typeface="+mn-ea"/>
              <a:cs typeface="+mn-ea"/>
              <a:sym typeface="+mn-lt"/>
            </a:rPr>
            <a:t>/</a:t>
          </a:r>
          <a:r>
            <a:rPr lang="zh-CN" altLang="en-US" sz="1200" dirty="0" smtClean="0">
              <a:latin typeface="+mn-lt"/>
              <a:ea typeface="+mn-ea"/>
              <a:cs typeface="+mn-ea"/>
              <a:sym typeface="+mn-lt"/>
            </a:rPr>
            <a:t>物</a:t>
          </a:r>
          <a:r>
            <a:rPr lang="en-US" altLang="zh-CN" sz="1200" dirty="0" smtClean="0">
              <a:latin typeface="+mn-lt"/>
              <a:ea typeface="+mn-ea"/>
              <a:cs typeface="+mn-ea"/>
              <a:sym typeface="+mn-lt"/>
            </a:rPr>
            <a:t>/</a:t>
          </a:r>
          <a:r>
            <a:rPr lang="zh-CN" altLang="en-US" sz="1200" dirty="0" smtClean="0">
              <a:latin typeface="+mn-lt"/>
              <a:ea typeface="+mn-ea"/>
              <a:cs typeface="+mn-ea"/>
              <a:sym typeface="+mn-lt"/>
            </a:rPr>
            <a:t>方法</a:t>
          </a:r>
          <a:r>
            <a:rPr lang="en-US" altLang="zh-CN" sz="1200" dirty="0" smtClean="0">
              <a:latin typeface="+mn-lt"/>
              <a:ea typeface="+mn-ea"/>
              <a:cs typeface="+mn-ea"/>
              <a:sym typeface="+mn-lt"/>
            </a:rPr>
            <a:t>/</a:t>
          </a:r>
          <a:r>
            <a:rPr lang="zh-CN" altLang="en-US" sz="1200" dirty="0" smtClean="0">
              <a:latin typeface="+mn-lt"/>
              <a:ea typeface="+mn-ea"/>
              <a:cs typeface="+mn-ea"/>
              <a:sym typeface="+mn-lt"/>
            </a:rPr>
            <a:t>测量</a:t>
          </a:r>
        </a:p>
      </dgm:t>
    </dgm:pt>
    <dgm:pt modelId="{8B1C0983-0789-45AD-8869-50CB9C84E096}" type="parTrans" cxnId="{B1779EDA-EC9D-4CAD-86B3-9EEFE0BC4E0F}">
      <dgm:prSet/>
      <dgm:spPr/>
      <dgm:t>
        <a:bodyPr/>
        <a:lstStyle/>
        <a:p>
          <a:endParaRPr lang="zh-CN" altLang="en-US"/>
        </a:p>
      </dgm:t>
    </dgm:pt>
    <dgm:pt modelId="{97D7ADE8-6958-4ABE-8F84-963525D744BD}" type="sibTrans" cxnId="{B1779EDA-EC9D-4CAD-86B3-9EEFE0BC4E0F}">
      <dgm:prSet/>
      <dgm:spPr/>
      <dgm:t>
        <a:bodyPr/>
        <a:lstStyle/>
        <a:p>
          <a:endParaRPr lang="zh-CN" altLang="en-US"/>
        </a:p>
      </dgm:t>
    </dgm:pt>
    <dgm:pt modelId="{EF813C92-FEA5-4C01-89D1-6F7BCCB0F504}">
      <dgm:prSet custT="1"/>
      <dgm:spPr/>
      <dgm:t>
        <a:bodyPr/>
        <a:lstStyle/>
        <a:p>
          <a:r>
            <a:rPr lang="en-US" altLang="zh-CN" sz="1200" dirty="0" smtClean="0">
              <a:latin typeface="+mn-lt"/>
              <a:ea typeface="+mn-ea"/>
              <a:cs typeface="+mn-ea"/>
              <a:sym typeface="+mn-lt"/>
            </a:rPr>
            <a:t>S-</a:t>
          </a:r>
          <a:r>
            <a:rPr lang="zh-CN" altLang="en-US" sz="1200" dirty="0" smtClean="0">
              <a:latin typeface="+mn-lt"/>
              <a:ea typeface="+mn-ea"/>
              <a:cs typeface="+mn-ea"/>
              <a:sym typeface="+mn-lt"/>
            </a:rPr>
            <a:t>销售</a:t>
          </a:r>
          <a:r>
            <a:rPr lang="en-US" altLang="zh-CN" sz="1200" dirty="0" smtClean="0">
              <a:latin typeface="+mn-lt"/>
              <a:ea typeface="+mn-ea"/>
              <a:cs typeface="+mn-ea"/>
              <a:sym typeface="+mn-lt"/>
            </a:rPr>
            <a:t>/</a:t>
          </a:r>
          <a:r>
            <a:rPr lang="zh-CN" altLang="en-US" sz="1200" dirty="0" smtClean="0">
              <a:latin typeface="+mn-lt"/>
              <a:ea typeface="+mn-ea"/>
              <a:cs typeface="+mn-ea"/>
              <a:sym typeface="+mn-lt"/>
            </a:rPr>
            <a:t>服务</a:t>
          </a:r>
          <a:endParaRPr lang="zh-CN" altLang="en-US" sz="1200" dirty="0">
            <a:latin typeface="+mn-lt"/>
            <a:ea typeface="+mn-ea"/>
            <a:cs typeface="+mn-ea"/>
            <a:sym typeface="+mn-lt"/>
          </a:endParaRPr>
        </a:p>
      </dgm:t>
    </dgm:pt>
    <dgm:pt modelId="{A378A5BB-2E2F-467F-8952-9A998E13FEC7}" type="parTrans" cxnId="{2343E67F-70CB-4C16-B02D-796C28EE2EC7}">
      <dgm:prSet/>
      <dgm:spPr/>
      <dgm:t>
        <a:bodyPr/>
        <a:lstStyle/>
        <a:p>
          <a:endParaRPr lang="zh-CN" altLang="en-US"/>
        </a:p>
      </dgm:t>
    </dgm:pt>
    <dgm:pt modelId="{45C84BEE-AD24-4BC8-9C9B-A4D57573319C}" type="sibTrans" cxnId="{2343E67F-70CB-4C16-B02D-796C28EE2EC7}">
      <dgm:prSet/>
      <dgm:spPr/>
      <dgm:t>
        <a:bodyPr/>
        <a:lstStyle/>
        <a:p>
          <a:endParaRPr lang="zh-CN" altLang="en-US"/>
        </a:p>
      </dgm:t>
    </dgm:pt>
    <dgm:pt modelId="{5F8C8E09-7093-48D9-9BA0-71B2E7815B9D}">
      <dgm:prSet custT="1"/>
      <dgm:spPr/>
      <dgm:t>
        <a:bodyPr/>
        <a:lstStyle/>
        <a:p>
          <a:r>
            <a:rPr lang="en-US" altLang="zh-CN" sz="1200" dirty="0" smtClean="0">
              <a:latin typeface="+mn-lt"/>
              <a:ea typeface="+mn-ea"/>
              <a:cs typeface="+mn-ea"/>
              <a:sym typeface="+mn-lt"/>
            </a:rPr>
            <a:t>Q-</a:t>
          </a:r>
          <a:r>
            <a:rPr lang="zh-CN" altLang="en-US" sz="1200" dirty="0" smtClean="0">
              <a:latin typeface="+mn-lt"/>
              <a:ea typeface="+mn-ea"/>
              <a:cs typeface="+mn-ea"/>
              <a:sym typeface="+mn-lt"/>
            </a:rPr>
            <a:t>品质</a:t>
          </a:r>
          <a:r>
            <a:rPr lang="en-US" altLang="zh-CN" sz="1200" dirty="0" smtClean="0">
              <a:latin typeface="+mn-lt"/>
              <a:ea typeface="+mn-ea"/>
              <a:cs typeface="+mn-ea"/>
              <a:sym typeface="+mn-lt"/>
            </a:rPr>
            <a:t>(</a:t>
          </a:r>
          <a:r>
            <a:rPr lang="zh-CN" altLang="en-US" sz="1200" dirty="0" smtClean="0">
              <a:latin typeface="+mn-lt"/>
              <a:ea typeface="+mn-ea"/>
              <a:cs typeface="+mn-ea"/>
              <a:sym typeface="+mn-lt"/>
            </a:rPr>
            <a:t>安全性、稳定性、可靠性</a:t>
          </a:r>
          <a:r>
            <a:rPr lang="en-US" altLang="zh-CN" sz="1200" dirty="0" smtClean="0">
              <a:latin typeface="+mn-lt"/>
              <a:ea typeface="+mn-ea"/>
              <a:cs typeface="+mn-ea"/>
              <a:sym typeface="+mn-lt"/>
            </a:rPr>
            <a:t>)</a:t>
          </a:r>
          <a:endParaRPr lang="zh-CN" sz="1200" dirty="0">
            <a:latin typeface="+mn-lt"/>
            <a:ea typeface="+mn-ea"/>
            <a:cs typeface="+mn-ea"/>
            <a:sym typeface="+mn-lt"/>
          </a:endParaRPr>
        </a:p>
      </dgm:t>
    </dgm:pt>
    <dgm:pt modelId="{9E8C1534-17E8-492B-BAF2-AF93C9F66853}" type="parTrans" cxnId="{48DCB31E-F8F2-4355-AC3B-332A19CE2AFD}">
      <dgm:prSet/>
      <dgm:spPr/>
      <dgm:t>
        <a:bodyPr/>
        <a:lstStyle/>
        <a:p>
          <a:endParaRPr lang="zh-CN" altLang="en-US"/>
        </a:p>
      </dgm:t>
    </dgm:pt>
    <dgm:pt modelId="{C230347E-73B2-46FA-99F2-7B127F4A31A9}" type="sibTrans" cxnId="{48DCB31E-F8F2-4355-AC3B-332A19CE2AFD}">
      <dgm:prSet/>
      <dgm:spPr/>
      <dgm:t>
        <a:bodyPr/>
        <a:lstStyle/>
        <a:p>
          <a:endParaRPr lang="zh-CN" altLang="en-US"/>
        </a:p>
      </dgm:t>
    </dgm:pt>
    <dgm:pt modelId="{B24C6E2A-5E45-4CC4-A154-1E9EABAD7D44}">
      <dgm:prSet custT="1"/>
      <dgm:spPr/>
      <dgm:t>
        <a:bodyPr/>
        <a:lstStyle/>
        <a:p>
          <a:r>
            <a:rPr lang="en-US" altLang="zh-CN" sz="1200" dirty="0" smtClean="0">
              <a:latin typeface="+mn-lt"/>
              <a:ea typeface="+mn-ea"/>
              <a:cs typeface="+mn-ea"/>
              <a:sym typeface="+mn-lt"/>
            </a:rPr>
            <a:t>D/D-</a:t>
          </a:r>
          <a:r>
            <a:rPr lang="zh-CN" altLang="en-US" sz="1200" dirty="0" smtClean="0">
              <a:latin typeface="+mn-lt"/>
              <a:ea typeface="+mn-ea"/>
              <a:cs typeface="+mn-ea"/>
              <a:sym typeface="+mn-lt"/>
            </a:rPr>
            <a:t>产量</a:t>
          </a:r>
          <a:r>
            <a:rPr lang="en-US" altLang="zh-CN" sz="1200" dirty="0" smtClean="0">
              <a:latin typeface="+mn-lt"/>
              <a:ea typeface="+mn-ea"/>
              <a:cs typeface="+mn-ea"/>
              <a:sym typeface="+mn-lt"/>
            </a:rPr>
            <a:t>/</a:t>
          </a:r>
          <a:r>
            <a:rPr lang="zh-CN" altLang="en-US" sz="1200" dirty="0" smtClean="0">
              <a:latin typeface="+mn-lt"/>
              <a:ea typeface="+mn-ea"/>
              <a:cs typeface="+mn-ea"/>
              <a:sym typeface="+mn-lt"/>
            </a:rPr>
            <a:t>效率</a:t>
          </a:r>
          <a:r>
            <a:rPr lang="en-US" altLang="zh-CN" sz="1200" dirty="0" smtClean="0">
              <a:latin typeface="+mn-lt"/>
              <a:ea typeface="+mn-ea"/>
              <a:cs typeface="+mn-ea"/>
              <a:sym typeface="+mn-lt"/>
            </a:rPr>
            <a:t>/</a:t>
          </a:r>
          <a:r>
            <a:rPr lang="zh-CN" altLang="en-US" sz="1200" dirty="0" smtClean="0">
              <a:latin typeface="+mn-lt"/>
              <a:ea typeface="+mn-ea"/>
              <a:cs typeface="+mn-ea"/>
              <a:sym typeface="+mn-lt"/>
            </a:rPr>
            <a:t>交付能力</a:t>
          </a:r>
        </a:p>
      </dgm:t>
    </dgm:pt>
    <dgm:pt modelId="{02BAB80B-CF73-4AB9-9653-2BED0EA62B7E}" type="parTrans" cxnId="{4E4440DD-27B6-43B1-88F8-90327FE6613B}">
      <dgm:prSet/>
      <dgm:spPr/>
      <dgm:t>
        <a:bodyPr/>
        <a:lstStyle/>
        <a:p>
          <a:endParaRPr lang="zh-CN" altLang="en-US"/>
        </a:p>
      </dgm:t>
    </dgm:pt>
    <dgm:pt modelId="{9E0F2814-B2A4-44E3-8F31-A56F4436BD12}" type="sibTrans" cxnId="{4E4440DD-27B6-43B1-88F8-90327FE6613B}">
      <dgm:prSet/>
      <dgm:spPr/>
      <dgm:t>
        <a:bodyPr/>
        <a:lstStyle/>
        <a:p>
          <a:endParaRPr lang="zh-CN" altLang="en-US"/>
        </a:p>
      </dgm:t>
    </dgm:pt>
    <dgm:pt modelId="{85C190BB-FD81-49F6-BBAB-A65F6D28BDA5}">
      <dgm:prSet custT="1"/>
      <dgm:spPr/>
      <dgm:t>
        <a:bodyPr/>
        <a:lstStyle/>
        <a:p>
          <a:r>
            <a:rPr lang="en-US" altLang="zh-CN" sz="1200" dirty="0" smtClean="0">
              <a:latin typeface="+mn-lt"/>
              <a:ea typeface="+mn-ea"/>
              <a:cs typeface="+mn-ea"/>
              <a:sym typeface="+mn-lt"/>
            </a:rPr>
            <a:t>M-</a:t>
          </a:r>
          <a:r>
            <a:rPr lang="zh-CN" altLang="en-US" sz="1200" dirty="0" smtClean="0">
              <a:latin typeface="+mn-lt"/>
              <a:ea typeface="+mn-ea"/>
              <a:cs typeface="+mn-ea"/>
              <a:sym typeface="+mn-lt"/>
            </a:rPr>
            <a:t>人才</a:t>
          </a:r>
          <a:r>
            <a:rPr lang="en-US" altLang="zh-CN" sz="1200" dirty="0" smtClean="0">
              <a:latin typeface="+mn-lt"/>
              <a:ea typeface="+mn-ea"/>
              <a:cs typeface="+mn-ea"/>
              <a:sym typeface="+mn-lt"/>
            </a:rPr>
            <a:t>/</a:t>
          </a:r>
          <a:r>
            <a:rPr lang="zh-CN" altLang="en-US" sz="1200" dirty="0" smtClean="0">
              <a:latin typeface="+mn-lt"/>
              <a:ea typeface="+mn-ea"/>
              <a:cs typeface="+mn-ea"/>
              <a:sym typeface="+mn-lt"/>
            </a:rPr>
            <a:t>设备</a:t>
          </a:r>
          <a:r>
            <a:rPr lang="en-US" altLang="zh-CN" sz="1200" dirty="0" smtClean="0">
              <a:latin typeface="+mn-lt"/>
              <a:ea typeface="+mn-ea"/>
              <a:cs typeface="+mn-ea"/>
              <a:sym typeface="+mn-lt"/>
            </a:rPr>
            <a:t>/</a:t>
          </a:r>
          <a:r>
            <a:rPr lang="zh-CN" altLang="en-US" sz="1200" dirty="0" smtClean="0">
              <a:latin typeface="+mn-lt"/>
              <a:ea typeface="+mn-ea"/>
              <a:cs typeface="+mn-ea"/>
              <a:sym typeface="+mn-lt"/>
            </a:rPr>
            <a:t>物</a:t>
          </a:r>
          <a:r>
            <a:rPr lang="en-US" altLang="zh-CN" sz="1200" dirty="0" smtClean="0">
              <a:latin typeface="+mn-lt"/>
              <a:ea typeface="+mn-ea"/>
              <a:cs typeface="+mn-ea"/>
              <a:sym typeface="+mn-lt"/>
            </a:rPr>
            <a:t>/</a:t>
          </a:r>
          <a:r>
            <a:rPr lang="zh-CN" altLang="en-US" sz="1200" dirty="0" smtClean="0">
              <a:latin typeface="+mn-lt"/>
              <a:ea typeface="+mn-ea"/>
              <a:cs typeface="+mn-ea"/>
              <a:sym typeface="+mn-lt"/>
            </a:rPr>
            <a:t>方法</a:t>
          </a:r>
          <a:r>
            <a:rPr lang="en-US" altLang="zh-CN" sz="1200" dirty="0" smtClean="0">
              <a:latin typeface="+mn-lt"/>
              <a:ea typeface="+mn-ea"/>
              <a:cs typeface="+mn-ea"/>
              <a:sym typeface="+mn-lt"/>
            </a:rPr>
            <a:t>/</a:t>
          </a:r>
          <a:r>
            <a:rPr lang="zh-CN" altLang="en-US" sz="1200" dirty="0" smtClean="0">
              <a:latin typeface="+mn-lt"/>
              <a:ea typeface="+mn-ea"/>
              <a:cs typeface="+mn-ea"/>
              <a:sym typeface="+mn-lt"/>
            </a:rPr>
            <a:t>测量</a:t>
          </a:r>
        </a:p>
      </dgm:t>
    </dgm:pt>
    <dgm:pt modelId="{2CD90EC2-A5FE-40D9-8460-918D6FA299F5}" type="parTrans" cxnId="{B80515F3-96FE-42B5-8B12-F0E8B98C60CB}">
      <dgm:prSet/>
      <dgm:spPr/>
      <dgm:t>
        <a:bodyPr/>
        <a:lstStyle/>
        <a:p>
          <a:endParaRPr lang="zh-CN" altLang="en-US"/>
        </a:p>
      </dgm:t>
    </dgm:pt>
    <dgm:pt modelId="{4F736671-AA01-47D4-96E1-8E466636B291}" type="sibTrans" cxnId="{B80515F3-96FE-42B5-8B12-F0E8B98C60CB}">
      <dgm:prSet/>
      <dgm:spPr/>
      <dgm:t>
        <a:bodyPr/>
        <a:lstStyle/>
        <a:p>
          <a:endParaRPr lang="zh-CN" altLang="en-US"/>
        </a:p>
      </dgm:t>
    </dgm:pt>
    <dgm:pt modelId="{C1CBFA96-A44A-423D-8A77-48C22219CE02}">
      <dgm:prSet custT="1"/>
      <dgm:spPr/>
      <dgm:t>
        <a:bodyPr/>
        <a:lstStyle/>
        <a:p>
          <a:r>
            <a:rPr lang="en-US" altLang="zh-CN" sz="1200" dirty="0" smtClean="0">
              <a:latin typeface="+mn-lt"/>
              <a:ea typeface="+mn-ea"/>
              <a:cs typeface="+mn-ea"/>
              <a:sym typeface="+mn-lt"/>
            </a:rPr>
            <a:t> C-</a:t>
          </a:r>
          <a:r>
            <a:rPr lang="zh-CN" altLang="en-US" sz="1200" dirty="0" smtClean="0">
              <a:latin typeface="+mn-lt"/>
              <a:ea typeface="+mn-ea"/>
              <a:cs typeface="+mn-ea"/>
              <a:sym typeface="+mn-lt"/>
            </a:rPr>
            <a:t>成本</a:t>
          </a:r>
          <a:r>
            <a:rPr lang="en-US" altLang="zh-CN" sz="1200" dirty="0" smtClean="0">
              <a:latin typeface="+mn-lt"/>
              <a:ea typeface="+mn-ea"/>
              <a:cs typeface="+mn-ea"/>
              <a:sym typeface="+mn-lt"/>
            </a:rPr>
            <a:t>/</a:t>
          </a:r>
          <a:r>
            <a:rPr lang="zh-CN" altLang="en-US" sz="1200" dirty="0" smtClean="0">
              <a:latin typeface="+mn-lt"/>
              <a:ea typeface="+mn-ea"/>
              <a:cs typeface="+mn-ea"/>
              <a:sym typeface="+mn-lt"/>
            </a:rPr>
            <a:t>价格</a:t>
          </a:r>
          <a:endParaRPr lang="zh-CN" sz="1200" dirty="0">
            <a:latin typeface="+mn-lt"/>
            <a:ea typeface="+mn-ea"/>
            <a:cs typeface="+mn-ea"/>
            <a:sym typeface="+mn-lt"/>
          </a:endParaRPr>
        </a:p>
      </dgm:t>
    </dgm:pt>
    <dgm:pt modelId="{59C76C44-3B03-4F3E-ACC9-AB4653179A59}" type="parTrans" cxnId="{04568F0E-A1F5-4F9B-8ECC-800D09ACB821}">
      <dgm:prSet/>
      <dgm:spPr/>
      <dgm:t>
        <a:bodyPr/>
        <a:lstStyle/>
        <a:p>
          <a:endParaRPr lang="zh-CN" altLang="en-US"/>
        </a:p>
      </dgm:t>
    </dgm:pt>
    <dgm:pt modelId="{CD977B2F-C259-43FC-BE5D-06F06DF060C8}" type="sibTrans" cxnId="{04568F0E-A1F5-4F9B-8ECC-800D09ACB821}">
      <dgm:prSet/>
      <dgm:spPr/>
      <dgm:t>
        <a:bodyPr/>
        <a:lstStyle/>
        <a:p>
          <a:endParaRPr lang="zh-CN" altLang="en-US"/>
        </a:p>
      </dgm:t>
    </dgm:pt>
    <dgm:pt modelId="{360D0B43-85C9-4245-8B07-96F113ADD5BB}">
      <dgm:prSet custT="1"/>
      <dgm:spPr/>
      <dgm:t>
        <a:bodyPr/>
        <a:lstStyle/>
        <a:p>
          <a:r>
            <a:rPr lang="en-US" altLang="zh-CN" sz="1200" dirty="0" smtClean="0">
              <a:latin typeface="+mn-lt"/>
              <a:ea typeface="+mn-ea"/>
              <a:cs typeface="+mn-ea"/>
              <a:sym typeface="+mn-lt"/>
            </a:rPr>
            <a:t>D/L-</a:t>
          </a:r>
          <a:r>
            <a:rPr lang="zh-CN" altLang="en-US" sz="1200" dirty="0" smtClean="0">
              <a:latin typeface="+mn-lt"/>
              <a:ea typeface="+mn-ea"/>
              <a:cs typeface="+mn-ea"/>
              <a:sym typeface="+mn-lt"/>
            </a:rPr>
            <a:t>产品研发</a:t>
          </a:r>
          <a:r>
            <a:rPr lang="en-US" altLang="zh-CN" sz="1200" dirty="0" smtClean="0">
              <a:latin typeface="+mn-lt"/>
              <a:ea typeface="+mn-ea"/>
              <a:cs typeface="+mn-ea"/>
              <a:sym typeface="+mn-lt"/>
            </a:rPr>
            <a:t>/</a:t>
          </a:r>
          <a:r>
            <a:rPr lang="zh-CN" altLang="en-US" sz="1200" dirty="0" smtClean="0">
              <a:latin typeface="+mn-lt"/>
              <a:ea typeface="+mn-ea"/>
              <a:cs typeface="+mn-ea"/>
              <a:sym typeface="+mn-lt"/>
            </a:rPr>
            <a:t>技术</a:t>
          </a:r>
        </a:p>
      </dgm:t>
    </dgm:pt>
    <dgm:pt modelId="{19911065-CA2C-4B20-9FF7-ABE1B1A4EF48}" type="parTrans" cxnId="{B1D3F071-675F-4448-9EB5-053A57248C2D}">
      <dgm:prSet/>
      <dgm:spPr/>
      <dgm:t>
        <a:bodyPr/>
        <a:lstStyle/>
        <a:p>
          <a:endParaRPr lang="zh-CN" altLang="en-US"/>
        </a:p>
      </dgm:t>
    </dgm:pt>
    <dgm:pt modelId="{A7289829-C7D4-4699-A287-7FC15CF02D7F}" type="sibTrans" cxnId="{B1D3F071-675F-4448-9EB5-053A57248C2D}">
      <dgm:prSet/>
      <dgm:spPr/>
      <dgm:t>
        <a:bodyPr/>
        <a:lstStyle/>
        <a:p>
          <a:endParaRPr lang="zh-CN" altLang="en-US"/>
        </a:p>
      </dgm:t>
    </dgm:pt>
    <dgm:pt modelId="{4148485D-84D2-46AA-9618-52FE565794D0}">
      <dgm:prSet custT="1"/>
      <dgm:spPr/>
      <dgm:t>
        <a:bodyPr/>
        <a:lstStyle/>
        <a:p>
          <a:r>
            <a:rPr lang="en-US" altLang="zh-CN" sz="1200" dirty="0" smtClean="0">
              <a:latin typeface="+mn-lt"/>
              <a:ea typeface="+mn-ea"/>
              <a:cs typeface="+mn-ea"/>
              <a:sym typeface="+mn-lt"/>
            </a:rPr>
            <a:t>S-</a:t>
          </a:r>
          <a:r>
            <a:rPr lang="zh-CN" altLang="en-US" sz="1200" dirty="0" smtClean="0">
              <a:latin typeface="+mn-lt"/>
              <a:ea typeface="+mn-ea"/>
              <a:cs typeface="+mn-ea"/>
              <a:sym typeface="+mn-lt"/>
            </a:rPr>
            <a:t>销售</a:t>
          </a:r>
          <a:r>
            <a:rPr lang="en-US" altLang="zh-CN" sz="1200" dirty="0" smtClean="0">
              <a:latin typeface="+mn-lt"/>
              <a:ea typeface="+mn-ea"/>
              <a:cs typeface="+mn-ea"/>
              <a:sym typeface="+mn-lt"/>
            </a:rPr>
            <a:t>/</a:t>
          </a:r>
          <a:r>
            <a:rPr lang="zh-CN" altLang="en-US" sz="1200" dirty="0" smtClean="0">
              <a:latin typeface="+mn-lt"/>
              <a:ea typeface="+mn-ea"/>
              <a:cs typeface="+mn-ea"/>
              <a:sym typeface="+mn-lt"/>
            </a:rPr>
            <a:t>服务</a:t>
          </a:r>
        </a:p>
      </dgm:t>
    </dgm:pt>
    <dgm:pt modelId="{0159A4A9-4BA1-4115-AB82-57E9D1939E20}" type="parTrans" cxnId="{51F8DB9E-BD1A-468A-8DDD-DEF6D2ECF2D8}">
      <dgm:prSet/>
      <dgm:spPr/>
      <dgm:t>
        <a:bodyPr/>
        <a:lstStyle/>
        <a:p>
          <a:endParaRPr lang="zh-CN" altLang="en-US"/>
        </a:p>
      </dgm:t>
    </dgm:pt>
    <dgm:pt modelId="{D93738FA-2EBD-4479-8F88-5C4D0153AB1F}" type="sibTrans" cxnId="{51F8DB9E-BD1A-468A-8DDD-DEF6D2ECF2D8}">
      <dgm:prSet/>
      <dgm:spPr/>
      <dgm:t>
        <a:bodyPr/>
        <a:lstStyle/>
        <a:p>
          <a:endParaRPr lang="zh-CN" altLang="en-US"/>
        </a:p>
      </dgm:t>
    </dgm:pt>
    <dgm:pt modelId="{F809F5E7-911E-4600-9575-449EBCA18AFC}" type="pres">
      <dgm:prSet presAssocID="{1951A239-B3E8-4659-B934-2EF4D7A578A1}" presName="vert0" presStyleCnt="0">
        <dgm:presLayoutVars>
          <dgm:dir/>
          <dgm:animOne val="branch"/>
          <dgm:animLvl val="lvl"/>
        </dgm:presLayoutVars>
      </dgm:prSet>
      <dgm:spPr/>
      <dgm:t>
        <a:bodyPr/>
        <a:lstStyle/>
        <a:p>
          <a:endParaRPr lang="zh-CN" altLang="en-US"/>
        </a:p>
      </dgm:t>
    </dgm:pt>
    <dgm:pt modelId="{F441F512-0BF0-462B-910E-82C1D4B18208}" type="pres">
      <dgm:prSet presAssocID="{950C8245-EE28-4F6B-8A61-FEFE0F5E23BD}" presName="thickLine" presStyleLbl="alignNode1" presStyleIdx="0" presStyleCnt="1" custLinFactNeighborY="3258"/>
      <dgm:spPr/>
    </dgm:pt>
    <dgm:pt modelId="{8E417477-3896-4759-A348-9F898B55E0DE}" type="pres">
      <dgm:prSet presAssocID="{950C8245-EE28-4F6B-8A61-FEFE0F5E23BD}" presName="horz1" presStyleCnt="0"/>
      <dgm:spPr/>
    </dgm:pt>
    <dgm:pt modelId="{7C276B7F-8316-4513-8EEA-074E670254B0}" type="pres">
      <dgm:prSet presAssocID="{950C8245-EE28-4F6B-8A61-FEFE0F5E23BD}" presName="tx1" presStyleLbl="revTx" presStyleIdx="0" presStyleCnt="15"/>
      <dgm:spPr/>
      <dgm:t>
        <a:bodyPr/>
        <a:lstStyle/>
        <a:p>
          <a:endParaRPr lang="zh-CN" altLang="en-US"/>
        </a:p>
      </dgm:t>
    </dgm:pt>
    <dgm:pt modelId="{CCDDB211-61B0-47EF-BA66-3AC3FD241D52}" type="pres">
      <dgm:prSet presAssocID="{950C8245-EE28-4F6B-8A61-FEFE0F5E23BD}" presName="vert1" presStyleCnt="0"/>
      <dgm:spPr/>
    </dgm:pt>
    <dgm:pt modelId="{08F1E77A-537C-4D39-AD5D-ADC10D4010B3}" type="pres">
      <dgm:prSet presAssocID="{AC9F85EB-00B5-42C4-B4E1-B306D6D56C31}" presName="vertSpace2a" presStyleCnt="0"/>
      <dgm:spPr/>
    </dgm:pt>
    <dgm:pt modelId="{98976F8E-76EA-4FC5-81B6-58B247B6500B}" type="pres">
      <dgm:prSet presAssocID="{AC9F85EB-00B5-42C4-B4E1-B306D6D56C31}" presName="horz2" presStyleCnt="0"/>
      <dgm:spPr/>
    </dgm:pt>
    <dgm:pt modelId="{DC0A9046-24B7-495A-8394-C222D33D97C3}" type="pres">
      <dgm:prSet presAssocID="{AC9F85EB-00B5-42C4-B4E1-B306D6D56C31}" presName="horzSpace2" presStyleCnt="0"/>
      <dgm:spPr/>
    </dgm:pt>
    <dgm:pt modelId="{89306F42-6F9D-422F-8E6B-577A420C56B4}" type="pres">
      <dgm:prSet presAssocID="{AC9F85EB-00B5-42C4-B4E1-B306D6D56C31}" presName="tx2" presStyleLbl="revTx" presStyleIdx="1" presStyleCnt="15" custScaleX="76810"/>
      <dgm:spPr/>
      <dgm:t>
        <a:bodyPr/>
        <a:lstStyle/>
        <a:p>
          <a:endParaRPr lang="zh-CN" altLang="en-US"/>
        </a:p>
      </dgm:t>
    </dgm:pt>
    <dgm:pt modelId="{1468B7F5-43DA-496C-959B-8FE9DBD53DF3}" type="pres">
      <dgm:prSet presAssocID="{AC9F85EB-00B5-42C4-B4E1-B306D6D56C31}" presName="vert2" presStyleCnt="0"/>
      <dgm:spPr/>
    </dgm:pt>
    <dgm:pt modelId="{27A0793E-018C-4A97-B61D-C517CA154D55}" type="pres">
      <dgm:prSet presAssocID="{FE636F62-7AF6-497B-98E9-F64D894BABAD}" presName="horz3" presStyleCnt="0"/>
      <dgm:spPr/>
    </dgm:pt>
    <dgm:pt modelId="{B81A9C48-D67C-4C8A-A39B-56E40EC00197}" type="pres">
      <dgm:prSet presAssocID="{FE636F62-7AF6-497B-98E9-F64D894BABAD}" presName="horzSpace3" presStyleCnt="0"/>
      <dgm:spPr/>
    </dgm:pt>
    <dgm:pt modelId="{8E4D68D0-DB08-4FEF-A7AC-89FAB0B60F71}" type="pres">
      <dgm:prSet presAssocID="{FE636F62-7AF6-497B-98E9-F64D894BABAD}" presName="tx3" presStyleLbl="revTx" presStyleIdx="2" presStyleCnt="15" custScaleX="129957" custLinFactNeighborY="22472"/>
      <dgm:spPr/>
      <dgm:t>
        <a:bodyPr/>
        <a:lstStyle/>
        <a:p>
          <a:endParaRPr lang="zh-CN" altLang="en-US"/>
        </a:p>
      </dgm:t>
    </dgm:pt>
    <dgm:pt modelId="{9753EF9B-E0F7-4392-90AA-07CA7EC02C4F}" type="pres">
      <dgm:prSet presAssocID="{FE636F62-7AF6-497B-98E9-F64D894BABAD}" presName="vert3" presStyleCnt="0"/>
      <dgm:spPr/>
    </dgm:pt>
    <dgm:pt modelId="{F0E76D5F-1800-4730-9598-FC48B8D1E97D}" type="pres">
      <dgm:prSet presAssocID="{A56B8C9F-943A-4D2E-B8FA-43B3E95389E6}" presName="thinLine3" presStyleLbl="callout" presStyleIdx="0" presStyleCnt="12"/>
      <dgm:spPr/>
    </dgm:pt>
    <dgm:pt modelId="{5EDA0BA3-C599-4C04-A334-CD3666BA7220}" type="pres">
      <dgm:prSet presAssocID="{7ED610BC-13FC-4D8F-AED0-DCAA9F90E4CF}" presName="horz3" presStyleCnt="0"/>
      <dgm:spPr/>
    </dgm:pt>
    <dgm:pt modelId="{5AB97069-B108-44D6-B2ED-496881A15A14}" type="pres">
      <dgm:prSet presAssocID="{7ED610BC-13FC-4D8F-AED0-DCAA9F90E4CF}" presName="horzSpace3" presStyleCnt="0"/>
      <dgm:spPr/>
    </dgm:pt>
    <dgm:pt modelId="{443806A3-9757-45EC-B6B4-4E4A3914B8BA}" type="pres">
      <dgm:prSet presAssocID="{7ED610BC-13FC-4D8F-AED0-DCAA9F90E4CF}" presName="tx3" presStyleLbl="revTx" presStyleIdx="3" presStyleCnt="15" custScaleX="129957" custLinFactNeighborY="14045"/>
      <dgm:spPr/>
      <dgm:t>
        <a:bodyPr/>
        <a:lstStyle/>
        <a:p>
          <a:endParaRPr lang="zh-CN" altLang="en-US"/>
        </a:p>
      </dgm:t>
    </dgm:pt>
    <dgm:pt modelId="{A3317BA3-0FB5-422F-B639-7CA912E41CD3}" type="pres">
      <dgm:prSet presAssocID="{7ED610BC-13FC-4D8F-AED0-DCAA9F90E4CF}" presName="vert3" presStyleCnt="0"/>
      <dgm:spPr/>
    </dgm:pt>
    <dgm:pt modelId="{76F5DACD-BD3C-4CEE-8899-146228675489}" type="pres">
      <dgm:prSet presAssocID="{C939E014-4B20-4FDA-B578-885DD9DAF7AB}" presName="thinLine3" presStyleLbl="callout" presStyleIdx="1" presStyleCnt="12"/>
      <dgm:spPr/>
    </dgm:pt>
    <dgm:pt modelId="{B8DDBB15-E262-41FC-8713-C5FD0C8009F5}" type="pres">
      <dgm:prSet presAssocID="{C9C64CB7-16A4-42B9-93F5-085B3B9B1B41}" presName="horz3" presStyleCnt="0"/>
      <dgm:spPr/>
    </dgm:pt>
    <dgm:pt modelId="{4DD5F560-0762-4E46-8A1F-FC175BF4BD9B}" type="pres">
      <dgm:prSet presAssocID="{C9C64CB7-16A4-42B9-93F5-085B3B9B1B41}" presName="horzSpace3" presStyleCnt="0"/>
      <dgm:spPr/>
    </dgm:pt>
    <dgm:pt modelId="{70E62EDE-BE62-4972-B92E-3ACE82CF7E05}" type="pres">
      <dgm:prSet presAssocID="{C9C64CB7-16A4-42B9-93F5-085B3B9B1B41}" presName="tx3" presStyleLbl="revTx" presStyleIdx="4" presStyleCnt="15" custScaleX="129957" custLinFactNeighborY="8427"/>
      <dgm:spPr/>
      <dgm:t>
        <a:bodyPr/>
        <a:lstStyle/>
        <a:p>
          <a:endParaRPr lang="zh-CN" altLang="en-US"/>
        </a:p>
      </dgm:t>
    </dgm:pt>
    <dgm:pt modelId="{C818B0D7-45A3-4A6E-8A7D-D411963E9E82}" type="pres">
      <dgm:prSet presAssocID="{C9C64CB7-16A4-42B9-93F5-085B3B9B1B41}" presName="vert3" presStyleCnt="0"/>
      <dgm:spPr/>
    </dgm:pt>
    <dgm:pt modelId="{B282233E-2C28-41A2-92C2-E988BB830436}" type="pres">
      <dgm:prSet presAssocID="{77425D65-73F4-4081-9039-408B6B3437CE}" presName="thinLine3" presStyleLbl="callout" presStyleIdx="2" presStyleCnt="12"/>
      <dgm:spPr/>
    </dgm:pt>
    <dgm:pt modelId="{7D87BB85-3999-4BB8-911D-987AF2E8BA02}" type="pres">
      <dgm:prSet presAssocID="{5E4F6DEF-E60D-442E-AD90-C91752D603AC}" presName="horz3" presStyleCnt="0"/>
      <dgm:spPr/>
    </dgm:pt>
    <dgm:pt modelId="{38001A76-681F-4078-AA6D-F80F986476A9}" type="pres">
      <dgm:prSet presAssocID="{5E4F6DEF-E60D-442E-AD90-C91752D603AC}" presName="horzSpace3" presStyleCnt="0"/>
      <dgm:spPr/>
    </dgm:pt>
    <dgm:pt modelId="{E8207911-CADC-4A80-8E15-0B2FB3DA469E}" type="pres">
      <dgm:prSet presAssocID="{5E4F6DEF-E60D-442E-AD90-C91752D603AC}" presName="tx3" presStyleLbl="revTx" presStyleIdx="5" presStyleCnt="15" custScaleX="129957" custLinFactNeighborY="5618"/>
      <dgm:spPr/>
      <dgm:t>
        <a:bodyPr/>
        <a:lstStyle/>
        <a:p>
          <a:endParaRPr lang="zh-CN" altLang="en-US"/>
        </a:p>
      </dgm:t>
    </dgm:pt>
    <dgm:pt modelId="{D92C842D-BE21-40F5-96C2-CD596549A41C}" type="pres">
      <dgm:prSet presAssocID="{5E4F6DEF-E60D-442E-AD90-C91752D603AC}" presName="vert3" presStyleCnt="0"/>
      <dgm:spPr/>
    </dgm:pt>
    <dgm:pt modelId="{FAA78B27-AF8A-4D1D-AF6E-581582258EF7}" type="pres">
      <dgm:prSet presAssocID="{CF724045-0CF4-4684-A75B-841372C521CF}" presName="thinLine3" presStyleLbl="callout" presStyleIdx="3" presStyleCnt="12"/>
      <dgm:spPr/>
    </dgm:pt>
    <dgm:pt modelId="{7A669F41-AC32-4179-BF77-73A781CC8B3C}" type="pres">
      <dgm:prSet presAssocID="{FDCF4261-08B6-4C27-B9EC-E7058F214F12}" presName="horz3" presStyleCnt="0"/>
      <dgm:spPr/>
    </dgm:pt>
    <dgm:pt modelId="{6A95BF1B-E971-4617-9CBA-857251A47B34}" type="pres">
      <dgm:prSet presAssocID="{FDCF4261-08B6-4C27-B9EC-E7058F214F12}" presName="horzSpace3" presStyleCnt="0"/>
      <dgm:spPr/>
    </dgm:pt>
    <dgm:pt modelId="{3594F94E-3C49-4D0C-A6B0-DCC39552B54E}" type="pres">
      <dgm:prSet presAssocID="{FDCF4261-08B6-4C27-B9EC-E7058F214F12}" presName="tx3" presStyleLbl="revTx" presStyleIdx="6" presStyleCnt="15" custScaleX="129957" custLinFactNeighborY="5618"/>
      <dgm:spPr/>
      <dgm:t>
        <a:bodyPr/>
        <a:lstStyle/>
        <a:p>
          <a:endParaRPr lang="zh-CN" altLang="en-US"/>
        </a:p>
      </dgm:t>
    </dgm:pt>
    <dgm:pt modelId="{3C87F3E6-452C-4BB2-A0B5-523176E8B814}" type="pres">
      <dgm:prSet presAssocID="{FDCF4261-08B6-4C27-B9EC-E7058F214F12}" presName="vert3" presStyleCnt="0"/>
      <dgm:spPr/>
    </dgm:pt>
    <dgm:pt modelId="{FF385FF5-C5C7-45F8-B12D-BBC5F0107C28}" type="pres">
      <dgm:prSet presAssocID="{97D7ADE8-6958-4ABE-8F84-963525D744BD}" presName="thinLine3" presStyleLbl="callout" presStyleIdx="4" presStyleCnt="12"/>
      <dgm:spPr/>
    </dgm:pt>
    <dgm:pt modelId="{29066F30-30CD-4219-8B87-59D5C6D6F2EB}" type="pres">
      <dgm:prSet presAssocID="{EF813C92-FEA5-4C01-89D1-6F7BCCB0F504}" presName="horz3" presStyleCnt="0"/>
      <dgm:spPr/>
    </dgm:pt>
    <dgm:pt modelId="{19E40C62-F4F2-4AA3-BE4A-54C5141D9341}" type="pres">
      <dgm:prSet presAssocID="{EF813C92-FEA5-4C01-89D1-6F7BCCB0F504}" presName="horzSpace3" presStyleCnt="0"/>
      <dgm:spPr/>
    </dgm:pt>
    <dgm:pt modelId="{CCA88340-AC89-4672-B324-ED729C33F448}" type="pres">
      <dgm:prSet presAssocID="{EF813C92-FEA5-4C01-89D1-6F7BCCB0F504}" presName="tx3" presStyleLbl="revTx" presStyleIdx="7" presStyleCnt="15" custScaleX="129957"/>
      <dgm:spPr/>
      <dgm:t>
        <a:bodyPr/>
        <a:lstStyle/>
        <a:p>
          <a:endParaRPr lang="zh-CN" altLang="en-US"/>
        </a:p>
      </dgm:t>
    </dgm:pt>
    <dgm:pt modelId="{30CADB55-D2D5-405D-A051-6C0D699F34DA}" type="pres">
      <dgm:prSet presAssocID="{EF813C92-FEA5-4C01-89D1-6F7BCCB0F504}" presName="vert3" presStyleCnt="0"/>
      <dgm:spPr/>
    </dgm:pt>
    <dgm:pt modelId="{26540C67-FD2E-463A-86BD-1473848A62D5}" type="pres">
      <dgm:prSet presAssocID="{AC9F85EB-00B5-42C4-B4E1-B306D6D56C31}" presName="thinLine2b" presStyleLbl="callout" presStyleIdx="5" presStyleCnt="12"/>
      <dgm:spPr/>
    </dgm:pt>
    <dgm:pt modelId="{00DEEBC8-FF73-454C-BBAB-35DDCF2FF71F}" type="pres">
      <dgm:prSet presAssocID="{AC9F85EB-00B5-42C4-B4E1-B306D6D56C31}" presName="vertSpace2b" presStyleCnt="0"/>
      <dgm:spPr/>
    </dgm:pt>
    <dgm:pt modelId="{5543D33E-6889-4B4A-8419-26EB6DCE092D}" type="pres">
      <dgm:prSet presAssocID="{F0F6D846-2061-4259-9C20-09F8923AFBC9}" presName="horz2" presStyleCnt="0"/>
      <dgm:spPr/>
    </dgm:pt>
    <dgm:pt modelId="{2C942EA8-79DF-4886-B267-277183439D99}" type="pres">
      <dgm:prSet presAssocID="{F0F6D846-2061-4259-9C20-09F8923AFBC9}" presName="horzSpace2" presStyleCnt="0"/>
      <dgm:spPr/>
    </dgm:pt>
    <dgm:pt modelId="{2F179D7D-8867-48FC-BF18-0666B4BB2E27}" type="pres">
      <dgm:prSet presAssocID="{F0F6D846-2061-4259-9C20-09F8923AFBC9}" presName="tx2" presStyleLbl="revTx" presStyleIdx="8" presStyleCnt="15" custScaleX="76699"/>
      <dgm:spPr/>
      <dgm:t>
        <a:bodyPr/>
        <a:lstStyle/>
        <a:p>
          <a:endParaRPr lang="zh-CN" altLang="en-US"/>
        </a:p>
      </dgm:t>
    </dgm:pt>
    <dgm:pt modelId="{165FB1C5-5518-4544-9686-EC3D16A23E1E}" type="pres">
      <dgm:prSet presAssocID="{F0F6D846-2061-4259-9C20-09F8923AFBC9}" presName="vert2" presStyleCnt="0"/>
      <dgm:spPr/>
    </dgm:pt>
    <dgm:pt modelId="{3BFCB4A8-2675-403C-83AC-49B7DFFADB4A}" type="pres">
      <dgm:prSet presAssocID="{5F8C8E09-7093-48D9-9BA0-71B2E7815B9D}" presName="horz3" presStyleCnt="0"/>
      <dgm:spPr/>
    </dgm:pt>
    <dgm:pt modelId="{7DFAF087-79B1-471A-BBF2-29F470E28E48}" type="pres">
      <dgm:prSet presAssocID="{5F8C8E09-7093-48D9-9BA0-71B2E7815B9D}" presName="horzSpace3" presStyleCnt="0"/>
      <dgm:spPr/>
    </dgm:pt>
    <dgm:pt modelId="{9C1D80E4-A6F5-4773-B652-396AE67C6903}" type="pres">
      <dgm:prSet presAssocID="{5F8C8E09-7093-48D9-9BA0-71B2E7815B9D}" presName="tx3" presStyleLbl="revTx" presStyleIdx="9" presStyleCnt="15" custScaleX="131286"/>
      <dgm:spPr/>
      <dgm:t>
        <a:bodyPr/>
        <a:lstStyle/>
        <a:p>
          <a:endParaRPr lang="zh-CN" altLang="en-US"/>
        </a:p>
      </dgm:t>
    </dgm:pt>
    <dgm:pt modelId="{35ABF98F-5A42-4B34-AEA7-05E3D1B362AB}" type="pres">
      <dgm:prSet presAssocID="{5F8C8E09-7093-48D9-9BA0-71B2E7815B9D}" presName="vert3" presStyleCnt="0"/>
      <dgm:spPr/>
    </dgm:pt>
    <dgm:pt modelId="{5167A091-14D4-451D-981C-15FE34B1CCA5}" type="pres">
      <dgm:prSet presAssocID="{C230347E-73B2-46FA-99F2-7B127F4A31A9}" presName="thinLine3" presStyleLbl="callout" presStyleIdx="6" presStyleCnt="12"/>
      <dgm:spPr/>
    </dgm:pt>
    <dgm:pt modelId="{EC3BDC28-C2EC-4C68-9075-81CD5F6723FD}" type="pres">
      <dgm:prSet presAssocID="{C1CBFA96-A44A-423D-8A77-48C22219CE02}" presName="horz3" presStyleCnt="0"/>
      <dgm:spPr/>
    </dgm:pt>
    <dgm:pt modelId="{B3BF8CAB-119C-4D1F-98A6-5423511241BB}" type="pres">
      <dgm:prSet presAssocID="{C1CBFA96-A44A-423D-8A77-48C22219CE02}" presName="horzSpace3" presStyleCnt="0"/>
      <dgm:spPr/>
    </dgm:pt>
    <dgm:pt modelId="{11B8847F-EFC1-45AB-BADD-CAC488C7AE69}" type="pres">
      <dgm:prSet presAssocID="{C1CBFA96-A44A-423D-8A77-48C22219CE02}" presName="tx3" presStyleLbl="revTx" presStyleIdx="10" presStyleCnt="15"/>
      <dgm:spPr/>
      <dgm:t>
        <a:bodyPr/>
        <a:lstStyle/>
        <a:p>
          <a:endParaRPr lang="zh-CN" altLang="en-US"/>
        </a:p>
      </dgm:t>
    </dgm:pt>
    <dgm:pt modelId="{B6DE4888-31AC-494E-934C-4F1E0362634F}" type="pres">
      <dgm:prSet presAssocID="{C1CBFA96-A44A-423D-8A77-48C22219CE02}" presName="vert3" presStyleCnt="0"/>
      <dgm:spPr/>
    </dgm:pt>
    <dgm:pt modelId="{EACA9D19-DDF8-4C3B-A132-B954010E2956}" type="pres">
      <dgm:prSet presAssocID="{CD977B2F-C259-43FC-BE5D-06F06DF060C8}" presName="thinLine3" presStyleLbl="callout" presStyleIdx="7" presStyleCnt="12"/>
      <dgm:spPr/>
    </dgm:pt>
    <dgm:pt modelId="{3D3F18EC-E892-44F5-A05C-3588F72BB7B0}" type="pres">
      <dgm:prSet presAssocID="{B24C6E2A-5E45-4CC4-A154-1E9EABAD7D44}" presName="horz3" presStyleCnt="0"/>
      <dgm:spPr/>
    </dgm:pt>
    <dgm:pt modelId="{9571ADDB-E60B-44EB-BF03-5AB1DDD65666}" type="pres">
      <dgm:prSet presAssocID="{B24C6E2A-5E45-4CC4-A154-1E9EABAD7D44}" presName="horzSpace3" presStyleCnt="0"/>
      <dgm:spPr/>
    </dgm:pt>
    <dgm:pt modelId="{5D6F5521-53C4-4073-BCEE-4974BEF83A93}" type="pres">
      <dgm:prSet presAssocID="{B24C6E2A-5E45-4CC4-A154-1E9EABAD7D44}" presName="tx3" presStyleLbl="revTx" presStyleIdx="11" presStyleCnt="15"/>
      <dgm:spPr/>
      <dgm:t>
        <a:bodyPr/>
        <a:lstStyle/>
        <a:p>
          <a:endParaRPr lang="zh-CN" altLang="en-US"/>
        </a:p>
      </dgm:t>
    </dgm:pt>
    <dgm:pt modelId="{B14C3FD1-F5E3-485A-AD74-6DC77A3553EB}" type="pres">
      <dgm:prSet presAssocID="{B24C6E2A-5E45-4CC4-A154-1E9EABAD7D44}" presName="vert3" presStyleCnt="0"/>
      <dgm:spPr/>
    </dgm:pt>
    <dgm:pt modelId="{2057CE4D-2A03-462B-8C65-8DA6D18E9BA8}" type="pres">
      <dgm:prSet presAssocID="{9E0F2814-B2A4-44E3-8F31-A56F4436BD12}" presName="thinLine3" presStyleLbl="callout" presStyleIdx="8" presStyleCnt="12"/>
      <dgm:spPr/>
    </dgm:pt>
    <dgm:pt modelId="{B7FEADBD-5DC6-4627-AB50-E2C77FF25BF5}" type="pres">
      <dgm:prSet presAssocID="{360D0B43-85C9-4245-8B07-96F113ADD5BB}" presName="horz3" presStyleCnt="0"/>
      <dgm:spPr/>
    </dgm:pt>
    <dgm:pt modelId="{C27D14A6-F497-4279-96E1-7433416E1295}" type="pres">
      <dgm:prSet presAssocID="{360D0B43-85C9-4245-8B07-96F113ADD5BB}" presName="horzSpace3" presStyleCnt="0"/>
      <dgm:spPr/>
    </dgm:pt>
    <dgm:pt modelId="{028A91BC-F369-460D-9072-F4C9544B1AC4}" type="pres">
      <dgm:prSet presAssocID="{360D0B43-85C9-4245-8B07-96F113ADD5BB}" presName="tx3" presStyleLbl="revTx" presStyleIdx="12" presStyleCnt="15"/>
      <dgm:spPr/>
      <dgm:t>
        <a:bodyPr/>
        <a:lstStyle/>
        <a:p>
          <a:endParaRPr lang="zh-CN" altLang="en-US"/>
        </a:p>
      </dgm:t>
    </dgm:pt>
    <dgm:pt modelId="{B042F10B-1788-466D-B8D5-8C0E2A0F6073}" type="pres">
      <dgm:prSet presAssocID="{360D0B43-85C9-4245-8B07-96F113ADD5BB}" presName="vert3" presStyleCnt="0"/>
      <dgm:spPr/>
    </dgm:pt>
    <dgm:pt modelId="{0F84BE44-7E5A-435E-A32A-21B0B25E2257}" type="pres">
      <dgm:prSet presAssocID="{A7289829-C7D4-4699-A287-7FC15CF02D7F}" presName="thinLine3" presStyleLbl="callout" presStyleIdx="9" presStyleCnt="12"/>
      <dgm:spPr/>
    </dgm:pt>
    <dgm:pt modelId="{DEBF2038-4FEC-4F2B-918A-9FFB63FF1CB4}" type="pres">
      <dgm:prSet presAssocID="{85C190BB-FD81-49F6-BBAB-A65F6D28BDA5}" presName="horz3" presStyleCnt="0"/>
      <dgm:spPr/>
    </dgm:pt>
    <dgm:pt modelId="{3B3B48F8-518D-41A0-8612-78B9E32FC9D0}" type="pres">
      <dgm:prSet presAssocID="{85C190BB-FD81-49F6-BBAB-A65F6D28BDA5}" presName="horzSpace3" presStyleCnt="0"/>
      <dgm:spPr/>
    </dgm:pt>
    <dgm:pt modelId="{7F8EF9A8-215F-41CF-91DF-47A2608A828B}" type="pres">
      <dgm:prSet presAssocID="{85C190BB-FD81-49F6-BBAB-A65F6D28BDA5}" presName="tx3" presStyleLbl="revTx" presStyleIdx="13" presStyleCnt="15"/>
      <dgm:spPr/>
      <dgm:t>
        <a:bodyPr/>
        <a:lstStyle/>
        <a:p>
          <a:endParaRPr lang="zh-CN" altLang="en-US"/>
        </a:p>
      </dgm:t>
    </dgm:pt>
    <dgm:pt modelId="{A6E4DCC0-5287-458C-9BF3-8098AFDDE2E6}" type="pres">
      <dgm:prSet presAssocID="{85C190BB-FD81-49F6-BBAB-A65F6D28BDA5}" presName="vert3" presStyleCnt="0"/>
      <dgm:spPr/>
    </dgm:pt>
    <dgm:pt modelId="{A96B6EBC-0D7D-42C4-B419-712BCDCD07DA}" type="pres">
      <dgm:prSet presAssocID="{4F736671-AA01-47D4-96E1-8E466636B291}" presName="thinLine3" presStyleLbl="callout" presStyleIdx="10" presStyleCnt="12"/>
      <dgm:spPr/>
    </dgm:pt>
    <dgm:pt modelId="{03657620-79F7-402B-9FE0-FE9ECA10E229}" type="pres">
      <dgm:prSet presAssocID="{4148485D-84D2-46AA-9618-52FE565794D0}" presName="horz3" presStyleCnt="0"/>
      <dgm:spPr/>
    </dgm:pt>
    <dgm:pt modelId="{04D28A70-A7D4-4E11-A1DF-1E22EA429EEE}" type="pres">
      <dgm:prSet presAssocID="{4148485D-84D2-46AA-9618-52FE565794D0}" presName="horzSpace3" presStyleCnt="0"/>
      <dgm:spPr/>
    </dgm:pt>
    <dgm:pt modelId="{E3E0C6CD-0D86-4FF9-9DD1-7EF28E7A8E58}" type="pres">
      <dgm:prSet presAssocID="{4148485D-84D2-46AA-9618-52FE565794D0}" presName="tx3" presStyleLbl="revTx" presStyleIdx="14" presStyleCnt="15"/>
      <dgm:spPr/>
      <dgm:t>
        <a:bodyPr/>
        <a:lstStyle/>
        <a:p>
          <a:endParaRPr lang="zh-CN" altLang="en-US"/>
        </a:p>
      </dgm:t>
    </dgm:pt>
    <dgm:pt modelId="{7C0F9CF0-FECA-427B-A505-E7B0DF9A8C75}" type="pres">
      <dgm:prSet presAssocID="{4148485D-84D2-46AA-9618-52FE565794D0}" presName="vert3" presStyleCnt="0"/>
      <dgm:spPr/>
    </dgm:pt>
    <dgm:pt modelId="{AB055BF4-D003-482D-A6BF-A907A9C5DC36}" type="pres">
      <dgm:prSet presAssocID="{F0F6D846-2061-4259-9C20-09F8923AFBC9}" presName="thinLine2b" presStyleLbl="callout" presStyleIdx="11" presStyleCnt="12"/>
      <dgm:spPr/>
    </dgm:pt>
    <dgm:pt modelId="{2FD6ADE3-7CC3-42A1-8D30-D7A6AABB9583}" type="pres">
      <dgm:prSet presAssocID="{F0F6D846-2061-4259-9C20-09F8923AFBC9}" presName="vertSpace2b" presStyleCnt="0"/>
      <dgm:spPr/>
    </dgm:pt>
  </dgm:ptLst>
  <dgm:cxnLst>
    <dgm:cxn modelId="{B1779EDA-EC9D-4CAD-86B3-9EEFE0BC4E0F}" srcId="{AC9F85EB-00B5-42C4-B4E1-B306D6D56C31}" destId="{FDCF4261-08B6-4C27-B9EC-E7058F214F12}" srcOrd="4" destOrd="0" parTransId="{8B1C0983-0789-45AD-8869-50CB9C84E096}" sibTransId="{97D7ADE8-6958-4ABE-8F84-963525D744BD}"/>
    <dgm:cxn modelId="{E0582A20-18C4-42AF-8D43-CC09976ADC80}" srcId="{950C8245-EE28-4F6B-8A61-FEFE0F5E23BD}" destId="{F0F6D846-2061-4259-9C20-09F8923AFBC9}" srcOrd="1" destOrd="0" parTransId="{0DC52B10-9F6F-465C-A4B2-9772CF40878B}" sibTransId="{CA08D2A0-A770-4832-8AC5-2DDEB1AA4DA8}"/>
    <dgm:cxn modelId="{693589AE-7C15-44C0-82C4-D2F285838D69}" type="presOf" srcId="{85C190BB-FD81-49F6-BBAB-A65F6D28BDA5}" destId="{7F8EF9A8-215F-41CF-91DF-47A2608A828B}" srcOrd="0" destOrd="0" presId="urn:microsoft.com/office/officeart/2008/layout/LinedList"/>
    <dgm:cxn modelId="{B80515F3-96FE-42B5-8B12-F0E8B98C60CB}" srcId="{F0F6D846-2061-4259-9C20-09F8923AFBC9}" destId="{85C190BB-FD81-49F6-BBAB-A65F6D28BDA5}" srcOrd="4" destOrd="0" parTransId="{2CD90EC2-A5FE-40D9-8460-918D6FA299F5}" sibTransId="{4F736671-AA01-47D4-96E1-8E466636B291}"/>
    <dgm:cxn modelId="{24A263AD-94CA-4D70-B324-FB0711330204}" type="presOf" srcId="{5F8C8E09-7093-48D9-9BA0-71B2E7815B9D}" destId="{9C1D80E4-A6F5-4773-B652-396AE67C6903}" srcOrd="0" destOrd="0" presId="urn:microsoft.com/office/officeart/2008/layout/LinedList"/>
    <dgm:cxn modelId="{04568F0E-A1F5-4F9B-8ECC-800D09ACB821}" srcId="{F0F6D846-2061-4259-9C20-09F8923AFBC9}" destId="{C1CBFA96-A44A-423D-8A77-48C22219CE02}" srcOrd="1" destOrd="0" parTransId="{59C76C44-3B03-4F3E-ACC9-AB4653179A59}" sibTransId="{CD977B2F-C259-43FC-BE5D-06F06DF060C8}"/>
    <dgm:cxn modelId="{51F8DB9E-BD1A-468A-8DDD-DEF6D2ECF2D8}" srcId="{F0F6D846-2061-4259-9C20-09F8923AFBC9}" destId="{4148485D-84D2-46AA-9618-52FE565794D0}" srcOrd="5" destOrd="0" parTransId="{0159A4A9-4BA1-4115-AB82-57E9D1939E20}" sibTransId="{D93738FA-2EBD-4479-8F88-5C4D0153AB1F}"/>
    <dgm:cxn modelId="{2343E67F-70CB-4C16-B02D-796C28EE2EC7}" srcId="{AC9F85EB-00B5-42C4-B4E1-B306D6D56C31}" destId="{EF813C92-FEA5-4C01-89D1-6F7BCCB0F504}" srcOrd="5" destOrd="0" parTransId="{A378A5BB-2E2F-467F-8952-9A998E13FEC7}" sibTransId="{45C84BEE-AD24-4BC8-9C9B-A4D57573319C}"/>
    <dgm:cxn modelId="{4E4440DD-27B6-43B1-88F8-90327FE6613B}" srcId="{F0F6D846-2061-4259-9C20-09F8923AFBC9}" destId="{B24C6E2A-5E45-4CC4-A154-1E9EABAD7D44}" srcOrd="2" destOrd="0" parTransId="{02BAB80B-CF73-4AB9-9653-2BED0EA62B7E}" sibTransId="{9E0F2814-B2A4-44E3-8F31-A56F4436BD12}"/>
    <dgm:cxn modelId="{58DFDF8F-27A4-4DB6-BFAB-975C7F56C2D6}" srcId="{AC9F85EB-00B5-42C4-B4E1-B306D6D56C31}" destId="{7ED610BC-13FC-4D8F-AED0-DCAA9F90E4CF}" srcOrd="1" destOrd="0" parTransId="{283AD3DD-B35B-4B3B-A7FB-64377AD4C108}" sibTransId="{C939E014-4B20-4FDA-B578-885DD9DAF7AB}"/>
    <dgm:cxn modelId="{832E14FE-83F1-42C6-B4C2-4F05089A20C1}" type="presOf" srcId="{FE636F62-7AF6-497B-98E9-F64D894BABAD}" destId="{8E4D68D0-DB08-4FEF-A7AC-89FAB0B60F71}" srcOrd="0" destOrd="0" presId="urn:microsoft.com/office/officeart/2008/layout/LinedList"/>
    <dgm:cxn modelId="{D997B736-2350-43C3-A37E-7F32DE279561}" type="presOf" srcId="{F0F6D846-2061-4259-9C20-09F8923AFBC9}" destId="{2F179D7D-8867-48FC-BF18-0666B4BB2E27}" srcOrd="0" destOrd="0" presId="urn:microsoft.com/office/officeart/2008/layout/LinedList"/>
    <dgm:cxn modelId="{E1D1F1AC-A585-4FAB-8A41-291F9FF88EA5}" srcId="{AC9F85EB-00B5-42C4-B4E1-B306D6D56C31}" destId="{5E4F6DEF-E60D-442E-AD90-C91752D603AC}" srcOrd="3" destOrd="0" parTransId="{FDF646FF-CC42-4E7C-ADCE-DFFC26FB1B7F}" sibTransId="{CF724045-0CF4-4684-A75B-841372C521CF}"/>
    <dgm:cxn modelId="{5385C523-88DA-4A59-811B-FAE99D339536}" srcId="{AC9F85EB-00B5-42C4-B4E1-B306D6D56C31}" destId="{C9C64CB7-16A4-42B9-93F5-085B3B9B1B41}" srcOrd="2" destOrd="0" parTransId="{B84BD7CA-FF95-4127-BA08-487920AFD3ED}" sibTransId="{77425D65-73F4-4081-9039-408B6B3437CE}"/>
    <dgm:cxn modelId="{5A716F5B-9FC0-4FF8-B026-9CD937938FF3}" type="presOf" srcId="{C1CBFA96-A44A-423D-8A77-48C22219CE02}" destId="{11B8847F-EFC1-45AB-BADD-CAC488C7AE69}" srcOrd="0" destOrd="0" presId="urn:microsoft.com/office/officeart/2008/layout/LinedList"/>
    <dgm:cxn modelId="{C7BBA2F0-1D76-4E16-B919-4F64B1DE4109}" type="presOf" srcId="{4148485D-84D2-46AA-9618-52FE565794D0}" destId="{E3E0C6CD-0D86-4FF9-9DD1-7EF28E7A8E58}" srcOrd="0" destOrd="0" presId="urn:microsoft.com/office/officeart/2008/layout/LinedList"/>
    <dgm:cxn modelId="{89249036-F510-4C3A-9744-AF420F093460}" type="presOf" srcId="{FDCF4261-08B6-4C27-B9EC-E7058F214F12}" destId="{3594F94E-3C49-4D0C-A6B0-DCC39552B54E}" srcOrd="0" destOrd="0" presId="urn:microsoft.com/office/officeart/2008/layout/LinedList"/>
    <dgm:cxn modelId="{10C9C1D0-7524-4F14-99B7-9E0289620266}" srcId="{AC9F85EB-00B5-42C4-B4E1-B306D6D56C31}" destId="{FE636F62-7AF6-497B-98E9-F64D894BABAD}" srcOrd="0" destOrd="0" parTransId="{781F3B9E-90FE-446C-984B-5BBA8B058157}" sibTransId="{A56B8C9F-943A-4D2E-B8FA-43B3E95389E6}"/>
    <dgm:cxn modelId="{A6E61B85-D726-4C6E-8E95-2573D16B5742}" type="presOf" srcId="{5E4F6DEF-E60D-442E-AD90-C91752D603AC}" destId="{E8207911-CADC-4A80-8E15-0B2FB3DA469E}" srcOrd="0" destOrd="0" presId="urn:microsoft.com/office/officeart/2008/layout/LinedList"/>
    <dgm:cxn modelId="{B1D3F071-675F-4448-9EB5-053A57248C2D}" srcId="{F0F6D846-2061-4259-9C20-09F8923AFBC9}" destId="{360D0B43-85C9-4245-8B07-96F113ADD5BB}" srcOrd="3" destOrd="0" parTransId="{19911065-CA2C-4B20-9FF7-ABE1B1A4EF48}" sibTransId="{A7289829-C7D4-4699-A287-7FC15CF02D7F}"/>
    <dgm:cxn modelId="{9F6E2E10-B7CC-4077-9981-2F18F5105104}" type="presOf" srcId="{C9C64CB7-16A4-42B9-93F5-085B3B9B1B41}" destId="{70E62EDE-BE62-4972-B92E-3ACE82CF7E05}" srcOrd="0" destOrd="0" presId="urn:microsoft.com/office/officeart/2008/layout/LinedList"/>
    <dgm:cxn modelId="{48DCB31E-F8F2-4355-AC3B-332A19CE2AFD}" srcId="{F0F6D846-2061-4259-9C20-09F8923AFBC9}" destId="{5F8C8E09-7093-48D9-9BA0-71B2E7815B9D}" srcOrd="0" destOrd="0" parTransId="{9E8C1534-17E8-492B-BAF2-AF93C9F66853}" sibTransId="{C230347E-73B2-46FA-99F2-7B127F4A31A9}"/>
    <dgm:cxn modelId="{B5E215D4-4DC1-4CB9-91B4-BB212E4612C8}" type="presOf" srcId="{B24C6E2A-5E45-4CC4-A154-1E9EABAD7D44}" destId="{5D6F5521-53C4-4073-BCEE-4974BEF83A93}" srcOrd="0" destOrd="0" presId="urn:microsoft.com/office/officeart/2008/layout/LinedList"/>
    <dgm:cxn modelId="{30A712BE-18C3-4CD7-B014-09C848FE208E}" type="presOf" srcId="{EF813C92-FEA5-4C01-89D1-6F7BCCB0F504}" destId="{CCA88340-AC89-4672-B324-ED729C33F448}" srcOrd="0" destOrd="0" presId="urn:microsoft.com/office/officeart/2008/layout/LinedList"/>
    <dgm:cxn modelId="{7FE13A7C-82CF-490B-984A-E948A4E22B43}" srcId="{950C8245-EE28-4F6B-8A61-FEFE0F5E23BD}" destId="{AC9F85EB-00B5-42C4-B4E1-B306D6D56C31}" srcOrd="0" destOrd="0" parTransId="{B833C86B-87C1-4098-9163-D01F1D526BB2}" sibTransId="{075B6928-F03C-47C8-9DCC-BB09A5E9D2F9}"/>
    <dgm:cxn modelId="{63750CC8-9105-47B9-9CBF-39E939FA2DE3}" type="presOf" srcId="{AC9F85EB-00B5-42C4-B4E1-B306D6D56C31}" destId="{89306F42-6F9D-422F-8E6B-577A420C56B4}" srcOrd="0" destOrd="0" presId="urn:microsoft.com/office/officeart/2008/layout/LinedList"/>
    <dgm:cxn modelId="{6491EF6C-EE7B-43D0-AFD0-E5CA40358F4F}" type="presOf" srcId="{950C8245-EE28-4F6B-8A61-FEFE0F5E23BD}" destId="{7C276B7F-8316-4513-8EEA-074E670254B0}" srcOrd="0" destOrd="0" presId="urn:microsoft.com/office/officeart/2008/layout/LinedList"/>
    <dgm:cxn modelId="{308DEAED-6C8A-4343-A50A-2089CE5122B6}" type="presOf" srcId="{7ED610BC-13FC-4D8F-AED0-DCAA9F90E4CF}" destId="{443806A3-9757-45EC-B6B4-4E4A3914B8BA}" srcOrd="0" destOrd="0" presId="urn:microsoft.com/office/officeart/2008/layout/LinedList"/>
    <dgm:cxn modelId="{705256C2-1713-448B-873A-3BCCEFF008D3}" type="presOf" srcId="{360D0B43-85C9-4245-8B07-96F113ADD5BB}" destId="{028A91BC-F369-460D-9072-F4C9544B1AC4}" srcOrd="0" destOrd="0" presId="urn:microsoft.com/office/officeart/2008/layout/LinedList"/>
    <dgm:cxn modelId="{7CD6F6F8-B131-49DA-9EAE-51C2C41FBB69}" type="presOf" srcId="{1951A239-B3E8-4659-B934-2EF4D7A578A1}" destId="{F809F5E7-911E-4600-9575-449EBCA18AFC}" srcOrd="0" destOrd="0" presId="urn:microsoft.com/office/officeart/2008/layout/LinedList"/>
    <dgm:cxn modelId="{FA8D42E9-89DD-4746-9A62-7EAF9DFE75E5}" srcId="{1951A239-B3E8-4659-B934-2EF4D7A578A1}" destId="{950C8245-EE28-4F6B-8A61-FEFE0F5E23BD}" srcOrd="0" destOrd="0" parTransId="{A228CB58-F4E8-4A76-B92C-3B4519E96226}" sibTransId="{6BB10525-DE28-457D-9388-F4E7D1D04D2C}"/>
    <dgm:cxn modelId="{867973A8-80DF-47BB-AE1F-7A63273E973F}" type="presParOf" srcId="{F809F5E7-911E-4600-9575-449EBCA18AFC}" destId="{F441F512-0BF0-462B-910E-82C1D4B18208}" srcOrd="0" destOrd="0" presId="urn:microsoft.com/office/officeart/2008/layout/LinedList"/>
    <dgm:cxn modelId="{23C4F459-FC47-42C2-88E7-0169CE2CE4F8}" type="presParOf" srcId="{F809F5E7-911E-4600-9575-449EBCA18AFC}" destId="{8E417477-3896-4759-A348-9F898B55E0DE}" srcOrd="1" destOrd="0" presId="urn:microsoft.com/office/officeart/2008/layout/LinedList"/>
    <dgm:cxn modelId="{99AA4DAE-8DBA-4769-96EC-8737D01151AA}" type="presParOf" srcId="{8E417477-3896-4759-A348-9F898B55E0DE}" destId="{7C276B7F-8316-4513-8EEA-074E670254B0}" srcOrd="0" destOrd="0" presId="urn:microsoft.com/office/officeart/2008/layout/LinedList"/>
    <dgm:cxn modelId="{590A57B6-4A18-49F3-BA11-832B316A4B92}" type="presParOf" srcId="{8E417477-3896-4759-A348-9F898B55E0DE}" destId="{CCDDB211-61B0-47EF-BA66-3AC3FD241D52}" srcOrd="1" destOrd="0" presId="urn:microsoft.com/office/officeart/2008/layout/LinedList"/>
    <dgm:cxn modelId="{CAED8E6C-44DD-4C4A-ADF3-A733C589F2F8}" type="presParOf" srcId="{CCDDB211-61B0-47EF-BA66-3AC3FD241D52}" destId="{08F1E77A-537C-4D39-AD5D-ADC10D4010B3}" srcOrd="0" destOrd="0" presId="urn:microsoft.com/office/officeart/2008/layout/LinedList"/>
    <dgm:cxn modelId="{FF8619AE-5949-4AFF-9F17-AE5AC0B776A4}" type="presParOf" srcId="{CCDDB211-61B0-47EF-BA66-3AC3FD241D52}" destId="{98976F8E-76EA-4FC5-81B6-58B247B6500B}" srcOrd="1" destOrd="0" presId="urn:microsoft.com/office/officeart/2008/layout/LinedList"/>
    <dgm:cxn modelId="{5D6A75A4-11FF-4644-B5C9-1ED197BDE844}" type="presParOf" srcId="{98976F8E-76EA-4FC5-81B6-58B247B6500B}" destId="{DC0A9046-24B7-495A-8394-C222D33D97C3}" srcOrd="0" destOrd="0" presId="urn:microsoft.com/office/officeart/2008/layout/LinedList"/>
    <dgm:cxn modelId="{5CD2F7D4-71F2-4A88-BBCB-460BC8054F8F}" type="presParOf" srcId="{98976F8E-76EA-4FC5-81B6-58B247B6500B}" destId="{89306F42-6F9D-422F-8E6B-577A420C56B4}" srcOrd="1" destOrd="0" presId="urn:microsoft.com/office/officeart/2008/layout/LinedList"/>
    <dgm:cxn modelId="{EDDC89E8-A890-4956-B2C9-6B4F3CB182C3}" type="presParOf" srcId="{98976F8E-76EA-4FC5-81B6-58B247B6500B}" destId="{1468B7F5-43DA-496C-959B-8FE9DBD53DF3}" srcOrd="2" destOrd="0" presId="urn:microsoft.com/office/officeart/2008/layout/LinedList"/>
    <dgm:cxn modelId="{AD7906CD-9705-42E1-8205-09054AB49036}" type="presParOf" srcId="{1468B7F5-43DA-496C-959B-8FE9DBD53DF3}" destId="{27A0793E-018C-4A97-B61D-C517CA154D55}" srcOrd="0" destOrd="0" presId="urn:microsoft.com/office/officeart/2008/layout/LinedList"/>
    <dgm:cxn modelId="{72B5B1D5-DF5C-4554-8755-4CABDA638153}" type="presParOf" srcId="{27A0793E-018C-4A97-B61D-C517CA154D55}" destId="{B81A9C48-D67C-4C8A-A39B-56E40EC00197}" srcOrd="0" destOrd="0" presId="urn:microsoft.com/office/officeart/2008/layout/LinedList"/>
    <dgm:cxn modelId="{D2DA5E13-99F4-4F41-A437-38F8ABDB00EF}" type="presParOf" srcId="{27A0793E-018C-4A97-B61D-C517CA154D55}" destId="{8E4D68D0-DB08-4FEF-A7AC-89FAB0B60F71}" srcOrd="1" destOrd="0" presId="urn:microsoft.com/office/officeart/2008/layout/LinedList"/>
    <dgm:cxn modelId="{439D8932-6293-49A9-B836-C55A9CBBA4D6}" type="presParOf" srcId="{27A0793E-018C-4A97-B61D-C517CA154D55}" destId="{9753EF9B-E0F7-4392-90AA-07CA7EC02C4F}" srcOrd="2" destOrd="0" presId="urn:microsoft.com/office/officeart/2008/layout/LinedList"/>
    <dgm:cxn modelId="{FC888208-DBDE-46B0-BA76-46E63D191368}" type="presParOf" srcId="{1468B7F5-43DA-496C-959B-8FE9DBD53DF3}" destId="{F0E76D5F-1800-4730-9598-FC48B8D1E97D}" srcOrd="1" destOrd="0" presId="urn:microsoft.com/office/officeart/2008/layout/LinedList"/>
    <dgm:cxn modelId="{2FE467B6-7C5C-47E5-8201-E342C31DBD74}" type="presParOf" srcId="{1468B7F5-43DA-496C-959B-8FE9DBD53DF3}" destId="{5EDA0BA3-C599-4C04-A334-CD3666BA7220}" srcOrd="2" destOrd="0" presId="urn:microsoft.com/office/officeart/2008/layout/LinedList"/>
    <dgm:cxn modelId="{9249EA1A-B2B0-4262-9BB8-4DBF16AC6130}" type="presParOf" srcId="{5EDA0BA3-C599-4C04-A334-CD3666BA7220}" destId="{5AB97069-B108-44D6-B2ED-496881A15A14}" srcOrd="0" destOrd="0" presId="urn:microsoft.com/office/officeart/2008/layout/LinedList"/>
    <dgm:cxn modelId="{9EF2A36F-BAF3-4177-B758-335A85A6A80F}" type="presParOf" srcId="{5EDA0BA3-C599-4C04-A334-CD3666BA7220}" destId="{443806A3-9757-45EC-B6B4-4E4A3914B8BA}" srcOrd="1" destOrd="0" presId="urn:microsoft.com/office/officeart/2008/layout/LinedList"/>
    <dgm:cxn modelId="{D8093AC5-ACF7-4805-93F8-47C837D07405}" type="presParOf" srcId="{5EDA0BA3-C599-4C04-A334-CD3666BA7220}" destId="{A3317BA3-0FB5-422F-B639-7CA912E41CD3}" srcOrd="2" destOrd="0" presId="urn:microsoft.com/office/officeart/2008/layout/LinedList"/>
    <dgm:cxn modelId="{53CC937E-40F0-474A-85A5-3236F89F6082}" type="presParOf" srcId="{1468B7F5-43DA-496C-959B-8FE9DBD53DF3}" destId="{76F5DACD-BD3C-4CEE-8899-146228675489}" srcOrd="3" destOrd="0" presId="urn:microsoft.com/office/officeart/2008/layout/LinedList"/>
    <dgm:cxn modelId="{67368A8A-3189-407D-99F5-A9710A759EB5}" type="presParOf" srcId="{1468B7F5-43DA-496C-959B-8FE9DBD53DF3}" destId="{B8DDBB15-E262-41FC-8713-C5FD0C8009F5}" srcOrd="4" destOrd="0" presId="urn:microsoft.com/office/officeart/2008/layout/LinedList"/>
    <dgm:cxn modelId="{C0133454-6BE8-4011-9BD4-BB0D9F417C79}" type="presParOf" srcId="{B8DDBB15-E262-41FC-8713-C5FD0C8009F5}" destId="{4DD5F560-0762-4E46-8A1F-FC175BF4BD9B}" srcOrd="0" destOrd="0" presId="urn:microsoft.com/office/officeart/2008/layout/LinedList"/>
    <dgm:cxn modelId="{CC8C262C-C5B9-4178-9D51-120D30EACC60}" type="presParOf" srcId="{B8DDBB15-E262-41FC-8713-C5FD0C8009F5}" destId="{70E62EDE-BE62-4972-B92E-3ACE82CF7E05}" srcOrd="1" destOrd="0" presId="urn:microsoft.com/office/officeart/2008/layout/LinedList"/>
    <dgm:cxn modelId="{8E9738A1-D744-40B4-98D3-9678F486B46F}" type="presParOf" srcId="{B8DDBB15-E262-41FC-8713-C5FD0C8009F5}" destId="{C818B0D7-45A3-4A6E-8A7D-D411963E9E82}" srcOrd="2" destOrd="0" presId="urn:microsoft.com/office/officeart/2008/layout/LinedList"/>
    <dgm:cxn modelId="{EC507295-86B5-47B1-A049-506C71044AC0}" type="presParOf" srcId="{1468B7F5-43DA-496C-959B-8FE9DBD53DF3}" destId="{B282233E-2C28-41A2-92C2-E988BB830436}" srcOrd="5" destOrd="0" presId="urn:microsoft.com/office/officeart/2008/layout/LinedList"/>
    <dgm:cxn modelId="{B4FF1019-714D-451B-AC9B-FC07258A9DC8}" type="presParOf" srcId="{1468B7F5-43DA-496C-959B-8FE9DBD53DF3}" destId="{7D87BB85-3999-4BB8-911D-987AF2E8BA02}" srcOrd="6" destOrd="0" presId="urn:microsoft.com/office/officeart/2008/layout/LinedList"/>
    <dgm:cxn modelId="{DBA50113-006A-44B5-A2EC-A2A264CE3BE8}" type="presParOf" srcId="{7D87BB85-3999-4BB8-911D-987AF2E8BA02}" destId="{38001A76-681F-4078-AA6D-F80F986476A9}" srcOrd="0" destOrd="0" presId="urn:microsoft.com/office/officeart/2008/layout/LinedList"/>
    <dgm:cxn modelId="{A4F7A148-5225-4C88-A79E-1CD4855641A3}" type="presParOf" srcId="{7D87BB85-3999-4BB8-911D-987AF2E8BA02}" destId="{E8207911-CADC-4A80-8E15-0B2FB3DA469E}" srcOrd="1" destOrd="0" presId="urn:microsoft.com/office/officeart/2008/layout/LinedList"/>
    <dgm:cxn modelId="{7E41058E-3618-46E6-AE10-547AF7FC6FB6}" type="presParOf" srcId="{7D87BB85-3999-4BB8-911D-987AF2E8BA02}" destId="{D92C842D-BE21-40F5-96C2-CD596549A41C}" srcOrd="2" destOrd="0" presId="urn:microsoft.com/office/officeart/2008/layout/LinedList"/>
    <dgm:cxn modelId="{CE2F971C-B9AF-41CF-A529-9F0F3D548CF1}" type="presParOf" srcId="{1468B7F5-43DA-496C-959B-8FE9DBD53DF3}" destId="{FAA78B27-AF8A-4D1D-AF6E-581582258EF7}" srcOrd="7" destOrd="0" presId="urn:microsoft.com/office/officeart/2008/layout/LinedList"/>
    <dgm:cxn modelId="{3DA67997-5D60-4C18-A258-F12F0457F537}" type="presParOf" srcId="{1468B7F5-43DA-496C-959B-8FE9DBD53DF3}" destId="{7A669F41-AC32-4179-BF77-73A781CC8B3C}" srcOrd="8" destOrd="0" presId="urn:microsoft.com/office/officeart/2008/layout/LinedList"/>
    <dgm:cxn modelId="{4112445A-5D9B-42AB-9DD5-C651E1E95EA7}" type="presParOf" srcId="{7A669F41-AC32-4179-BF77-73A781CC8B3C}" destId="{6A95BF1B-E971-4617-9CBA-857251A47B34}" srcOrd="0" destOrd="0" presId="urn:microsoft.com/office/officeart/2008/layout/LinedList"/>
    <dgm:cxn modelId="{D0E8BAD7-1379-4DCE-A03F-4F2991466A40}" type="presParOf" srcId="{7A669F41-AC32-4179-BF77-73A781CC8B3C}" destId="{3594F94E-3C49-4D0C-A6B0-DCC39552B54E}" srcOrd="1" destOrd="0" presId="urn:microsoft.com/office/officeart/2008/layout/LinedList"/>
    <dgm:cxn modelId="{FC4CA280-2648-47CB-8E8A-C5418A078E17}" type="presParOf" srcId="{7A669F41-AC32-4179-BF77-73A781CC8B3C}" destId="{3C87F3E6-452C-4BB2-A0B5-523176E8B814}" srcOrd="2" destOrd="0" presId="urn:microsoft.com/office/officeart/2008/layout/LinedList"/>
    <dgm:cxn modelId="{7104EFC9-3B26-4F5A-A823-3A7396C7C14D}" type="presParOf" srcId="{1468B7F5-43DA-496C-959B-8FE9DBD53DF3}" destId="{FF385FF5-C5C7-45F8-B12D-BBC5F0107C28}" srcOrd="9" destOrd="0" presId="urn:microsoft.com/office/officeart/2008/layout/LinedList"/>
    <dgm:cxn modelId="{3C71088E-E7B1-44DE-9A43-83BE152C7DAE}" type="presParOf" srcId="{1468B7F5-43DA-496C-959B-8FE9DBD53DF3}" destId="{29066F30-30CD-4219-8B87-59D5C6D6F2EB}" srcOrd="10" destOrd="0" presId="urn:microsoft.com/office/officeart/2008/layout/LinedList"/>
    <dgm:cxn modelId="{361365B3-C3FE-4E44-B40E-FB12D21F842F}" type="presParOf" srcId="{29066F30-30CD-4219-8B87-59D5C6D6F2EB}" destId="{19E40C62-F4F2-4AA3-BE4A-54C5141D9341}" srcOrd="0" destOrd="0" presId="urn:microsoft.com/office/officeart/2008/layout/LinedList"/>
    <dgm:cxn modelId="{848F1102-5175-4BE3-AD97-8B3641377366}" type="presParOf" srcId="{29066F30-30CD-4219-8B87-59D5C6D6F2EB}" destId="{CCA88340-AC89-4672-B324-ED729C33F448}" srcOrd="1" destOrd="0" presId="urn:microsoft.com/office/officeart/2008/layout/LinedList"/>
    <dgm:cxn modelId="{7587D089-9B77-4FA1-9483-99F5963DBB7B}" type="presParOf" srcId="{29066F30-30CD-4219-8B87-59D5C6D6F2EB}" destId="{30CADB55-D2D5-405D-A051-6C0D699F34DA}" srcOrd="2" destOrd="0" presId="urn:microsoft.com/office/officeart/2008/layout/LinedList"/>
    <dgm:cxn modelId="{996F64FE-2DB9-48D6-8B6B-6CFAD6B37F56}" type="presParOf" srcId="{CCDDB211-61B0-47EF-BA66-3AC3FD241D52}" destId="{26540C67-FD2E-463A-86BD-1473848A62D5}" srcOrd="2" destOrd="0" presId="urn:microsoft.com/office/officeart/2008/layout/LinedList"/>
    <dgm:cxn modelId="{DB800A14-AAB0-4FB2-989A-8F5B0AF9EF85}" type="presParOf" srcId="{CCDDB211-61B0-47EF-BA66-3AC3FD241D52}" destId="{00DEEBC8-FF73-454C-BBAB-35DDCF2FF71F}" srcOrd="3" destOrd="0" presId="urn:microsoft.com/office/officeart/2008/layout/LinedList"/>
    <dgm:cxn modelId="{117EF5E2-45AA-4B5E-9F91-6E572B6CA3C6}" type="presParOf" srcId="{CCDDB211-61B0-47EF-BA66-3AC3FD241D52}" destId="{5543D33E-6889-4B4A-8419-26EB6DCE092D}" srcOrd="4" destOrd="0" presId="urn:microsoft.com/office/officeart/2008/layout/LinedList"/>
    <dgm:cxn modelId="{CBF1B7AB-09FB-4161-9A77-A82F6A231924}" type="presParOf" srcId="{5543D33E-6889-4B4A-8419-26EB6DCE092D}" destId="{2C942EA8-79DF-4886-B267-277183439D99}" srcOrd="0" destOrd="0" presId="urn:microsoft.com/office/officeart/2008/layout/LinedList"/>
    <dgm:cxn modelId="{C0BD81C3-3019-408F-9A0E-2EF205186AA4}" type="presParOf" srcId="{5543D33E-6889-4B4A-8419-26EB6DCE092D}" destId="{2F179D7D-8867-48FC-BF18-0666B4BB2E27}" srcOrd="1" destOrd="0" presId="urn:microsoft.com/office/officeart/2008/layout/LinedList"/>
    <dgm:cxn modelId="{9FAEA518-BD7C-4E5C-9E3A-3C442B16F956}" type="presParOf" srcId="{5543D33E-6889-4B4A-8419-26EB6DCE092D}" destId="{165FB1C5-5518-4544-9686-EC3D16A23E1E}" srcOrd="2" destOrd="0" presId="urn:microsoft.com/office/officeart/2008/layout/LinedList"/>
    <dgm:cxn modelId="{48291420-4AD0-4D8C-BA0E-670CD5649827}" type="presParOf" srcId="{165FB1C5-5518-4544-9686-EC3D16A23E1E}" destId="{3BFCB4A8-2675-403C-83AC-49B7DFFADB4A}" srcOrd="0" destOrd="0" presId="urn:microsoft.com/office/officeart/2008/layout/LinedList"/>
    <dgm:cxn modelId="{D064864F-EFDE-4D1F-AB60-330E9DA0DD2F}" type="presParOf" srcId="{3BFCB4A8-2675-403C-83AC-49B7DFFADB4A}" destId="{7DFAF087-79B1-471A-BBF2-29F470E28E48}" srcOrd="0" destOrd="0" presId="urn:microsoft.com/office/officeart/2008/layout/LinedList"/>
    <dgm:cxn modelId="{BC4D3164-7B6F-4AE7-A5CB-DDCDB3771384}" type="presParOf" srcId="{3BFCB4A8-2675-403C-83AC-49B7DFFADB4A}" destId="{9C1D80E4-A6F5-4773-B652-396AE67C6903}" srcOrd="1" destOrd="0" presId="urn:microsoft.com/office/officeart/2008/layout/LinedList"/>
    <dgm:cxn modelId="{8FE7E51E-E6AD-4078-9B3B-817731146211}" type="presParOf" srcId="{3BFCB4A8-2675-403C-83AC-49B7DFFADB4A}" destId="{35ABF98F-5A42-4B34-AEA7-05E3D1B362AB}" srcOrd="2" destOrd="0" presId="urn:microsoft.com/office/officeart/2008/layout/LinedList"/>
    <dgm:cxn modelId="{BF768624-7D9C-450F-9553-3939AB3850F6}" type="presParOf" srcId="{165FB1C5-5518-4544-9686-EC3D16A23E1E}" destId="{5167A091-14D4-451D-981C-15FE34B1CCA5}" srcOrd="1" destOrd="0" presId="urn:microsoft.com/office/officeart/2008/layout/LinedList"/>
    <dgm:cxn modelId="{48A0B1BF-B35A-4939-8574-AF794CDFD224}" type="presParOf" srcId="{165FB1C5-5518-4544-9686-EC3D16A23E1E}" destId="{EC3BDC28-C2EC-4C68-9075-81CD5F6723FD}" srcOrd="2" destOrd="0" presId="urn:microsoft.com/office/officeart/2008/layout/LinedList"/>
    <dgm:cxn modelId="{B367B4B1-2407-4F29-8A03-DFF5CFA7D5EB}" type="presParOf" srcId="{EC3BDC28-C2EC-4C68-9075-81CD5F6723FD}" destId="{B3BF8CAB-119C-4D1F-98A6-5423511241BB}" srcOrd="0" destOrd="0" presId="urn:microsoft.com/office/officeart/2008/layout/LinedList"/>
    <dgm:cxn modelId="{FBBDB5E8-310A-4589-8DC0-061508CB6B7D}" type="presParOf" srcId="{EC3BDC28-C2EC-4C68-9075-81CD5F6723FD}" destId="{11B8847F-EFC1-45AB-BADD-CAC488C7AE69}" srcOrd="1" destOrd="0" presId="urn:microsoft.com/office/officeart/2008/layout/LinedList"/>
    <dgm:cxn modelId="{258DB0A8-28C1-466C-8D74-8FC1692BCF89}" type="presParOf" srcId="{EC3BDC28-C2EC-4C68-9075-81CD5F6723FD}" destId="{B6DE4888-31AC-494E-934C-4F1E0362634F}" srcOrd="2" destOrd="0" presId="urn:microsoft.com/office/officeart/2008/layout/LinedList"/>
    <dgm:cxn modelId="{4567760B-5DFE-4B57-A5F8-E125F2ED64E4}" type="presParOf" srcId="{165FB1C5-5518-4544-9686-EC3D16A23E1E}" destId="{EACA9D19-DDF8-4C3B-A132-B954010E2956}" srcOrd="3" destOrd="0" presId="urn:microsoft.com/office/officeart/2008/layout/LinedList"/>
    <dgm:cxn modelId="{DE6BC210-5E15-44CC-B985-A7F49A6A5FE8}" type="presParOf" srcId="{165FB1C5-5518-4544-9686-EC3D16A23E1E}" destId="{3D3F18EC-E892-44F5-A05C-3588F72BB7B0}" srcOrd="4" destOrd="0" presId="urn:microsoft.com/office/officeart/2008/layout/LinedList"/>
    <dgm:cxn modelId="{C8F8542F-81A7-490E-BF48-97379A2A10D3}" type="presParOf" srcId="{3D3F18EC-E892-44F5-A05C-3588F72BB7B0}" destId="{9571ADDB-E60B-44EB-BF03-5AB1DDD65666}" srcOrd="0" destOrd="0" presId="urn:microsoft.com/office/officeart/2008/layout/LinedList"/>
    <dgm:cxn modelId="{D4DA3CFA-3EEB-41CF-9BCB-F533B021B3ED}" type="presParOf" srcId="{3D3F18EC-E892-44F5-A05C-3588F72BB7B0}" destId="{5D6F5521-53C4-4073-BCEE-4974BEF83A93}" srcOrd="1" destOrd="0" presId="urn:microsoft.com/office/officeart/2008/layout/LinedList"/>
    <dgm:cxn modelId="{02A6B9EA-0F0D-4B05-89DF-F90C4329AA05}" type="presParOf" srcId="{3D3F18EC-E892-44F5-A05C-3588F72BB7B0}" destId="{B14C3FD1-F5E3-485A-AD74-6DC77A3553EB}" srcOrd="2" destOrd="0" presId="urn:microsoft.com/office/officeart/2008/layout/LinedList"/>
    <dgm:cxn modelId="{32CD109A-BCA5-4227-BFC1-E07B8CA4915E}" type="presParOf" srcId="{165FB1C5-5518-4544-9686-EC3D16A23E1E}" destId="{2057CE4D-2A03-462B-8C65-8DA6D18E9BA8}" srcOrd="5" destOrd="0" presId="urn:microsoft.com/office/officeart/2008/layout/LinedList"/>
    <dgm:cxn modelId="{1F79830F-55DD-4B5E-ACF6-24227FFD1FDF}" type="presParOf" srcId="{165FB1C5-5518-4544-9686-EC3D16A23E1E}" destId="{B7FEADBD-5DC6-4627-AB50-E2C77FF25BF5}" srcOrd="6" destOrd="0" presId="urn:microsoft.com/office/officeart/2008/layout/LinedList"/>
    <dgm:cxn modelId="{2902A7E3-369E-432D-9109-CB8845C13FC7}" type="presParOf" srcId="{B7FEADBD-5DC6-4627-AB50-E2C77FF25BF5}" destId="{C27D14A6-F497-4279-96E1-7433416E1295}" srcOrd="0" destOrd="0" presId="urn:microsoft.com/office/officeart/2008/layout/LinedList"/>
    <dgm:cxn modelId="{6A72B9B5-D669-40AA-AAA7-5536173E57A3}" type="presParOf" srcId="{B7FEADBD-5DC6-4627-AB50-E2C77FF25BF5}" destId="{028A91BC-F369-460D-9072-F4C9544B1AC4}" srcOrd="1" destOrd="0" presId="urn:microsoft.com/office/officeart/2008/layout/LinedList"/>
    <dgm:cxn modelId="{BDAE9E00-A806-4918-9A92-E836BBC268FE}" type="presParOf" srcId="{B7FEADBD-5DC6-4627-AB50-E2C77FF25BF5}" destId="{B042F10B-1788-466D-B8D5-8C0E2A0F6073}" srcOrd="2" destOrd="0" presId="urn:microsoft.com/office/officeart/2008/layout/LinedList"/>
    <dgm:cxn modelId="{BDDA26BD-1A95-4843-B813-A60D6D2B2F71}" type="presParOf" srcId="{165FB1C5-5518-4544-9686-EC3D16A23E1E}" destId="{0F84BE44-7E5A-435E-A32A-21B0B25E2257}" srcOrd="7" destOrd="0" presId="urn:microsoft.com/office/officeart/2008/layout/LinedList"/>
    <dgm:cxn modelId="{6F842923-8285-41F2-9A50-9B0ECA535CBF}" type="presParOf" srcId="{165FB1C5-5518-4544-9686-EC3D16A23E1E}" destId="{DEBF2038-4FEC-4F2B-918A-9FFB63FF1CB4}" srcOrd="8" destOrd="0" presId="urn:microsoft.com/office/officeart/2008/layout/LinedList"/>
    <dgm:cxn modelId="{18992007-903B-4F3A-85DF-9764B01D9422}" type="presParOf" srcId="{DEBF2038-4FEC-4F2B-918A-9FFB63FF1CB4}" destId="{3B3B48F8-518D-41A0-8612-78B9E32FC9D0}" srcOrd="0" destOrd="0" presId="urn:microsoft.com/office/officeart/2008/layout/LinedList"/>
    <dgm:cxn modelId="{AA5A8C88-B281-4A47-9934-2703CA5D5FA6}" type="presParOf" srcId="{DEBF2038-4FEC-4F2B-918A-9FFB63FF1CB4}" destId="{7F8EF9A8-215F-41CF-91DF-47A2608A828B}" srcOrd="1" destOrd="0" presId="urn:microsoft.com/office/officeart/2008/layout/LinedList"/>
    <dgm:cxn modelId="{206D2438-7904-4514-88F2-F5B029DF44DB}" type="presParOf" srcId="{DEBF2038-4FEC-4F2B-918A-9FFB63FF1CB4}" destId="{A6E4DCC0-5287-458C-9BF3-8098AFDDE2E6}" srcOrd="2" destOrd="0" presId="urn:microsoft.com/office/officeart/2008/layout/LinedList"/>
    <dgm:cxn modelId="{68D6B5C7-C0D5-49FF-A30E-114418D01671}" type="presParOf" srcId="{165FB1C5-5518-4544-9686-EC3D16A23E1E}" destId="{A96B6EBC-0D7D-42C4-B419-712BCDCD07DA}" srcOrd="9" destOrd="0" presId="urn:microsoft.com/office/officeart/2008/layout/LinedList"/>
    <dgm:cxn modelId="{98A1E2B9-D9BB-4004-A607-313548B24BAB}" type="presParOf" srcId="{165FB1C5-5518-4544-9686-EC3D16A23E1E}" destId="{03657620-79F7-402B-9FE0-FE9ECA10E229}" srcOrd="10" destOrd="0" presId="urn:microsoft.com/office/officeart/2008/layout/LinedList"/>
    <dgm:cxn modelId="{4D61C575-A521-4A2C-9553-6C20E7B0910E}" type="presParOf" srcId="{03657620-79F7-402B-9FE0-FE9ECA10E229}" destId="{04D28A70-A7D4-4E11-A1DF-1E22EA429EEE}" srcOrd="0" destOrd="0" presId="urn:microsoft.com/office/officeart/2008/layout/LinedList"/>
    <dgm:cxn modelId="{311DC8C4-FF78-46D6-9653-AE9E86D6DED5}" type="presParOf" srcId="{03657620-79F7-402B-9FE0-FE9ECA10E229}" destId="{E3E0C6CD-0D86-4FF9-9DD1-7EF28E7A8E58}" srcOrd="1" destOrd="0" presId="urn:microsoft.com/office/officeart/2008/layout/LinedList"/>
    <dgm:cxn modelId="{86F1832E-0E2E-4F75-B368-6980E56C5EDF}" type="presParOf" srcId="{03657620-79F7-402B-9FE0-FE9ECA10E229}" destId="{7C0F9CF0-FECA-427B-A505-E7B0DF9A8C75}" srcOrd="2" destOrd="0" presId="urn:microsoft.com/office/officeart/2008/layout/LinedList"/>
    <dgm:cxn modelId="{44B9DE59-40D1-42B9-A5D0-B40812757BC4}" type="presParOf" srcId="{CCDDB211-61B0-47EF-BA66-3AC3FD241D52}" destId="{AB055BF4-D003-482D-A6BF-A907A9C5DC36}" srcOrd="5" destOrd="0" presId="urn:microsoft.com/office/officeart/2008/layout/LinedList"/>
    <dgm:cxn modelId="{438982E6-A1D6-4357-BFDB-BD08135028F4}" type="presParOf" srcId="{CCDDB211-61B0-47EF-BA66-3AC3FD241D52}" destId="{2FD6ADE3-7CC3-42A1-8D30-D7A6AABB9583}"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1B206E-B022-4C1D-98F4-C7888B8A1B91}" type="doc">
      <dgm:prSet loTypeId="urn:microsoft.com/office/officeart/2008/layout/VerticalCurvedList" loCatId="list" qsTypeId="urn:microsoft.com/office/officeart/2005/8/quickstyle/simple1" qsCatId="simple" csTypeId="urn:microsoft.com/office/officeart/2005/8/colors/colorful2" csCatId="colorful"/>
      <dgm:spPr/>
      <dgm:t>
        <a:bodyPr/>
        <a:lstStyle/>
        <a:p>
          <a:endParaRPr lang="zh-CN" altLang="en-US"/>
        </a:p>
      </dgm:t>
    </dgm:pt>
    <dgm:pt modelId="{70DE1C23-05D5-4A53-AB86-2EFE6A5B0A92}">
      <dgm:prSet/>
      <dgm:spPr/>
      <dgm:t>
        <a:bodyPr/>
        <a:lstStyle/>
        <a:p>
          <a:pPr algn="ctr" rtl="0"/>
          <a:r>
            <a:rPr lang="zh-CN" b="1" smtClean="0">
              <a:latin typeface="+mn-lt"/>
              <a:ea typeface="+mn-ea"/>
              <a:cs typeface="+mn-ea"/>
              <a:sym typeface="+mn-lt"/>
            </a:rPr>
            <a:t>供应商的价格</a:t>
          </a:r>
          <a:endParaRPr lang="zh-CN">
            <a:latin typeface="+mn-lt"/>
            <a:ea typeface="+mn-ea"/>
            <a:cs typeface="+mn-ea"/>
            <a:sym typeface="+mn-lt"/>
          </a:endParaRPr>
        </a:p>
      </dgm:t>
    </dgm:pt>
    <dgm:pt modelId="{4D8B2E4C-D216-40CB-B0ED-17AEED257F05}" type="parTrans" cxnId="{EDE1917C-1A74-4070-9FCA-D5A6996E57E6}">
      <dgm:prSet/>
      <dgm:spPr/>
      <dgm:t>
        <a:bodyPr/>
        <a:lstStyle/>
        <a:p>
          <a:pPr algn="ctr"/>
          <a:endParaRPr lang="zh-CN" altLang="en-US"/>
        </a:p>
      </dgm:t>
    </dgm:pt>
    <dgm:pt modelId="{004FEA91-839D-4779-B2BE-C1642A59F419}" type="sibTrans" cxnId="{EDE1917C-1A74-4070-9FCA-D5A6996E57E6}">
      <dgm:prSet/>
      <dgm:spPr/>
      <dgm:t>
        <a:bodyPr/>
        <a:lstStyle/>
        <a:p>
          <a:pPr algn="ctr"/>
          <a:endParaRPr lang="zh-CN" altLang="en-US"/>
        </a:p>
      </dgm:t>
    </dgm:pt>
    <dgm:pt modelId="{96073160-83CB-467C-9E1F-2E6B7D795D20}">
      <dgm:prSet/>
      <dgm:spPr/>
      <dgm:t>
        <a:bodyPr/>
        <a:lstStyle/>
        <a:p>
          <a:pPr algn="ctr" rtl="0"/>
          <a:r>
            <a:rPr lang="zh-CN" b="1" dirty="0" smtClean="0">
              <a:latin typeface="+mn-lt"/>
              <a:ea typeface="+mn-ea"/>
              <a:cs typeface="+mn-ea"/>
              <a:sym typeface="+mn-lt"/>
            </a:rPr>
            <a:t>供应商的品质、服务水平（在供应商心中的位置）</a:t>
          </a:r>
          <a:endParaRPr lang="zh-CN" dirty="0">
            <a:latin typeface="+mn-lt"/>
            <a:ea typeface="+mn-ea"/>
            <a:cs typeface="+mn-ea"/>
            <a:sym typeface="+mn-lt"/>
          </a:endParaRPr>
        </a:p>
      </dgm:t>
    </dgm:pt>
    <dgm:pt modelId="{44108EE5-ED97-486C-B274-26A17056C7CF}" type="parTrans" cxnId="{C2B92566-7C20-48D2-918E-2680F489D914}">
      <dgm:prSet/>
      <dgm:spPr/>
      <dgm:t>
        <a:bodyPr/>
        <a:lstStyle/>
        <a:p>
          <a:pPr algn="ctr"/>
          <a:endParaRPr lang="zh-CN" altLang="en-US"/>
        </a:p>
      </dgm:t>
    </dgm:pt>
    <dgm:pt modelId="{3EB5771D-3DFB-4548-B7B9-EEF601292889}" type="sibTrans" cxnId="{C2B92566-7C20-48D2-918E-2680F489D914}">
      <dgm:prSet/>
      <dgm:spPr/>
      <dgm:t>
        <a:bodyPr/>
        <a:lstStyle/>
        <a:p>
          <a:pPr algn="ctr"/>
          <a:endParaRPr lang="zh-CN" altLang="en-US"/>
        </a:p>
      </dgm:t>
    </dgm:pt>
    <dgm:pt modelId="{7AC92E1E-BB1F-4123-A1B5-693824D2A7AA}">
      <dgm:prSet/>
      <dgm:spPr/>
      <dgm:t>
        <a:bodyPr/>
        <a:lstStyle/>
        <a:p>
          <a:pPr algn="ctr" rtl="0"/>
          <a:r>
            <a:rPr lang="zh-CN" b="1" smtClean="0">
              <a:latin typeface="+mn-lt"/>
              <a:ea typeface="+mn-ea"/>
              <a:cs typeface="+mn-ea"/>
              <a:sym typeface="+mn-lt"/>
            </a:rPr>
            <a:t>供应商的付款期限</a:t>
          </a:r>
          <a:endParaRPr lang="zh-CN">
            <a:latin typeface="+mn-lt"/>
            <a:ea typeface="+mn-ea"/>
            <a:cs typeface="+mn-ea"/>
            <a:sym typeface="+mn-lt"/>
          </a:endParaRPr>
        </a:p>
      </dgm:t>
    </dgm:pt>
    <dgm:pt modelId="{F0C43EFB-956D-4F3A-853D-78E85F7BCEC5}" type="parTrans" cxnId="{2E4B21A1-216F-4A8E-A9F6-AC00B87444A2}">
      <dgm:prSet/>
      <dgm:spPr/>
      <dgm:t>
        <a:bodyPr/>
        <a:lstStyle/>
        <a:p>
          <a:pPr algn="ctr"/>
          <a:endParaRPr lang="zh-CN" altLang="en-US"/>
        </a:p>
      </dgm:t>
    </dgm:pt>
    <dgm:pt modelId="{BFAE3194-56B0-42B5-8A71-919FA7D2A2F3}" type="sibTrans" cxnId="{2E4B21A1-216F-4A8E-A9F6-AC00B87444A2}">
      <dgm:prSet/>
      <dgm:spPr/>
      <dgm:t>
        <a:bodyPr/>
        <a:lstStyle/>
        <a:p>
          <a:pPr algn="ctr"/>
          <a:endParaRPr lang="zh-CN" altLang="en-US"/>
        </a:p>
      </dgm:t>
    </dgm:pt>
    <dgm:pt modelId="{0A3584F5-10A3-4343-B741-C60F935DFE6C}">
      <dgm:prSet/>
      <dgm:spPr/>
      <dgm:t>
        <a:bodyPr/>
        <a:lstStyle/>
        <a:p>
          <a:pPr algn="ctr" rtl="0"/>
          <a:r>
            <a:rPr lang="zh-CN" b="1" smtClean="0">
              <a:latin typeface="+mn-lt"/>
              <a:ea typeface="+mn-ea"/>
              <a:cs typeface="+mn-ea"/>
              <a:sym typeface="+mn-lt"/>
            </a:rPr>
            <a:t>供应商产品的代替性</a:t>
          </a:r>
          <a:endParaRPr lang="zh-CN">
            <a:latin typeface="+mn-lt"/>
            <a:ea typeface="+mn-ea"/>
            <a:cs typeface="+mn-ea"/>
            <a:sym typeface="+mn-lt"/>
          </a:endParaRPr>
        </a:p>
      </dgm:t>
    </dgm:pt>
    <dgm:pt modelId="{7360206C-F303-4969-A159-F495F3550D6F}" type="parTrans" cxnId="{11781ADB-05D1-4816-96BA-F12AEBBFCE60}">
      <dgm:prSet/>
      <dgm:spPr/>
      <dgm:t>
        <a:bodyPr/>
        <a:lstStyle/>
        <a:p>
          <a:pPr algn="ctr"/>
          <a:endParaRPr lang="zh-CN" altLang="en-US"/>
        </a:p>
      </dgm:t>
    </dgm:pt>
    <dgm:pt modelId="{DAC4EA9F-09FF-4E88-8E69-03C1EC40EE35}" type="sibTrans" cxnId="{11781ADB-05D1-4816-96BA-F12AEBBFCE60}">
      <dgm:prSet/>
      <dgm:spPr/>
      <dgm:t>
        <a:bodyPr/>
        <a:lstStyle/>
        <a:p>
          <a:pPr algn="ctr"/>
          <a:endParaRPr lang="zh-CN" altLang="en-US"/>
        </a:p>
      </dgm:t>
    </dgm:pt>
    <dgm:pt modelId="{0D3A9458-42F0-4A39-B284-A8832E6E04D3}">
      <dgm:prSet/>
      <dgm:spPr/>
      <dgm:t>
        <a:bodyPr/>
        <a:lstStyle/>
        <a:p>
          <a:pPr algn="ctr" rtl="0"/>
          <a:r>
            <a:rPr lang="zh-CN" b="1" smtClean="0">
              <a:latin typeface="+mn-lt"/>
              <a:ea typeface="+mn-ea"/>
              <a:cs typeface="+mn-ea"/>
              <a:sym typeface="+mn-lt"/>
            </a:rPr>
            <a:t>供应商产品的垄断</a:t>
          </a:r>
          <a:endParaRPr lang="zh-CN">
            <a:latin typeface="+mn-lt"/>
            <a:ea typeface="+mn-ea"/>
            <a:cs typeface="+mn-ea"/>
            <a:sym typeface="+mn-lt"/>
          </a:endParaRPr>
        </a:p>
      </dgm:t>
    </dgm:pt>
    <dgm:pt modelId="{5978F31D-8907-482F-A556-B40AC7423426}" type="parTrans" cxnId="{1BDCAEDD-7B21-41B0-9C1E-3DA945CBD160}">
      <dgm:prSet/>
      <dgm:spPr/>
      <dgm:t>
        <a:bodyPr/>
        <a:lstStyle/>
        <a:p>
          <a:pPr algn="ctr"/>
          <a:endParaRPr lang="zh-CN" altLang="en-US"/>
        </a:p>
      </dgm:t>
    </dgm:pt>
    <dgm:pt modelId="{EB24C5FC-2968-4073-B32C-897037C9A437}" type="sibTrans" cxnId="{1BDCAEDD-7B21-41B0-9C1E-3DA945CBD160}">
      <dgm:prSet/>
      <dgm:spPr/>
      <dgm:t>
        <a:bodyPr/>
        <a:lstStyle/>
        <a:p>
          <a:pPr algn="ctr"/>
          <a:endParaRPr lang="zh-CN" altLang="en-US"/>
        </a:p>
      </dgm:t>
    </dgm:pt>
    <dgm:pt modelId="{5CBC0711-A60F-45CC-A12E-540FE2526D7C}">
      <dgm:prSet/>
      <dgm:spPr/>
      <dgm:t>
        <a:bodyPr/>
        <a:lstStyle/>
        <a:p>
          <a:pPr algn="ctr" rtl="0"/>
          <a:r>
            <a:rPr lang="zh-CN" b="1" dirty="0" smtClean="0">
              <a:latin typeface="+mn-lt"/>
              <a:ea typeface="+mn-ea"/>
              <a:cs typeface="+mn-ea"/>
              <a:sym typeface="+mn-lt"/>
            </a:rPr>
            <a:t>供应商向前整合的力量等</a:t>
          </a:r>
          <a:endParaRPr lang="zh-CN" dirty="0">
            <a:latin typeface="+mn-lt"/>
            <a:ea typeface="+mn-ea"/>
            <a:cs typeface="+mn-ea"/>
            <a:sym typeface="+mn-lt"/>
          </a:endParaRPr>
        </a:p>
      </dgm:t>
    </dgm:pt>
    <dgm:pt modelId="{A4EF08F2-103E-4A09-9BCE-BFBCDFAB2DFE}" type="parTrans" cxnId="{5E6F9789-7BA4-4D93-A462-67EBB7A29F2F}">
      <dgm:prSet/>
      <dgm:spPr/>
      <dgm:t>
        <a:bodyPr/>
        <a:lstStyle/>
        <a:p>
          <a:pPr algn="ctr"/>
          <a:endParaRPr lang="zh-CN" altLang="en-US"/>
        </a:p>
      </dgm:t>
    </dgm:pt>
    <dgm:pt modelId="{3C8EB725-08D5-4F9B-AD4D-33793F3BBC9E}" type="sibTrans" cxnId="{5E6F9789-7BA4-4D93-A462-67EBB7A29F2F}">
      <dgm:prSet/>
      <dgm:spPr/>
      <dgm:t>
        <a:bodyPr/>
        <a:lstStyle/>
        <a:p>
          <a:pPr algn="ctr"/>
          <a:endParaRPr lang="zh-CN" altLang="en-US"/>
        </a:p>
      </dgm:t>
    </dgm:pt>
    <dgm:pt modelId="{44DFB15F-53D4-4BD4-8254-44BF2EC1E898}" type="pres">
      <dgm:prSet presAssocID="{661B206E-B022-4C1D-98F4-C7888B8A1B91}" presName="Name0" presStyleCnt="0">
        <dgm:presLayoutVars>
          <dgm:chMax val="7"/>
          <dgm:chPref val="7"/>
          <dgm:dir/>
        </dgm:presLayoutVars>
      </dgm:prSet>
      <dgm:spPr/>
      <dgm:t>
        <a:bodyPr/>
        <a:lstStyle/>
        <a:p>
          <a:endParaRPr lang="zh-CN" altLang="en-US"/>
        </a:p>
      </dgm:t>
    </dgm:pt>
    <dgm:pt modelId="{0D7501E4-4430-4CB6-86A7-7484D12F21C3}" type="pres">
      <dgm:prSet presAssocID="{661B206E-B022-4C1D-98F4-C7888B8A1B91}" presName="Name1" presStyleCnt="0"/>
      <dgm:spPr/>
      <dgm:t>
        <a:bodyPr/>
        <a:lstStyle/>
        <a:p>
          <a:endParaRPr lang="zh-CN" altLang="en-US"/>
        </a:p>
      </dgm:t>
    </dgm:pt>
    <dgm:pt modelId="{598D5EBE-862A-4A4E-A4BD-DDC695A788C1}" type="pres">
      <dgm:prSet presAssocID="{661B206E-B022-4C1D-98F4-C7888B8A1B91}" presName="cycle" presStyleCnt="0"/>
      <dgm:spPr/>
      <dgm:t>
        <a:bodyPr/>
        <a:lstStyle/>
        <a:p>
          <a:endParaRPr lang="zh-CN" altLang="en-US"/>
        </a:p>
      </dgm:t>
    </dgm:pt>
    <dgm:pt modelId="{3F7635FF-269B-431D-88F6-B8126548E6E7}" type="pres">
      <dgm:prSet presAssocID="{661B206E-B022-4C1D-98F4-C7888B8A1B91}" presName="srcNode" presStyleLbl="node1" presStyleIdx="0" presStyleCnt="6"/>
      <dgm:spPr/>
      <dgm:t>
        <a:bodyPr/>
        <a:lstStyle/>
        <a:p>
          <a:endParaRPr lang="zh-CN" altLang="en-US"/>
        </a:p>
      </dgm:t>
    </dgm:pt>
    <dgm:pt modelId="{475A5D76-2477-46C2-AF5B-50BBAE85A510}" type="pres">
      <dgm:prSet presAssocID="{661B206E-B022-4C1D-98F4-C7888B8A1B91}" presName="conn" presStyleLbl="parChTrans1D2" presStyleIdx="0" presStyleCnt="1"/>
      <dgm:spPr/>
      <dgm:t>
        <a:bodyPr/>
        <a:lstStyle/>
        <a:p>
          <a:endParaRPr lang="zh-CN" altLang="en-US"/>
        </a:p>
      </dgm:t>
    </dgm:pt>
    <dgm:pt modelId="{FB2CD6B3-E967-4E97-BCFE-0D92ACAEDF23}" type="pres">
      <dgm:prSet presAssocID="{661B206E-B022-4C1D-98F4-C7888B8A1B91}" presName="extraNode" presStyleLbl="node1" presStyleIdx="0" presStyleCnt="6"/>
      <dgm:spPr/>
      <dgm:t>
        <a:bodyPr/>
        <a:lstStyle/>
        <a:p>
          <a:endParaRPr lang="zh-CN" altLang="en-US"/>
        </a:p>
      </dgm:t>
    </dgm:pt>
    <dgm:pt modelId="{66D1D28D-D01E-4EF7-BA0D-97DBD9B2E1E8}" type="pres">
      <dgm:prSet presAssocID="{661B206E-B022-4C1D-98F4-C7888B8A1B91}" presName="dstNode" presStyleLbl="node1" presStyleIdx="0" presStyleCnt="6"/>
      <dgm:spPr/>
      <dgm:t>
        <a:bodyPr/>
        <a:lstStyle/>
        <a:p>
          <a:endParaRPr lang="zh-CN" altLang="en-US"/>
        </a:p>
      </dgm:t>
    </dgm:pt>
    <dgm:pt modelId="{E6646170-761E-4F72-9ECA-48947B8DC5F3}" type="pres">
      <dgm:prSet presAssocID="{70DE1C23-05D5-4A53-AB86-2EFE6A5B0A92}" presName="text_1" presStyleLbl="node1" presStyleIdx="0" presStyleCnt="6">
        <dgm:presLayoutVars>
          <dgm:bulletEnabled val="1"/>
        </dgm:presLayoutVars>
      </dgm:prSet>
      <dgm:spPr>
        <a:prstGeom prst="roundRect">
          <a:avLst/>
        </a:prstGeom>
      </dgm:spPr>
      <dgm:t>
        <a:bodyPr/>
        <a:lstStyle/>
        <a:p>
          <a:endParaRPr lang="zh-CN" altLang="en-US"/>
        </a:p>
      </dgm:t>
    </dgm:pt>
    <dgm:pt modelId="{1BCF469B-820B-49AD-8D63-C6E57A0B9DA0}" type="pres">
      <dgm:prSet presAssocID="{70DE1C23-05D5-4A53-AB86-2EFE6A5B0A92}" presName="accent_1" presStyleCnt="0"/>
      <dgm:spPr/>
      <dgm:t>
        <a:bodyPr/>
        <a:lstStyle/>
        <a:p>
          <a:endParaRPr lang="zh-CN" altLang="en-US"/>
        </a:p>
      </dgm:t>
    </dgm:pt>
    <dgm:pt modelId="{7F6E1631-401B-4C33-978E-FB416A8F36B5}" type="pres">
      <dgm:prSet presAssocID="{70DE1C23-05D5-4A53-AB86-2EFE6A5B0A92}" presName="accentRepeatNode" presStyleLbl="solidFgAcc1" presStyleIdx="0" presStyleCnt="6"/>
      <dgm:spPr/>
      <dgm:t>
        <a:bodyPr/>
        <a:lstStyle/>
        <a:p>
          <a:endParaRPr lang="zh-CN" altLang="en-US"/>
        </a:p>
      </dgm:t>
    </dgm:pt>
    <dgm:pt modelId="{941C137F-1361-4EC3-BB28-2FED404F15F9}" type="pres">
      <dgm:prSet presAssocID="{96073160-83CB-467C-9E1F-2E6B7D795D20}" presName="text_2" presStyleLbl="node1" presStyleIdx="1" presStyleCnt="6">
        <dgm:presLayoutVars>
          <dgm:bulletEnabled val="1"/>
        </dgm:presLayoutVars>
      </dgm:prSet>
      <dgm:spPr>
        <a:prstGeom prst="roundRect">
          <a:avLst/>
        </a:prstGeom>
      </dgm:spPr>
      <dgm:t>
        <a:bodyPr/>
        <a:lstStyle/>
        <a:p>
          <a:endParaRPr lang="zh-CN" altLang="en-US"/>
        </a:p>
      </dgm:t>
    </dgm:pt>
    <dgm:pt modelId="{DD92AFAA-73D2-44D9-854B-C374A04CD6B7}" type="pres">
      <dgm:prSet presAssocID="{96073160-83CB-467C-9E1F-2E6B7D795D20}" presName="accent_2" presStyleCnt="0"/>
      <dgm:spPr/>
      <dgm:t>
        <a:bodyPr/>
        <a:lstStyle/>
        <a:p>
          <a:endParaRPr lang="zh-CN" altLang="en-US"/>
        </a:p>
      </dgm:t>
    </dgm:pt>
    <dgm:pt modelId="{FE42195B-302C-48BE-990E-A66C85783D1C}" type="pres">
      <dgm:prSet presAssocID="{96073160-83CB-467C-9E1F-2E6B7D795D20}" presName="accentRepeatNode" presStyleLbl="solidFgAcc1" presStyleIdx="1" presStyleCnt="6"/>
      <dgm:spPr/>
      <dgm:t>
        <a:bodyPr/>
        <a:lstStyle/>
        <a:p>
          <a:endParaRPr lang="zh-CN" altLang="en-US"/>
        </a:p>
      </dgm:t>
    </dgm:pt>
    <dgm:pt modelId="{0AB44F4D-779B-4FE8-82C9-C4F27BCBABDF}" type="pres">
      <dgm:prSet presAssocID="{7AC92E1E-BB1F-4123-A1B5-693824D2A7AA}" presName="text_3" presStyleLbl="node1" presStyleIdx="2" presStyleCnt="6">
        <dgm:presLayoutVars>
          <dgm:bulletEnabled val="1"/>
        </dgm:presLayoutVars>
      </dgm:prSet>
      <dgm:spPr>
        <a:prstGeom prst="roundRect">
          <a:avLst/>
        </a:prstGeom>
      </dgm:spPr>
      <dgm:t>
        <a:bodyPr/>
        <a:lstStyle/>
        <a:p>
          <a:endParaRPr lang="zh-CN" altLang="en-US"/>
        </a:p>
      </dgm:t>
    </dgm:pt>
    <dgm:pt modelId="{49246835-E706-4B24-9CA9-B12DA9322204}" type="pres">
      <dgm:prSet presAssocID="{7AC92E1E-BB1F-4123-A1B5-693824D2A7AA}" presName="accent_3" presStyleCnt="0"/>
      <dgm:spPr/>
      <dgm:t>
        <a:bodyPr/>
        <a:lstStyle/>
        <a:p>
          <a:endParaRPr lang="zh-CN" altLang="en-US"/>
        </a:p>
      </dgm:t>
    </dgm:pt>
    <dgm:pt modelId="{5A3D9F3E-1EAF-4912-8073-0DF91CE11083}" type="pres">
      <dgm:prSet presAssocID="{7AC92E1E-BB1F-4123-A1B5-693824D2A7AA}" presName="accentRepeatNode" presStyleLbl="solidFgAcc1" presStyleIdx="2" presStyleCnt="6"/>
      <dgm:spPr/>
      <dgm:t>
        <a:bodyPr/>
        <a:lstStyle/>
        <a:p>
          <a:endParaRPr lang="zh-CN" altLang="en-US"/>
        </a:p>
      </dgm:t>
    </dgm:pt>
    <dgm:pt modelId="{53394176-9195-4365-9487-955593596C12}" type="pres">
      <dgm:prSet presAssocID="{0A3584F5-10A3-4343-B741-C60F935DFE6C}" presName="text_4" presStyleLbl="node1" presStyleIdx="3" presStyleCnt="6">
        <dgm:presLayoutVars>
          <dgm:bulletEnabled val="1"/>
        </dgm:presLayoutVars>
      </dgm:prSet>
      <dgm:spPr>
        <a:prstGeom prst="roundRect">
          <a:avLst/>
        </a:prstGeom>
      </dgm:spPr>
      <dgm:t>
        <a:bodyPr/>
        <a:lstStyle/>
        <a:p>
          <a:endParaRPr lang="zh-CN" altLang="en-US"/>
        </a:p>
      </dgm:t>
    </dgm:pt>
    <dgm:pt modelId="{8C77F6E9-C8A6-47B2-A02B-DEDA772FA109}" type="pres">
      <dgm:prSet presAssocID="{0A3584F5-10A3-4343-B741-C60F935DFE6C}" presName="accent_4" presStyleCnt="0"/>
      <dgm:spPr/>
      <dgm:t>
        <a:bodyPr/>
        <a:lstStyle/>
        <a:p>
          <a:endParaRPr lang="zh-CN" altLang="en-US"/>
        </a:p>
      </dgm:t>
    </dgm:pt>
    <dgm:pt modelId="{571F06F9-3CF1-4C2D-B6B8-A4AE04C189CD}" type="pres">
      <dgm:prSet presAssocID="{0A3584F5-10A3-4343-B741-C60F935DFE6C}" presName="accentRepeatNode" presStyleLbl="solidFgAcc1" presStyleIdx="3" presStyleCnt="6"/>
      <dgm:spPr/>
      <dgm:t>
        <a:bodyPr/>
        <a:lstStyle/>
        <a:p>
          <a:endParaRPr lang="zh-CN" altLang="en-US"/>
        </a:p>
      </dgm:t>
    </dgm:pt>
    <dgm:pt modelId="{26F8FB65-B6F7-40BB-8333-85400454F522}" type="pres">
      <dgm:prSet presAssocID="{0D3A9458-42F0-4A39-B284-A8832E6E04D3}" presName="text_5" presStyleLbl="node1" presStyleIdx="4" presStyleCnt="6">
        <dgm:presLayoutVars>
          <dgm:bulletEnabled val="1"/>
        </dgm:presLayoutVars>
      </dgm:prSet>
      <dgm:spPr>
        <a:prstGeom prst="roundRect">
          <a:avLst/>
        </a:prstGeom>
      </dgm:spPr>
      <dgm:t>
        <a:bodyPr/>
        <a:lstStyle/>
        <a:p>
          <a:endParaRPr lang="zh-CN" altLang="en-US"/>
        </a:p>
      </dgm:t>
    </dgm:pt>
    <dgm:pt modelId="{FAF35C18-3396-4A50-AAD7-F93D7B85E2E9}" type="pres">
      <dgm:prSet presAssocID="{0D3A9458-42F0-4A39-B284-A8832E6E04D3}" presName="accent_5" presStyleCnt="0"/>
      <dgm:spPr/>
      <dgm:t>
        <a:bodyPr/>
        <a:lstStyle/>
        <a:p>
          <a:endParaRPr lang="zh-CN" altLang="en-US"/>
        </a:p>
      </dgm:t>
    </dgm:pt>
    <dgm:pt modelId="{388C8743-1598-43CC-8C8D-3C9CA2829499}" type="pres">
      <dgm:prSet presAssocID="{0D3A9458-42F0-4A39-B284-A8832E6E04D3}" presName="accentRepeatNode" presStyleLbl="solidFgAcc1" presStyleIdx="4" presStyleCnt="6"/>
      <dgm:spPr/>
      <dgm:t>
        <a:bodyPr/>
        <a:lstStyle/>
        <a:p>
          <a:endParaRPr lang="zh-CN" altLang="en-US"/>
        </a:p>
      </dgm:t>
    </dgm:pt>
    <dgm:pt modelId="{A6210FFF-B60D-47CD-8E97-5D67583CE34F}" type="pres">
      <dgm:prSet presAssocID="{5CBC0711-A60F-45CC-A12E-540FE2526D7C}" presName="text_6" presStyleLbl="node1" presStyleIdx="5" presStyleCnt="6">
        <dgm:presLayoutVars>
          <dgm:bulletEnabled val="1"/>
        </dgm:presLayoutVars>
      </dgm:prSet>
      <dgm:spPr/>
      <dgm:t>
        <a:bodyPr/>
        <a:lstStyle/>
        <a:p>
          <a:endParaRPr lang="zh-CN" altLang="en-US"/>
        </a:p>
      </dgm:t>
    </dgm:pt>
    <dgm:pt modelId="{B9E12147-FE31-4DB0-AAC1-3C939C653F94}" type="pres">
      <dgm:prSet presAssocID="{5CBC0711-A60F-45CC-A12E-540FE2526D7C}" presName="accent_6" presStyleCnt="0"/>
      <dgm:spPr/>
      <dgm:t>
        <a:bodyPr/>
        <a:lstStyle/>
        <a:p>
          <a:endParaRPr lang="zh-CN" altLang="en-US"/>
        </a:p>
      </dgm:t>
    </dgm:pt>
    <dgm:pt modelId="{044D1EF2-1AB2-433A-9C5B-593379BF5183}" type="pres">
      <dgm:prSet presAssocID="{5CBC0711-A60F-45CC-A12E-540FE2526D7C}" presName="accentRepeatNode" presStyleLbl="solidFgAcc1" presStyleIdx="5" presStyleCnt="6"/>
      <dgm:spPr/>
      <dgm:t>
        <a:bodyPr/>
        <a:lstStyle/>
        <a:p>
          <a:endParaRPr lang="zh-CN" altLang="en-US"/>
        </a:p>
      </dgm:t>
    </dgm:pt>
  </dgm:ptLst>
  <dgm:cxnLst>
    <dgm:cxn modelId="{5E6F9789-7BA4-4D93-A462-67EBB7A29F2F}" srcId="{661B206E-B022-4C1D-98F4-C7888B8A1B91}" destId="{5CBC0711-A60F-45CC-A12E-540FE2526D7C}" srcOrd="5" destOrd="0" parTransId="{A4EF08F2-103E-4A09-9BCE-BFBCDFAB2DFE}" sibTransId="{3C8EB725-08D5-4F9B-AD4D-33793F3BBC9E}"/>
    <dgm:cxn modelId="{B20F9F34-AD3F-47E7-A6B6-C5D3515A6F22}" type="presOf" srcId="{661B206E-B022-4C1D-98F4-C7888B8A1B91}" destId="{44DFB15F-53D4-4BD4-8254-44BF2EC1E898}" srcOrd="0" destOrd="0" presId="urn:microsoft.com/office/officeart/2008/layout/VerticalCurvedList"/>
    <dgm:cxn modelId="{D69F970E-8438-424B-9987-14E78E933BEB}" type="presOf" srcId="{70DE1C23-05D5-4A53-AB86-2EFE6A5B0A92}" destId="{E6646170-761E-4F72-9ECA-48947B8DC5F3}" srcOrd="0" destOrd="0" presId="urn:microsoft.com/office/officeart/2008/layout/VerticalCurvedList"/>
    <dgm:cxn modelId="{E606DCA6-8118-4D8A-8743-E71576FDE965}" type="presOf" srcId="{5CBC0711-A60F-45CC-A12E-540FE2526D7C}" destId="{A6210FFF-B60D-47CD-8E97-5D67583CE34F}" srcOrd="0" destOrd="0" presId="urn:microsoft.com/office/officeart/2008/layout/VerticalCurvedList"/>
    <dgm:cxn modelId="{1BDCAEDD-7B21-41B0-9C1E-3DA945CBD160}" srcId="{661B206E-B022-4C1D-98F4-C7888B8A1B91}" destId="{0D3A9458-42F0-4A39-B284-A8832E6E04D3}" srcOrd="4" destOrd="0" parTransId="{5978F31D-8907-482F-A556-B40AC7423426}" sibTransId="{EB24C5FC-2968-4073-B32C-897037C9A437}"/>
    <dgm:cxn modelId="{0422E097-41D9-41FB-8004-062C153D6DD0}" type="presOf" srcId="{0D3A9458-42F0-4A39-B284-A8832E6E04D3}" destId="{26F8FB65-B6F7-40BB-8333-85400454F522}" srcOrd="0" destOrd="0" presId="urn:microsoft.com/office/officeart/2008/layout/VerticalCurvedList"/>
    <dgm:cxn modelId="{2E4B21A1-216F-4A8E-A9F6-AC00B87444A2}" srcId="{661B206E-B022-4C1D-98F4-C7888B8A1B91}" destId="{7AC92E1E-BB1F-4123-A1B5-693824D2A7AA}" srcOrd="2" destOrd="0" parTransId="{F0C43EFB-956D-4F3A-853D-78E85F7BCEC5}" sibTransId="{BFAE3194-56B0-42B5-8A71-919FA7D2A2F3}"/>
    <dgm:cxn modelId="{3B29750D-9A0E-48AD-89F7-BD5C46831996}" type="presOf" srcId="{7AC92E1E-BB1F-4123-A1B5-693824D2A7AA}" destId="{0AB44F4D-779B-4FE8-82C9-C4F27BCBABDF}" srcOrd="0" destOrd="0" presId="urn:microsoft.com/office/officeart/2008/layout/VerticalCurvedList"/>
    <dgm:cxn modelId="{15821599-F77E-41B0-96C6-BF00EA2085F3}" type="presOf" srcId="{0A3584F5-10A3-4343-B741-C60F935DFE6C}" destId="{53394176-9195-4365-9487-955593596C12}" srcOrd="0" destOrd="0" presId="urn:microsoft.com/office/officeart/2008/layout/VerticalCurvedList"/>
    <dgm:cxn modelId="{C2B92566-7C20-48D2-918E-2680F489D914}" srcId="{661B206E-B022-4C1D-98F4-C7888B8A1B91}" destId="{96073160-83CB-467C-9E1F-2E6B7D795D20}" srcOrd="1" destOrd="0" parTransId="{44108EE5-ED97-486C-B274-26A17056C7CF}" sibTransId="{3EB5771D-3DFB-4548-B7B9-EEF601292889}"/>
    <dgm:cxn modelId="{726CFCCA-4D86-46E2-A99A-63F181D7696C}" type="presOf" srcId="{004FEA91-839D-4779-B2BE-C1642A59F419}" destId="{475A5D76-2477-46C2-AF5B-50BBAE85A510}" srcOrd="0" destOrd="0" presId="urn:microsoft.com/office/officeart/2008/layout/VerticalCurvedList"/>
    <dgm:cxn modelId="{9ADB97B3-9536-48D6-BC7C-D5A482378858}" type="presOf" srcId="{96073160-83CB-467C-9E1F-2E6B7D795D20}" destId="{941C137F-1361-4EC3-BB28-2FED404F15F9}" srcOrd="0" destOrd="0" presId="urn:microsoft.com/office/officeart/2008/layout/VerticalCurvedList"/>
    <dgm:cxn modelId="{11781ADB-05D1-4816-96BA-F12AEBBFCE60}" srcId="{661B206E-B022-4C1D-98F4-C7888B8A1B91}" destId="{0A3584F5-10A3-4343-B741-C60F935DFE6C}" srcOrd="3" destOrd="0" parTransId="{7360206C-F303-4969-A159-F495F3550D6F}" sibTransId="{DAC4EA9F-09FF-4E88-8E69-03C1EC40EE35}"/>
    <dgm:cxn modelId="{EDE1917C-1A74-4070-9FCA-D5A6996E57E6}" srcId="{661B206E-B022-4C1D-98F4-C7888B8A1B91}" destId="{70DE1C23-05D5-4A53-AB86-2EFE6A5B0A92}" srcOrd="0" destOrd="0" parTransId="{4D8B2E4C-D216-40CB-B0ED-17AEED257F05}" sibTransId="{004FEA91-839D-4779-B2BE-C1642A59F419}"/>
    <dgm:cxn modelId="{FBE079BA-5450-4B08-B6C5-8D288870A59E}" type="presParOf" srcId="{44DFB15F-53D4-4BD4-8254-44BF2EC1E898}" destId="{0D7501E4-4430-4CB6-86A7-7484D12F21C3}" srcOrd="0" destOrd="0" presId="urn:microsoft.com/office/officeart/2008/layout/VerticalCurvedList"/>
    <dgm:cxn modelId="{FAC49F00-40D9-4E12-B935-EDBD0A9E6A2D}" type="presParOf" srcId="{0D7501E4-4430-4CB6-86A7-7484D12F21C3}" destId="{598D5EBE-862A-4A4E-A4BD-DDC695A788C1}" srcOrd="0" destOrd="0" presId="urn:microsoft.com/office/officeart/2008/layout/VerticalCurvedList"/>
    <dgm:cxn modelId="{2FE7850B-584C-4BFD-80C0-A1628612D58A}" type="presParOf" srcId="{598D5EBE-862A-4A4E-A4BD-DDC695A788C1}" destId="{3F7635FF-269B-431D-88F6-B8126548E6E7}" srcOrd="0" destOrd="0" presId="urn:microsoft.com/office/officeart/2008/layout/VerticalCurvedList"/>
    <dgm:cxn modelId="{153ACC4E-9597-4069-8612-36373DD024EB}" type="presParOf" srcId="{598D5EBE-862A-4A4E-A4BD-DDC695A788C1}" destId="{475A5D76-2477-46C2-AF5B-50BBAE85A510}" srcOrd="1" destOrd="0" presId="urn:microsoft.com/office/officeart/2008/layout/VerticalCurvedList"/>
    <dgm:cxn modelId="{F62CA694-CF4B-4654-9F37-1C08FDB7D36F}" type="presParOf" srcId="{598D5EBE-862A-4A4E-A4BD-DDC695A788C1}" destId="{FB2CD6B3-E967-4E97-BCFE-0D92ACAEDF23}" srcOrd="2" destOrd="0" presId="urn:microsoft.com/office/officeart/2008/layout/VerticalCurvedList"/>
    <dgm:cxn modelId="{89916FCE-9EA1-491D-B8D9-47733D7F21E3}" type="presParOf" srcId="{598D5EBE-862A-4A4E-A4BD-DDC695A788C1}" destId="{66D1D28D-D01E-4EF7-BA0D-97DBD9B2E1E8}" srcOrd="3" destOrd="0" presId="urn:microsoft.com/office/officeart/2008/layout/VerticalCurvedList"/>
    <dgm:cxn modelId="{4F2D9B1B-807C-42FB-8E95-FE7696F5A023}" type="presParOf" srcId="{0D7501E4-4430-4CB6-86A7-7484D12F21C3}" destId="{E6646170-761E-4F72-9ECA-48947B8DC5F3}" srcOrd="1" destOrd="0" presId="urn:microsoft.com/office/officeart/2008/layout/VerticalCurvedList"/>
    <dgm:cxn modelId="{16310658-3065-4D00-B790-5521B4EA5499}" type="presParOf" srcId="{0D7501E4-4430-4CB6-86A7-7484D12F21C3}" destId="{1BCF469B-820B-49AD-8D63-C6E57A0B9DA0}" srcOrd="2" destOrd="0" presId="urn:microsoft.com/office/officeart/2008/layout/VerticalCurvedList"/>
    <dgm:cxn modelId="{B7462A01-E8AC-41AD-9273-E5495971854C}" type="presParOf" srcId="{1BCF469B-820B-49AD-8D63-C6E57A0B9DA0}" destId="{7F6E1631-401B-4C33-978E-FB416A8F36B5}" srcOrd="0" destOrd="0" presId="urn:microsoft.com/office/officeart/2008/layout/VerticalCurvedList"/>
    <dgm:cxn modelId="{3A690A35-0CDD-4C89-82DB-163DC68256A8}" type="presParOf" srcId="{0D7501E4-4430-4CB6-86A7-7484D12F21C3}" destId="{941C137F-1361-4EC3-BB28-2FED404F15F9}" srcOrd="3" destOrd="0" presId="urn:microsoft.com/office/officeart/2008/layout/VerticalCurvedList"/>
    <dgm:cxn modelId="{46685D92-FA9B-412F-B11B-0A56FFF7199E}" type="presParOf" srcId="{0D7501E4-4430-4CB6-86A7-7484D12F21C3}" destId="{DD92AFAA-73D2-44D9-854B-C374A04CD6B7}" srcOrd="4" destOrd="0" presId="urn:microsoft.com/office/officeart/2008/layout/VerticalCurvedList"/>
    <dgm:cxn modelId="{2CC90D00-D977-4FAC-9C43-76F4C557B441}" type="presParOf" srcId="{DD92AFAA-73D2-44D9-854B-C374A04CD6B7}" destId="{FE42195B-302C-48BE-990E-A66C85783D1C}" srcOrd="0" destOrd="0" presId="urn:microsoft.com/office/officeart/2008/layout/VerticalCurvedList"/>
    <dgm:cxn modelId="{D157F7E0-171F-4C49-A214-65B9F59C6DA0}" type="presParOf" srcId="{0D7501E4-4430-4CB6-86A7-7484D12F21C3}" destId="{0AB44F4D-779B-4FE8-82C9-C4F27BCBABDF}" srcOrd="5" destOrd="0" presId="urn:microsoft.com/office/officeart/2008/layout/VerticalCurvedList"/>
    <dgm:cxn modelId="{26F4A8C0-7DCD-4DE2-9D37-CBBDE96E6E85}" type="presParOf" srcId="{0D7501E4-4430-4CB6-86A7-7484D12F21C3}" destId="{49246835-E706-4B24-9CA9-B12DA9322204}" srcOrd="6" destOrd="0" presId="urn:microsoft.com/office/officeart/2008/layout/VerticalCurvedList"/>
    <dgm:cxn modelId="{075F0C3F-067F-4105-BDC8-F219F8210AFB}" type="presParOf" srcId="{49246835-E706-4B24-9CA9-B12DA9322204}" destId="{5A3D9F3E-1EAF-4912-8073-0DF91CE11083}" srcOrd="0" destOrd="0" presId="urn:microsoft.com/office/officeart/2008/layout/VerticalCurvedList"/>
    <dgm:cxn modelId="{7C35C585-435C-4679-935D-DDE7567CB52E}" type="presParOf" srcId="{0D7501E4-4430-4CB6-86A7-7484D12F21C3}" destId="{53394176-9195-4365-9487-955593596C12}" srcOrd="7" destOrd="0" presId="urn:microsoft.com/office/officeart/2008/layout/VerticalCurvedList"/>
    <dgm:cxn modelId="{18E25487-B70E-495D-BF0A-873BD10C0F3F}" type="presParOf" srcId="{0D7501E4-4430-4CB6-86A7-7484D12F21C3}" destId="{8C77F6E9-C8A6-47B2-A02B-DEDA772FA109}" srcOrd="8" destOrd="0" presId="urn:microsoft.com/office/officeart/2008/layout/VerticalCurvedList"/>
    <dgm:cxn modelId="{CFE4FE38-CC7C-4B40-8DE0-B4A41E3602FC}" type="presParOf" srcId="{8C77F6E9-C8A6-47B2-A02B-DEDA772FA109}" destId="{571F06F9-3CF1-4C2D-B6B8-A4AE04C189CD}" srcOrd="0" destOrd="0" presId="urn:microsoft.com/office/officeart/2008/layout/VerticalCurvedList"/>
    <dgm:cxn modelId="{BA1E676A-6BFF-4503-81BB-2AF53542261B}" type="presParOf" srcId="{0D7501E4-4430-4CB6-86A7-7484D12F21C3}" destId="{26F8FB65-B6F7-40BB-8333-85400454F522}" srcOrd="9" destOrd="0" presId="urn:microsoft.com/office/officeart/2008/layout/VerticalCurvedList"/>
    <dgm:cxn modelId="{F77A5D1A-C11A-4A16-A5A1-B2E74495011F}" type="presParOf" srcId="{0D7501E4-4430-4CB6-86A7-7484D12F21C3}" destId="{FAF35C18-3396-4A50-AAD7-F93D7B85E2E9}" srcOrd="10" destOrd="0" presId="urn:microsoft.com/office/officeart/2008/layout/VerticalCurvedList"/>
    <dgm:cxn modelId="{E0E5DB29-6BB9-41D4-881D-B99C3B1E5463}" type="presParOf" srcId="{FAF35C18-3396-4A50-AAD7-F93D7B85E2E9}" destId="{388C8743-1598-43CC-8C8D-3C9CA2829499}" srcOrd="0" destOrd="0" presId="urn:microsoft.com/office/officeart/2008/layout/VerticalCurvedList"/>
    <dgm:cxn modelId="{8EF23C9B-5E97-430D-B881-5438DF75444E}" type="presParOf" srcId="{0D7501E4-4430-4CB6-86A7-7484D12F21C3}" destId="{A6210FFF-B60D-47CD-8E97-5D67583CE34F}" srcOrd="11" destOrd="0" presId="urn:microsoft.com/office/officeart/2008/layout/VerticalCurvedList"/>
    <dgm:cxn modelId="{505A874F-5233-4B75-AE90-8AED50FA63D1}" type="presParOf" srcId="{0D7501E4-4430-4CB6-86A7-7484D12F21C3}" destId="{B9E12147-FE31-4DB0-AAC1-3C939C653F94}" srcOrd="12" destOrd="0" presId="urn:microsoft.com/office/officeart/2008/layout/VerticalCurvedList"/>
    <dgm:cxn modelId="{A8322759-89F7-498F-BA6F-C58D09E20E41}" type="presParOf" srcId="{B9E12147-FE31-4DB0-AAC1-3C939C653F94}" destId="{044D1EF2-1AB2-433A-9C5B-593379BF5183}"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C723736-0819-4B15-B379-B0D844D511A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zh-CN" altLang="en-US"/>
        </a:p>
      </dgm:t>
    </dgm:pt>
    <dgm:pt modelId="{BD9F265D-E6D4-40F5-89B4-A7A379ED28C3}">
      <dgm:prSet/>
      <dgm:spPr>
        <a:solidFill>
          <a:srgbClr val="4D8992"/>
        </a:solidFill>
      </dgm:spPr>
      <dgm:t>
        <a:bodyPr/>
        <a:lstStyle/>
        <a:p>
          <a:pPr rtl="0"/>
          <a:r>
            <a:rPr lang="en-US" altLang="zh-CN" dirty="0" smtClean="0">
              <a:solidFill>
                <a:schemeClr val="bg1"/>
              </a:solidFill>
              <a:latin typeface="+mn-lt"/>
              <a:ea typeface="+mn-ea"/>
              <a:cs typeface="+mn-ea"/>
              <a:sym typeface="+mn-lt"/>
            </a:rPr>
            <a:t>2</a:t>
          </a:r>
          <a:endParaRPr lang="zh-CN" dirty="0">
            <a:solidFill>
              <a:schemeClr val="bg1"/>
            </a:solidFill>
            <a:latin typeface="+mn-lt"/>
            <a:ea typeface="+mn-ea"/>
            <a:cs typeface="+mn-ea"/>
            <a:sym typeface="+mn-lt"/>
          </a:endParaRPr>
        </a:p>
      </dgm:t>
    </dgm:pt>
    <dgm:pt modelId="{A04D44B4-4AC3-4F03-BBC5-62D5B078A18D}" type="parTrans" cxnId="{64025FA6-8D88-4247-830B-40AD05E63620}">
      <dgm:prSet/>
      <dgm:spPr/>
      <dgm:t>
        <a:bodyPr/>
        <a:lstStyle/>
        <a:p>
          <a:endParaRPr lang="zh-CN" altLang="en-US"/>
        </a:p>
      </dgm:t>
    </dgm:pt>
    <dgm:pt modelId="{0A6B0E6E-6671-480B-B5BA-869E89C6EBF9}" type="sibTrans" cxnId="{64025FA6-8D88-4247-830B-40AD05E63620}">
      <dgm:prSet/>
      <dgm:spPr>
        <a:solidFill>
          <a:srgbClr val="4D8992"/>
        </a:solidFill>
      </dgm:spPr>
      <dgm:t>
        <a:bodyPr/>
        <a:lstStyle/>
        <a:p>
          <a:endParaRPr lang="zh-CN" altLang="en-US"/>
        </a:p>
      </dgm:t>
    </dgm:pt>
    <dgm:pt modelId="{35BC2C04-0395-444C-B2BF-00D6684DD16E}">
      <dgm:prSet/>
      <dgm:spPr>
        <a:solidFill>
          <a:srgbClr val="385166"/>
        </a:solidFill>
      </dgm:spPr>
      <dgm:t>
        <a:bodyPr/>
        <a:lstStyle/>
        <a:p>
          <a:pPr rtl="0"/>
          <a:r>
            <a:rPr lang="en-US" altLang="zh-CN" dirty="0" smtClean="0">
              <a:solidFill>
                <a:schemeClr val="bg1"/>
              </a:solidFill>
              <a:latin typeface="+mn-lt"/>
              <a:ea typeface="+mn-ea"/>
              <a:cs typeface="+mn-ea"/>
              <a:sym typeface="+mn-lt"/>
            </a:rPr>
            <a:t>3</a:t>
          </a:r>
          <a:endParaRPr lang="zh-CN" dirty="0">
            <a:solidFill>
              <a:schemeClr val="bg1"/>
            </a:solidFill>
            <a:latin typeface="+mn-lt"/>
            <a:ea typeface="+mn-ea"/>
            <a:cs typeface="+mn-ea"/>
            <a:sym typeface="+mn-lt"/>
          </a:endParaRPr>
        </a:p>
      </dgm:t>
    </dgm:pt>
    <dgm:pt modelId="{02304690-8F0D-4C20-98AF-6FEC737B0B0A}" type="parTrans" cxnId="{9D6EAF0A-EF97-467C-B242-14C36AD8F271}">
      <dgm:prSet/>
      <dgm:spPr/>
      <dgm:t>
        <a:bodyPr/>
        <a:lstStyle/>
        <a:p>
          <a:endParaRPr lang="zh-CN" altLang="en-US"/>
        </a:p>
      </dgm:t>
    </dgm:pt>
    <dgm:pt modelId="{49DBE8B2-9942-430E-895B-CFD7FF5DF0B4}" type="sibTrans" cxnId="{9D6EAF0A-EF97-467C-B242-14C36AD8F271}">
      <dgm:prSet/>
      <dgm:spPr/>
      <dgm:t>
        <a:bodyPr/>
        <a:lstStyle/>
        <a:p>
          <a:endParaRPr lang="zh-CN" altLang="en-US"/>
        </a:p>
      </dgm:t>
    </dgm:pt>
    <dgm:pt modelId="{CE122626-0C29-48ED-A2FF-5AADABB33F76}">
      <dgm:prSet/>
      <dgm:spPr>
        <a:solidFill>
          <a:srgbClr val="8ACBD3"/>
        </a:solidFill>
      </dgm:spPr>
      <dgm:t>
        <a:bodyPr/>
        <a:lstStyle/>
        <a:p>
          <a:pPr rtl="0"/>
          <a:r>
            <a:rPr lang="en-US" altLang="zh-CN" dirty="0" smtClean="0">
              <a:solidFill>
                <a:schemeClr val="bg1"/>
              </a:solidFill>
              <a:latin typeface="+mn-lt"/>
              <a:ea typeface="+mn-ea"/>
              <a:cs typeface="+mn-ea"/>
              <a:sym typeface="+mn-lt"/>
            </a:rPr>
            <a:t>1</a:t>
          </a:r>
          <a:endParaRPr lang="zh-CN" dirty="0">
            <a:solidFill>
              <a:schemeClr val="bg1"/>
            </a:solidFill>
            <a:latin typeface="+mn-lt"/>
            <a:ea typeface="+mn-ea"/>
            <a:cs typeface="+mn-ea"/>
            <a:sym typeface="+mn-lt"/>
          </a:endParaRPr>
        </a:p>
      </dgm:t>
    </dgm:pt>
    <dgm:pt modelId="{EF8583A2-91DA-4E23-803C-8CA61D974080}" type="parTrans" cxnId="{20B48B66-09AF-40D1-A29F-3C7CB03AE03C}">
      <dgm:prSet/>
      <dgm:spPr/>
      <dgm:t>
        <a:bodyPr/>
        <a:lstStyle/>
        <a:p>
          <a:endParaRPr lang="zh-CN" altLang="en-US"/>
        </a:p>
      </dgm:t>
    </dgm:pt>
    <dgm:pt modelId="{0AE2BE42-164C-4267-9C9E-7CCC31D360F6}" type="sibTrans" cxnId="{20B48B66-09AF-40D1-A29F-3C7CB03AE03C}">
      <dgm:prSet/>
      <dgm:spPr>
        <a:solidFill>
          <a:srgbClr val="8ACBD3"/>
        </a:solidFill>
      </dgm:spPr>
      <dgm:t>
        <a:bodyPr/>
        <a:lstStyle/>
        <a:p>
          <a:endParaRPr lang="zh-CN" altLang="en-US"/>
        </a:p>
      </dgm:t>
    </dgm:pt>
    <dgm:pt modelId="{92E08495-EC5D-4FCD-A5BB-CB0722789529}">
      <dgm:prSet custT="1"/>
      <dgm:spPr>
        <a:ln>
          <a:solidFill>
            <a:srgbClr val="8ACBD3"/>
          </a:solidFill>
        </a:ln>
      </dgm:spPr>
      <dgm:t>
        <a:bodyPr/>
        <a:lstStyle/>
        <a:p>
          <a:pPr rtl="0"/>
          <a:r>
            <a:rPr lang="zh-CN" altLang="en-US" sz="1800" dirty="0" smtClean="0">
              <a:solidFill>
                <a:schemeClr val="bg1"/>
              </a:solidFill>
              <a:latin typeface="+mn-lt"/>
              <a:ea typeface="+mn-ea"/>
              <a:cs typeface="+mn-ea"/>
              <a:sym typeface="+mn-lt"/>
            </a:rPr>
            <a:t>发挥优势因素，分析劣势因素，并克服劣势因素。</a:t>
          </a:r>
          <a:endParaRPr lang="zh-CN" altLang="en-US" sz="1800" dirty="0">
            <a:solidFill>
              <a:schemeClr val="bg1"/>
            </a:solidFill>
            <a:latin typeface="+mn-lt"/>
            <a:ea typeface="+mn-ea"/>
            <a:cs typeface="+mn-ea"/>
            <a:sym typeface="+mn-lt"/>
          </a:endParaRPr>
        </a:p>
      </dgm:t>
    </dgm:pt>
    <dgm:pt modelId="{C04C1554-1CC9-4C66-8488-ABA115AAF596}" type="parTrans" cxnId="{CDA8A78B-1FEA-445E-8023-155337AAF233}">
      <dgm:prSet/>
      <dgm:spPr/>
      <dgm:t>
        <a:bodyPr/>
        <a:lstStyle/>
        <a:p>
          <a:endParaRPr lang="zh-CN" altLang="en-US"/>
        </a:p>
      </dgm:t>
    </dgm:pt>
    <dgm:pt modelId="{7609D325-ED7A-43A6-BF33-F775A4E8FE1A}" type="sibTrans" cxnId="{CDA8A78B-1FEA-445E-8023-155337AAF233}">
      <dgm:prSet/>
      <dgm:spPr/>
      <dgm:t>
        <a:bodyPr/>
        <a:lstStyle/>
        <a:p>
          <a:endParaRPr lang="zh-CN" altLang="en-US"/>
        </a:p>
      </dgm:t>
    </dgm:pt>
    <dgm:pt modelId="{A736DD9B-6D7C-4EF6-A6EC-AA244F3F1AFD}">
      <dgm:prSet custT="1"/>
      <dgm:spPr>
        <a:ln>
          <a:solidFill>
            <a:srgbClr val="4D8992"/>
          </a:solidFill>
        </a:ln>
      </dgm:spPr>
      <dgm:t>
        <a:bodyPr/>
        <a:lstStyle/>
        <a:p>
          <a:pPr rtl="0"/>
          <a:r>
            <a:rPr lang="zh-CN" altLang="en-US" sz="1800" dirty="0" smtClean="0">
              <a:solidFill>
                <a:schemeClr val="bg1"/>
              </a:solidFill>
              <a:latin typeface="+mn-lt"/>
              <a:ea typeface="+mn-ea"/>
              <a:cs typeface="+mn-ea"/>
              <a:sym typeface="+mn-lt"/>
            </a:rPr>
            <a:t>利用机会因素，识别威胁因素，并规避或化解威胁因素。</a:t>
          </a:r>
          <a:endParaRPr lang="zh-CN" altLang="en-US" sz="1800" dirty="0">
            <a:solidFill>
              <a:schemeClr val="bg1"/>
            </a:solidFill>
            <a:latin typeface="+mn-lt"/>
            <a:ea typeface="+mn-ea"/>
            <a:cs typeface="+mn-ea"/>
            <a:sym typeface="+mn-lt"/>
          </a:endParaRPr>
        </a:p>
      </dgm:t>
    </dgm:pt>
    <dgm:pt modelId="{F6049BC0-B0CB-4C87-AD34-EE23F1AD8AF0}" type="parTrans" cxnId="{29AD7F4F-605C-4610-AECD-AE2F3E2DF2F8}">
      <dgm:prSet/>
      <dgm:spPr/>
      <dgm:t>
        <a:bodyPr/>
        <a:lstStyle/>
        <a:p>
          <a:endParaRPr lang="zh-CN" altLang="en-US"/>
        </a:p>
      </dgm:t>
    </dgm:pt>
    <dgm:pt modelId="{5B6DDEAF-4D52-462B-92CC-B54661C0F681}" type="sibTrans" cxnId="{29AD7F4F-605C-4610-AECD-AE2F3E2DF2F8}">
      <dgm:prSet/>
      <dgm:spPr/>
      <dgm:t>
        <a:bodyPr/>
        <a:lstStyle/>
        <a:p>
          <a:endParaRPr lang="zh-CN" altLang="en-US"/>
        </a:p>
      </dgm:t>
    </dgm:pt>
    <dgm:pt modelId="{ECB27AF6-E4C0-46F2-8F58-0A19EECC3EDF}">
      <dgm:prSet custT="1"/>
      <dgm:spPr>
        <a:ln>
          <a:solidFill>
            <a:srgbClr val="385166"/>
          </a:solidFill>
        </a:ln>
      </dgm:spPr>
      <dgm:t>
        <a:bodyPr/>
        <a:lstStyle/>
        <a:p>
          <a:pPr rtl="0"/>
          <a:r>
            <a:rPr lang="zh-CN" altLang="en-US" sz="1800" smtClean="0">
              <a:solidFill>
                <a:schemeClr val="bg1"/>
              </a:solidFill>
              <a:latin typeface="+mn-lt"/>
              <a:ea typeface="+mn-ea"/>
              <a:cs typeface="+mn-ea"/>
              <a:sym typeface="+mn-lt"/>
            </a:rPr>
            <a:t>考虑过去，立足当前，着眼未来。</a:t>
          </a:r>
          <a:endParaRPr lang="zh-CN" altLang="en-US" sz="1800" dirty="0">
            <a:solidFill>
              <a:schemeClr val="bg1"/>
            </a:solidFill>
            <a:latin typeface="+mn-lt"/>
            <a:ea typeface="+mn-ea"/>
            <a:cs typeface="+mn-ea"/>
            <a:sym typeface="+mn-lt"/>
          </a:endParaRPr>
        </a:p>
      </dgm:t>
    </dgm:pt>
    <dgm:pt modelId="{0A1B2317-EC72-4F10-9B67-C63F4E28560C}" type="parTrans" cxnId="{CE471DB7-7888-412F-BD4C-AC38701BDE4B}">
      <dgm:prSet/>
      <dgm:spPr/>
      <dgm:t>
        <a:bodyPr/>
        <a:lstStyle/>
        <a:p>
          <a:endParaRPr lang="zh-CN" altLang="en-US"/>
        </a:p>
      </dgm:t>
    </dgm:pt>
    <dgm:pt modelId="{7F366AFE-E120-48E6-9543-474D77A6321B}" type="sibTrans" cxnId="{CE471DB7-7888-412F-BD4C-AC38701BDE4B}">
      <dgm:prSet/>
      <dgm:spPr/>
      <dgm:t>
        <a:bodyPr/>
        <a:lstStyle/>
        <a:p>
          <a:endParaRPr lang="zh-CN" altLang="en-US"/>
        </a:p>
      </dgm:t>
    </dgm:pt>
    <dgm:pt modelId="{F7A935D9-AF84-4829-9EC1-26DDC0A565E4}" type="pres">
      <dgm:prSet presAssocID="{2C723736-0819-4B15-B379-B0D844D511AA}" presName="Name0" presStyleCnt="0">
        <dgm:presLayoutVars>
          <dgm:dir/>
          <dgm:resizeHandles val="exact"/>
        </dgm:presLayoutVars>
      </dgm:prSet>
      <dgm:spPr/>
      <dgm:t>
        <a:bodyPr/>
        <a:lstStyle/>
        <a:p>
          <a:endParaRPr lang="zh-CN" altLang="en-US"/>
        </a:p>
      </dgm:t>
    </dgm:pt>
    <dgm:pt modelId="{6EB57A7A-183F-46F4-918C-C9720CF77356}" type="pres">
      <dgm:prSet presAssocID="{CE122626-0C29-48ED-A2FF-5AADABB33F76}" presName="node" presStyleLbl="node1" presStyleIdx="0" presStyleCnt="3">
        <dgm:presLayoutVars>
          <dgm:bulletEnabled val="1"/>
        </dgm:presLayoutVars>
      </dgm:prSet>
      <dgm:spPr/>
      <dgm:t>
        <a:bodyPr/>
        <a:lstStyle/>
        <a:p>
          <a:endParaRPr lang="zh-CN" altLang="en-US"/>
        </a:p>
      </dgm:t>
    </dgm:pt>
    <dgm:pt modelId="{B085B791-9C30-46BE-8F68-081EEBB3514B}" type="pres">
      <dgm:prSet presAssocID="{0AE2BE42-164C-4267-9C9E-7CCC31D360F6}" presName="sibTrans" presStyleLbl="sibTrans2D1" presStyleIdx="0" presStyleCnt="2"/>
      <dgm:spPr/>
      <dgm:t>
        <a:bodyPr/>
        <a:lstStyle/>
        <a:p>
          <a:endParaRPr lang="zh-CN" altLang="en-US"/>
        </a:p>
      </dgm:t>
    </dgm:pt>
    <dgm:pt modelId="{EE20045A-AB80-4E24-8974-ECAA22EFEA66}" type="pres">
      <dgm:prSet presAssocID="{0AE2BE42-164C-4267-9C9E-7CCC31D360F6}" presName="connectorText" presStyleLbl="sibTrans2D1" presStyleIdx="0" presStyleCnt="2"/>
      <dgm:spPr/>
      <dgm:t>
        <a:bodyPr/>
        <a:lstStyle/>
        <a:p>
          <a:endParaRPr lang="zh-CN" altLang="en-US"/>
        </a:p>
      </dgm:t>
    </dgm:pt>
    <dgm:pt modelId="{1F541809-A7BD-4D43-9FDA-AE57140DC741}" type="pres">
      <dgm:prSet presAssocID="{BD9F265D-E6D4-40F5-89B4-A7A379ED28C3}" presName="node" presStyleLbl="node1" presStyleIdx="1" presStyleCnt="3">
        <dgm:presLayoutVars>
          <dgm:bulletEnabled val="1"/>
        </dgm:presLayoutVars>
      </dgm:prSet>
      <dgm:spPr/>
      <dgm:t>
        <a:bodyPr/>
        <a:lstStyle/>
        <a:p>
          <a:endParaRPr lang="zh-CN" altLang="en-US"/>
        </a:p>
      </dgm:t>
    </dgm:pt>
    <dgm:pt modelId="{8592774A-D016-48F6-B7FB-6772585A6B14}" type="pres">
      <dgm:prSet presAssocID="{0A6B0E6E-6671-480B-B5BA-869E89C6EBF9}" presName="sibTrans" presStyleLbl="sibTrans2D1" presStyleIdx="1" presStyleCnt="2"/>
      <dgm:spPr/>
      <dgm:t>
        <a:bodyPr/>
        <a:lstStyle/>
        <a:p>
          <a:endParaRPr lang="zh-CN" altLang="en-US"/>
        </a:p>
      </dgm:t>
    </dgm:pt>
    <dgm:pt modelId="{495C3C70-8E66-479C-A0BB-03ED962E66A6}" type="pres">
      <dgm:prSet presAssocID="{0A6B0E6E-6671-480B-B5BA-869E89C6EBF9}" presName="connectorText" presStyleLbl="sibTrans2D1" presStyleIdx="1" presStyleCnt="2"/>
      <dgm:spPr/>
      <dgm:t>
        <a:bodyPr/>
        <a:lstStyle/>
        <a:p>
          <a:endParaRPr lang="zh-CN" altLang="en-US"/>
        </a:p>
      </dgm:t>
    </dgm:pt>
    <dgm:pt modelId="{3B5F2334-8B12-4174-908B-3E09C9FC8B13}" type="pres">
      <dgm:prSet presAssocID="{35BC2C04-0395-444C-B2BF-00D6684DD16E}" presName="node" presStyleLbl="node1" presStyleIdx="2" presStyleCnt="3">
        <dgm:presLayoutVars>
          <dgm:bulletEnabled val="1"/>
        </dgm:presLayoutVars>
      </dgm:prSet>
      <dgm:spPr/>
      <dgm:t>
        <a:bodyPr/>
        <a:lstStyle/>
        <a:p>
          <a:endParaRPr lang="zh-CN" altLang="en-US"/>
        </a:p>
      </dgm:t>
    </dgm:pt>
  </dgm:ptLst>
  <dgm:cxnLst>
    <dgm:cxn modelId="{64025FA6-8D88-4247-830B-40AD05E63620}" srcId="{2C723736-0819-4B15-B379-B0D844D511AA}" destId="{BD9F265D-E6D4-40F5-89B4-A7A379ED28C3}" srcOrd="1" destOrd="0" parTransId="{A04D44B4-4AC3-4F03-BBC5-62D5B078A18D}" sibTransId="{0A6B0E6E-6671-480B-B5BA-869E89C6EBF9}"/>
    <dgm:cxn modelId="{2933E0E6-0B25-4BBB-BB0A-9FD32B54F3AA}" type="presOf" srcId="{BD9F265D-E6D4-40F5-89B4-A7A379ED28C3}" destId="{1F541809-A7BD-4D43-9FDA-AE57140DC741}" srcOrd="0" destOrd="0" presId="urn:microsoft.com/office/officeart/2005/8/layout/process1"/>
    <dgm:cxn modelId="{A8DFC87B-10F1-4289-A435-368FA432A77A}" type="presOf" srcId="{A736DD9B-6D7C-4EF6-A6EC-AA244F3F1AFD}" destId="{1F541809-A7BD-4D43-9FDA-AE57140DC741}" srcOrd="0" destOrd="1" presId="urn:microsoft.com/office/officeart/2005/8/layout/process1"/>
    <dgm:cxn modelId="{9D6EAF0A-EF97-467C-B242-14C36AD8F271}" srcId="{2C723736-0819-4B15-B379-B0D844D511AA}" destId="{35BC2C04-0395-444C-B2BF-00D6684DD16E}" srcOrd="2" destOrd="0" parTransId="{02304690-8F0D-4C20-98AF-6FEC737B0B0A}" sibTransId="{49DBE8B2-9942-430E-895B-CFD7FF5DF0B4}"/>
    <dgm:cxn modelId="{CE471DB7-7888-412F-BD4C-AC38701BDE4B}" srcId="{35BC2C04-0395-444C-B2BF-00D6684DD16E}" destId="{ECB27AF6-E4C0-46F2-8F58-0A19EECC3EDF}" srcOrd="0" destOrd="0" parTransId="{0A1B2317-EC72-4F10-9B67-C63F4E28560C}" sibTransId="{7F366AFE-E120-48E6-9543-474D77A6321B}"/>
    <dgm:cxn modelId="{60EA03C1-2651-437A-9A2C-123AEE1829D4}" type="presOf" srcId="{0A6B0E6E-6671-480B-B5BA-869E89C6EBF9}" destId="{8592774A-D016-48F6-B7FB-6772585A6B14}" srcOrd="0" destOrd="0" presId="urn:microsoft.com/office/officeart/2005/8/layout/process1"/>
    <dgm:cxn modelId="{29AD7F4F-605C-4610-AECD-AE2F3E2DF2F8}" srcId="{BD9F265D-E6D4-40F5-89B4-A7A379ED28C3}" destId="{A736DD9B-6D7C-4EF6-A6EC-AA244F3F1AFD}" srcOrd="0" destOrd="0" parTransId="{F6049BC0-B0CB-4C87-AD34-EE23F1AD8AF0}" sibTransId="{5B6DDEAF-4D52-462B-92CC-B54661C0F681}"/>
    <dgm:cxn modelId="{B04E4056-C817-49D1-B9BA-44647CC4457C}" type="presOf" srcId="{0A6B0E6E-6671-480B-B5BA-869E89C6EBF9}" destId="{495C3C70-8E66-479C-A0BB-03ED962E66A6}" srcOrd="1" destOrd="0" presId="urn:microsoft.com/office/officeart/2005/8/layout/process1"/>
    <dgm:cxn modelId="{2A8320C9-047D-4FA2-83D0-777BDB43847F}" type="presOf" srcId="{35BC2C04-0395-444C-B2BF-00D6684DD16E}" destId="{3B5F2334-8B12-4174-908B-3E09C9FC8B13}" srcOrd="0" destOrd="0" presId="urn:microsoft.com/office/officeart/2005/8/layout/process1"/>
    <dgm:cxn modelId="{1FF787C7-125F-4BC5-B5CB-3137721BDA87}" type="presOf" srcId="{CE122626-0C29-48ED-A2FF-5AADABB33F76}" destId="{6EB57A7A-183F-46F4-918C-C9720CF77356}" srcOrd="0" destOrd="0" presId="urn:microsoft.com/office/officeart/2005/8/layout/process1"/>
    <dgm:cxn modelId="{7AF41822-B23E-4448-99D5-26A09DA920C6}" type="presOf" srcId="{2C723736-0819-4B15-B379-B0D844D511AA}" destId="{F7A935D9-AF84-4829-9EC1-26DDC0A565E4}" srcOrd="0" destOrd="0" presId="urn:microsoft.com/office/officeart/2005/8/layout/process1"/>
    <dgm:cxn modelId="{0F3A78C8-F97B-414A-A5A4-679529D15319}" type="presOf" srcId="{ECB27AF6-E4C0-46F2-8F58-0A19EECC3EDF}" destId="{3B5F2334-8B12-4174-908B-3E09C9FC8B13}" srcOrd="0" destOrd="1" presId="urn:microsoft.com/office/officeart/2005/8/layout/process1"/>
    <dgm:cxn modelId="{20B48B66-09AF-40D1-A29F-3C7CB03AE03C}" srcId="{2C723736-0819-4B15-B379-B0D844D511AA}" destId="{CE122626-0C29-48ED-A2FF-5AADABB33F76}" srcOrd="0" destOrd="0" parTransId="{EF8583A2-91DA-4E23-803C-8CA61D974080}" sibTransId="{0AE2BE42-164C-4267-9C9E-7CCC31D360F6}"/>
    <dgm:cxn modelId="{2EDCD8FC-658B-4393-8B45-85D6D1B7F11C}" type="presOf" srcId="{0AE2BE42-164C-4267-9C9E-7CCC31D360F6}" destId="{B085B791-9C30-46BE-8F68-081EEBB3514B}" srcOrd="0" destOrd="0" presId="urn:microsoft.com/office/officeart/2005/8/layout/process1"/>
    <dgm:cxn modelId="{DF111B55-EF8A-4ADC-889E-CDEB30D89A98}" type="presOf" srcId="{92E08495-EC5D-4FCD-A5BB-CB0722789529}" destId="{6EB57A7A-183F-46F4-918C-C9720CF77356}" srcOrd="0" destOrd="1" presId="urn:microsoft.com/office/officeart/2005/8/layout/process1"/>
    <dgm:cxn modelId="{CDA8A78B-1FEA-445E-8023-155337AAF233}" srcId="{CE122626-0C29-48ED-A2FF-5AADABB33F76}" destId="{92E08495-EC5D-4FCD-A5BB-CB0722789529}" srcOrd="0" destOrd="0" parTransId="{C04C1554-1CC9-4C66-8488-ABA115AAF596}" sibTransId="{7609D325-ED7A-43A6-BF33-F775A4E8FE1A}"/>
    <dgm:cxn modelId="{5D16E77F-2592-4DA5-8F3A-4C2D550E70A9}" type="presOf" srcId="{0AE2BE42-164C-4267-9C9E-7CCC31D360F6}" destId="{EE20045A-AB80-4E24-8974-ECAA22EFEA66}" srcOrd="1" destOrd="0" presId="urn:microsoft.com/office/officeart/2005/8/layout/process1"/>
    <dgm:cxn modelId="{938B2CB6-6B1D-4D06-B79B-7156DD6F7E03}" type="presParOf" srcId="{F7A935D9-AF84-4829-9EC1-26DDC0A565E4}" destId="{6EB57A7A-183F-46F4-918C-C9720CF77356}" srcOrd="0" destOrd="0" presId="urn:microsoft.com/office/officeart/2005/8/layout/process1"/>
    <dgm:cxn modelId="{2340C077-4552-4284-9DE1-7B4F77B2C12F}" type="presParOf" srcId="{F7A935D9-AF84-4829-9EC1-26DDC0A565E4}" destId="{B085B791-9C30-46BE-8F68-081EEBB3514B}" srcOrd="1" destOrd="0" presId="urn:microsoft.com/office/officeart/2005/8/layout/process1"/>
    <dgm:cxn modelId="{528B2C87-770E-4066-8C3C-0E617634931A}" type="presParOf" srcId="{B085B791-9C30-46BE-8F68-081EEBB3514B}" destId="{EE20045A-AB80-4E24-8974-ECAA22EFEA66}" srcOrd="0" destOrd="0" presId="urn:microsoft.com/office/officeart/2005/8/layout/process1"/>
    <dgm:cxn modelId="{4E2FF65A-9B00-4845-ACAD-B6E65720E452}" type="presParOf" srcId="{F7A935D9-AF84-4829-9EC1-26DDC0A565E4}" destId="{1F541809-A7BD-4D43-9FDA-AE57140DC741}" srcOrd="2" destOrd="0" presId="urn:microsoft.com/office/officeart/2005/8/layout/process1"/>
    <dgm:cxn modelId="{DF29F0DE-875F-4BB5-A3C3-5634D9ECF251}" type="presParOf" srcId="{F7A935D9-AF84-4829-9EC1-26DDC0A565E4}" destId="{8592774A-D016-48F6-B7FB-6772585A6B14}" srcOrd="3" destOrd="0" presId="urn:microsoft.com/office/officeart/2005/8/layout/process1"/>
    <dgm:cxn modelId="{03A8201B-A634-47F0-A7EE-5FCE451C7A11}" type="presParOf" srcId="{8592774A-D016-48F6-B7FB-6772585A6B14}" destId="{495C3C70-8E66-479C-A0BB-03ED962E66A6}" srcOrd="0" destOrd="0" presId="urn:microsoft.com/office/officeart/2005/8/layout/process1"/>
    <dgm:cxn modelId="{B869764D-0AB4-44DF-9162-8EF2DF73CA03}" type="presParOf" srcId="{F7A935D9-AF84-4829-9EC1-26DDC0A565E4}" destId="{3B5F2334-8B12-4174-908B-3E09C9FC8B13}"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94B3B8D-9211-441E-89C2-55BAA936AEF3}" type="doc">
      <dgm:prSet loTypeId="urn:microsoft.com/office/officeart/2008/layout/LinedList" loCatId="hierarchy" qsTypeId="urn:microsoft.com/office/officeart/2005/8/quickstyle/simple1" qsCatId="simple" csTypeId="urn:microsoft.com/office/officeart/2005/8/colors/accent6_5" csCatId="accent6" phldr="1"/>
      <dgm:spPr/>
      <dgm:t>
        <a:bodyPr/>
        <a:lstStyle/>
        <a:p>
          <a:endParaRPr lang="zh-CN" altLang="en-US"/>
        </a:p>
      </dgm:t>
    </dgm:pt>
    <dgm:pt modelId="{69882E1F-30CE-407B-8345-0034F121FB95}">
      <dgm:prSet custT="1"/>
      <dgm:spPr>
        <a:solidFill>
          <a:srgbClr val="FFC000">
            <a:alpha val="80000"/>
          </a:srgbClr>
        </a:solidFill>
      </dgm:spPr>
      <dgm:t>
        <a:bodyPr anchor="ctr"/>
        <a:lstStyle/>
        <a:p>
          <a:pPr algn="ctr" rtl="0"/>
          <a:r>
            <a:rPr lang="en-US" sz="3600" b="1" dirty="0" smtClean="0">
              <a:solidFill>
                <a:srgbClr val="385166"/>
              </a:solidFill>
              <a:latin typeface="+mn-lt"/>
              <a:ea typeface="+mn-ea"/>
              <a:cs typeface="+mn-ea"/>
              <a:sym typeface="+mn-lt"/>
            </a:rPr>
            <a:t>SWOT</a:t>
          </a:r>
          <a:endParaRPr lang="zh-CN" sz="3600" b="1" dirty="0">
            <a:solidFill>
              <a:srgbClr val="385166"/>
            </a:solidFill>
            <a:latin typeface="+mn-lt"/>
            <a:ea typeface="+mn-ea"/>
            <a:cs typeface="+mn-ea"/>
            <a:sym typeface="+mn-lt"/>
          </a:endParaRPr>
        </a:p>
      </dgm:t>
    </dgm:pt>
    <dgm:pt modelId="{7AA72CCD-9C03-4CBC-B51D-8CE317CBE652}" type="parTrans" cxnId="{EFF16E55-422D-46A9-A2B8-7A00448B844D}">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1557F8E7-65EB-46EA-8983-2B25CD7979A8}" type="sibTrans" cxnId="{EFF16E55-422D-46A9-A2B8-7A00448B844D}">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27E5729E-04FC-4B68-B51A-6A18F6B4648E}">
      <dgm:prSet/>
      <dgm:spPr>
        <a:solidFill>
          <a:srgbClr val="FFC000">
            <a:alpha val="70000"/>
          </a:srgbClr>
        </a:solidFill>
      </dgm:spPr>
      <dgm:t>
        <a:bodyPr/>
        <a:lstStyle/>
        <a:p>
          <a:pPr algn="ctr" rtl="0"/>
          <a:r>
            <a:rPr kumimoji="1" lang="en-US" altLang="zh-CN" b="0" i="0" u="none" strike="noStrike" cap="none" normalizeH="0" baseline="0" dirty="0" smtClean="0">
              <a:ln/>
              <a:solidFill>
                <a:srgbClr val="385166"/>
              </a:solidFill>
              <a:effectLst/>
              <a:latin typeface="+mn-lt"/>
              <a:ea typeface="+mn-ea"/>
              <a:cs typeface="+mn-ea"/>
              <a:sym typeface="+mn-lt"/>
            </a:rPr>
            <a:t>WT</a:t>
          </a:r>
          <a:r>
            <a:rPr kumimoji="1" lang="zh-CN" altLang="en-US" b="0" i="0" u="none" strike="noStrike" cap="none" normalizeH="0" baseline="0" dirty="0" smtClean="0">
              <a:ln/>
              <a:solidFill>
                <a:srgbClr val="385166"/>
              </a:solidFill>
              <a:effectLst/>
              <a:latin typeface="+mn-lt"/>
              <a:ea typeface="+mn-ea"/>
              <a:cs typeface="+mn-ea"/>
              <a:sym typeface="+mn-lt"/>
            </a:rPr>
            <a:t>对策 </a:t>
          </a:r>
          <a:endParaRPr lang="zh-CN" b="0" dirty="0">
            <a:solidFill>
              <a:srgbClr val="385166"/>
            </a:solidFill>
            <a:latin typeface="+mn-lt"/>
            <a:ea typeface="+mn-ea"/>
            <a:cs typeface="+mn-ea"/>
            <a:sym typeface="+mn-lt"/>
          </a:endParaRPr>
        </a:p>
      </dgm:t>
    </dgm:pt>
    <dgm:pt modelId="{39AA1190-A841-4FFF-9DB6-55993B1034ED}" type="parTrans" cxnId="{AC2DBF39-E4BD-4ACE-ACA2-C38DB9E885CC}">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1D0FE13A-B9BC-431A-9390-905C577854E9}" type="sibTrans" cxnId="{AC2DBF39-E4BD-4ACE-ACA2-C38DB9E885CC}">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6FF13B78-1A10-4279-BCDC-F05C7CDBD03A}">
      <dgm:prSet/>
      <dgm:spPr>
        <a:solidFill>
          <a:srgbClr val="FFC000">
            <a:alpha val="70000"/>
          </a:srgbClr>
        </a:solidFill>
      </dgm:spPr>
      <dgm:t>
        <a:bodyPr/>
        <a:lstStyle/>
        <a:p>
          <a:pPr algn="ctr" rtl="0"/>
          <a:r>
            <a:rPr kumimoji="1" lang="en-US" altLang="zh-CN" b="0" i="0" u="none" strike="noStrike" cap="none" normalizeH="0" baseline="0" dirty="0" smtClean="0">
              <a:ln/>
              <a:solidFill>
                <a:srgbClr val="385166"/>
              </a:solidFill>
              <a:effectLst/>
              <a:latin typeface="+mn-lt"/>
              <a:ea typeface="+mn-ea"/>
              <a:cs typeface="+mn-ea"/>
              <a:sym typeface="+mn-lt"/>
            </a:rPr>
            <a:t>WO</a:t>
          </a:r>
          <a:r>
            <a:rPr kumimoji="1" lang="zh-CN" altLang="en-US" b="0" i="0" u="none" strike="noStrike" cap="none" normalizeH="0" baseline="0" dirty="0" smtClean="0">
              <a:ln/>
              <a:solidFill>
                <a:srgbClr val="385166"/>
              </a:solidFill>
              <a:effectLst/>
              <a:latin typeface="+mn-lt"/>
              <a:ea typeface="+mn-ea"/>
              <a:cs typeface="+mn-ea"/>
              <a:sym typeface="+mn-lt"/>
            </a:rPr>
            <a:t>对策 </a:t>
          </a:r>
          <a:endParaRPr lang="zh-CN" b="0" dirty="0">
            <a:solidFill>
              <a:srgbClr val="385166"/>
            </a:solidFill>
            <a:latin typeface="+mn-lt"/>
            <a:ea typeface="+mn-ea"/>
            <a:cs typeface="+mn-ea"/>
            <a:sym typeface="+mn-lt"/>
          </a:endParaRPr>
        </a:p>
      </dgm:t>
    </dgm:pt>
    <dgm:pt modelId="{619F7E71-455E-422D-AB4F-BBDB2E2C875D}" type="parTrans" cxnId="{F8F621AA-4492-4B3B-B43C-09ACC181AC20}">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FD5A0BB9-8FBB-4CAC-B583-D2B001B81F51}" type="sibTrans" cxnId="{F8F621AA-4492-4B3B-B43C-09ACC181AC20}">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CEDEA428-CCDC-4D24-B112-000998C6446B}">
      <dgm:prSet/>
      <dgm:spPr>
        <a:solidFill>
          <a:srgbClr val="FFC000">
            <a:alpha val="70000"/>
          </a:srgbClr>
        </a:solidFill>
      </dgm:spPr>
      <dgm:t>
        <a:bodyPr/>
        <a:lstStyle/>
        <a:p>
          <a:pPr algn="ctr" rtl="0"/>
          <a:r>
            <a:rPr kumimoji="1" lang="en-US" altLang="zh-CN" b="0" i="0" u="none" strike="noStrike" cap="none" normalizeH="0" baseline="0" dirty="0" smtClean="0">
              <a:ln/>
              <a:solidFill>
                <a:srgbClr val="385166"/>
              </a:solidFill>
              <a:effectLst/>
              <a:latin typeface="+mn-lt"/>
              <a:ea typeface="+mn-ea"/>
              <a:cs typeface="+mn-ea"/>
              <a:sym typeface="+mn-lt"/>
            </a:rPr>
            <a:t>ST</a:t>
          </a:r>
          <a:r>
            <a:rPr kumimoji="1" lang="zh-CN" altLang="en-US" b="0" i="0" u="none" strike="noStrike" cap="none" normalizeH="0" baseline="0" dirty="0" smtClean="0">
              <a:ln/>
              <a:solidFill>
                <a:srgbClr val="385166"/>
              </a:solidFill>
              <a:effectLst/>
              <a:latin typeface="+mn-lt"/>
              <a:ea typeface="+mn-ea"/>
              <a:cs typeface="+mn-ea"/>
              <a:sym typeface="+mn-lt"/>
            </a:rPr>
            <a:t>对策 </a:t>
          </a:r>
          <a:endParaRPr lang="zh-CN" b="0" dirty="0">
            <a:solidFill>
              <a:srgbClr val="385166"/>
            </a:solidFill>
            <a:latin typeface="+mn-lt"/>
            <a:ea typeface="+mn-ea"/>
            <a:cs typeface="+mn-ea"/>
            <a:sym typeface="+mn-lt"/>
          </a:endParaRPr>
        </a:p>
      </dgm:t>
    </dgm:pt>
    <dgm:pt modelId="{D87EF6DC-B875-46A0-8BA0-C8FCA7C60195}" type="parTrans" cxnId="{9240E1EB-AE33-499C-AFD6-802968FB68D4}">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39CA068A-B18C-4FF2-98B1-3BD51AE0C0A3}" type="sibTrans" cxnId="{9240E1EB-AE33-499C-AFD6-802968FB68D4}">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253CB838-C01F-4DAE-AEDA-1C9A9B662FB6}">
      <dgm:prSet/>
      <dgm:spPr>
        <a:solidFill>
          <a:srgbClr val="FFC000">
            <a:alpha val="70000"/>
          </a:srgbClr>
        </a:solidFill>
      </dgm:spPr>
      <dgm:t>
        <a:bodyPr/>
        <a:lstStyle/>
        <a:p>
          <a:pPr algn="ctr" rtl="0"/>
          <a:r>
            <a:rPr kumimoji="1" lang="en-US" altLang="zh-CN" b="0" i="0" u="none" strike="noStrike" cap="none" normalizeH="0" baseline="0" dirty="0" smtClean="0">
              <a:ln/>
              <a:solidFill>
                <a:srgbClr val="385166"/>
              </a:solidFill>
              <a:effectLst/>
              <a:latin typeface="+mn-lt"/>
              <a:ea typeface="+mn-ea"/>
              <a:cs typeface="+mn-ea"/>
              <a:sym typeface="+mn-lt"/>
            </a:rPr>
            <a:t>SO</a:t>
          </a:r>
          <a:r>
            <a:rPr kumimoji="1" lang="zh-CN" altLang="en-US" b="0" i="0" u="none" strike="noStrike" cap="none" normalizeH="0" baseline="0" dirty="0" smtClean="0">
              <a:ln/>
              <a:solidFill>
                <a:srgbClr val="385166"/>
              </a:solidFill>
              <a:effectLst/>
              <a:latin typeface="+mn-lt"/>
              <a:ea typeface="+mn-ea"/>
              <a:cs typeface="+mn-ea"/>
              <a:sym typeface="+mn-lt"/>
            </a:rPr>
            <a:t>对策 </a:t>
          </a:r>
          <a:endParaRPr lang="zh-CN" b="0" dirty="0">
            <a:solidFill>
              <a:srgbClr val="385166"/>
            </a:solidFill>
            <a:latin typeface="+mn-lt"/>
            <a:ea typeface="+mn-ea"/>
            <a:cs typeface="+mn-ea"/>
            <a:sym typeface="+mn-lt"/>
          </a:endParaRPr>
        </a:p>
      </dgm:t>
    </dgm:pt>
    <dgm:pt modelId="{E3588476-24F6-487B-B16F-388D9AFF0852}" type="parTrans" cxnId="{83909D0B-315C-405E-B857-019C7ADCFBA5}">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138AE41E-D34E-488E-999C-ED8F83BBB9B3}" type="sibTrans" cxnId="{83909D0B-315C-405E-B857-019C7ADCFBA5}">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A46007DE-8A2E-4E53-A20A-3404D97AB7E6}">
      <dgm:prSet/>
      <dgm:spPr>
        <a:solidFill>
          <a:srgbClr val="FFC000">
            <a:alpha val="50000"/>
          </a:srgbClr>
        </a:solidFill>
      </dgm:spPr>
      <dgm:t>
        <a:bodyPr anchor="ctr"/>
        <a:lstStyle/>
        <a:p>
          <a:pPr rtl="0"/>
          <a:r>
            <a:rPr kumimoji="1" lang="zh-CN" altLang="en-US" b="0" i="0" u="none" strike="noStrike" cap="none" normalizeH="0" baseline="0" dirty="0" smtClean="0">
              <a:ln/>
              <a:effectLst/>
              <a:latin typeface="+mn-lt"/>
              <a:ea typeface="+mn-ea"/>
              <a:cs typeface="+mn-ea"/>
              <a:sym typeface="+mn-lt"/>
            </a:rPr>
            <a:t>最小与最小对策，即考虑弱点因素和威胁因素，目的是努力使这些因素都趋于最小。 </a:t>
          </a:r>
          <a:endParaRPr lang="zh-CN" b="0" dirty="0">
            <a:latin typeface="+mn-lt"/>
            <a:ea typeface="+mn-ea"/>
            <a:cs typeface="+mn-ea"/>
            <a:sym typeface="+mn-lt"/>
          </a:endParaRPr>
        </a:p>
      </dgm:t>
    </dgm:pt>
    <dgm:pt modelId="{7025D8DD-7CB7-4426-8236-AEA228F040B5}" type="parTrans" cxnId="{0773D916-97F3-4460-9609-7D01D5B7AEE5}">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D5B22CC6-EF39-4F9A-B772-DAAC48BFED59}" type="sibTrans" cxnId="{0773D916-97F3-4460-9609-7D01D5B7AEE5}">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A4AFD936-3978-4A66-B9AE-9143EA062C0B}">
      <dgm:prSet/>
      <dgm:spPr>
        <a:solidFill>
          <a:srgbClr val="FFC000">
            <a:alpha val="50000"/>
          </a:srgbClr>
        </a:solidFill>
      </dgm:spPr>
      <dgm:t>
        <a:bodyPr anchor="ctr"/>
        <a:lstStyle/>
        <a:p>
          <a:pPr rtl="0"/>
          <a:r>
            <a:rPr kumimoji="1" lang="zh-CN" altLang="en-US" b="0" i="0" u="none" strike="noStrike" cap="none" normalizeH="0" baseline="0" smtClean="0">
              <a:ln/>
              <a:effectLst/>
              <a:latin typeface="+mn-lt"/>
              <a:ea typeface="+mn-ea"/>
              <a:cs typeface="+mn-ea"/>
              <a:sym typeface="+mn-lt"/>
            </a:rPr>
            <a:t>最小与最大对策，即着重考虑弱点因素和机会因素，目的是努力使弱点趋于最小，使机会趋于最大 </a:t>
          </a:r>
          <a:endParaRPr lang="zh-CN" b="0">
            <a:latin typeface="+mn-lt"/>
            <a:ea typeface="+mn-ea"/>
            <a:cs typeface="+mn-ea"/>
            <a:sym typeface="+mn-lt"/>
          </a:endParaRPr>
        </a:p>
      </dgm:t>
    </dgm:pt>
    <dgm:pt modelId="{F8191BA4-4041-4A9B-BEE6-F967C1E5E1A2}" type="parTrans" cxnId="{B22740D1-379C-43FB-9FD0-C678EC291C91}">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9DCC1D3C-32A9-4D33-B130-E392AB60B8D3}" type="sibTrans" cxnId="{B22740D1-379C-43FB-9FD0-C678EC291C91}">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8AF258B0-4F23-4186-8B0D-5EF256C0670B}">
      <dgm:prSet custT="1"/>
      <dgm:spPr>
        <a:solidFill>
          <a:srgbClr val="999999">
            <a:alpha val="30000"/>
          </a:srgbClr>
        </a:solidFill>
      </dgm:spPr>
      <dgm:t>
        <a:bodyPr anchor="ctr"/>
        <a:lstStyle/>
        <a:p>
          <a:pPr algn="ctr" rtl="0"/>
          <a:r>
            <a:rPr kumimoji="1" lang="zh-CN" altLang="en-US" sz="1800" b="1" i="0" u="none" strike="noStrike" cap="none" spc="600" normalizeH="0" baseline="0" smtClean="0">
              <a:ln/>
              <a:solidFill>
                <a:schemeClr val="bg1">
                  <a:lumMod val="50000"/>
                </a:schemeClr>
              </a:solidFill>
              <a:effectLst/>
              <a:latin typeface="+mn-lt"/>
              <a:ea typeface="+mn-ea"/>
              <a:cs typeface="+mn-ea"/>
              <a:sym typeface="+mn-lt"/>
            </a:rPr>
            <a:t>悲观 </a:t>
          </a:r>
          <a:endParaRPr lang="zh-CN" altLang="en-US" sz="1800" b="1" spc="600">
            <a:solidFill>
              <a:schemeClr val="bg1">
                <a:lumMod val="50000"/>
              </a:schemeClr>
            </a:solidFill>
            <a:latin typeface="+mn-lt"/>
            <a:ea typeface="+mn-ea"/>
            <a:cs typeface="+mn-ea"/>
            <a:sym typeface="+mn-lt"/>
          </a:endParaRPr>
        </a:p>
      </dgm:t>
    </dgm:pt>
    <dgm:pt modelId="{24AA0C52-6EA8-403D-BFD1-7E6EFE1B4EB3}" type="parTrans" cxnId="{343BB138-4AD7-41E4-B09D-01910A23EEC4}">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C9CA8BE4-34F1-44C1-B828-A903F6C526C2}" type="sibTrans" cxnId="{343BB138-4AD7-41E4-B09D-01910A23EEC4}">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C3ABEF9D-7E47-48DB-92D5-1D40B1564D74}">
      <dgm:prSet/>
      <dgm:spPr>
        <a:solidFill>
          <a:srgbClr val="FFC000">
            <a:alpha val="50000"/>
          </a:srgbClr>
        </a:solidFill>
      </dgm:spPr>
      <dgm:t>
        <a:bodyPr anchor="ctr"/>
        <a:lstStyle/>
        <a:p>
          <a:pPr rtl="0"/>
          <a:r>
            <a:rPr kumimoji="1" lang="zh-CN" altLang="en-US" b="0" i="0" u="none" strike="noStrike" cap="none" normalizeH="0" baseline="0" smtClean="0">
              <a:ln/>
              <a:effectLst/>
              <a:latin typeface="+mn-lt"/>
              <a:ea typeface="+mn-ea"/>
              <a:cs typeface="+mn-ea"/>
              <a:sym typeface="+mn-lt"/>
            </a:rPr>
            <a:t>最小与最大对策，即着重考虑优势因素和威胁因素，目的是努力使优势因素趋于最大，是威胁因素趋于最小。 </a:t>
          </a:r>
          <a:endParaRPr lang="zh-CN" b="0">
            <a:latin typeface="+mn-lt"/>
            <a:ea typeface="+mn-ea"/>
            <a:cs typeface="+mn-ea"/>
            <a:sym typeface="+mn-lt"/>
          </a:endParaRPr>
        </a:p>
      </dgm:t>
    </dgm:pt>
    <dgm:pt modelId="{6177ABA5-9225-4BAC-BDCD-B8183CCA0EDC}" type="parTrans" cxnId="{94765070-2F71-4453-9684-F1861BCECE1B}">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DF798119-301E-4A14-9D4B-07CAD8404411}" type="sibTrans" cxnId="{94765070-2F71-4453-9684-F1861BCECE1B}">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578CF527-46A4-438A-9AAA-091EA90AC1EA}">
      <dgm:prSet/>
      <dgm:spPr>
        <a:solidFill>
          <a:srgbClr val="FFC000">
            <a:alpha val="50000"/>
          </a:srgbClr>
        </a:solidFill>
      </dgm:spPr>
      <dgm:t>
        <a:bodyPr anchor="ctr"/>
        <a:lstStyle/>
        <a:p>
          <a:r>
            <a:rPr kumimoji="1" lang="zh-CN" altLang="en-US" b="0" i="0" u="none" strike="noStrike" cap="none" normalizeH="0" baseline="0" smtClean="0">
              <a:ln/>
              <a:effectLst/>
              <a:latin typeface="+mn-lt"/>
              <a:ea typeface="+mn-ea"/>
              <a:cs typeface="+mn-ea"/>
              <a:sym typeface="+mn-lt"/>
            </a:rPr>
            <a:t>最大与最大对策，即着重考虑优势因素和机会因素，目的在于努力使这两种因素都趋于最大。</a:t>
          </a:r>
          <a:endParaRPr lang="zh-CN" b="0">
            <a:latin typeface="+mn-lt"/>
            <a:ea typeface="+mn-ea"/>
            <a:cs typeface="+mn-ea"/>
            <a:sym typeface="+mn-lt"/>
          </a:endParaRPr>
        </a:p>
      </dgm:t>
    </dgm:pt>
    <dgm:pt modelId="{111C16D6-D92E-47F8-BAB4-E26772B30041}" type="parTrans" cxnId="{937E7C6C-A6EE-4117-A593-8E8138578FF3}">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A6931D77-014C-4C5C-B72F-BE77667BF9DA}" type="sibTrans" cxnId="{937E7C6C-A6EE-4117-A593-8E8138578FF3}">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30F014BE-820A-4DFA-A23F-0BA7C5A9A727}">
      <dgm:prSet custT="1"/>
      <dgm:spPr>
        <a:solidFill>
          <a:srgbClr val="999999">
            <a:alpha val="30000"/>
          </a:srgbClr>
        </a:solidFill>
      </dgm:spPr>
      <dgm:t>
        <a:bodyPr anchor="ctr"/>
        <a:lstStyle/>
        <a:p>
          <a:pPr algn="ctr"/>
          <a:r>
            <a:rPr kumimoji="1" lang="zh-CN" altLang="en-US" sz="1800" b="1" i="0" u="none" strike="noStrike" cap="none" spc="600" normalizeH="0" baseline="0" smtClean="0">
              <a:ln/>
              <a:solidFill>
                <a:schemeClr val="bg1">
                  <a:lumMod val="50000"/>
                </a:schemeClr>
              </a:solidFill>
              <a:effectLst/>
              <a:latin typeface="+mn-lt"/>
              <a:ea typeface="+mn-ea"/>
              <a:cs typeface="+mn-ea"/>
              <a:sym typeface="+mn-lt"/>
            </a:rPr>
            <a:t>苦乐参半</a:t>
          </a:r>
          <a:endParaRPr lang="zh-CN" altLang="en-US" sz="1800" b="1" spc="600">
            <a:solidFill>
              <a:schemeClr val="bg1">
                <a:lumMod val="50000"/>
              </a:schemeClr>
            </a:solidFill>
            <a:latin typeface="+mn-lt"/>
            <a:ea typeface="+mn-ea"/>
            <a:cs typeface="+mn-ea"/>
            <a:sym typeface="+mn-lt"/>
          </a:endParaRPr>
        </a:p>
      </dgm:t>
    </dgm:pt>
    <dgm:pt modelId="{F099B21C-3CC8-4107-8D4A-E4F4A3667340}" type="parTrans" cxnId="{AA9F535C-8A02-480D-9343-18A49888FA34}">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D088B883-9646-464D-87B3-374FF8181012}" type="sibTrans" cxnId="{AA9F535C-8A02-480D-9343-18A49888FA34}">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0F2C650C-8750-4CAE-9B8D-CD6648DBC129}">
      <dgm:prSet custT="1"/>
      <dgm:spPr>
        <a:solidFill>
          <a:srgbClr val="999999">
            <a:alpha val="30000"/>
          </a:srgbClr>
        </a:solidFill>
      </dgm:spPr>
      <dgm:t>
        <a:bodyPr anchor="ctr"/>
        <a:lstStyle/>
        <a:p>
          <a:pPr algn="ctr"/>
          <a:r>
            <a:rPr kumimoji="1" lang="zh-CN" altLang="en-US" sz="1800" b="1" i="0" u="none" strike="noStrike" cap="none" spc="600" normalizeH="0" baseline="0" smtClean="0">
              <a:ln/>
              <a:solidFill>
                <a:schemeClr val="bg1">
                  <a:lumMod val="50000"/>
                </a:schemeClr>
              </a:solidFill>
              <a:effectLst/>
              <a:latin typeface="+mn-lt"/>
              <a:ea typeface="+mn-ea"/>
              <a:cs typeface="+mn-ea"/>
              <a:sym typeface="+mn-lt"/>
            </a:rPr>
            <a:t>苦乐参半</a:t>
          </a:r>
          <a:endParaRPr lang="zh-CN" altLang="en-US" sz="1800" b="1" spc="600">
            <a:solidFill>
              <a:schemeClr val="bg1">
                <a:lumMod val="50000"/>
              </a:schemeClr>
            </a:solidFill>
            <a:latin typeface="+mn-lt"/>
            <a:ea typeface="+mn-ea"/>
            <a:cs typeface="+mn-ea"/>
            <a:sym typeface="+mn-lt"/>
          </a:endParaRPr>
        </a:p>
      </dgm:t>
    </dgm:pt>
    <dgm:pt modelId="{F5AE34F2-39B5-4D46-9486-1BBEB9488938}" type="parTrans" cxnId="{24C426A2-46B8-4BA7-970D-D8241B9D9046}">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0F271E1D-49A9-4EC5-AFB4-6F34800D6D94}" type="sibTrans" cxnId="{24C426A2-46B8-4BA7-970D-D8241B9D9046}">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2DDC027F-7F67-48B4-8B4F-C9AD4B167982}">
      <dgm:prSet custT="1"/>
      <dgm:spPr>
        <a:solidFill>
          <a:srgbClr val="999999">
            <a:alpha val="30000"/>
          </a:srgbClr>
        </a:solidFill>
      </dgm:spPr>
      <dgm:t>
        <a:bodyPr anchor="ctr"/>
        <a:lstStyle/>
        <a:p>
          <a:pPr algn="ctr" rtl="0"/>
          <a:r>
            <a:rPr kumimoji="1" lang="zh-CN" altLang="en-US" sz="1800" b="1" i="0" u="none" strike="noStrike" cap="none" spc="600" normalizeH="0" baseline="0" smtClean="0">
              <a:ln/>
              <a:solidFill>
                <a:schemeClr val="bg1">
                  <a:lumMod val="50000"/>
                </a:schemeClr>
              </a:solidFill>
              <a:effectLst/>
              <a:latin typeface="+mn-lt"/>
              <a:ea typeface="+mn-ea"/>
              <a:cs typeface="+mn-ea"/>
              <a:sym typeface="+mn-lt"/>
            </a:rPr>
            <a:t>理想 </a:t>
          </a:r>
          <a:endParaRPr lang="zh-CN" altLang="en-US" sz="1800" b="1" spc="600">
            <a:solidFill>
              <a:schemeClr val="bg1">
                <a:lumMod val="50000"/>
              </a:schemeClr>
            </a:solidFill>
            <a:latin typeface="+mn-lt"/>
            <a:ea typeface="+mn-ea"/>
            <a:cs typeface="+mn-ea"/>
            <a:sym typeface="+mn-lt"/>
          </a:endParaRPr>
        </a:p>
      </dgm:t>
    </dgm:pt>
    <dgm:pt modelId="{F7BE3C33-9D44-4CCE-BEF1-4DCC9DD6F0E9}" type="parTrans" cxnId="{04B17AD9-F7E0-4304-8D30-CF9A27450713}">
      <dgm:prSet/>
      <dgm:spPr>
        <a:ln>
          <a:solidFill>
            <a:srgbClr val="999999"/>
          </a:solidFill>
        </a:ln>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F8B4680D-EA17-4A5A-BBCE-875EDF124E6E}" type="sibTrans" cxnId="{04B17AD9-F7E0-4304-8D30-CF9A27450713}">
      <dgm:prSet/>
      <dgm:spPr/>
      <dgm:t>
        <a:bodyPr/>
        <a:lstStyle/>
        <a:p>
          <a:endParaRPr lang="zh-CN" altLang="en-US" b="0">
            <a:solidFill>
              <a:schemeClr val="bg1"/>
            </a:solidFill>
            <a:latin typeface="微软雅黑" panose="020B0503020204020204" pitchFamily="34" charset="-122"/>
            <a:ea typeface="微软雅黑" panose="020B0503020204020204" pitchFamily="34" charset="-122"/>
          </a:endParaRPr>
        </a:p>
      </dgm:t>
    </dgm:pt>
    <dgm:pt modelId="{22837E8A-4C9F-4D15-8727-FFFA8DC491C8}" type="pres">
      <dgm:prSet presAssocID="{694B3B8D-9211-441E-89C2-55BAA936AEF3}" presName="vert0" presStyleCnt="0">
        <dgm:presLayoutVars>
          <dgm:dir/>
          <dgm:animOne val="branch"/>
          <dgm:animLvl val="lvl"/>
        </dgm:presLayoutVars>
      </dgm:prSet>
      <dgm:spPr/>
      <dgm:t>
        <a:bodyPr/>
        <a:lstStyle/>
        <a:p>
          <a:endParaRPr lang="zh-CN" altLang="en-US"/>
        </a:p>
      </dgm:t>
    </dgm:pt>
    <dgm:pt modelId="{CEF17C43-CD71-4A06-A74A-872A9F726ED7}" type="pres">
      <dgm:prSet presAssocID="{69882E1F-30CE-407B-8345-0034F121FB95}" presName="thickLine" presStyleLbl="alignNode1" presStyleIdx="0" presStyleCnt="1"/>
      <dgm:spPr/>
    </dgm:pt>
    <dgm:pt modelId="{C7C4AFE3-9B51-44F6-B424-EB9F1B475390}" type="pres">
      <dgm:prSet presAssocID="{69882E1F-30CE-407B-8345-0034F121FB95}" presName="horz1" presStyleCnt="0"/>
      <dgm:spPr/>
    </dgm:pt>
    <dgm:pt modelId="{8E3B20B4-EDAD-4185-AB98-CFF071CB28D6}" type="pres">
      <dgm:prSet presAssocID="{69882E1F-30CE-407B-8345-0034F121FB95}" presName="tx1" presStyleLbl="revTx" presStyleIdx="0" presStyleCnt="13"/>
      <dgm:spPr/>
      <dgm:t>
        <a:bodyPr/>
        <a:lstStyle/>
        <a:p>
          <a:endParaRPr lang="zh-CN" altLang="en-US"/>
        </a:p>
      </dgm:t>
    </dgm:pt>
    <dgm:pt modelId="{A1CC04D5-8546-4646-87D7-514EF561F454}" type="pres">
      <dgm:prSet presAssocID="{69882E1F-30CE-407B-8345-0034F121FB95}" presName="vert1" presStyleCnt="0"/>
      <dgm:spPr/>
    </dgm:pt>
    <dgm:pt modelId="{1CF9174A-CB6A-4C97-AB69-8DB29B972ECF}" type="pres">
      <dgm:prSet presAssocID="{27E5729E-04FC-4B68-B51A-6A18F6B4648E}" presName="vertSpace2a" presStyleCnt="0"/>
      <dgm:spPr/>
    </dgm:pt>
    <dgm:pt modelId="{DBF04A8A-64A9-43BA-ACB3-91ED63A7EF1E}" type="pres">
      <dgm:prSet presAssocID="{27E5729E-04FC-4B68-B51A-6A18F6B4648E}" presName="horz2" presStyleCnt="0"/>
      <dgm:spPr/>
    </dgm:pt>
    <dgm:pt modelId="{CD0A1382-8EB0-4FB6-81C5-F9574FA77790}" type="pres">
      <dgm:prSet presAssocID="{27E5729E-04FC-4B68-B51A-6A18F6B4648E}" presName="horzSpace2" presStyleCnt="0"/>
      <dgm:spPr/>
    </dgm:pt>
    <dgm:pt modelId="{D744A8CC-7B05-4AB1-B68A-A6B5E501E986}" type="pres">
      <dgm:prSet presAssocID="{27E5729E-04FC-4B68-B51A-6A18F6B4648E}" presName="tx2" presStyleLbl="revTx" presStyleIdx="1" presStyleCnt="13"/>
      <dgm:spPr/>
      <dgm:t>
        <a:bodyPr/>
        <a:lstStyle/>
        <a:p>
          <a:endParaRPr lang="zh-CN" altLang="en-US"/>
        </a:p>
      </dgm:t>
    </dgm:pt>
    <dgm:pt modelId="{02652237-3655-4516-8101-1E511A001066}" type="pres">
      <dgm:prSet presAssocID="{27E5729E-04FC-4B68-B51A-6A18F6B4648E}" presName="vert2" presStyleCnt="0"/>
      <dgm:spPr/>
    </dgm:pt>
    <dgm:pt modelId="{58BF06F4-622D-4715-955F-0B5EDB939F5C}" type="pres">
      <dgm:prSet presAssocID="{A46007DE-8A2E-4E53-A20A-3404D97AB7E6}" presName="horz3" presStyleCnt="0"/>
      <dgm:spPr/>
    </dgm:pt>
    <dgm:pt modelId="{4D191BF5-9DAF-46CE-96B8-6E10E7F7B14A}" type="pres">
      <dgm:prSet presAssocID="{A46007DE-8A2E-4E53-A20A-3404D97AB7E6}" presName="horzSpace3" presStyleCnt="0"/>
      <dgm:spPr/>
    </dgm:pt>
    <dgm:pt modelId="{6838B416-64A8-43B0-8748-1A34E6BA7B34}" type="pres">
      <dgm:prSet presAssocID="{A46007DE-8A2E-4E53-A20A-3404D97AB7E6}" presName="tx3" presStyleLbl="revTx" presStyleIdx="2" presStyleCnt="13"/>
      <dgm:spPr/>
      <dgm:t>
        <a:bodyPr/>
        <a:lstStyle/>
        <a:p>
          <a:endParaRPr lang="zh-CN" altLang="en-US"/>
        </a:p>
      </dgm:t>
    </dgm:pt>
    <dgm:pt modelId="{B5FE913E-5D5C-4C7C-B419-42CC6375FE01}" type="pres">
      <dgm:prSet presAssocID="{A46007DE-8A2E-4E53-A20A-3404D97AB7E6}" presName="vert3" presStyleCnt="0"/>
      <dgm:spPr/>
    </dgm:pt>
    <dgm:pt modelId="{B9A0F1AF-E3D9-4886-8BFC-C088E07D1D2B}" type="pres">
      <dgm:prSet presAssocID="{8AF258B0-4F23-4186-8B0D-5EF256C0670B}" presName="horz4" presStyleCnt="0"/>
      <dgm:spPr/>
    </dgm:pt>
    <dgm:pt modelId="{74261CB2-63EB-4BD3-94C0-34858828EE6C}" type="pres">
      <dgm:prSet presAssocID="{8AF258B0-4F23-4186-8B0D-5EF256C0670B}" presName="horzSpace4" presStyleCnt="0"/>
      <dgm:spPr/>
    </dgm:pt>
    <dgm:pt modelId="{95890E97-FE5C-4687-8EC1-EC1F788D4118}" type="pres">
      <dgm:prSet presAssocID="{8AF258B0-4F23-4186-8B0D-5EF256C0670B}" presName="tx4" presStyleLbl="revTx" presStyleIdx="3" presStyleCnt="13">
        <dgm:presLayoutVars>
          <dgm:bulletEnabled val="1"/>
        </dgm:presLayoutVars>
      </dgm:prSet>
      <dgm:spPr/>
      <dgm:t>
        <a:bodyPr/>
        <a:lstStyle/>
        <a:p>
          <a:endParaRPr lang="zh-CN" altLang="en-US"/>
        </a:p>
      </dgm:t>
    </dgm:pt>
    <dgm:pt modelId="{873668DD-0212-479F-8EDD-450D6AC990FF}" type="pres">
      <dgm:prSet presAssocID="{27E5729E-04FC-4B68-B51A-6A18F6B4648E}" presName="thinLine2b" presStyleLbl="callout" presStyleIdx="0" presStyleCnt="4"/>
      <dgm:spPr/>
    </dgm:pt>
    <dgm:pt modelId="{D8A98579-6D17-443E-854A-81F4748F81FA}" type="pres">
      <dgm:prSet presAssocID="{27E5729E-04FC-4B68-B51A-6A18F6B4648E}" presName="vertSpace2b" presStyleCnt="0"/>
      <dgm:spPr/>
    </dgm:pt>
    <dgm:pt modelId="{20A89786-7AE0-4348-BAC4-8081D5D3A0D2}" type="pres">
      <dgm:prSet presAssocID="{6FF13B78-1A10-4279-BCDC-F05C7CDBD03A}" presName="horz2" presStyleCnt="0"/>
      <dgm:spPr/>
    </dgm:pt>
    <dgm:pt modelId="{8D7EEFFE-C333-4FD5-8B9D-28BAC091624E}" type="pres">
      <dgm:prSet presAssocID="{6FF13B78-1A10-4279-BCDC-F05C7CDBD03A}" presName="horzSpace2" presStyleCnt="0"/>
      <dgm:spPr/>
    </dgm:pt>
    <dgm:pt modelId="{9757255A-1EC3-480B-A319-26048754BD8E}" type="pres">
      <dgm:prSet presAssocID="{6FF13B78-1A10-4279-BCDC-F05C7CDBD03A}" presName="tx2" presStyleLbl="revTx" presStyleIdx="4" presStyleCnt="13"/>
      <dgm:spPr/>
      <dgm:t>
        <a:bodyPr/>
        <a:lstStyle/>
        <a:p>
          <a:endParaRPr lang="zh-CN" altLang="en-US"/>
        </a:p>
      </dgm:t>
    </dgm:pt>
    <dgm:pt modelId="{7CE9A878-6906-41BF-B3BF-0EBA2AC79009}" type="pres">
      <dgm:prSet presAssocID="{6FF13B78-1A10-4279-BCDC-F05C7CDBD03A}" presName="vert2" presStyleCnt="0"/>
      <dgm:spPr/>
    </dgm:pt>
    <dgm:pt modelId="{5D0BCEFD-964C-4325-91A0-F796C99CF38F}" type="pres">
      <dgm:prSet presAssocID="{A4AFD936-3978-4A66-B9AE-9143EA062C0B}" presName="horz3" presStyleCnt="0"/>
      <dgm:spPr/>
    </dgm:pt>
    <dgm:pt modelId="{7512DFA6-C976-4CB0-8AA3-54D7A7D51629}" type="pres">
      <dgm:prSet presAssocID="{A4AFD936-3978-4A66-B9AE-9143EA062C0B}" presName="horzSpace3" presStyleCnt="0"/>
      <dgm:spPr/>
    </dgm:pt>
    <dgm:pt modelId="{B80FB7A5-6281-4200-8784-A7EBF5E60CC8}" type="pres">
      <dgm:prSet presAssocID="{A4AFD936-3978-4A66-B9AE-9143EA062C0B}" presName="tx3" presStyleLbl="revTx" presStyleIdx="5" presStyleCnt="13"/>
      <dgm:spPr/>
      <dgm:t>
        <a:bodyPr/>
        <a:lstStyle/>
        <a:p>
          <a:endParaRPr lang="zh-CN" altLang="en-US"/>
        </a:p>
      </dgm:t>
    </dgm:pt>
    <dgm:pt modelId="{A00B7E0D-EF2C-4590-84C3-ADC7A4EF1CC3}" type="pres">
      <dgm:prSet presAssocID="{A4AFD936-3978-4A66-B9AE-9143EA062C0B}" presName="vert3" presStyleCnt="0"/>
      <dgm:spPr/>
    </dgm:pt>
    <dgm:pt modelId="{C47F14AC-55B9-43AA-B42F-4AF5D2DC9C3D}" type="pres">
      <dgm:prSet presAssocID="{30F014BE-820A-4DFA-A23F-0BA7C5A9A727}" presName="horz4" presStyleCnt="0"/>
      <dgm:spPr/>
    </dgm:pt>
    <dgm:pt modelId="{7210090F-49F4-4F7C-B13D-F04AC03485C4}" type="pres">
      <dgm:prSet presAssocID="{30F014BE-820A-4DFA-A23F-0BA7C5A9A727}" presName="horzSpace4" presStyleCnt="0"/>
      <dgm:spPr/>
    </dgm:pt>
    <dgm:pt modelId="{09207BCE-B039-427A-BF8E-7CBE6508D739}" type="pres">
      <dgm:prSet presAssocID="{30F014BE-820A-4DFA-A23F-0BA7C5A9A727}" presName="tx4" presStyleLbl="revTx" presStyleIdx="6" presStyleCnt="13">
        <dgm:presLayoutVars>
          <dgm:bulletEnabled val="1"/>
        </dgm:presLayoutVars>
      </dgm:prSet>
      <dgm:spPr/>
      <dgm:t>
        <a:bodyPr/>
        <a:lstStyle/>
        <a:p>
          <a:endParaRPr lang="zh-CN" altLang="en-US"/>
        </a:p>
      </dgm:t>
    </dgm:pt>
    <dgm:pt modelId="{0A3AD63A-B8F8-4733-B4FF-5909BB504CA6}" type="pres">
      <dgm:prSet presAssocID="{6FF13B78-1A10-4279-BCDC-F05C7CDBD03A}" presName="thinLine2b" presStyleLbl="callout" presStyleIdx="1" presStyleCnt="4"/>
      <dgm:spPr/>
    </dgm:pt>
    <dgm:pt modelId="{6A120067-1375-4D2A-B74E-F53F48C72CCE}" type="pres">
      <dgm:prSet presAssocID="{6FF13B78-1A10-4279-BCDC-F05C7CDBD03A}" presName="vertSpace2b" presStyleCnt="0"/>
      <dgm:spPr/>
    </dgm:pt>
    <dgm:pt modelId="{419C92E6-5D99-4383-B5EB-8A2E4E3FE6AC}" type="pres">
      <dgm:prSet presAssocID="{CEDEA428-CCDC-4D24-B112-000998C6446B}" presName="horz2" presStyleCnt="0"/>
      <dgm:spPr/>
    </dgm:pt>
    <dgm:pt modelId="{803DE830-97E0-43BD-B6F9-E4A5E6454E2D}" type="pres">
      <dgm:prSet presAssocID="{CEDEA428-CCDC-4D24-B112-000998C6446B}" presName="horzSpace2" presStyleCnt="0"/>
      <dgm:spPr/>
    </dgm:pt>
    <dgm:pt modelId="{F94965BE-826B-4114-99E7-C24095EBA85F}" type="pres">
      <dgm:prSet presAssocID="{CEDEA428-CCDC-4D24-B112-000998C6446B}" presName="tx2" presStyleLbl="revTx" presStyleIdx="7" presStyleCnt="13"/>
      <dgm:spPr/>
      <dgm:t>
        <a:bodyPr/>
        <a:lstStyle/>
        <a:p>
          <a:endParaRPr lang="zh-CN" altLang="en-US"/>
        </a:p>
      </dgm:t>
    </dgm:pt>
    <dgm:pt modelId="{BAEE3504-A983-470B-883D-7AC102C4541B}" type="pres">
      <dgm:prSet presAssocID="{CEDEA428-CCDC-4D24-B112-000998C6446B}" presName="vert2" presStyleCnt="0"/>
      <dgm:spPr/>
    </dgm:pt>
    <dgm:pt modelId="{103F8FC3-A107-4E42-9FDC-AB25758D14C2}" type="pres">
      <dgm:prSet presAssocID="{C3ABEF9D-7E47-48DB-92D5-1D40B1564D74}" presName="horz3" presStyleCnt="0"/>
      <dgm:spPr/>
    </dgm:pt>
    <dgm:pt modelId="{F2BBC31E-5BBA-45AF-9092-7E4BAFDE9CB4}" type="pres">
      <dgm:prSet presAssocID="{C3ABEF9D-7E47-48DB-92D5-1D40B1564D74}" presName="horzSpace3" presStyleCnt="0"/>
      <dgm:spPr/>
    </dgm:pt>
    <dgm:pt modelId="{07FEC666-76A2-4101-BFEC-9C8344944252}" type="pres">
      <dgm:prSet presAssocID="{C3ABEF9D-7E47-48DB-92D5-1D40B1564D74}" presName="tx3" presStyleLbl="revTx" presStyleIdx="8" presStyleCnt="13"/>
      <dgm:spPr/>
      <dgm:t>
        <a:bodyPr/>
        <a:lstStyle/>
        <a:p>
          <a:endParaRPr lang="zh-CN" altLang="en-US"/>
        </a:p>
      </dgm:t>
    </dgm:pt>
    <dgm:pt modelId="{624CCE35-884F-494D-8073-FD61B683EB27}" type="pres">
      <dgm:prSet presAssocID="{C3ABEF9D-7E47-48DB-92D5-1D40B1564D74}" presName="vert3" presStyleCnt="0"/>
      <dgm:spPr/>
    </dgm:pt>
    <dgm:pt modelId="{CE951D5E-5C1B-4992-BF64-82FC9BC9BBFE}" type="pres">
      <dgm:prSet presAssocID="{0F2C650C-8750-4CAE-9B8D-CD6648DBC129}" presName="horz4" presStyleCnt="0"/>
      <dgm:spPr/>
    </dgm:pt>
    <dgm:pt modelId="{0B79F5F7-9D6C-4862-95F7-12230082EAC4}" type="pres">
      <dgm:prSet presAssocID="{0F2C650C-8750-4CAE-9B8D-CD6648DBC129}" presName="horzSpace4" presStyleCnt="0"/>
      <dgm:spPr/>
    </dgm:pt>
    <dgm:pt modelId="{18F94CF7-1525-4531-A79E-E8F64664304C}" type="pres">
      <dgm:prSet presAssocID="{0F2C650C-8750-4CAE-9B8D-CD6648DBC129}" presName="tx4" presStyleLbl="revTx" presStyleIdx="9" presStyleCnt="13">
        <dgm:presLayoutVars>
          <dgm:bulletEnabled val="1"/>
        </dgm:presLayoutVars>
      </dgm:prSet>
      <dgm:spPr/>
      <dgm:t>
        <a:bodyPr/>
        <a:lstStyle/>
        <a:p>
          <a:endParaRPr lang="zh-CN" altLang="en-US"/>
        </a:p>
      </dgm:t>
    </dgm:pt>
    <dgm:pt modelId="{8D0E830E-CEE5-44FE-A0E4-B1574CCF3C53}" type="pres">
      <dgm:prSet presAssocID="{CEDEA428-CCDC-4D24-B112-000998C6446B}" presName="thinLine2b" presStyleLbl="callout" presStyleIdx="2" presStyleCnt="4"/>
      <dgm:spPr/>
    </dgm:pt>
    <dgm:pt modelId="{6587A391-47EC-48AA-B2DA-0B7008FEB7E9}" type="pres">
      <dgm:prSet presAssocID="{CEDEA428-CCDC-4D24-B112-000998C6446B}" presName="vertSpace2b" presStyleCnt="0"/>
      <dgm:spPr/>
    </dgm:pt>
    <dgm:pt modelId="{2AB6901A-1F83-4A06-BBC7-8239D1FAE692}" type="pres">
      <dgm:prSet presAssocID="{253CB838-C01F-4DAE-AEDA-1C9A9B662FB6}" presName="horz2" presStyleCnt="0"/>
      <dgm:spPr/>
    </dgm:pt>
    <dgm:pt modelId="{7D25E147-E305-48E4-A0D4-8778D508C002}" type="pres">
      <dgm:prSet presAssocID="{253CB838-C01F-4DAE-AEDA-1C9A9B662FB6}" presName="horzSpace2" presStyleCnt="0"/>
      <dgm:spPr/>
    </dgm:pt>
    <dgm:pt modelId="{D33CFD41-509D-480D-A8A5-4EADA5ACE7D2}" type="pres">
      <dgm:prSet presAssocID="{253CB838-C01F-4DAE-AEDA-1C9A9B662FB6}" presName="tx2" presStyleLbl="revTx" presStyleIdx="10" presStyleCnt="13"/>
      <dgm:spPr/>
      <dgm:t>
        <a:bodyPr/>
        <a:lstStyle/>
        <a:p>
          <a:endParaRPr lang="zh-CN" altLang="en-US"/>
        </a:p>
      </dgm:t>
    </dgm:pt>
    <dgm:pt modelId="{4215AA8D-C910-4017-8D3B-75D17BC5C34C}" type="pres">
      <dgm:prSet presAssocID="{253CB838-C01F-4DAE-AEDA-1C9A9B662FB6}" presName="vert2" presStyleCnt="0"/>
      <dgm:spPr/>
    </dgm:pt>
    <dgm:pt modelId="{DE45AE44-CC7C-4E41-B628-02F17D59E6B1}" type="pres">
      <dgm:prSet presAssocID="{578CF527-46A4-438A-9AAA-091EA90AC1EA}" presName="horz3" presStyleCnt="0"/>
      <dgm:spPr/>
    </dgm:pt>
    <dgm:pt modelId="{014C6F9F-C46C-482D-B18B-0387577578B7}" type="pres">
      <dgm:prSet presAssocID="{578CF527-46A4-438A-9AAA-091EA90AC1EA}" presName="horzSpace3" presStyleCnt="0"/>
      <dgm:spPr/>
    </dgm:pt>
    <dgm:pt modelId="{D202E53F-356F-4ABF-8A02-C5710CF8B83A}" type="pres">
      <dgm:prSet presAssocID="{578CF527-46A4-438A-9AAA-091EA90AC1EA}" presName="tx3" presStyleLbl="revTx" presStyleIdx="11" presStyleCnt="13"/>
      <dgm:spPr/>
      <dgm:t>
        <a:bodyPr/>
        <a:lstStyle/>
        <a:p>
          <a:endParaRPr lang="zh-CN" altLang="en-US"/>
        </a:p>
      </dgm:t>
    </dgm:pt>
    <dgm:pt modelId="{220C4095-4D3C-42F8-964D-D530706622B5}" type="pres">
      <dgm:prSet presAssocID="{578CF527-46A4-438A-9AAA-091EA90AC1EA}" presName="vert3" presStyleCnt="0"/>
      <dgm:spPr/>
    </dgm:pt>
    <dgm:pt modelId="{DCC50205-8157-4B59-95C8-FFD26CF820FA}" type="pres">
      <dgm:prSet presAssocID="{2DDC027F-7F67-48B4-8B4F-C9AD4B167982}" presName="horz4" presStyleCnt="0"/>
      <dgm:spPr/>
    </dgm:pt>
    <dgm:pt modelId="{6465A852-E31F-418A-A280-A9D04AC41CAD}" type="pres">
      <dgm:prSet presAssocID="{2DDC027F-7F67-48B4-8B4F-C9AD4B167982}" presName="horzSpace4" presStyleCnt="0"/>
      <dgm:spPr/>
    </dgm:pt>
    <dgm:pt modelId="{57BB6C4B-5EE2-4923-AC8B-FAFA83E65D3F}" type="pres">
      <dgm:prSet presAssocID="{2DDC027F-7F67-48B4-8B4F-C9AD4B167982}" presName="tx4" presStyleLbl="revTx" presStyleIdx="12" presStyleCnt="13">
        <dgm:presLayoutVars>
          <dgm:bulletEnabled val="1"/>
        </dgm:presLayoutVars>
      </dgm:prSet>
      <dgm:spPr/>
      <dgm:t>
        <a:bodyPr/>
        <a:lstStyle/>
        <a:p>
          <a:endParaRPr lang="zh-CN" altLang="en-US"/>
        </a:p>
      </dgm:t>
    </dgm:pt>
    <dgm:pt modelId="{39C0634C-F247-4350-BAAE-92B7416359CA}" type="pres">
      <dgm:prSet presAssocID="{253CB838-C01F-4DAE-AEDA-1C9A9B662FB6}" presName="thinLine2b" presStyleLbl="callout" presStyleIdx="3" presStyleCnt="4"/>
      <dgm:spPr/>
    </dgm:pt>
    <dgm:pt modelId="{02210B99-56A2-42E8-B1F6-22A6C8606B0F}" type="pres">
      <dgm:prSet presAssocID="{253CB838-C01F-4DAE-AEDA-1C9A9B662FB6}" presName="vertSpace2b" presStyleCnt="0"/>
      <dgm:spPr/>
    </dgm:pt>
  </dgm:ptLst>
  <dgm:cxnLst>
    <dgm:cxn modelId="{27E50EEC-2E86-4A5F-B702-BAE0AF71E401}" type="presOf" srcId="{A46007DE-8A2E-4E53-A20A-3404D97AB7E6}" destId="{6838B416-64A8-43B0-8748-1A34E6BA7B34}" srcOrd="0" destOrd="0" presId="urn:microsoft.com/office/officeart/2008/layout/LinedList"/>
    <dgm:cxn modelId="{343BB138-4AD7-41E4-B09D-01910A23EEC4}" srcId="{A46007DE-8A2E-4E53-A20A-3404D97AB7E6}" destId="{8AF258B0-4F23-4186-8B0D-5EF256C0670B}" srcOrd="0" destOrd="0" parTransId="{24AA0C52-6EA8-403D-BFD1-7E6EFE1B4EB3}" sibTransId="{C9CA8BE4-34F1-44C1-B828-A903F6C526C2}"/>
    <dgm:cxn modelId="{F8F621AA-4492-4B3B-B43C-09ACC181AC20}" srcId="{69882E1F-30CE-407B-8345-0034F121FB95}" destId="{6FF13B78-1A10-4279-BCDC-F05C7CDBD03A}" srcOrd="1" destOrd="0" parTransId="{619F7E71-455E-422D-AB4F-BBDB2E2C875D}" sibTransId="{FD5A0BB9-8FBB-4CAC-B583-D2B001B81F51}"/>
    <dgm:cxn modelId="{AC2DBF39-E4BD-4ACE-ACA2-C38DB9E885CC}" srcId="{69882E1F-30CE-407B-8345-0034F121FB95}" destId="{27E5729E-04FC-4B68-B51A-6A18F6B4648E}" srcOrd="0" destOrd="0" parTransId="{39AA1190-A841-4FFF-9DB6-55993B1034ED}" sibTransId="{1D0FE13A-B9BC-431A-9390-905C577854E9}"/>
    <dgm:cxn modelId="{B5A6E075-3D02-4D9C-96C8-15E46D9189DD}" type="presOf" srcId="{69882E1F-30CE-407B-8345-0034F121FB95}" destId="{8E3B20B4-EDAD-4185-AB98-CFF071CB28D6}" srcOrd="0" destOrd="0" presId="urn:microsoft.com/office/officeart/2008/layout/LinedList"/>
    <dgm:cxn modelId="{F402356D-5B36-43F3-8B2F-1767A2776E1A}" type="presOf" srcId="{8AF258B0-4F23-4186-8B0D-5EF256C0670B}" destId="{95890E97-FE5C-4687-8EC1-EC1F788D4118}" srcOrd="0" destOrd="0" presId="urn:microsoft.com/office/officeart/2008/layout/LinedList"/>
    <dgm:cxn modelId="{0773D916-97F3-4460-9609-7D01D5B7AEE5}" srcId="{27E5729E-04FC-4B68-B51A-6A18F6B4648E}" destId="{A46007DE-8A2E-4E53-A20A-3404D97AB7E6}" srcOrd="0" destOrd="0" parTransId="{7025D8DD-7CB7-4426-8236-AEA228F040B5}" sibTransId="{D5B22CC6-EF39-4F9A-B772-DAAC48BFED59}"/>
    <dgm:cxn modelId="{258D4817-5D05-47B2-BAE1-665FB0770AC8}" type="presOf" srcId="{578CF527-46A4-438A-9AAA-091EA90AC1EA}" destId="{D202E53F-356F-4ABF-8A02-C5710CF8B83A}" srcOrd="0" destOrd="0" presId="urn:microsoft.com/office/officeart/2008/layout/LinedList"/>
    <dgm:cxn modelId="{B22740D1-379C-43FB-9FD0-C678EC291C91}" srcId="{6FF13B78-1A10-4279-BCDC-F05C7CDBD03A}" destId="{A4AFD936-3978-4A66-B9AE-9143EA062C0B}" srcOrd="0" destOrd="0" parTransId="{F8191BA4-4041-4A9B-BEE6-F967C1E5E1A2}" sibTransId="{9DCC1D3C-32A9-4D33-B130-E392AB60B8D3}"/>
    <dgm:cxn modelId="{5E25BE07-E99A-49C7-942B-27B03CF44633}" type="presOf" srcId="{0F2C650C-8750-4CAE-9B8D-CD6648DBC129}" destId="{18F94CF7-1525-4531-A79E-E8F64664304C}" srcOrd="0" destOrd="0" presId="urn:microsoft.com/office/officeart/2008/layout/LinedList"/>
    <dgm:cxn modelId="{DC7152B8-B9A7-4DAF-9C01-430926A70E21}" type="presOf" srcId="{253CB838-C01F-4DAE-AEDA-1C9A9B662FB6}" destId="{D33CFD41-509D-480D-A8A5-4EADA5ACE7D2}" srcOrd="0" destOrd="0" presId="urn:microsoft.com/office/officeart/2008/layout/LinedList"/>
    <dgm:cxn modelId="{4AB5945A-EAB4-4EB2-B97E-DA35FD41B91C}" type="presOf" srcId="{27E5729E-04FC-4B68-B51A-6A18F6B4648E}" destId="{D744A8CC-7B05-4AB1-B68A-A6B5E501E986}" srcOrd="0" destOrd="0" presId="urn:microsoft.com/office/officeart/2008/layout/LinedList"/>
    <dgm:cxn modelId="{937E7C6C-A6EE-4117-A593-8E8138578FF3}" srcId="{253CB838-C01F-4DAE-AEDA-1C9A9B662FB6}" destId="{578CF527-46A4-438A-9AAA-091EA90AC1EA}" srcOrd="0" destOrd="0" parTransId="{111C16D6-D92E-47F8-BAB4-E26772B30041}" sibTransId="{A6931D77-014C-4C5C-B72F-BE77667BF9DA}"/>
    <dgm:cxn modelId="{EFF16E55-422D-46A9-A2B8-7A00448B844D}" srcId="{694B3B8D-9211-441E-89C2-55BAA936AEF3}" destId="{69882E1F-30CE-407B-8345-0034F121FB95}" srcOrd="0" destOrd="0" parTransId="{7AA72CCD-9C03-4CBC-B51D-8CE317CBE652}" sibTransId="{1557F8E7-65EB-46EA-8983-2B25CD7979A8}"/>
    <dgm:cxn modelId="{EA63A957-79CB-4552-9B4A-9D0E7C50F4C5}" type="presOf" srcId="{694B3B8D-9211-441E-89C2-55BAA936AEF3}" destId="{22837E8A-4C9F-4D15-8727-FFFA8DC491C8}" srcOrd="0" destOrd="0" presId="urn:microsoft.com/office/officeart/2008/layout/LinedList"/>
    <dgm:cxn modelId="{24C426A2-46B8-4BA7-970D-D8241B9D9046}" srcId="{C3ABEF9D-7E47-48DB-92D5-1D40B1564D74}" destId="{0F2C650C-8750-4CAE-9B8D-CD6648DBC129}" srcOrd="0" destOrd="0" parTransId="{F5AE34F2-39B5-4D46-9486-1BBEB9488938}" sibTransId="{0F271E1D-49A9-4EC5-AFB4-6F34800D6D94}"/>
    <dgm:cxn modelId="{83909D0B-315C-405E-B857-019C7ADCFBA5}" srcId="{69882E1F-30CE-407B-8345-0034F121FB95}" destId="{253CB838-C01F-4DAE-AEDA-1C9A9B662FB6}" srcOrd="3" destOrd="0" parTransId="{E3588476-24F6-487B-B16F-388D9AFF0852}" sibTransId="{138AE41E-D34E-488E-999C-ED8F83BBB9B3}"/>
    <dgm:cxn modelId="{04B17AD9-F7E0-4304-8D30-CF9A27450713}" srcId="{578CF527-46A4-438A-9AAA-091EA90AC1EA}" destId="{2DDC027F-7F67-48B4-8B4F-C9AD4B167982}" srcOrd="0" destOrd="0" parTransId="{F7BE3C33-9D44-4CCE-BEF1-4DCC9DD6F0E9}" sibTransId="{F8B4680D-EA17-4A5A-BBCE-875EDF124E6E}"/>
    <dgm:cxn modelId="{CED4A863-3DAB-4A92-99AB-2F5EE05A4B5E}" type="presOf" srcId="{A4AFD936-3978-4A66-B9AE-9143EA062C0B}" destId="{B80FB7A5-6281-4200-8784-A7EBF5E60CC8}" srcOrd="0" destOrd="0" presId="urn:microsoft.com/office/officeart/2008/layout/LinedList"/>
    <dgm:cxn modelId="{AA9F535C-8A02-480D-9343-18A49888FA34}" srcId="{A4AFD936-3978-4A66-B9AE-9143EA062C0B}" destId="{30F014BE-820A-4DFA-A23F-0BA7C5A9A727}" srcOrd="0" destOrd="0" parTransId="{F099B21C-3CC8-4107-8D4A-E4F4A3667340}" sibTransId="{D088B883-9646-464D-87B3-374FF8181012}"/>
    <dgm:cxn modelId="{9240E1EB-AE33-499C-AFD6-802968FB68D4}" srcId="{69882E1F-30CE-407B-8345-0034F121FB95}" destId="{CEDEA428-CCDC-4D24-B112-000998C6446B}" srcOrd="2" destOrd="0" parTransId="{D87EF6DC-B875-46A0-8BA0-C8FCA7C60195}" sibTransId="{39CA068A-B18C-4FF2-98B1-3BD51AE0C0A3}"/>
    <dgm:cxn modelId="{94765070-2F71-4453-9684-F1861BCECE1B}" srcId="{CEDEA428-CCDC-4D24-B112-000998C6446B}" destId="{C3ABEF9D-7E47-48DB-92D5-1D40B1564D74}" srcOrd="0" destOrd="0" parTransId="{6177ABA5-9225-4BAC-BDCD-B8183CCA0EDC}" sibTransId="{DF798119-301E-4A14-9D4B-07CAD8404411}"/>
    <dgm:cxn modelId="{DAB336C9-B664-4B5D-9B11-FC29D357FC42}" type="presOf" srcId="{C3ABEF9D-7E47-48DB-92D5-1D40B1564D74}" destId="{07FEC666-76A2-4101-BFEC-9C8344944252}" srcOrd="0" destOrd="0" presId="urn:microsoft.com/office/officeart/2008/layout/LinedList"/>
    <dgm:cxn modelId="{8656E56C-1DE9-49E9-AFC5-88CB96359B6F}" type="presOf" srcId="{2DDC027F-7F67-48B4-8B4F-C9AD4B167982}" destId="{57BB6C4B-5EE2-4923-AC8B-FAFA83E65D3F}" srcOrd="0" destOrd="0" presId="urn:microsoft.com/office/officeart/2008/layout/LinedList"/>
    <dgm:cxn modelId="{F532E922-B09C-4A87-9AB3-F1487D12B220}" type="presOf" srcId="{6FF13B78-1A10-4279-BCDC-F05C7CDBD03A}" destId="{9757255A-1EC3-480B-A319-26048754BD8E}" srcOrd="0" destOrd="0" presId="urn:microsoft.com/office/officeart/2008/layout/LinedList"/>
    <dgm:cxn modelId="{2BF2873F-3BE3-4BBC-8D59-13E29CE9CED8}" type="presOf" srcId="{30F014BE-820A-4DFA-A23F-0BA7C5A9A727}" destId="{09207BCE-B039-427A-BF8E-7CBE6508D739}" srcOrd="0" destOrd="0" presId="urn:microsoft.com/office/officeart/2008/layout/LinedList"/>
    <dgm:cxn modelId="{1D8A03BE-E5C9-4122-A3B7-4F388E2D1168}" type="presOf" srcId="{CEDEA428-CCDC-4D24-B112-000998C6446B}" destId="{F94965BE-826B-4114-99E7-C24095EBA85F}" srcOrd="0" destOrd="0" presId="urn:microsoft.com/office/officeart/2008/layout/LinedList"/>
    <dgm:cxn modelId="{78A0497E-DB34-4EB4-A5BC-8B3B1DCD0FFB}" type="presParOf" srcId="{22837E8A-4C9F-4D15-8727-FFFA8DC491C8}" destId="{CEF17C43-CD71-4A06-A74A-872A9F726ED7}" srcOrd="0" destOrd="0" presId="urn:microsoft.com/office/officeart/2008/layout/LinedList"/>
    <dgm:cxn modelId="{740B6EB2-E381-41A5-9192-CAB0F7E8F4A8}" type="presParOf" srcId="{22837E8A-4C9F-4D15-8727-FFFA8DC491C8}" destId="{C7C4AFE3-9B51-44F6-B424-EB9F1B475390}" srcOrd="1" destOrd="0" presId="urn:microsoft.com/office/officeart/2008/layout/LinedList"/>
    <dgm:cxn modelId="{4D7285C1-B6AA-4A2E-AAD7-8757B080E71D}" type="presParOf" srcId="{C7C4AFE3-9B51-44F6-B424-EB9F1B475390}" destId="{8E3B20B4-EDAD-4185-AB98-CFF071CB28D6}" srcOrd="0" destOrd="0" presId="urn:microsoft.com/office/officeart/2008/layout/LinedList"/>
    <dgm:cxn modelId="{59B68E29-342C-4699-B1C9-5121C379CC4B}" type="presParOf" srcId="{C7C4AFE3-9B51-44F6-B424-EB9F1B475390}" destId="{A1CC04D5-8546-4646-87D7-514EF561F454}" srcOrd="1" destOrd="0" presId="urn:microsoft.com/office/officeart/2008/layout/LinedList"/>
    <dgm:cxn modelId="{CF24A453-FABC-44E9-927D-1D23EDD047B6}" type="presParOf" srcId="{A1CC04D5-8546-4646-87D7-514EF561F454}" destId="{1CF9174A-CB6A-4C97-AB69-8DB29B972ECF}" srcOrd="0" destOrd="0" presId="urn:microsoft.com/office/officeart/2008/layout/LinedList"/>
    <dgm:cxn modelId="{C4FCB1FA-F1F2-4B2F-9D65-8C13876D2FC3}" type="presParOf" srcId="{A1CC04D5-8546-4646-87D7-514EF561F454}" destId="{DBF04A8A-64A9-43BA-ACB3-91ED63A7EF1E}" srcOrd="1" destOrd="0" presId="urn:microsoft.com/office/officeart/2008/layout/LinedList"/>
    <dgm:cxn modelId="{4EF44633-77FA-4972-96B4-4EB1D40F5F3E}" type="presParOf" srcId="{DBF04A8A-64A9-43BA-ACB3-91ED63A7EF1E}" destId="{CD0A1382-8EB0-4FB6-81C5-F9574FA77790}" srcOrd="0" destOrd="0" presId="urn:microsoft.com/office/officeart/2008/layout/LinedList"/>
    <dgm:cxn modelId="{741F4CCE-0A86-440F-BB6F-99ED78A55581}" type="presParOf" srcId="{DBF04A8A-64A9-43BA-ACB3-91ED63A7EF1E}" destId="{D744A8CC-7B05-4AB1-B68A-A6B5E501E986}" srcOrd="1" destOrd="0" presId="urn:microsoft.com/office/officeart/2008/layout/LinedList"/>
    <dgm:cxn modelId="{0F9D79D0-8561-49F9-B6AF-E110324E427D}" type="presParOf" srcId="{DBF04A8A-64A9-43BA-ACB3-91ED63A7EF1E}" destId="{02652237-3655-4516-8101-1E511A001066}" srcOrd="2" destOrd="0" presId="urn:microsoft.com/office/officeart/2008/layout/LinedList"/>
    <dgm:cxn modelId="{79A21296-34C7-4A57-93E2-46576681E807}" type="presParOf" srcId="{02652237-3655-4516-8101-1E511A001066}" destId="{58BF06F4-622D-4715-955F-0B5EDB939F5C}" srcOrd="0" destOrd="0" presId="urn:microsoft.com/office/officeart/2008/layout/LinedList"/>
    <dgm:cxn modelId="{98AAE45B-5B96-4F20-9FFB-06F4DD53CCBF}" type="presParOf" srcId="{58BF06F4-622D-4715-955F-0B5EDB939F5C}" destId="{4D191BF5-9DAF-46CE-96B8-6E10E7F7B14A}" srcOrd="0" destOrd="0" presId="urn:microsoft.com/office/officeart/2008/layout/LinedList"/>
    <dgm:cxn modelId="{1F8D0F7B-D4EC-4A1A-9609-9A6345C672DB}" type="presParOf" srcId="{58BF06F4-622D-4715-955F-0B5EDB939F5C}" destId="{6838B416-64A8-43B0-8748-1A34E6BA7B34}" srcOrd="1" destOrd="0" presId="urn:microsoft.com/office/officeart/2008/layout/LinedList"/>
    <dgm:cxn modelId="{B5FEEC82-C90D-4AF1-9997-3D2895441B4A}" type="presParOf" srcId="{58BF06F4-622D-4715-955F-0B5EDB939F5C}" destId="{B5FE913E-5D5C-4C7C-B419-42CC6375FE01}" srcOrd="2" destOrd="0" presId="urn:microsoft.com/office/officeart/2008/layout/LinedList"/>
    <dgm:cxn modelId="{04EC5FBF-9C08-463E-A56F-28F53B08C4EC}" type="presParOf" srcId="{B5FE913E-5D5C-4C7C-B419-42CC6375FE01}" destId="{B9A0F1AF-E3D9-4886-8BFC-C088E07D1D2B}" srcOrd="0" destOrd="0" presId="urn:microsoft.com/office/officeart/2008/layout/LinedList"/>
    <dgm:cxn modelId="{257F4E45-E104-4790-9EDF-613502EB9739}" type="presParOf" srcId="{B9A0F1AF-E3D9-4886-8BFC-C088E07D1D2B}" destId="{74261CB2-63EB-4BD3-94C0-34858828EE6C}" srcOrd="0" destOrd="0" presId="urn:microsoft.com/office/officeart/2008/layout/LinedList"/>
    <dgm:cxn modelId="{A41B72CD-7EC3-4F6B-909C-374B736754B4}" type="presParOf" srcId="{B9A0F1AF-E3D9-4886-8BFC-C088E07D1D2B}" destId="{95890E97-FE5C-4687-8EC1-EC1F788D4118}" srcOrd="1" destOrd="0" presId="urn:microsoft.com/office/officeart/2008/layout/LinedList"/>
    <dgm:cxn modelId="{245D2AE0-9314-4680-BE11-4720A4FD77BC}" type="presParOf" srcId="{A1CC04D5-8546-4646-87D7-514EF561F454}" destId="{873668DD-0212-479F-8EDD-450D6AC990FF}" srcOrd="2" destOrd="0" presId="urn:microsoft.com/office/officeart/2008/layout/LinedList"/>
    <dgm:cxn modelId="{F33AB189-4166-4847-B3EC-92A140506325}" type="presParOf" srcId="{A1CC04D5-8546-4646-87D7-514EF561F454}" destId="{D8A98579-6D17-443E-854A-81F4748F81FA}" srcOrd="3" destOrd="0" presId="urn:microsoft.com/office/officeart/2008/layout/LinedList"/>
    <dgm:cxn modelId="{E3ED8C22-C0A0-48A4-8B85-05C78438C1ED}" type="presParOf" srcId="{A1CC04D5-8546-4646-87D7-514EF561F454}" destId="{20A89786-7AE0-4348-BAC4-8081D5D3A0D2}" srcOrd="4" destOrd="0" presId="urn:microsoft.com/office/officeart/2008/layout/LinedList"/>
    <dgm:cxn modelId="{92EEC054-692E-4F1C-B154-51DE205F407E}" type="presParOf" srcId="{20A89786-7AE0-4348-BAC4-8081D5D3A0D2}" destId="{8D7EEFFE-C333-4FD5-8B9D-28BAC091624E}" srcOrd="0" destOrd="0" presId="urn:microsoft.com/office/officeart/2008/layout/LinedList"/>
    <dgm:cxn modelId="{257C6CB1-0BCF-4082-BA6F-A488FA4B43AF}" type="presParOf" srcId="{20A89786-7AE0-4348-BAC4-8081D5D3A0D2}" destId="{9757255A-1EC3-480B-A319-26048754BD8E}" srcOrd="1" destOrd="0" presId="urn:microsoft.com/office/officeart/2008/layout/LinedList"/>
    <dgm:cxn modelId="{C661D872-E8DD-463E-B375-92A2877BD4F2}" type="presParOf" srcId="{20A89786-7AE0-4348-BAC4-8081D5D3A0D2}" destId="{7CE9A878-6906-41BF-B3BF-0EBA2AC79009}" srcOrd="2" destOrd="0" presId="urn:microsoft.com/office/officeart/2008/layout/LinedList"/>
    <dgm:cxn modelId="{AFA8DE64-53E4-476F-817E-2D5EFE663D88}" type="presParOf" srcId="{7CE9A878-6906-41BF-B3BF-0EBA2AC79009}" destId="{5D0BCEFD-964C-4325-91A0-F796C99CF38F}" srcOrd="0" destOrd="0" presId="urn:microsoft.com/office/officeart/2008/layout/LinedList"/>
    <dgm:cxn modelId="{53FDB750-1C59-439B-9F8B-4F14422A4B0C}" type="presParOf" srcId="{5D0BCEFD-964C-4325-91A0-F796C99CF38F}" destId="{7512DFA6-C976-4CB0-8AA3-54D7A7D51629}" srcOrd="0" destOrd="0" presId="urn:microsoft.com/office/officeart/2008/layout/LinedList"/>
    <dgm:cxn modelId="{24DD1C7F-D798-4901-B00D-616F996A49ED}" type="presParOf" srcId="{5D0BCEFD-964C-4325-91A0-F796C99CF38F}" destId="{B80FB7A5-6281-4200-8784-A7EBF5E60CC8}" srcOrd="1" destOrd="0" presId="urn:microsoft.com/office/officeart/2008/layout/LinedList"/>
    <dgm:cxn modelId="{565DB67C-C66B-4482-932C-1C2049DC84E6}" type="presParOf" srcId="{5D0BCEFD-964C-4325-91A0-F796C99CF38F}" destId="{A00B7E0D-EF2C-4590-84C3-ADC7A4EF1CC3}" srcOrd="2" destOrd="0" presId="urn:microsoft.com/office/officeart/2008/layout/LinedList"/>
    <dgm:cxn modelId="{C0C77DD3-0C02-4B8D-BC31-67E53E10E25B}" type="presParOf" srcId="{A00B7E0D-EF2C-4590-84C3-ADC7A4EF1CC3}" destId="{C47F14AC-55B9-43AA-B42F-4AF5D2DC9C3D}" srcOrd="0" destOrd="0" presId="urn:microsoft.com/office/officeart/2008/layout/LinedList"/>
    <dgm:cxn modelId="{09A56F6D-3AE3-42EB-920F-5A54EFE638F2}" type="presParOf" srcId="{C47F14AC-55B9-43AA-B42F-4AF5D2DC9C3D}" destId="{7210090F-49F4-4F7C-B13D-F04AC03485C4}" srcOrd="0" destOrd="0" presId="urn:microsoft.com/office/officeart/2008/layout/LinedList"/>
    <dgm:cxn modelId="{7CB96BA2-FF0D-4829-85F0-6B3CC94288E6}" type="presParOf" srcId="{C47F14AC-55B9-43AA-B42F-4AF5D2DC9C3D}" destId="{09207BCE-B039-427A-BF8E-7CBE6508D739}" srcOrd="1" destOrd="0" presId="urn:microsoft.com/office/officeart/2008/layout/LinedList"/>
    <dgm:cxn modelId="{414007F6-53ED-4421-9900-B637FC5D496B}" type="presParOf" srcId="{A1CC04D5-8546-4646-87D7-514EF561F454}" destId="{0A3AD63A-B8F8-4733-B4FF-5909BB504CA6}" srcOrd="5" destOrd="0" presId="urn:microsoft.com/office/officeart/2008/layout/LinedList"/>
    <dgm:cxn modelId="{994F124D-2380-4EF2-ABF4-ECE158D3AF47}" type="presParOf" srcId="{A1CC04D5-8546-4646-87D7-514EF561F454}" destId="{6A120067-1375-4D2A-B74E-F53F48C72CCE}" srcOrd="6" destOrd="0" presId="urn:microsoft.com/office/officeart/2008/layout/LinedList"/>
    <dgm:cxn modelId="{3A60A2BF-60EB-4476-AB80-356899C53C1D}" type="presParOf" srcId="{A1CC04D5-8546-4646-87D7-514EF561F454}" destId="{419C92E6-5D99-4383-B5EB-8A2E4E3FE6AC}" srcOrd="7" destOrd="0" presId="urn:microsoft.com/office/officeart/2008/layout/LinedList"/>
    <dgm:cxn modelId="{BD6ED1CC-3D1F-492A-A902-521E9A4C1D68}" type="presParOf" srcId="{419C92E6-5D99-4383-B5EB-8A2E4E3FE6AC}" destId="{803DE830-97E0-43BD-B6F9-E4A5E6454E2D}" srcOrd="0" destOrd="0" presId="urn:microsoft.com/office/officeart/2008/layout/LinedList"/>
    <dgm:cxn modelId="{C64040DA-F2F2-414A-B0C5-83284EF65B3A}" type="presParOf" srcId="{419C92E6-5D99-4383-B5EB-8A2E4E3FE6AC}" destId="{F94965BE-826B-4114-99E7-C24095EBA85F}" srcOrd="1" destOrd="0" presId="urn:microsoft.com/office/officeart/2008/layout/LinedList"/>
    <dgm:cxn modelId="{E9AC7218-907B-4BF4-AB0B-B2A44CE42E16}" type="presParOf" srcId="{419C92E6-5D99-4383-B5EB-8A2E4E3FE6AC}" destId="{BAEE3504-A983-470B-883D-7AC102C4541B}" srcOrd="2" destOrd="0" presId="urn:microsoft.com/office/officeart/2008/layout/LinedList"/>
    <dgm:cxn modelId="{78C06FC8-9FFE-4780-A22B-0896ABCAF207}" type="presParOf" srcId="{BAEE3504-A983-470B-883D-7AC102C4541B}" destId="{103F8FC3-A107-4E42-9FDC-AB25758D14C2}" srcOrd="0" destOrd="0" presId="urn:microsoft.com/office/officeart/2008/layout/LinedList"/>
    <dgm:cxn modelId="{2E3C3895-814F-4D6B-A9CE-D4A770263312}" type="presParOf" srcId="{103F8FC3-A107-4E42-9FDC-AB25758D14C2}" destId="{F2BBC31E-5BBA-45AF-9092-7E4BAFDE9CB4}" srcOrd="0" destOrd="0" presId="urn:microsoft.com/office/officeart/2008/layout/LinedList"/>
    <dgm:cxn modelId="{758848DB-702C-453E-A521-0941027F3CAC}" type="presParOf" srcId="{103F8FC3-A107-4E42-9FDC-AB25758D14C2}" destId="{07FEC666-76A2-4101-BFEC-9C8344944252}" srcOrd="1" destOrd="0" presId="urn:microsoft.com/office/officeart/2008/layout/LinedList"/>
    <dgm:cxn modelId="{7153998F-A3FE-44AD-AA9E-525DCD54CED6}" type="presParOf" srcId="{103F8FC3-A107-4E42-9FDC-AB25758D14C2}" destId="{624CCE35-884F-494D-8073-FD61B683EB27}" srcOrd="2" destOrd="0" presId="urn:microsoft.com/office/officeart/2008/layout/LinedList"/>
    <dgm:cxn modelId="{5108AE5D-8000-431E-B376-E2FFD55CEF21}" type="presParOf" srcId="{624CCE35-884F-494D-8073-FD61B683EB27}" destId="{CE951D5E-5C1B-4992-BF64-82FC9BC9BBFE}" srcOrd="0" destOrd="0" presId="urn:microsoft.com/office/officeart/2008/layout/LinedList"/>
    <dgm:cxn modelId="{6148A460-797C-4E1C-A459-07F081F24069}" type="presParOf" srcId="{CE951D5E-5C1B-4992-BF64-82FC9BC9BBFE}" destId="{0B79F5F7-9D6C-4862-95F7-12230082EAC4}" srcOrd="0" destOrd="0" presId="urn:microsoft.com/office/officeart/2008/layout/LinedList"/>
    <dgm:cxn modelId="{C25A42A5-818B-4A65-8BEF-1F6734EEB7D7}" type="presParOf" srcId="{CE951D5E-5C1B-4992-BF64-82FC9BC9BBFE}" destId="{18F94CF7-1525-4531-A79E-E8F64664304C}" srcOrd="1" destOrd="0" presId="urn:microsoft.com/office/officeart/2008/layout/LinedList"/>
    <dgm:cxn modelId="{D0ABEE71-1BEB-4A95-B8C8-373ED47E1860}" type="presParOf" srcId="{A1CC04D5-8546-4646-87D7-514EF561F454}" destId="{8D0E830E-CEE5-44FE-A0E4-B1574CCF3C53}" srcOrd="8" destOrd="0" presId="urn:microsoft.com/office/officeart/2008/layout/LinedList"/>
    <dgm:cxn modelId="{A5669E26-BEEB-4C09-9229-C416C1061ED2}" type="presParOf" srcId="{A1CC04D5-8546-4646-87D7-514EF561F454}" destId="{6587A391-47EC-48AA-B2DA-0B7008FEB7E9}" srcOrd="9" destOrd="0" presId="urn:microsoft.com/office/officeart/2008/layout/LinedList"/>
    <dgm:cxn modelId="{F472F068-CF52-4867-A7FA-99BC29680915}" type="presParOf" srcId="{A1CC04D5-8546-4646-87D7-514EF561F454}" destId="{2AB6901A-1F83-4A06-BBC7-8239D1FAE692}" srcOrd="10" destOrd="0" presId="urn:microsoft.com/office/officeart/2008/layout/LinedList"/>
    <dgm:cxn modelId="{29744144-5B96-4475-9094-FF3DE40759BB}" type="presParOf" srcId="{2AB6901A-1F83-4A06-BBC7-8239D1FAE692}" destId="{7D25E147-E305-48E4-A0D4-8778D508C002}" srcOrd="0" destOrd="0" presId="urn:microsoft.com/office/officeart/2008/layout/LinedList"/>
    <dgm:cxn modelId="{7EBFFBD0-E7BC-40AF-9DF6-35926BC140F2}" type="presParOf" srcId="{2AB6901A-1F83-4A06-BBC7-8239D1FAE692}" destId="{D33CFD41-509D-480D-A8A5-4EADA5ACE7D2}" srcOrd="1" destOrd="0" presId="urn:microsoft.com/office/officeart/2008/layout/LinedList"/>
    <dgm:cxn modelId="{27A43651-37CB-4805-ACFB-F8075A65F8DF}" type="presParOf" srcId="{2AB6901A-1F83-4A06-BBC7-8239D1FAE692}" destId="{4215AA8D-C910-4017-8D3B-75D17BC5C34C}" srcOrd="2" destOrd="0" presId="urn:microsoft.com/office/officeart/2008/layout/LinedList"/>
    <dgm:cxn modelId="{C9276961-C937-43A9-915D-73E3D6F41745}" type="presParOf" srcId="{4215AA8D-C910-4017-8D3B-75D17BC5C34C}" destId="{DE45AE44-CC7C-4E41-B628-02F17D59E6B1}" srcOrd="0" destOrd="0" presId="urn:microsoft.com/office/officeart/2008/layout/LinedList"/>
    <dgm:cxn modelId="{26193FE0-6F3C-4906-A5BA-D635AB67443F}" type="presParOf" srcId="{DE45AE44-CC7C-4E41-B628-02F17D59E6B1}" destId="{014C6F9F-C46C-482D-B18B-0387577578B7}" srcOrd="0" destOrd="0" presId="urn:microsoft.com/office/officeart/2008/layout/LinedList"/>
    <dgm:cxn modelId="{631608DD-720E-4213-B69A-7604AA1B05EA}" type="presParOf" srcId="{DE45AE44-CC7C-4E41-B628-02F17D59E6B1}" destId="{D202E53F-356F-4ABF-8A02-C5710CF8B83A}" srcOrd="1" destOrd="0" presId="urn:microsoft.com/office/officeart/2008/layout/LinedList"/>
    <dgm:cxn modelId="{0646C444-857A-4FAB-8DF7-E6EA3CADECBA}" type="presParOf" srcId="{DE45AE44-CC7C-4E41-B628-02F17D59E6B1}" destId="{220C4095-4D3C-42F8-964D-D530706622B5}" srcOrd="2" destOrd="0" presId="urn:microsoft.com/office/officeart/2008/layout/LinedList"/>
    <dgm:cxn modelId="{5F4417B3-D7AE-4C19-A163-11E16577E22C}" type="presParOf" srcId="{220C4095-4D3C-42F8-964D-D530706622B5}" destId="{DCC50205-8157-4B59-95C8-FFD26CF820FA}" srcOrd="0" destOrd="0" presId="urn:microsoft.com/office/officeart/2008/layout/LinedList"/>
    <dgm:cxn modelId="{970D19CE-D68C-4E6E-A4B2-1665F6E55305}" type="presParOf" srcId="{DCC50205-8157-4B59-95C8-FFD26CF820FA}" destId="{6465A852-E31F-418A-A280-A9D04AC41CAD}" srcOrd="0" destOrd="0" presId="urn:microsoft.com/office/officeart/2008/layout/LinedList"/>
    <dgm:cxn modelId="{9FF0DA07-81FC-4647-81D6-BAA1A89DFDA9}" type="presParOf" srcId="{DCC50205-8157-4B59-95C8-FFD26CF820FA}" destId="{57BB6C4B-5EE2-4923-AC8B-FAFA83E65D3F}" srcOrd="1" destOrd="0" presId="urn:microsoft.com/office/officeart/2008/layout/LinedList"/>
    <dgm:cxn modelId="{82D11FE8-32BF-4BCA-898F-799858A0021A}" type="presParOf" srcId="{A1CC04D5-8546-4646-87D7-514EF561F454}" destId="{39C0634C-F247-4350-BAAE-92B7416359CA}" srcOrd="11" destOrd="0" presId="urn:microsoft.com/office/officeart/2008/layout/LinedList"/>
    <dgm:cxn modelId="{385125D2-9B1F-4F96-A3DA-D6F7FCC3C8E9}" type="presParOf" srcId="{A1CC04D5-8546-4646-87D7-514EF561F454}" destId="{02210B99-56A2-42E8-B1F6-22A6C8606B0F}" srcOrd="12" destOrd="0" presId="urn:microsoft.com/office/officeart/2008/layout/Line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01BDD9B-B2B0-421A-A584-22290AEF4C3C}" type="doc">
      <dgm:prSet loTypeId="urn:microsoft.com/office/officeart/2005/8/layout/bProcess3" loCatId="process" qsTypeId="urn:microsoft.com/office/officeart/2005/8/quickstyle/simple1" qsCatId="simple" csTypeId="urn:microsoft.com/office/officeart/2005/8/colors/colorful1" csCatId="colorful" phldr="1"/>
      <dgm:spPr/>
      <dgm:t>
        <a:bodyPr/>
        <a:lstStyle/>
        <a:p>
          <a:endParaRPr lang="zh-CN" altLang="en-US"/>
        </a:p>
      </dgm:t>
    </dgm:pt>
    <dgm:pt modelId="{4CB46EFA-1784-4B7D-BA22-49A70AD742D0}">
      <dgm:prSet custT="1"/>
      <dgm:spPr>
        <a:solidFill>
          <a:srgbClr val="FFC000"/>
        </a:solidFill>
      </dgm:spPr>
      <dgm:t>
        <a:bodyPr/>
        <a:lstStyle/>
        <a:p>
          <a:pPr rtl="0"/>
          <a:r>
            <a:rPr lang="zh-CN" sz="1200" b="1" smtClean="0">
              <a:latin typeface="+mn-lt"/>
              <a:ea typeface="+mn-ea"/>
              <a:cs typeface="+mn-ea"/>
              <a:sym typeface="+mn-lt"/>
            </a:rPr>
            <a:t>进行</a:t>
          </a:r>
          <a:r>
            <a:rPr lang="en-US" sz="1200" b="1" smtClean="0">
              <a:latin typeface="+mn-lt"/>
              <a:ea typeface="+mn-ea"/>
              <a:cs typeface="+mn-ea"/>
              <a:sym typeface="+mn-lt"/>
            </a:rPr>
            <a:t>SWOT</a:t>
          </a:r>
          <a:r>
            <a:rPr lang="zh-CN" sz="1200" b="1" smtClean="0">
              <a:latin typeface="+mn-lt"/>
              <a:ea typeface="+mn-ea"/>
              <a:cs typeface="+mn-ea"/>
              <a:sym typeface="+mn-lt"/>
            </a:rPr>
            <a:t>分析的时候必须对公司的优势与劣势有客观的认识；</a:t>
          </a:r>
          <a:endParaRPr lang="zh-CN" sz="1200">
            <a:latin typeface="+mn-lt"/>
            <a:ea typeface="+mn-ea"/>
            <a:cs typeface="+mn-ea"/>
            <a:sym typeface="+mn-lt"/>
          </a:endParaRPr>
        </a:p>
      </dgm:t>
    </dgm:pt>
    <dgm:pt modelId="{C76BFDEE-BD31-40ED-A72F-2BF9C2928514}" type="parTrans" cxnId="{B60CEA1E-1817-4625-8628-8CD6C8882A06}">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8E78B452-5F05-4674-9BD3-1CC3ECE1DFF1}" type="sibTrans" cxnId="{B60CEA1E-1817-4625-8628-8CD6C8882A06}">
      <dgm:prSet custT="1"/>
      <dgm:spPr/>
      <dgm:t>
        <a:bodyPr/>
        <a:lstStyle/>
        <a:p>
          <a:endParaRPr lang="zh-CN" altLang="en-US" sz="1200">
            <a:latin typeface="微软雅黑" panose="020B0503020204020204" pitchFamily="34" charset="-122"/>
            <a:ea typeface="微软雅黑" panose="020B0503020204020204" pitchFamily="34" charset="-122"/>
          </a:endParaRPr>
        </a:p>
      </dgm:t>
    </dgm:pt>
    <dgm:pt modelId="{DB9B8102-659F-456D-9862-D52270B8D3A3}">
      <dgm:prSet custT="1"/>
      <dgm:spPr>
        <a:solidFill>
          <a:srgbClr val="0FBA78"/>
        </a:solidFill>
      </dgm:spPr>
      <dgm:t>
        <a:bodyPr/>
        <a:lstStyle/>
        <a:p>
          <a:pPr rtl="0"/>
          <a:r>
            <a:rPr lang="zh-CN" sz="1200" b="1" smtClean="0">
              <a:latin typeface="+mn-lt"/>
              <a:ea typeface="+mn-ea"/>
              <a:cs typeface="+mn-ea"/>
              <a:sym typeface="+mn-lt"/>
            </a:rPr>
            <a:t>进行</a:t>
          </a:r>
          <a:r>
            <a:rPr lang="en-US" sz="1200" b="1" smtClean="0">
              <a:latin typeface="+mn-lt"/>
              <a:ea typeface="+mn-ea"/>
              <a:cs typeface="+mn-ea"/>
              <a:sym typeface="+mn-lt"/>
            </a:rPr>
            <a:t>SWOT</a:t>
          </a:r>
          <a:r>
            <a:rPr lang="zh-CN" sz="1200" b="1" smtClean="0">
              <a:latin typeface="+mn-lt"/>
              <a:ea typeface="+mn-ea"/>
              <a:cs typeface="+mn-ea"/>
              <a:sym typeface="+mn-lt"/>
            </a:rPr>
            <a:t>分析的时候必须区分公司的现状与前景；</a:t>
          </a:r>
          <a:endParaRPr lang="zh-CN" sz="1200">
            <a:latin typeface="+mn-lt"/>
            <a:ea typeface="+mn-ea"/>
            <a:cs typeface="+mn-ea"/>
            <a:sym typeface="+mn-lt"/>
          </a:endParaRPr>
        </a:p>
      </dgm:t>
    </dgm:pt>
    <dgm:pt modelId="{4CBB0280-C17A-431F-9C1E-8AE788FC69F3}" type="parTrans" cxnId="{8A49DEE5-4657-4A70-AD63-57CB9282645C}">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6725EC05-CBD6-4B89-9B78-FA6939469D57}" type="sibTrans" cxnId="{8A49DEE5-4657-4A70-AD63-57CB9282645C}">
      <dgm:prSet custT="1"/>
      <dgm:spPr/>
      <dgm:t>
        <a:bodyPr/>
        <a:lstStyle/>
        <a:p>
          <a:endParaRPr lang="zh-CN" altLang="en-US" sz="1200">
            <a:latin typeface="微软雅黑" panose="020B0503020204020204" pitchFamily="34" charset="-122"/>
            <a:ea typeface="微软雅黑" panose="020B0503020204020204" pitchFamily="34" charset="-122"/>
          </a:endParaRPr>
        </a:p>
      </dgm:t>
    </dgm:pt>
    <dgm:pt modelId="{926A45DD-5828-4081-99E5-F60854A818BB}">
      <dgm:prSet custT="1"/>
      <dgm:spPr>
        <a:solidFill>
          <a:srgbClr val="14B52B"/>
        </a:solidFill>
      </dgm:spPr>
      <dgm:t>
        <a:bodyPr/>
        <a:lstStyle/>
        <a:p>
          <a:pPr rtl="0"/>
          <a:r>
            <a:rPr lang="zh-CN" sz="1200" b="1" smtClean="0">
              <a:latin typeface="+mn-lt"/>
              <a:ea typeface="+mn-ea"/>
              <a:cs typeface="+mn-ea"/>
              <a:sym typeface="+mn-lt"/>
            </a:rPr>
            <a:t>进行</a:t>
          </a:r>
          <a:r>
            <a:rPr lang="en-US" sz="1200" b="1" smtClean="0">
              <a:latin typeface="+mn-lt"/>
              <a:ea typeface="+mn-ea"/>
              <a:cs typeface="+mn-ea"/>
              <a:sym typeface="+mn-lt"/>
            </a:rPr>
            <a:t>SWOT</a:t>
          </a:r>
          <a:r>
            <a:rPr lang="zh-CN" sz="1200" b="1" smtClean="0">
              <a:latin typeface="+mn-lt"/>
              <a:ea typeface="+mn-ea"/>
              <a:cs typeface="+mn-ea"/>
              <a:sym typeface="+mn-lt"/>
            </a:rPr>
            <a:t>分析的时候必须考虑全面。</a:t>
          </a:r>
          <a:endParaRPr lang="zh-CN" sz="1200">
            <a:latin typeface="+mn-lt"/>
            <a:ea typeface="+mn-ea"/>
            <a:cs typeface="+mn-ea"/>
            <a:sym typeface="+mn-lt"/>
          </a:endParaRPr>
        </a:p>
      </dgm:t>
    </dgm:pt>
    <dgm:pt modelId="{0186BFC3-13FF-430B-B880-8CEB185E08C6}" type="parTrans" cxnId="{31D0B8AE-9A6C-4C5E-96A6-0C219516472D}">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B7D254E0-7DF8-4026-BAFB-F78A6F0AEB6A}" type="sibTrans" cxnId="{31D0B8AE-9A6C-4C5E-96A6-0C219516472D}">
      <dgm:prSet custT="1"/>
      <dgm:spPr/>
      <dgm:t>
        <a:bodyPr/>
        <a:lstStyle/>
        <a:p>
          <a:endParaRPr lang="zh-CN" altLang="en-US" sz="1200">
            <a:latin typeface="微软雅黑" panose="020B0503020204020204" pitchFamily="34" charset="-122"/>
            <a:ea typeface="微软雅黑" panose="020B0503020204020204" pitchFamily="34" charset="-122"/>
          </a:endParaRPr>
        </a:p>
      </dgm:t>
    </dgm:pt>
    <dgm:pt modelId="{C8D93CEF-1CE2-400E-9378-86DA94BE4394}">
      <dgm:prSet custT="1"/>
      <dgm:spPr>
        <a:solidFill>
          <a:srgbClr val="36B57E"/>
        </a:solidFill>
      </dgm:spPr>
      <dgm:t>
        <a:bodyPr/>
        <a:lstStyle/>
        <a:p>
          <a:pPr rtl="0"/>
          <a:r>
            <a:rPr lang="zh-CN" sz="1200" b="1" smtClean="0">
              <a:latin typeface="+mn-lt"/>
              <a:ea typeface="+mn-ea"/>
              <a:cs typeface="+mn-ea"/>
              <a:sym typeface="+mn-lt"/>
            </a:rPr>
            <a:t>进行</a:t>
          </a:r>
          <a:r>
            <a:rPr lang="en-US" sz="1200" b="1" smtClean="0">
              <a:latin typeface="+mn-lt"/>
              <a:ea typeface="+mn-ea"/>
              <a:cs typeface="+mn-ea"/>
              <a:sym typeface="+mn-lt"/>
            </a:rPr>
            <a:t>SWOT</a:t>
          </a:r>
          <a:r>
            <a:rPr lang="zh-CN" sz="1200" b="1" smtClean="0">
              <a:latin typeface="+mn-lt"/>
              <a:ea typeface="+mn-ea"/>
              <a:cs typeface="+mn-ea"/>
              <a:sym typeface="+mn-lt"/>
            </a:rPr>
            <a:t>分析的时候必须与竞争对手进行比较，比如优于或是劣于你的竞争对手；</a:t>
          </a:r>
          <a:endParaRPr lang="zh-CN" sz="1200">
            <a:latin typeface="+mn-lt"/>
            <a:ea typeface="+mn-ea"/>
            <a:cs typeface="+mn-ea"/>
            <a:sym typeface="+mn-lt"/>
          </a:endParaRPr>
        </a:p>
      </dgm:t>
    </dgm:pt>
    <dgm:pt modelId="{66ECB7CB-BFCC-4155-A4E0-AC280A8C79C4}" type="parTrans" cxnId="{31A4E66A-B4BD-4CA0-A2D0-5F23EEFDD639}">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25C3A82A-51B8-4FB4-954B-A83142D890E0}" type="sibTrans" cxnId="{31A4E66A-B4BD-4CA0-A2D0-5F23EEFDD639}">
      <dgm:prSet custT="1"/>
      <dgm:spPr/>
      <dgm:t>
        <a:bodyPr/>
        <a:lstStyle/>
        <a:p>
          <a:endParaRPr lang="zh-CN" altLang="en-US" sz="1200">
            <a:latin typeface="微软雅黑" panose="020B0503020204020204" pitchFamily="34" charset="-122"/>
            <a:ea typeface="微软雅黑" panose="020B0503020204020204" pitchFamily="34" charset="-122"/>
          </a:endParaRPr>
        </a:p>
      </dgm:t>
    </dgm:pt>
    <dgm:pt modelId="{0878AD4F-9382-4923-B6F9-68D1EC487DBF}">
      <dgm:prSet custT="1"/>
      <dgm:spPr>
        <a:solidFill>
          <a:srgbClr val="348D3C"/>
        </a:solidFill>
      </dgm:spPr>
      <dgm:t>
        <a:bodyPr/>
        <a:lstStyle/>
        <a:p>
          <a:pPr rtl="0"/>
          <a:r>
            <a:rPr lang="zh-CN" sz="1200" b="1" smtClean="0">
              <a:latin typeface="+mn-lt"/>
              <a:ea typeface="+mn-ea"/>
              <a:cs typeface="+mn-ea"/>
              <a:sym typeface="+mn-lt"/>
            </a:rPr>
            <a:t>保持</a:t>
          </a:r>
          <a:r>
            <a:rPr lang="en-US" sz="1200" b="1" smtClean="0">
              <a:latin typeface="+mn-lt"/>
              <a:ea typeface="+mn-ea"/>
              <a:cs typeface="+mn-ea"/>
              <a:sym typeface="+mn-lt"/>
            </a:rPr>
            <a:t>SWOT</a:t>
          </a:r>
          <a:r>
            <a:rPr lang="zh-CN" sz="1200" b="1" smtClean="0">
              <a:latin typeface="+mn-lt"/>
              <a:ea typeface="+mn-ea"/>
              <a:cs typeface="+mn-ea"/>
              <a:sym typeface="+mn-lt"/>
            </a:rPr>
            <a:t>分析法的简洁化，避免复杂化与过度分析；</a:t>
          </a:r>
          <a:endParaRPr lang="zh-CN" sz="1200">
            <a:latin typeface="+mn-lt"/>
            <a:ea typeface="+mn-ea"/>
            <a:cs typeface="+mn-ea"/>
            <a:sym typeface="+mn-lt"/>
          </a:endParaRPr>
        </a:p>
      </dgm:t>
    </dgm:pt>
    <dgm:pt modelId="{1403646C-FC42-467B-88F6-8EFA40B791AF}" type="parTrans" cxnId="{615063B5-B9C8-4970-95FF-EF017C963322}">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802DEF92-B6DD-4020-9894-4C7CAE330FFE}" type="sibTrans" cxnId="{615063B5-B9C8-4970-95FF-EF017C963322}">
      <dgm:prSet custT="1"/>
      <dgm:spPr/>
      <dgm:t>
        <a:bodyPr/>
        <a:lstStyle/>
        <a:p>
          <a:endParaRPr lang="zh-CN" altLang="en-US" sz="1200">
            <a:latin typeface="微软雅黑" panose="020B0503020204020204" pitchFamily="34" charset="-122"/>
            <a:ea typeface="微软雅黑" panose="020B0503020204020204" pitchFamily="34" charset="-122"/>
          </a:endParaRPr>
        </a:p>
      </dgm:t>
    </dgm:pt>
    <dgm:pt modelId="{797F28B0-7F94-43A5-90BE-E74D881599D6}">
      <dgm:prSet custT="1"/>
      <dgm:spPr>
        <a:solidFill>
          <a:srgbClr val="3E5A72"/>
        </a:solidFill>
      </dgm:spPr>
      <dgm:t>
        <a:bodyPr/>
        <a:lstStyle/>
        <a:p>
          <a:pPr rtl="0"/>
          <a:r>
            <a:rPr lang="en-US" sz="1200" b="1" smtClean="0">
              <a:latin typeface="+mn-lt"/>
              <a:ea typeface="+mn-ea"/>
              <a:cs typeface="+mn-ea"/>
              <a:sym typeface="+mn-lt"/>
            </a:rPr>
            <a:t>SWOT</a:t>
          </a:r>
          <a:r>
            <a:rPr lang="zh-CN" sz="1200" b="1" smtClean="0">
              <a:latin typeface="+mn-lt"/>
              <a:ea typeface="+mn-ea"/>
              <a:cs typeface="+mn-ea"/>
              <a:sym typeface="+mn-lt"/>
            </a:rPr>
            <a:t>分析法因人而异。</a:t>
          </a:r>
          <a:endParaRPr lang="zh-CN" sz="1200">
            <a:latin typeface="+mn-lt"/>
            <a:ea typeface="+mn-ea"/>
            <a:cs typeface="+mn-ea"/>
            <a:sym typeface="+mn-lt"/>
          </a:endParaRPr>
        </a:p>
      </dgm:t>
    </dgm:pt>
    <dgm:pt modelId="{50F77143-F713-4031-9CEB-33709251FEE3}" type="parTrans" cxnId="{871335A4-1649-409F-AC22-BA6C23469FB3}">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04690BE1-FCDD-4259-9088-3607F823B181}" type="sibTrans" cxnId="{871335A4-1649-409F-AC22-BA6C23469FB3}">
      <dgm:prSet/>
      <dgm:spPr/>
      <dgm:t>
        <a:bodyPr/>
        <a:lstStyle/>
        <a:p>
          <a:endParaRPr lang="zh-CN" altLang="en-US" sz="1200">
            <a:latin typeface="微软雅黑" panose="020B0503020204020204" pitchFamily="34" charset="-122"/>
            <a:ea typeface="微软雅黑" panose="020B0503020204020204" pitchFamily="34" charset="-122"/>
          </a:endParaRPr>
        </a:p>
      </dgm:t>
    </dgm:pt>
    <dgm:pt modelId="{BE00DDB5-A0D2-4B67-9D8C-07175B9540CF}" type="pres">
      <dgm:prSet presAssocID="{E01BDD9B-B2B0-421A-A584-22290AEF4C3C}" presName="Name0" presStyleCnt="0">
        <dgm:presLayoutVars>
          <dgm:dir/>
          <dgm:resizeHandles val="exact"/>
        </dgm:presLayoutVars>
      </dgm:prSet>
      <dgm:spPr/>
      <dgm:t>
        <a:bodyPr/>
        <a:lstStyle/>
        <a:p>
          <a:endParaRPr lang="zh-CN" altLang="en-US"/>
        </a:p>
      </dgm:t>
    </dgm:pt>
    <dgm:pt modelId="{711AAD08-72C8-436D-96EF-C1C60D5293F4}" type="pres">
      <dgm:prSet presAssocID="{4CB46EFA-1784-4B7D-BA22-49A70AD742D0}" presName="node" presStyleLbl="node1" presStyleIdx="0" presStyleCnt="6">
        <dgm:presLayoutVars>
          <dgm:bulletEnabled val="1"/>
        </dgm:presLayoutVars>
      </dgm:prSet>
      <dgm:spPr/>
      <dgm:t>
        <a:bodyPr/>
        <a:lstStyle/>
        <a:p>
          <a:endParaRPr lang="zh-CN" altLang="en-US"/>
        </a:p>
      </dgm:t>
    </dgm:pt>
    <dgm:pt modelId="{CA1A9225-DC01-4FF1-8DC7-C70910468F2D}" type="pres">
      <dgm:prSet presAssocID="{8E78B452-5F05-4674-9BD3-1CC3ECE1DFF1}" presName="sibTrans" presStyleLbl="sibTrans1D1" presStyleIdx="0" presStyleCnt="5"/>
      <dgm:spPr/>
      <dgm:t>
        <a:bodyPr/>
        <a:lstStyle/>
        <a:p>
          <a:endParaRPr lang="zh-CN" altLang="en-US"/>
        </a:p>
      </dgm:t>
    </dgm:pt>
    <dgm:pt modelId="{53E35BFF-B880-4A9A-8345-4D8F10A98A36}" type="pres">
      <dgm:prSet presAssocID="{8E78B452-5F05-4674-9BD3-1CC3ECE1DFF1}" presName="connectorText" presStyleLbl="sibTrans1D1" presStyleIdx="0" presStyleCnt="5"/>
      <dgm:spPr/>
      <dgm:t>
        <a:bodyPr/>
        <a:lstStyle/>
        <a:p>
          <a:endParaRPr lang="zh-CN" altLang="en-US"/>
        </a:p>
      </dgm:t>
    </dgm:pt>
    <dgm:pt modelId="{0AADEE3A-7A4D-4622-8EAF-E6FC9479CC11}" type="pres">
      <dgm:prSet presAssocID="{DB9B8102-659F-456D-9862-D52270B8D3A3}" presName="node" presStyleLbl="node1" presStyleIdx="1" presStyleCnt="6">
        <dgm:presLayoutVars>
          <dgm:bulletEnabled val="1"/>
        </dgm:presLayoutVars>
      </dgm:prSet>
      <dgm:spPr/>
      <dgm:t>
        <a:bodyPr/>
        <a:lstStyle/>
        <a:p>
          <a:endParaRPr lang="zh-CN" altLang="en-US"/>
        </a:p>
      </dgm:t>
    </dgm:pt>
    <dgm:pt modelId="{F26154E8-55F9-4391-B8AE-594F87D19360}" type="pres">
      <dgm:prSet presAssocID="{6725EC05-CBD6-4B89-9B78-FA6939469D57}" presName="sibTrans" presStyleLbl="sibTrans1D1" presStyleIdx="1" presStyleCnt="5"/>
      <dgm:spPr/>
      <dgm:t>
        <a:bodyPr/>
        <a:lstStyle/>
        <a:p>
          <a:endParaRPr lang="zh-CN" altLang="en-US"/>
        </a:p>
      </dgm:t>
    </dgm:pt>
    <dgm:pt modelId="{DBEB8D7C-AD9B-4840-B8B6-8CF0FAE69E36}" type="pres">
      <dgm:prSet presAssocID="{6725EC05-CBD6-4B89-9B78-FA6939469D57}" presName="connectorText" presStyleLbl="sibTrans1D1" presStyleIdx="1" presStyleCnt="5"/>
      <dgm:spPr/>
      <dgm:t>
        <a:bodyPr/>
        <a:lstStyle/>
        <a:p>
          <a:endParaRPr lang="zh-CN" altLang="en-US"/>
        </a:p>
      </dgm:t>
    </dgm:pt>
    <dgm:pt modelId="{1230A313-2B9C-432A-AEFD-ACB582EA31F9}" type="pres">
      <dgm:prSet presAssocID="{926A45DD-5828-4081-99E5-F60854A818BB}" presName="node" presStyleLbl="node1" presStyleIdx="2" presStyleCnt="6">
        <dgm:presLayoutVars>
          <dgm:bulletEnabled val="1"/>
        </dgm:presLayoutVars>
      </dgm:prSet>
      <dgm:spPr/>
      <dgm:t>
        <a:bodyPr/>
        <a:lstStyle/>
        <a:p>
          <a:endParaRPr lang="zh-CN" altLang="en-US"/>
        </a:p>
      </dgm:t>
    </dgm:pt>
    <dgm:pt modelId="{63A68EED-BFB6-4CB0-BDEA-6908722CBBF7}" type="pres">
      <dgm:prSet presAssocID="{B7D254E0-7DF8-4026-BAFB-F78A6F0AEB6A}" presName="sibTrans" presStyleLbl="sibTrans1D1" presStyleIdx="2" presStyleCnt="5"/>
      <dgm:spPr/>
      <dgm:t>
        <a:bodyPr/>
        <a:lstStyle/>
        <a:p>
          <a:endParaRPr lang="zh-CN" altLang="en-US"/>
        </a:p>
      </dgm:t>
    </dgm:pt>
    <dgm:pt modelId="{73961D69-D5FA-4B0D-9F64-3353629D25AC}" type="pres">
      <dgm:prSet presAssocID="{B7D254E0-7DF8-4026-BAFB-F78A6F0AEB6A}" presName="connectorText" presStyleLbl="sibTrans1D1" presStyleIdx="2" presStyleCnt="5"/>
      <dgm:spPr/>
      <dgm:t>
        <a:bodyPr/>
        <a:lstStyle/>
        <a:p>
          <a:endParaRPr lang="zh-CN" altLang="en-US"/>
        </a:p>
      </dgm:t>
    </dgm:pt>
    <dgm:pt modelId="{477CE853-CDC6-4ED9-A6E6-D0B799932390}" type="pres">
      <dgm:prSet presAssocID="{C8D93CEF-1CE2-400E-9378-86DA94BE4394}" presName="node" presStyleLbl="node1" presStyleIdx="3" presStyleCnt="6">
        <dgm:presLayoutVars>
          <dgm:bulletEnabled val="1"/>
        </dgm:presLayoutVars>
      </dgm:prSet>
      <dgm:spPr/>
      <dgm:t>
        <a:bodyPr/>
        <a:lstStyle/>
        <a:p>
          <a:endParaRPr lang="zh-CN" altLang="en-US"/>
        </a:p>
      </dgm:t>
    </dgm:pt>
    <dgm:pt modelId="{982E764E-AB13-498D-9D0A-CD9424832E25}" type="pres">
      <dgm:prSet presAssocID="{25C3A82A-51B8-4FB4-954B-A83142D890E0}" presName="sibTrans" presStyleLbl="sibTrans1D1" presStyleIdx="3" presStyleCnt="5"/>
      <dgm:spPr/>
      <dgm:t>
        <a:bodyPr/>
        <a:lstStyle/>
        <a:p>
          <a:endParaRPr lang="zh-CN" altLang="en-US"/>
        </a:p>
      </dgm:t>
    </dgm:pt>
    <dgm:pt modelId="{7B1747FF-D979-49D0-85A4-5B531A75CD1D}" type="pres">
      <dgm:prSet presAssocID="{25C3A82A-51B8-4FB4-954B-A83142D890E0}" presName="connectorText" presStyleLbl="sibTrans1D1" presStyleIdx="3" presStyleCnt="5"/>
      <dgm:spPr/>
      <dgm:t>
        <a:bodyPr/>
        <a:lstStyle/>
        <a:p>
          <a:endParaRPr lang="zh-CN" altLang="en-US"/>
        </a:p>
      </dgm:t>
    </dgm:pt>
    <dgm:pt modelId="{71058880-7724-433F-8682-E5F721C4CAAC}" type="pres">
      <dgm:prSet presAssocID="{0878AD4F-9382-4923-B6F9-68D1EC487DBF}" presName="node" presStyleLbl="node1" presStyleIdx="4" presStyleCnt="6">
        <dgm:presLayoutVars>
          <dgm:bulletEnabled val="1"/>
        </dgm:presLayoutVars>
      </dgm:prSet>
      <dgm:spPr/>
      <dgm:t>
        <a:bodyPr/>
        <a:lstStyle/>
        <a:p>
          <a:endParaRPr lang="zh-CN" altLang="en-US"/>
        </a:p>
      </dgm:t>
    </dgm:pt>
    <dgm:pt modelId="{02EEE48E-E955-4884-9DE9-6058353CB3F1}" type="pres">
      <dgm:prSet presAssocID="{802DEF92-B6DD-4020-9894-4C7CAE330FFE}" presName="sibTrans" presStyleLbl="sibTrans1D1" presStyleIdx="4" presStyleCnt="5"/>
      <dgm:spPr/>
      <dgm:t>
        <a:bodyPr/>
        <a:lstStyle/>
        <a:p>
          <a:endParaRPr lang="zh-CN" altLang="en-US"/>
        </a:p>
      </dgm:t>
    </dgm:pt>
    <dgm:pt modelId="{3AA2D33D-6B39-4D41-9F7B-7680F212E249}" type="pres">
      <dgm:prSet presAssocID="{802DEF92-B6DD-4020-9894-4C7CAE330FFE}" presName="connectorText" presStyleLbl="sibTrans1D1" presStyleIdx="4" presStyleCnt="5"/>
      <dgm:spPr/>
      <dgm:t>
        <a:bodyPr/>
        <a:lstStyle/>
        <a:p>
          <a:endParaRPr lang="zh-CN" altLang="en-US"/>
        </a:p>
      </dgm:t>
    </dgm:pt>
    <dgm:pt modelId="{B0759B0B-17BA-4752-BDBA-C991EFD02FC2}" type="pres">
      <dgm:prSet presAssocID="{797F28B0-7F94-43A5-90BE-E74D881599D6}" presName="node" presStyleLbl="node1" presStyleIdx="5" presStyleCnt="6">
        <dgm:presLayoutVars>
          <dgm:bulletEnabled val="1"/>
        </dgm:presLayoutVars>
      </dgm:prSet>
      <dgm:spPr/>
      <dgm:t>
        <a:bodyPr/>
        <a:lstStyle/>
        <a:p>
          <a:endParaRPr lang="zh-CN" altLang="en-US"/>
        </a:p>
      </dgm:t>
    </dgm:pt>
  </dgm:ptLst>
  <dgm:cxnLst>
    <dgm:cxn modelId="{871335A4-1649-409F-AC22-BA6C23469FB3}" srcId="{E01BDD9B-B2B0-421A-A584-22290AEF4C3C}" destId="{797F28B0-7F94-43A5-90BE-E74D881599D6}" srcOrd="5" destOrd="0" parTransId="{50F77143-F713-4031-9CEB-33709251FEE3}" sibTransId="{04690BE1-FCDD-4259-9088-3607F823B181}"/>
    <dgm:cxn modelId="{615063B5-B9C8-4970-95FF-EF017C963322}" srcId="{E01BDD9B-B2B0-421A-A584-22290AEF4C3C}" destId="{0878AD4F-9382-4923-B6F9-68D1EC487DBF}" srcOrd="4" destOrd="0" parTransId="{1403646C-FC42-467B-88F6-8EFA40B791AF}" sibTransId="{802DEF92-B6DD-4020-9894-4C7CAE330FFE}"/>
    <dgm:cxn modelId="{B60CEA1E-1817-4625-8628-8CD6C8882A06}" srcId="{E01BDD9B-B2B0-421A-A584-22290AEF4C3C}" destId="{4CB46EFA-1784-4B7D-BA22-49A70AD742D0}" srcOrd="0" destOrd="0" parTransId="{C76BFDEE-BD31-40ED-A72F-2BF9C2928514}" sibTransId="{8E78B452-5F05-4674-9BD3-1CC3ECE1DFF1}"/>
    <dgm:cxn modelId="{4C5A1BB2-0CE4-4A67-A747-DA5B13B91111}" type="presOf" srcId="{6725EC05-CBD6-4B89-9B78-FA6939469D57}" destId="{DBEB8D7C-AD9B-4840-B8B6-8CF0FAE69E36}" srcOrd="1" destOrd="0" presId="urn:microsoft.com/office/officeart/2005/8/layout/bProcess3"/>
    <dgm:cxn modelId="{8A49DEE5-4657-4A70-AD63-57CB9282645C}" srcId="{E01BDD9B-B2B0-421A-A584-22290AEF4C3C}" destId="{DB9B8102-659F-456D-9862-D52270B8D3A3}" srcOrd="1" destOrd="0" parTransId="{4CBB0280-C17A-431F-9C1E-8AE788FC69F3}" sibTransId="{6725EC05-CBD6-4B89-9B78-FA6939469D57}"/>
    <dgm:cxn modelId="{ECA19DBD-FD8E-42D6-A86C-1145713BA24A}" type="presOf" srcId="{8E78B452-5F05-4674-9BD3-1CC3ECE1DFF1}" destId="{53E35BFF-B880-4A9A-8345-4D8F10A98A36}" srcOrd="1" destOrd="0" presId="urn:microsoft.com/office/officeart/2005/8/layout/bProcess3"/>
    <dgm:cxn modelId="{8973B108-2738-49C9-854B-3F8187B2CAB2}" type="presOf" srcId="{DB9B8102-659F-456D-9862-D52270B8D3A3}" destId="{0AADEE3A-7A4D-4622-8EAF-E6FC9479CC11}" srcOrd="0" destOrd="0" presId="urn:microsoft.com/office/officeart/2005/8/layout/bProcess3"/>
    <dgm:cxn modelId="{FB51A80A-DADB-4BEC-BE42-B648E1BDD93F}" type="presOf" srcId="{6725EC05-CBD6-4B89-9B78-FA6939469D57}" destId="{F26154E8-55F9-4391-B8AE-594F87D19360}" srcOrd="0" destOrd="0" presId="urn:microsoft.com/office/officeart/2005/8/layout/bProcess3"/>
    <dgm:cxn modelId="{84D5F033-730C-4FE4-882D-24AC2CDC753D}" type="presOf" srcId="{E01BDD9B-B2B0-421A-A584-22290AEF4C3C}" destId="{BE00DDB5-A0D2-4B67-9D8C-07175B9540CF}" srcOrd="0" destOrd="0" presId="urn:microsoft.com/office/officeart/2005/8/layout/bProcess3"/>
    <dgm:cxn modelId="{8D9A21F6-94A6-4CE8-ACC6-15D79BEDFEF0}" type="presOf" srcId="{802DEF92-B6DD-4020-9894-4C7CAE330FFE}" destId="{3AA2D33D-6B39-4D41-9F7B-7680F212E249}" srcOrd="1" destOrd="0" presId="urn:microsoft.com/office/officeart/2005/8/layout/bProcess3"/>
    <dgm:cxn modelId="{32B1A424-CA8D-4E8E-8BDB-C1AA186BED64}" type="presOf" srcId="{4CB46EFA-1784-4B7D-BA22-49A70AD742D0}" destId="{711AAD08-72C8-436D-96EF-C1C60D5293F4}" srcOrd="0" destOrd="0" presId="urn:microsoft.com/office/officeart/2005/8/layout/bProcess3"/>
    <dgm:cxn modelId="{269822A7-DC30-4EE1-B59C-F130FF2A9DF7}" type="presOf" srcId="{8E78B452-5F05-4674-9BD3-1CC3ECE1DFF1}" destId="{CA1A9225-DC01-4FF1-8DC7-C70910468F2D}" srcOrd="0" destOrd="0" presId="urn:microsoft.com/office/officeart/2005/8/layout/bProcess3"/>
    <dgm:cxn modelId="{C02CC2DA-6A00-4589-9C89-B72F503D35D8}" type="presOf" srcId="{0878AD4F-9382-4923-B6F9-68D1EC487DBF}" destId="{71058880-7724-433F-8682-E5F721C4CAAC}" srcOrd="0" destOrd="0" presId="urn:microsoft.com/office/officeart/2005/8/layout/bProcess3"/>
    <dgm:cxn modelId="{4BF04ECA-F141-4D85-B297-4C86659C346C}" type="presOf" srcId="{25C3A82A-51B8-4FB4-954B-A83142D890E0}" destId="{7B1747FF-D979-49D0-85A4-5B531A75CD1D}" srcOrd="1" destOrd="0" presId="urn:microsoft.com/office/officeart/2005/8/layout/bProcess3"/>
    <dgm:cxn modelId="{15FB687D-F9E5-4802-8C6F-E171220A89F9}" type="presOf" srcId="{C8D93CEF-1CE2-400E-9378-86DA94BE4394}" destId="{477CE853-CDC6-4ED9-A6E6-D0B799932390}" srcOrd="0" destOrd="0" presId="urn:microsoft.com/office/officeart/2005/8/layout/bProcess3"/>
    <dgm:cxn modelId="{36FF5E5F-0228-49E3-A45E-2A13F69C48C0}" type="presOf" srcId="{926A45DD-5828-4081-99E5-F60854A818BB}" destId="{1230A313-2B9C-432A-AEFD-ACB582EA31F9}" srcOrd="0" destOrd="0" presId="urn:microsoft.com/office/officeart/2005/8/layout/bProcess3"/>
    <dgm:cxn modelId="{F96937A3-A6A1-4C32-B3B5-043ADAB071B4}" type="presOf" srcId="{B7D254E0-7DF8-4026-BAFB-F78A6F0AEB6A}" destId="{73961D69-D5FA-4B0D-9F64-3353629D25AC}" srcOrd="1" destOrd="0" presId="urn:microsoft.com/office/officeart/2005/8/layout/bProcess3"/>
    <dgm:cxn modelId="{31D0B8AE-9A6C-4C5E-96A6-0C219516472D}" srcId="{E01BDD9B-B2B0-421A-A584-22290AEF4C3C}" destId="{926A45DD-5828-4081-99E5-F60854A818BB}" srcOrd="2" destOrd="0" parTransId="{0186BFC3-13FF-430B-B880-8CEB185E08C6}" sibTransId="{B7D254E0-7DF8-4026-BAFB-F78A6F0AEB6A}"/>
    <dgm:cxn modelId="{8931961B-79AB-4BB0-9FD6-13AFD529299B}" type="presOf" srcId="{802DEF92-B6DD-4020-9894-4C7CAE330FFE}" destId="{02EEE48E-E955-4884-9DE9-6058353CB3F1}" srcOrd="0" destOrd="0" presId="urn:microsoft.com/office/officeart/2005/8/layout/bProcess3"/>
    <dgm:cxn modelId="{3AB1F064-2A5F-43CD-AD9F-0CDF122A0F79}" type="presOf" srcId="{B7D254E0-7DF8-4026-BAFB-F78A6F0AEB6A}" destId="{63A68EED-BFB6-4CB0-BDEA-6908722CBBF7}" srcOrd="0" destOrd="0" presId="urn:microsoft.com/office/officeart/2005/8/layout/bProcess3"/>
    <dgm:cxn modelId="{31A4E66A-B4BD-4CA0-A2D0-5F23EEFDD639}" srcId="{E01BDD9B-B2B0-421A-A584-22290AEF4C3C}" destId="{C8D93CEF-1CE2-400E-9378-86DA94BE4394}" srcOrd="3" destOrd="0" parTransId="{66ECB7CB-BFCC-4155-A4E0-AC280A8C79C4}" sibTransId="{25C3A82A-51B8-4FB4-954B-A83142D890E0}"/>
    <dgm:cxn modelId="{C3B93845-7263-4081-9CAA-DD306575B474}" type="presOf" srcId="{797F28B0-7F94-43A5-90BE-E74D881599D6}" destId="{B0759B0B-17BA-4752-BDBA-C991EFD02FC2}" srcOrd="0" destOrd="0" presId="urn:microsoft.com/office/officeart/2005/8/layout/bProcess3"/>
    <dgm:cxn modelId="{6F97C1EE-0B94-42A9-9D15-921081ABF55F}" type="presOf" srcId="{25C3A82A-51B8-4FB4-954B-A83142D890E0}" destId="{982E764E-AB13-498D-9D0A-CD9424832E25}" srcOrd="0" destOrd="0" presId="urn:microsoft.com/office/officeart/2005/8/layout/bProcess3"/>
    <dgm:cxn modelId="{1ADDCE76-F17E-45CF-A6BD-F2242892FE9B}" type="presParOf" srcId="{BE00DDB5-A0D2-4B67-9D8C-07175B9540CF}" destId="{711AAD08-72C8-436D-96EF-C1C60D5293F4}" srcOrd="0" destOrd="0" presId="urn:microsoft.com/office/officeart/2005/8/layout/bProcess3"/>
    <dgm:cxn modelId="{25B22254-D59E-4F50-B347-5AA391A59179}" type="presParOf" srcId="{BE00DDB5-A0D2-4B67-9D8C-07175B9540CF}" destId="{CA1A9225-DC01-4FF1-8DC7-C70910468F2D}" srcOrd="1" destOrd="0" presId="urn:microsoft.com/office/officeart/2005/8/layout/bProcess3"/>
    <dgm:cxn modelId="{1C329031-8EC4-4A26-9B90-E3802B329714}" type="presParOf" srcId="{CA1A9225-DC01-4FF1-8DC7-C70910468F2D}" destId="{53E35BFF-B880-4A9A-8345-4D8F10A98A36}" srcOrd="0" destOrd="0" presId="urn:microsoft.com/office/officeart/2005/8/layout/bProcess3"/>
    <dgm:cxn modelId="{B4CC8FEE-2339-437A-BD01-828FFBAD45C0}" type="presParOf" srcId="{BE00DDB5-A0D2-4B67-9D8C-07175B9540CF}" destId="{0AADEE3A-7A4D-4622-8EAF-E6FC9479CC11}" srcOrd="2" destOrd="0" presId="urn:microsoft.com/office/officeart/2005/8/layout/bProcess3"/>
    <dgm:cxn modelId="{773509B7-8F59-4204-9C43-46BAEA7E31AF}" type="presParOf" srcId="{BE00DDB5-A0D2-4B67-9D8C-07175B9540CF}" destId="{F26154E8-55F9-4391-B8AE-594F87D19360}" srcOrd="3" destOrd="0" presId="urn:microsoft.com/office/officeart/2005/8/layout/bProcess3"/>
    <dgm:cxn modelId="{87891AE3-E2EE-41AF-9733-EAAB899004CC}" type="presParOf" srcId="{F26154E8-55F9-4391-B8AE-594F87D19360}" destId="{DBEB8D7C-AD9B-4840-B8B6-8CF0FAE69E36}" srcOrd="0" destOrd="0" presId="urn:microsoft.com/office/officeart/2005/8/layout/bProcess3"/>
    <dgm:cxn modelId="{D7226308-7724-469C-B5B8-67F6CAED2FA2}" type="presParOf" srcId="{BE00DDB5-A0D2-4B67-9D8C-07175B9540CF}" destId="{1230A313-2B9C-432A-AEFD-ACB582EA31F9}" srcOrd="4" destOrd="0" presId="urn:microsoft.com/office/officeart/2005/8/layout/bProcess3"/>
    <dgm:cxn modelId="{AA0255E5-437E-4652-B19E-50C061D05B8B}" type="presParOf" srcId="{BE00DDB5-A0D2-4B67-9D8C-07175B9540CF}" destId="{63A68EED-BFB6-4CB0-BDEA-6908722CBBF7}" srcOrd="5" destOrd="0" presId="urn:microsoft.com/office/officeart/2005/8/layout/bProcess3"/>
    <dgm:cxn modelId="{0DC00BC6-EF37-4911-B272-FAC1E4A88E22}" type="presParOf" srcId="{63A68EED-BFB6-4CB0-BDEA-6908722CBBF7}" destId="{73961D69-D5FA-4B0D-9F64-3353629D25AC}" srcOrd="0" destOrd="0" presId="urn:microsoft.com/office/officeart/2005/8/layout/bProcess3"/>
    <dgm:cxn modelId="{E78B5656-1B13-4060-958D-65A0CBBEDC68}" type="presParOf" srcId="{BE00DDB5-A0D2-4B67-9D8C-07175B9540CF}" destId="{477CE853-CDC6-4ED9-A6E6-D0B799932390}" srcOrd="6" destOrd="0" presId="urn:microsoft.com/office/officeart/2005/8/layout/bProcess3"/>
    <dgm:cxn modelId="{5232C036-384E-4043-82F9-7A385B9F66E0}" type="presParOf" srcId="{BE00DDB5-A0D2-4B67-9D8C-07175B9540CF}" destId="{982E764E-AB13-498D-9D0A-CD9424832E25}" srcOrd="7" destOrd="0" presId="urn:microsoft.com/office/officeart/2005/8/layout/bProcess3"/>
    <dgm:cxn modelId="{EAD9F5FD-D543-4858-AFC5-E01B9D82B998}" type="presParOf" srcId="{982E764E-AB13-498D-9D0A-CD9424832E25}" destId="{7B1747FF-D979-49D0-85A4-5B531A75CD1D}" srcOrd="0" destOrd="0" presId="urn:microsoft.com/office/officeart/2005/8/layout/bProcess3"/>
    <dgm:cxn modelId="{66F4B3A5-C998-4C71-8130-F7C76980F385}" type="presParOf" srcId="{BE00DDB5-A0D2-4B67-9D8C-07175B9540CF}" destId="{71058880-7724-433F-8682-E5F721C4CAAC}" srcOrd="8" destOrd="0" presId="urn:microsoft.com/office/officeart/2005/8/layout/bProcess3"/>
    <dgm:cxn modelId="{E13F328C-2ED7-46DC-9E51-7F5C8D6896AA}" type="presParOf" srcId="{BE00DDB5-A0D2-4B67-9D8C-07175B9540CF}" destId="{02EEE48E-E955-4884-9DE9-6058353CB3F1}" srcOrd="9" destOrd="0" presId="urn:microsoft.com/office/officeart/2005/8/layout/bProcess3"/>
    <dgm:cxn modelId="{7E64A30B-4690-4AE1-9ED1-1310C1845FC7}" type="presParOf" srcId="{02EEE48E-E955-4884-9DE9-6058353CB3F1}" destId="{3AA2D33D-6B39-4D41-9F7B-7680F212E249}" srcOrd="0" destOrd="0" presId="urn:microsoft.com/office/officeart/2005/8/layout/bProcess3"/>
    <dgm:cxn modelId="{7AE09F16-0188-404D-93D3-10EBE83C99E0}" type="presParOf" srcId="{BE00DDB5-A0D2-4B67-9D8C-07175B9540CF}" destId="{B0759B0B-17BA-4752-BDBA-C991EFD02FC2}"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51A239-B3E8-4659-B934-2EF4D7A578A1}"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zh-CN" altLang="en-US"/>
        </a:p>
      </dgm:t>
    </dgm:pt>
    <dgm:pt modelId="{950C8245-EE28-4F6B-8A61-FEFE0F5E23BD}">
      <dgm:prSet custT="1"/>
      <dgm:spPr/>
      <dgm:t>
        <a:bodyPr anchor="ctr"/>
        <a:lstStyle/>
        <a:p>
          <a:pPr algn="ctr" rtl="0">
            <a:spcAft>
              <a:spcPts val="0"/>
            </a:spcAft>
          </a:pPr>
          <a:r>
            <a:rPr lang="zh-CN" altLang="en-US" sz="2800" b="1" dirty="0" smtClean="0">
              <a:latin typeface="+mn-lt"/>
              <a:ea typeface="+mn-ea"/>
              <a:cs typeface="+mn-ea"/>
              <a:sym typeface="+mn-lt"/>
            </a:rPr>
            <a:t>分析</a:t>
          </a:r>
          <a:endParaRPr lang="en-US" altLang="zh-CN" sz="2800" b="1" dirty="0" smtClean="0">
            <a:latin typeface="+mn-lt"/>
            <a:ea typeface="+mn-ea"/>
            <a:cs typeface="+mn-ea"/>
            <a:sym typeface="+mn-lt"/>
          </a:endParaRPr>
        </a:p>
        <a:p>
          <a:pPr algn="ctr">
            <a:spcAft>
              <a:spcPts val="0"/>
            </a:spcAft>
          </a:pPr>
          <a:r>
            <a:rPr lang="zh-CN" altLang="en-US" sz="2800" b="1" dirty="0" smtClean="0">
              <a:latin typeface="+mn-lt"/>
              <a:ea typeface="+mn-ea"/>
              <a:cs typeface="+mn-ea"/>
              <a:sym typeface="+mn-lt"/>
            </a:rPr>
            <a:t>方法</a:t>
          </a:r>
          <a:r>
            <a:rPr lang="en-US" altLang="zh-CN" sz="1600" dirty="0" smtClean="0">
              <a:latin typeface="+mn-lt"/>
              <a:ea typeface="+mn-ea"/>
              <a:cs typeface="+mn-ea"/>
              <a:sym typeface="+mn-lt"/>
            </a:rPr>
            <a:t>PEST</a:t>
          </a:r>
          <a:r>
            <a:rPr lang="zh-CN" altLang="en-US" sz="1600" dirty="0" smtClean="0">
              <a:latin typeface="+mn-lt"/>
              <a:ea typeface="+mn-ea"/>
              <a:cs typeface="+mn-ea"/>
              <a:sym typeface="+mn-lt"/>
            </a:rPr>
            <a:t>分析法 </a:t>
          </a:r>
        </a:p>
        <a:p>
          <a:pPr algn="ctr">
            <a:spcAft>
              <a:spcPts val="0"/>
            </a:spcAft>
          </a:pPr>
          <a:r>
            <a:rPr lang="zh-CN" altLang="en-US" sz="1600" dirty="0" smtClean="0">
              <a:latin typeface="+mn-lt"/>
              <a:ea typeface="+mn-ea"/>
              <a:cs typeface="+mn-ea"/>
              <a:sym typeface="+mn-lt"/>
            </a:rPr>
            <a:t>五力分析法</a:t>
          </a:r>
          <a:endParaRPr lang="zh-CN" sz="1600" dirty="0">
            <a:latin typeface="+mn-lt"/>
            <a:ea typeface="+mn-ea"/>
            <a:cs typeface="+mn-ea"/>
            <a:sym typeface="+mn-lt"/>
          </a:endParaRPr>
        </a:p>
      </dgm:t>
    </dgm:pt>
    <dgm:pt modelId="{A228CB58-F4E8-4A76-B92C-3B4519E96226}" type="parTrans" cxnId="{FA8D42E9-89DD-4746-9A62-7EAF9DFE75E5}">
      <dgm:prSet/>
      <dgm:spPr/>
      <dgm:t>
        <a:bodyPr/>
        <a:lstStyle/>
        <a:p>
          <a:endParaRPr lang="zh-CN" altLang="en-US"/>
        </a:p>
      </dgm:t>
    </dgm:pt>
    <dgm:pt modelId="{6BB10525-DE28-457D-9388-F4E7D1D04D2C}" type="sibTrans" cxnId="{FA8D42E9-89DD-4746-9A62-7EAF9DFE75E5}">
      <dgm:prSet/>
      <dgm:spPr/>
      <dgm:t>
        <a:bodyPr/>
        <a:lstStyle/>
        <a:p>
          <a:endParaRPr lang="zh-CN" altLang="en-US"/>
        </a:p>
      </dgm:t>
    </dgm:pt>
    <dgm:pt modelId="{AC9F85EB-00B5-42C4-B4E1-B306D6D56C31}">
      <dgm:prSet custT="1"/>
      <dgm:spPr/>
      <dgm:t>
        <a:bodyPr anchor="ctr"/>
        <a:lstStyle/>
        <a:p>
          <a:r>
            <a:rPr lang="zh-CN" altLang="en-US" sz="2400" b="0" dirty="0" smtClean="0">
              <a:latin typeface="+mn-lt"/>
              <a:ea typeface="+mn-ea"/>
              <a:cs typeface="+mn-ea"/>
              <a:sym typeface="+mn-lt"/>
            </a:rPr>
            <a:t>机会 </a:t>
          </a:r>
          <a:endParaRPr lang="en-US" altLang="zh-CN" sz="2400" b="0" dirty="0" smtClean="0">
            <a:latin typeface="+mn-lt"/>
            <a:ea typeface="+mn-ea"/>
            <a:cs typeface="+mn-ea"/>
            <a:sym typeface="+mn-lt"/>
          </a:endParaRPr>
        </a:p>
        <a:p>
          <a:r>
            <a:rPr lang="en-US" altLang="zh-CN" sz="2000" b="0" dirty="0" smtClean="0">
              <a:latin typeface="+mn-lt"/>
              <a:ea typeface="+mn-ea"/>
              <a:cs typeface="+mn-ea"/>
              <a:sym typeface="+mn-lt"/>
            </a:rPr>
            <a:t>Opportunity </a:t>
          </a:r>
          <a:endParaRPr lang="zh-CN" sz="2000" b="0" dirty="0">
            <a:latin typeface="+mn-lt"/>
            <a:ea typeface="+mn-ea"/>
            <a:cs typeface="+mn-ea"/>
            <a:sym typeface="+mn-lt"/>
          </a:endParaRPr>
        </a:p>
      </dgm:t>
    </dgm:pt>
    <dgm:pt modelId="{B833C86B-87C1-4098-9163-D01F1D526BB2}" type="parTrans" cxnId="{7FE13A7C-82CF-490B-984A-E948A4E22B43}">
      <dgm:prSet/>
      <dgm:spPr/>
      <dgm:t>
        <a:bodyPr/>
        <a:lstStyle/>
        <a:p>
          <a:endParaRPr lang="zh-CN" altLang="en-US"/>
        </a:p>
      </dgm:t>
    </dgm:pt>
    <dgm:pt modelId="{075B6928-F03C-47C8-9DCC-BB09A5E9D2F9}" type="sibTrans" cxnId="{7FE13A7C-82CF-490B-984A-E948A4E22B43}">
      <dgm:prSet/>
      <dgm:spPr/>
      <dgm:t>
        <a:bodyPr/>
        <a:lstStyle/>
        <a:p>
          <a:endParaRPr lang="zh-CN" altLang="en-US"/>
        </a:p>
      </dgm:t>
    </dgm:pt>
    <dgm:pt modelId="{F0F6D846-2061-4259-9C20-09F8923AFBC9}">
      <dgm:prSet custT="1"/>
      <dgm:spPr/>
      <dgm:t>
        <a:bodyPr anchor="ctr"/>
        <a:lstStyle/>
        <a:p>
          <a:r>
            <a:rPr lang="zh-CN" altLang="en-US" sz="2400" b="0" dirty="0" smtClean="0">
              <a:latin typeface="+mn-lt"/>
              <a:ea typeface="+mn-ea"/>
              <a:cs typeface="+mn-ea"/>
              <a:sym typeface="+mn-lt"/>
            </a:rPr>
            <a:t>威胁 </a:t>
          </a:r>
          <a:endParaRPr lang="en-US" altLang="zh-CN" sz="2400" b="0" dirty="0" smtClean="0">
            <a:latin typeface="+mn-lt"/>
            <a:ea typeface="+mn-ea"/>
            <a:cs typeface="+mn-ea"/>
            <a:sym typeface="+mn-lt"/>
          </a:endParaRPr>
        </a:p>
        <a:p>
          <a:r>
            <a:rPr lang="en-US" altLang="zh-CN" sz="2000" b="0" dirty="0" smtClean="0">
              <a:latin typeface="+mn-lt"/>
              <a:ea typeface="+mn-ea"/>
              <a:cs typeface="+mn-ea"/>
              <a:sym typeface="+mn-lt"/>
            </a:rPr>
            <a:t>Threats</a:t>
          </a:r>
          <a:r>
            <a:rPr lang="en-US" altLang="zh-CN" sz="2400" b="0" dirty="0" smtClean="0">
              <a:latin typeface="+mn-lt"/>
              <a:ea typeface="+mn-ea"/>
              <a:cs typeface="+mn-ea"/>
              <a:sym typeface="+mn-lt"/>
            </a:rPr>
            <a:t> </a:t>
          </a:r>
          <a:endParaRPr lang="zh-CN" sz="2400" b="0" dirty="0">
            <a:latin typeface="+mn-lt"/>
            <a:ea typeface="+mn-ea"/>
            <a:cs typeface="+mn-ea"/>
            <a:sym typeface="+mn-lt"/>
          </a:endParaRPr>
        </a:p>
      </dgm:t>
    </dgm:pt>
    <dgm:pt modelId="{0DC52B10-9F6F-465C-A4B2-9772CF40878B}" type="parTrans" cxnId="{E0582A20-18C4-42AF-8D43-CC09976ADC80}">
      <dgm:prSet/>
      <dgm:spPr/>
      <dgm:t>
        <a:bodyPr/>
        <a:lstStyle/>
        <a:p>
          <a:endParaRPr lang="zh-CN" altLang="en-US"/>
        </a:p>
      </dgm:t>
    </dgm:pt>
    <dgm:pt modelId="{CA08D2A0-A770-4832-8AC5-2DDEB1AA4DA8}" type="sibTrans" cxnId="{E0582A20-18C4-42AF-8D43-CC09976ADC80}">
      <dgm:prSet/>
      <dgm:spPr/>
      <dgm:t>
        <a:bodyPr/>
        <a:lstStyle/>
        <a:p>
          <a:endParaRPr lang="zh-CN" altLang="en-US"/>
        </a:p>
      </dgm:t>
    </dgm:pt>
    <dgm:pt modelId="{FE636F62-7AF6-497B-98E9-F64D894BABAD}">
      <dgm:prSet custT="1"/>
      <dgm:spPr/>
      <dgm:t>
        <a:bodyPr/>
        <a:lstStyle/>
        <a:p>
          <a:r>
            <a:rPr lang="en-US" altLang="zh-CN" sz="1600" dirty="0" smtClean="0">
              <a:solidFill>
                <a:schemeClr val="tx1"/>
              </a:solidFill>
              <a:latin typeface="+mn-lt"/>
              <a:ea typeface="+mn-ea"/>
              <a:cs typeface="+mn-ea"/>
              <a:sym typeface="+mn-lt"/>
            </a:rPr>
            <a:t>P-</a:t>
          </a:r>
          <a:r>
            <a:rPr lang="zh-CN" altLang="en-US" sz="1600" dirty="0" smtClean="0">
              <a:solidFill>
                <a:schemeClr val="tx1"/>
              </a:solidFill>
              <a:latin typeface="+mn-lt"/>
              <a:ea typeface="+mn-ea"/>
              <a:cs typeface="+mn-ea"/>
              <a:sym typeface="+mn-lt"/>
            </a:rPr>
            <a:t>政治</a:t>
          </a:r>
          <a:r>
            <a:rPr lang="en-US" altLang="zh-CN" sz="1600" dirty="0" smtClean="0">
              <a:solidFill>
                <a:schemeClr val="tx1"/>
              </a:solidFill>
              <a:latin typeface="+mn-lt"/>
              <a:ea typeface="+mn-ea"/>
              <a:cs typeface="+mn-ea"/>
              <a:sym typeface="+mn-lt"/>
            </a:rPr>
            <a:t>/</a:t>
          </a:r>
          <a:r>
            <a:rPr lang="zh-CN" altLang="en-US" sz="1600" dirty="0" smtClean="0">
              <a:solidFill>
                <a:schemeClr val="tx1"/>
              </a:solidFill>
              <a:latin typeface="+mn-lt"/>
              <a:ea typeface="+mn-ea"/>
              <a:cs typeface="+mn-ea"/>
              <a:sym typeface="+mn-lt"/>
            </a:rPr>
            <a:t>法律</a:t>
          </a:r>
          <a:r>
            <a:rPr lang="en-US" altLang="zh-CN" sz="1600" dirty="0" smtClean="0">
              <a:solidFill>
                <a:schemeClr val="tx1"/>
              </a:solidFill>
              <a:latin typeface="+mn-lt"/>
              <a:ea typeface="+mn-ea"/>
              <a:cs typeface="+mn-ea"/>
              <a:sym typeface="+mn-lt"/>
            </a:rPr>
            <a:t>/</a:t>
          </a:r>
          <a:r>
            <a:rPr lang="zh-CN" altLang="en-US" sz="1600" dirty="0" smtClean="0">
              <a:solidFill>
                <a:schemeClr val="tx1"/>
              </a:solidFill>
              <a:latin typeface="+mn-lt"/>
              <a:ea typeface="+mn-ea"/>
              <a:cs typeface="+mn-ea"/>
              <a:sym typeface="+mn-lt"/>
            </a:rPr>
            <a:t>政策</a:t>
          </a:r>
          <a:endParaRPr lang="zh-CN" sz="1600" dirty="0">
            <a:solidFill>
              <a:schemeClr val="tx1"/>
            </a:solidFill>
            <a:latin typeface="+mn-lt"/>
            <a:ea typeface="+mn-ea"/>
            <a:cs typeface="+mn-ea"/>
            <a:sym typeface="+mn-lt"/>
          </a:endParaRPr>
        </a:p>
      </dgm:t>
    </dgm:pt>
    <dgm:pt modelId="{781F3B9E-90FE-446C-984B-5BBA8B058157}" type="parTrans" cxnId="{10C9C1D0-7524-4F14-99B7-9E0289620266}">
      <dgm:prSet/>
      <dgm:spPr/>
      <dgm:t>
        <a:bodyPr/>
        <a:lstStyle/>
        <a:p>
          <a:endParaRPr lang="zh-CN" altLang="en-US"/>
        </a:p>
      </dgm:t>
    </dgm:pt>
    <dgm:pt modelId="{A56B8C9F-943A-4D2E-B8FA-43B3E95389E6}" type="sibTrans" cxnId="{10C9C1D0-7524-4F14-99B7-9E0289620266}">
      <dgm:prSet/>
      <dgm:spPr/>
      <dgm:t>
        <a:bodyPr/>
        <a:lstStyle/>
        <a:p>
          <a:endParaRPr lang="zh-CN" altLang="en-US"/>
        </a:p>
      </dgm:t>
    </dgm:pt>
    <dgm:pt modelId="{AA8045B9-1B3D-4F9A-A0CA-B153D428A4F6}">
      <dgm:prSet custT="1"/>
      <dgm:spPr/>
      <dgm:t>
        <a:bodyPr/>
        <a:lstStyle/>
        <a:p>
          <a:r>
            <a:rPr lang="en-US" altLang="zh-CN" sz="1600" dirty="0" smtClean="0">
              <a:solidFill>
                <a:schemeClr val="tx1"/>
              </a:solidFill>
              <a:latin typeface="+mn-lt"/>
              <a:ea typeface="+mn-ea"/>
              <a:cs typeface="+mn-ea"/>
              <a:sym typeface="+mn-lt"/>
            </a:rPr>
            <a:t>E-</a:t>
          </a:r>
          <a:r>
            <a:rPr lang="zh-CN" altLang="en-US" sz="1600" dirty="0" smtClean="0">
              <a:solidFill>
                <a:schemeClr val="tx1"/>
              </a:solidFill>
              <a:latin typeface="+mn-lt"/>
              <a:ea typeface="+mn-ea"/>
              <a:cs typeface="+mn-ea"/>
              <a:sym typeface="+mn-lt"/>
            </a:rPr>
            <a:t>经济</a:t>
          </a:r>
          <a:endParaRPr lang="zh-CN" altLang="en-US" sz="1600" dirty="0">
            <a:solidFill>
              <a:schemeClr val="tx1"/>
            </a:solidFill>
            <a:latin typeface="+mn-lt"/>
            <a:ea typeface="+mn-ea"/>
            <a:cs typeface="+mn-ea"/>
            <a:sym typeface="+mn-lt"/>
          </a:endParaRPr>
        </a:p>
      </dgm:t>
    </dgm:pt>
    <dgm:pt modelId="{ADAE224B-E4A3-485F-8303-99B6C0179027}" type="parTrans" cxnId="{E0EFFB93-B0FE-4ADC-864F-FF6551404E36}">
      <dgm:prSet/>
      <dgm:spPr/>
      <dgm:t>
        <a:bodyPr/>
        <a:lstStyle/>
        <a:p>
          <a:endParaRPr lang="zh-CN" altLang="en-US"/>
        </a:p>
      </dgm:t>
    </dgm:pt>
    <dgm:pt modelId="{9FB8C4B2-A572-42FD-9E6F-CE2B6148A7A8}" type="sibTrans" cxnId="{E0EFFB93-B0FE-4ADC-864F-FF6551404E36}">
      <dgm:prSet/>
      <dgm:spPr/>
      <dgm:t>
        <a:bodyPr/>
        <a:lstStyle/>
        <a:p>
          <a:endParaRPr lang="zh-CN" altLang="en-US"/>
        </a:p>
      </dgm:t>
    </dgm:pt>
    <dgm:pt modelId="{D41F9EC7-A2F3-4F01-B9D1-E18D7F92583A}">
      <dgm:prSet custT="1"/>
      <dgm:spPr/>
      <dgm:t>
        <a:bodyPr/>
        <a:lstStyle/>
        <a:p>
          <a:r>
            <a:rPr lang="en-US" altLang="zh-CN" sz="1600" dirty="0" smtClean="0">
              <a:solidFill>
                <a:schemeClr val="tx1"/>
              </a:solidFill>
              <a:latin typeface="+mn-lt"/>
              <a:ea typeface="+mn-ea"/>
              <a:cs typeface="+mn-ea"/>
              <a:sym typeface="+mn-lt"/>
            </a:rPr>
            <a:t>S-</a:t>
          </a:r>
          <a:r>
            <a:rPr lang="zh-CN" altLang="en-US" sz="1600" dirty="0" smtClean="0">
              <a:solidFill>
                <a:schemeClr val="tx1"/>
              </a:solidFill>
              <a:latin typeface="+mn-lt"/>
              <a:ea typeface="+mn-ea"/>
              <a:cs typeface="+mn-ea"/>
              <a:sym typeface="+mn-lt"/>
            </a:rPr>
            <a:t>社会文化</a:t>
          </a:r>
          <a:r>
            <a:rPr lang="en-US" altLang="zh-CN" sz="1600" dirty="0" smtClean="0">
              <a:solidFill>
                <a:schemeClr val="tx1"/>
              </a:solidFill>
              <a:latin typeface="+mn-lt"/>
              <a:ea typeface="+mn-ea"/>
              <a:cs typeface="+mn-ea"/>
              <a:sym typeface="+mn-lt"/>
            </a:rPr>
            <a:t>/</a:t>
          </a:r>
          <a:r>
            <a:rPr lang="zh-CN" altLang="en-US" sz="1600" dirty="0" smtClean="0">
              <a:solidFill>
                <a:schemeClr val="tx1"/>
              </a:solidFill>
              <a:latin typeface="+mn-lt"/>
              <a:ea typeface="+mn-ea"/>
              <a:cs typeface="+mn-ea"/>
              <a:sym typeface="+mn-lt"/>
            </a:rPr>
            <a:t>市场</a:t>
          </a:r>
          <a:endParaRPr lang="zh-CN" altLang="en-US" sz="1600" dirty="0">
            <a:solidFill>
              <a:schemeClr val="tx1"/>
            </a:solidFill>
            <a:latin typeface="+mn-lt"/>
            <a:ea typeface="+mn-ea"/>
            <a:cs typeface="+mn-ea"/>
            <a:sym typeface="+mn-lt"/>
          </a:endParaRPr>
        </a:p>
      </dgm:t>
    </dgm:pt>
    <dgm:pt modelId="{5FEDB91A-F37E-4600-A01D-3EB53A78A28E}" type="parTrans" cxnId="{DF512EC6-648B-43C0-8392-2E73D5DEF6F6}">
      <dgm:prSet/>
      <dgm:spPr/>
      <dgm:t>
        <a:bodyPr/>
        <a:lstStyle/>
        <a:p>
          <a:endParaRPr lang="zh-CN" altLang="en-US"/>
        </a:p>
      </dgm:t>
    </dgm:pt>
    <dgm:pt modelId="{665A5C82-CCA3-4F49-A249-8980F34B84D2}" type="sibTrans" cxnId="{DF512EC6-648B-43C0-8392-2E73D5DEF6F6}">
      <dgm:prSet/>
      <dgm:spPr/>
      <dgm:t>
        <a:bodyPr/>
        <a:lstStyle/>
        <a:p>
          <a:endParaRPr lang="zh-CN" altLang="en-US"/>
        </a:p>
      </dgm:t>
    </dgm:pt>
    <dgm:pt modelId="{9FE90038-DB6B-4B3A-978A-C6FC5D34E3EE}">
      <dgm:prSet custT="1"/>
      <dgm:spPr/>
      <dgm:t>
        <a:bodyPr/>
        <a:lstStyle/>
        <a:p>
          <a:r>
            <a:rPr lang="en-US" altLang="zh-CN" sz="1600" dirty="0" smtClean="0">
              <a:solidFill>
                <a:schemeClr val="tx1"/>
              </a:solidFill>
              <a:latin typeface="+mn-lt"/>
              <a:ea typeface="+mn-ea"/>
              <a:cs typeface="+mn-ea"/>
              <a:sym typeface="+mn-lt"/>
            </a:rPr>
            <a:t>T-</a:t>
          </a:r>
          <a:r>
            <a:rPr lang="zh-CN" altLang="en-US" sz="1600" dirty="0" smtClean="0">
              <a:solidFill>
                <a:schemeClr val="tx1"/>
              </a:solidFill>
              <a:latin typeface="+mn-lt"/>
              <a:ea typeface="+mn-ea"/>
              <a:cs typeface="+mn-ea"/>
              <a:sym typeface="+mn-lt"/>
            </a:rPr>
            <a:t>技术</a:t>
          </a:r>
          <a:endParaRPr lang="zh-CN" altLang="en-US" sz="1600" dirty="0">
            <a:solidFill>
              <a:schemeClr val="tx1"/>
            </a:solidFill>
            <a:latin typeface="+mn-lt"/>
            <a:ea typeface="+mn-ea"/>
            <a:cs typeface="+mn-ea"/>
            <a:sym typeface="+mn-lt"/>
          </a:endParaRPr>
        </a:p>
      </dgm:t>
    </dgm:pt>
    <dgm:pt modelId="{6CC30556-E713-4223-AB65-AEFDFBBB0D96}" type="parTrans" cxnId="{CB3CB0F7-29FF-4C17-BD56-41B0EF6BF277}">
      <dgm:prSet/>
      <dgm:spPr/>
      <dgm:t>
        <a:bodyPr/>
        <a:lstStyle/>
        <a:p>
          <a:endParaRPr lang="zh-CN" altLang="en-US"/>
        </a:p>
      </dgm:t>
    </dgm:pt>
    <dgm:pt modelId="{FCCC1115-A724-4795-B71E-BE223A0649F2}" type="sibTrans" cxnId="{CB3CB0F7-29FF-4C17-BD56-41B0EF6BF277}">
      <dgm:prSet/>
      <dgm:spPr/>
      <dgm:t>
        <a:bodyPr/>
        <a:lstStyle/>
        <a:p>
          <a:endParaRPr lang="zh-CN" altLang="en-US"/>
        </a:p>
      </dgm:t>
    </dgm:pt>
    <dgm:pt modelId="{A81B5E09-804D-4E55-8E57-8C372D119778}">
      <dgm:prSet custT="1"/>
      <dgm:spPr/>
      <dgm:t>
        <a:bodyPr/>
        <a:lstStyle/>
        <a:p>
          <a:r>
            <a:rPr lang="en-US" altLang="zh-CN" sz="1600" dirty="0" smtClean="0">
              <a:solidFill>
                <a:schemeClr val="tx1"/>
              </a:solidFill>
              <a:latin typeface="+mn-lt"/>
              <a:ea typeface="+mn-ea"/>
              <a:cs typeface="+mn-ea"/>
              <a:sym typeface="+mn-lt"/>
            </a:rPr>
            <a:t>P-</a:t>
          </a:r>
          <a:r>
            <a:rPr lang="zh-CN" altLang="en-US" sz="1600" dirty="0" smtClean="0">
              <a:solidFill>
                <a:schemeClr val="tx1"/>
              </a:solidFill>
              <a:latin typeface="+mn-lt"/>
              <a:ea typeface="+mn-ea"/>
              <a:cs typeface="+mn-ea"/>
              <a:sym typeface="+mn-lt"/>
            </a:rPr>
            <a:t>政治</a:t>
          </a:r>
          <a:r>
            <a:rPr lang="en-US" altLang="zh-CN" sz="1600" dirty="0" smtClean="0">
              <a:solidFill>
                <a:schemeClr val="tx1"/>
              </a:solidFill>
              <a:latin typeface="+mn-lt"/>
              <a:ea typeface="+mn-ea"/>
              <a:cs typeface="+mn-ea"/>
              <a:sym typeface="+mn-lt"/>
            </a:rPr>
            <a:t>/</a:t>
          </a:r>
          <a:r>
            <a:rPr lang="zh-CN" altLang="en-US" sz="1600" dirty="0" smtClean="0">
              <a:solidFill>
                <a:schemeClr val="tx1"/>
              </a:solidFill>
              <a:latin typeface="+mn-lt"/>
              <a:ea typeface="+mn-ea"/>
              <a:cs typeface="+mn-ea"/>
              <a:sym typeface="+mn-lt"/>
            </a:rPr>
            <a:t>法律</a:t>
          </a:r>
          <a:r>
            <a:rPr lang="en-US" altLang="zh-CN" sz="1600" dirty="0" smtClean="0">
              <a:solidFill>
                <a:schemeClr val="tx1"/>
              </a:solidFill>
              <a:latin typeface="+mn-lt"/>
              <a:ea typeface="+mn-ea"/>
              <a:cs typeface="+mn-ea"/>
              <a:sym typeface="+mn-lt"/>
            </a:rPr>
            <a:t>/</a:t>
          </a:r>
          <a:r>
            <a:rPr lang="zh-CN" altLang="en-US" sz="1600" dirty="0" smtClean="0">
              <a:solidFill>
                <a:schemeClr val="tx1"/>
              </a:solidFill>
              <a:latin typeface="+mn-lt"/>
              <a:ea typeface="+mn-ea"/>
              <a:cs typeface="+mn-ea"/>
              <a:sym typeface="+mn-lt"/>
            </a:rPr>
            <a:t>政策</a:t>
          </a:r>
          <a:endParaRPr lang="zh-CN" sz="1600" b="0" dirty="0">
            <a:solidFill>
              <a:schemeClr val="tx1"/>
            </a:solidFill>
            <a:latin typeface="+mn-lt"/>
            <a:ea typeface="+mn-ea"/>
            <a:cs typeface="+mn-ea"/>
            <a:sym typeface="+mn-lt"/>
          </a:endParaRPr>
        </a:p>
      </dgm:t>
    </dgm:pt>
    <dgm:pt modelId="{8B0CC4D0-D742-4CDF-983D-F2D2FC715432}" type="parTrans" cxnId="{237B3FAE-6345-4431-BE60-653660419560}">
      <dgm:prSet/>
      <dgm:spPr/>
      <dgm:t>
        <a:bodyPr/>
        <a:lstStyle/>
        <a:p>
          <a:endParaRPr lang="zh-CN" altLang="en-US"/>
        </a:p>
      </dgm:t>
    </dgm:pt>
    <dgm:pt modelId="{550EAF2C-D37D-40CC-9D21-77BA84CD8757}" type="sibTrans" cxnId="{237B3FAE-6345-4431-BE60-653660419560}">
      <dgm:prSet/>
      <dgm:spPr/>
      <dgm:t>
        <a:bodyPr/>
        <a:lstStyle/>
        <a:p>
          <a:endParaRPr lang="zh-CN" altLang="en-US"/>
        </a:p>
      </dgm:t>
    </dgm:pt>
    <dgm:pt modelId="{2D1D969D-668E-4EA9-B40F-AC07071294F5}">
      <dgm:prSet custT="1"/>
      <dgm:spPr/>
      <dgm:t>
        <a:bodyPr/>
        <a:lstStyle/>
        <a:p>
          <a:r>
            <a:rPr lang="en-US" altLang="zh-CN" sz="1600" smtClean="0">
              <a:solidFill>
                <a:schemeClr val="tx1"/>
              </a:solidFill>
              <a:latin typeface="+mn-lt"/>
              <a:ea typeface="+mn-ea"/>
              <a:cs typeface="+mn-ea"/>
              <a:sym typeface="+mn-lt"/>
            </a:rPr>
            <a:t>E-</a:t>
          </a:r>
          <a:r>
            <a:rPr lang="zh-CN" altLang="en-US" sz="1600" smtClean="0">
              <a:solidFill>
                <a:schemeClr val="tx1"/>
              </a:solidFill>
              <a:latin typeface="+mn-lt"/>
              <a:ea typeface="+mn-ea"/>
              <a:cs typeface="+mn-ea"/>
              <a:sym typeface="+mn-lt"/>
            </a:rPr>
            <a:t>经济</a:t>
          </a:r>
          <a:endParaRPr lang="zh-CN" altLang="en-US" sz="1600" dirty="0">
            <a:solidFill>
              <a:schemeClr val="tx1"/>
            </a:solidFill>
            <a:latin typeface="+mn-lt"/>
            <a:ea typeface="+mn-ea"/>
            <a:cs typeface="+mn-ea"/>
            <a:sym typeface="+mn-lt"/>
          </a:endParaRPr>
        </a:p>
      </dgm:t>
    </dgm:pt>
    <dgm:pt modelId="{EA100716-CDF5-47C5-B1CD-6A61CE51A085}" type="parTrans" cxnId="{60593028-1E41-4BAE-BCD3-153C0A9403F9}">
      <dgm:prSet/>
      <dgm:spPr/>
      <dgm:t>
        <a:bodyPr/>
        <a:lstStyle/>
        <a:p>
          <a:endParaRPr lang="zh-CN" altLang="en-US"/>
        </a:p>
      </dgm:t>
    </dgm:pt>
    <dgm:pt modelId="{D4E09BAF-EC1D-4DC4-908A-EB3C5666E984}" type="sibTrans" cxnId="{60593028-1E41-4BAE-BCD3-153C0A9403F9}">
      <dgm:prSet/>
      <dgm:spPr/>
      <dgm:t>
        <a:bodyPr/>
        <a:lstStyle/>
        <a:p>
          <a:endParaRPr lang="zh-CN" altLang="en-US"/>
        </a:p>
      </dgm:t>
    </dgm:pt>
    <dgm:pt modelId="{796D956F-CDC9-4B61-B3F7-6FCA4AB6EDD3}">
      <dgm:prSet custT="1"/>
      <dgm:spPr/>
      <dgm:t>
        <a:bodyPr/>
        <a:lstStyle/>
        <a:p>
          <a:r>
            <a:rPr lang="en-US" altLang="zh-CN" sz="1600" smtClean="0">
              <a:solidFill>
                <a:schemeClr val="tx1"/>
              </a:solidFill>
              <a:latin typeface="+mn-lt"/>
              <a:ea typeface="+mn-ea"/>
              <a:cs typeface="+mn-ea"/>
              <a:sym typeface="+mn-lt"/>
            </a:rPr>
            <a:t>S-</a:t>
          </a:r>
          <a:r>
            <a:rPr lang="zh-CN" altLang="en-US" sz="1600" smtClean="0">
              <a:solidFill>
                <a:schemeClr val="tx1"/>
              </a:solidFill>
              <a:latin typeface="+mn-lt"/>
              <a:ea typeface="+mn-ea"/>
              <a:cs typeface="+mn-ea"/>
              <a:sym typeface="+mn-lt"/>
            </a:rPr>
            <a:t>社会文化</a:t>
          </a:r>
          <a:r>
            <a:rPr lang="en-US" altLang="zh-CN" sz="1600" smtClean="0">
              <a:solidFill>
                <a:schemeClr val="tx1"/>
              </a:solidFill>
              <a:latin typeface="+mn-lt"/>
              <a:ea typeface="+mn-ea"/>
              <a:cs typeface="+mn-ea"/>
              <a:sym typeface="+mn-lt"/>
            </a:rPr>
            <a:t>/</a:t>
          </a:r>
          <a:r>
            <a:rPr lang="zh-CN" altLang="en-US" sz="1600" smtClean="0">
              <a:solidFill>
                <a:schemeClr val="tx1"/>
              </a:solidFill>
              <a:latin typeface="+mn-lt"/>
              <a:ea typeface="+mn-ea"/>
              <a:cs typeface="+mn-ea"/>
              <a:sym typeface="+mn-lt"/>
            </a:rPr>
            <a:t>市场</a:t>
          </a:r>
          <a:endParaRPr lang="zh-CN" altLang="en-US" sz="1600" dirty="0">
            <a:solidFill>
              <a:schemeClr val="tx1"/>
            </a:solidFill>
            <a:latin typeface="+mn-lt"/>
            <a:ea typeface="+mn-ea"/>
            <a:cs typeface="+mn-ea"/>
            <a:sym typeface="+mn-lt"/>
          </a:endParaRPr>
        </a:p>
      </dgm:t>
    </dgm:pt>
    <dgm:pt modelId="{80EDCB0E-D02C-4250-93AC-4345BE195518}" type="parTrans" cxnId="{61163D04-0120-4C47-9619-9E0AC5805E57}">
      <dgm:prSet/>
      <dgm:spPr/>
      <dgm:t>
        <a:bodyPr/>
        <a:lstStyle/>
        <a:p>
          <a:endParaRPr lang="zh-CN" altLang="en-US"/>
        </a:p>
      </dgm:t>
    </dgm:pt>
    <dgm:pt modelId="{C8B7B30B-ED41-487E-AC63-6156A29AF874}" type="sibTrans" cxnId="{61163D04-0120-4C47-9619-9E0AC5805E57}">
      <dgm:prSet/>
      <dgm:spPr/>
      <dgm:t>
        <a:bodyPr/>
        <a:lstStyle/>
        <a:p>
          <a:endParaRPr lang="zh-CN" altLang="en-US"/>
        </a:p>
      </dgm:t>
    </dgm:pt>
    <dgm:pt modelId="{A0838381-7CB0-488A-943B-9397EEFEE7A9}">
      <dgm:prSet custT="1"/>
      <dgm:spPr/>
      <dgm:t>
        <a:bodyPr/>
        <a:lstStyle/>
        <a:p>
          <a:r>
            <a:rPr lang="en-US" altLang="zh-CN" sz="1600" dirty="0" smtClean="0">
              <a:solidFill>
                <a:schemeClr val="tx1"/>
              </a:solidFill>
              <a:latin typeface="+mn-lt"/>
              <a:ea typeface="+mn-ea"/>
              <a:cs typeface="+mn-ea"/>
              <a:sym typeface="+mn-lt"/>
            </a:rPr>
            <a:t>T-</a:t>
          </a:r>
          <a:r>
            <a:rPr lang="zh-CN" altLang="en-US" sz="1600" dirty="0" smtClean="0">
              <a:solidFill>
                <a:schemeClr val="tx1"/>
              </a:solidFill>
              <a:latin typeface="+mn-lt"/>
              <a:ea typeface="+mn-ea"/>
              <a:cs typeface="+mn-ea"/>
              <a:sym typeface="+mn-lt"/>
            </a:rPr>
            <a:t>技术</a:t>
          </a:r>
          <a:endParaRPr lang="zh-CN" altLang="en-US" sz="1600" dirty="0">
            <a:solidFill>
              <a:schemeClr val="tx1"/>
            </a:solidFill>
            <a:latin typeface="+mn-lt"/>
            <a:ea typeface="+mn-ea"/>
            <a:cs typeface="+mn-ea"/>
            <a:sym typeface="+mn-lt"/>
          </a:endParaRPr>
        </a:p>
      </dgm:t>
    </dgm:pt>
    <dgm:pt modelId="{470B4C87-4108-4B6F-BCFD-5EF57764588F}" type="parTrans" cxnId="{28089C20-BE95-4387-8EBC-EADB3238EFC0}">
      <dgm:prSet/>
      <dgm:spPr/>
      <dgm:t>
        <a:bodyPr/>
        <a:lstStyle/>
        <a:p>
          <a:endParaRPr lang="zh-CN" altLang="en-US"/>
        </a:p>
      </dgm:t>
    </dgm:pt>
    <dgm:pt modelId="{9504046B-F16E-4231-974C-0097B76E3C19}" type="sibTrans" cxnId="{28089C20-BE95-4387-8EBC-EADB3238EFC0}">
      <dgm:prSet/>
      <dgm:spPr/>
      <dgm:t>
        <a:bodyPr/>
        <a:lstStyle/>
        <a:p>
          <a:endParaRPr lang="zh-CN" altLang="en-US"/>
        </a:p>
      </dgm:t>
    </dgm:pt>
    <dgm:pt modelId="{F809F5E7-911E-4600-9575-449EBCA18AFC}" type="pres">
      <dgm:prSet presAssocID="{1951A239-B3E8-4659-B934-2EF4D7A578A1}" presName="vert0" presStyleCnt="0">
        <dgm:presLayoutVars>
          <dgm:dir/>
          <dgm:animOne val="branch"/>
          <dgm:animLvl val="lvl"/>
        </dgm:presLayoutVars>
      </dgm:prSet>
      <dgm:spPr/>
      <dgm:t>
        <a:bodyPr/>
        <a:lstStyle/>
        <a:p>
          <a:endParaRPr lang="zh-CN" altLang="en-US"/>
        </a:p>
      </dgm:t>
    </dgm:pt>
    <dgm:pt modelId="{F441F512-0BF0-462B-910E-82C1D4B18208}" type="pres">
      <dgm:prSet presAssocID="{950C8245-EE28-4F6B-8A61-FEFE0F5E23BD}" presName="thickLine" presStyleLbl="alignNode1" presStyleIdx="0" presStyleCnt="1" custLinFactNeighborY="3258"/>
      <dgm:spPr/>
    </dgm:pt>
    <dgm:pt modelId="{8E417477-3896-4759-A348-9F898B55E0DE}" type="pres">
      <dgm:prSet presAssocID="{950C8245-EE28-4F6B-8A61-FEFE0F5E23BD}" presName="horz1" presStyleCnt="0"/>
      <dgm:spPr/>
    </dgm:pt>
    <dgm:pt modelId="{7C276B7F-8316-4513-8EEA-074E670254B0}" type="pres">
      <dgm:prSet presAssocID="{950C8245-EE28-4F6B-8A61-FEFE0F5E23BD}" presName="tx1" presStyleLbl="revTx" presStyleIdx="0" presStyleCnt="11"/>
      <dgm:spPr/>
      <dgm:t>
        <a:bodyPr/>
        <a:lstStyle/>
        <a:p>
          <a:endParaRPr lang="zh-CN" altLang="en-US"/>
        </a:p>
      </dgm:t>
    </dgm:pt>
    <dgm:pt modelId="{CCDDB211-61B0-47EF-BA66-3AC3FD241D52}" type="pres">
      <dgm:prSet presAssocID="{950C8245-EE28-4F6B-8A61-FEFE0F5E23BD}" presName="vert1" presStyleCnt="0"/>
      <dgm:spPr/>
    </dgm:pt>
    <dgm:pt modelId="{08F1E77A-537C-4D39-AD5D-ADC10D4010B3}" type="pres">
      <dgm:prSet presAssocID="{AC9F85EB-00B5-42C4-B4E1-B306D6D56C31}" presName="vertSpace2a" presStyleCnt="0"/>
      <dgm:spPr/>
    </dgm:pt>
    <dgm:pt modelId="{98976F8E-76EA-4FC5-81B6-58B247B6500B}" type="pres">
      <dgm:prSet presAssocID="{AC9F85EB-00B5-42C4-B4E1-B306D6D56C31}" presName="horz2" presStyleCnt="0"/>
      <dgm:spPr/>
    </dgm:pt>
    <dgm:pt modelId="{DC0A9046-24B7-495A-8394-C222D33D97C3}" type="pres">
      <dgm:prSet presAssocID="{AC9F85EB-00B5-42C4-B4E1-B306D6D56C31}" presName="horzSpace2" presStyleCnt="0"/>
      <dgm:spPr/>
    </dgm:pt>
    <dgm:pt modelId="{89306F42-6F9D-422F-8E6B-577A420C56B4}" type="pres">
      <dgm:prSet presAssocID="{AC9F85EB-00B5-42C4-B4E1-B306D6D56C31}" presName="tx2" presStyleLbl="revTx" presStyleIdx="1" presStyleCnt="11" custScaleX="76810"/>
      <dgm:spPr/>
      <dgm:t>
        <a:bodyPr/>
        <a:lstStyle/>
        <a:p>
          <a:endParaRPr lang="zh-CN" altLang="en-US"/>
        </a:p>
      </dgm:t>
    </dgm:pt>
    <dgm:pt modelId="{1468B7F5-43DA-496C-959B-8FE9DBD53DF3}" type="pres">
      <dgm:prSet presAssocID="{AC9F85EB-00B5-42C4-B4E1-B306D6D56C31}" presName="vert2" presStyleCnt="0"/>
      <dgm:spPr/>
    </dgm:pt>
    <dgm:pt modelId="{27A0793E-018C-4A97-B61D-C517CA154D55}" type="pres">
      <dgm:prSet presAssocID="{FE636F62-7AF6-497B-98E9-F64D894BABAD}" presName="horz3" presStyleCnt="0"/>
      <dgm:spPr/>
    </dgm:pt>
    <dgm:pt modelId="{B81A9C48-D67C-4C8A-A39B-56E40EC00197}" type="pres">
      <dgm:prSet presAssocID="{FE636F62-7AF6-497B-98E9-F64D894BABAD}" presName="horzSpace3" presStyleCnt="0"/>
      <dgm:spPr/>
    </dgm:pt>
    <dgm:pt modelId="{8E4D68D0-DB08-4FEF-A7AC-89FAB0B60F71}" type="pres">
      <dgm:prSet presAssocID="{FE636F62-7AF6-497B-98E9-F64D894BABAD}" presName="tx3" presStyleLbl="revTx" presStyleIdx="2" presStyleCnt="11" custScaleX="153893" custLinFactNeighborY="22472"/>
      <dgm:spPr/>
      <dgm:t>
        <a:bodyPr/>
        <a:lstStyle/>
        <a:p>
          <a:endParaRPr lang="zh-CN" altLang="en-US"/>
        </a:p>
      </dgm:t>
    </dgm:pt>
    <dgm:pt modelId="{9753EF9B-E0F7-4392-90AA-07CA7EC02C4F}" type="pres">
      <dgm:prSet presAssocID="{FE636F62-7AF6-497B-98E9-F64D894BABAD}" presName="vert3" presStyleCnt="0"/>
      <dgm:spPr/>
    </dgm:pt>
    <dgm:pt modelId="{F0E76D5F-1800-4730-9598-FC48B8D1E97D}" type="pres">
      <dgm:prSet presAssocID="{A56B8C9F-943A-4D2E-B8FA-43B3E95389E6}" presName="thinLine3" presStyleLbl="callout" presStyleIdx="0" presStyleCnt="8"/>
      <dgm:spPr/>
    </dgm:pt>
    <dgm:pt modelId="{AF55FB6C-FD04-4EF9-94BE-FD1EDA637650}" type="pres">
      <dgm:prSet presAssocID="{AA8045B9-1B3D-4F9A-A0CA-B153D428A4F6}" presName="horz3" presStyleCnt="0"/>
      <dgm:spPr/>
    </dgm:pt>
    <dgm:pt modelId="{3B49B594-07EF-43EA-A5D9-EB3DFD773118}" type="pres">
      <dgm:prSet presAssocID="{AA8045B9-1B3D-4F9A-A0CA-B153D428A4F6}" presName="horzSpace3" presStyleCnt="0"/>
      <dgm:spPr/>
    </dgm:pt>
    <dgm:pt modelId="{5F18565B-EB0C-4C28-9872-BA4EF611D9F8}" type="pres">
      <dgm:prSet presAssocID="{AA8045B9-1B3D-4F9A-A0CA-B153D428A4F6}" presName="tx3" presStyleLbl="revTx" presStyleIdx="3" presStyleCnt="11" custLinFactNeighborY="22452"/>
      <dgm:spPr/>
      <dgm:t>
        <a:bodyPr/>
        <a:lstStyle/>
        <a:p>
          <a:endParaRPr lang="zh-CN" altLang="en-US"/>
        </a:p>
      </dgm:t>
    </dgm:pt>
    <dgm:pt modelId="{14BA3FA2-514F-4E6C-94AD-4562256FE174}" type="pres">
      <dgm:prSet presAssocID="{AA8045B9-1B3D-4F9A-A0CA-B153D428A4F6}" presName="vert3" presStyleCnt="0"/>
      <dgm:spPr/>
    </dgm:pt>
    <dgm:pt modelId="{CD323A84-41B6-41C1-B4D1-9ACF8B78BEBB}" type="pres">
      <dgm:prSet presAssocID="{9FB8C4B2-A572-42FD-9E6F-CE2B6148A7A8}" presName="thinLine3" presStyleLbl="callout" presStyleIdx="1" presStyleCnt="8"/>
      <dgm:spPr/>
    </dgm:pt>
    <dgm:pt modelId="{44EFD748-7B46-4387-BB73-4B66DB33EE0C}" type="pres">
      <dgm:prSet presAssocID="{D41F9EC7-A2F3-4F01-B9D1-E18D7F92583A}" presName="horz3" presStyleCnt="0"/>
      <dgm:spPr/>
    </dgm:pt>
    <dgm:pt modelId="{3060D8DA-27D9-4004-87AE-CCA55A6CABC2}" type="pres">
      <dgm:prSet presAssocID="{D41F9EC7-A2F3-4F01-B9D1-E18D7F92583A}" presName="horzSpace3" presStyleCnt="0"/>
      <dgm:spPr/>
    </dgm:pt>
    <dgm:pt modelId="{50882906-0182-4204-90D1-1593C9174523}" type="pres">
      <dgm:prSet presAssocID="{D41F9EC7-A2F3-4F01-B9D1-E18D7F92583A}" presName="tx3" presStyleLbl="revTx" presStyleIdx="4" presStyleCnt="11" custLinFactNeighborY="26189"/>
      <dgm:spPr/>
      <dgm:t>
        <a:bodyPr/>
        <a:lstStyle/>
        <a:p>
          <a:endParaRPr lang="zh-CN" altLang="en-US"/>
        </a:p>
      </dgm:t>
    </dgm:pt>
    <dgm:pt modelId="{16DABA05-57E3-4789-9E15-058DAD784BC8}" type="pres">
      <dgm:prSet presAssocID="{D41F9EC7-A2F3-4F01-B9D1-E18D7F92583A}" presName="vert3" presStyleCnt="0"/>
      <dgm:spPr/>
    </dgm:pt>
    <dgm:pt modelId="{3540659F-6B9F-4A19-9145-CF6B167E41E3}" type="pres">
      <dgm:prSet presAssocID="{665A5C82-CCA3-4F49-A249-8980F34B84D2}" presName="thinLine3" presStyleLbl="callout" presStyleIdx="2" presStyleCnt="8"/>
      <dgm:spPr/>
    </dgm:pt>
    <dgm:pt modelId="{4C11B9A7-22D5-4C8A-929D-BB226C0BD5D4}" type="pres">
      <dgm:prSet presAssocID="{9FE90038-DB6B-4B3A-978A-C6FC5D34E3EE}" presName="horz3" presStyleCnt="0"/>
      <dgm:spPr/>
    </dgm:pt>
    <dgm:pt modelId="{FC3938DD-9809-40BF-A96A-4DCA1A53F0F1}" type="pres">
      <dgm:prSet presAssocID="{9FE90038-DB6B-4B3A-978A-C6FC5D34E3EE}" presName="horzSpace3" presStyleCnt="0"/>
      <dgm:spPr/>
    </dgm:pt>
    <dgm:pt modelId="{FCFCB566-EA28-41B0-8A26-F65564872541}" type="pres">
      <dgm:prSet presAssocID="{9FE90038-DB6B-4B3A-978A-C6FC5D34E3EE}" presName="tx3" presStyleLbl="revTx" presStyleIdx="5" presStyleCnt="11" custLinFactNeighborY="22452"/>
      <dgm:spPr/>
      <dgm:t>
        <a:bodyPr/>
        <a:lstStyle/>
        <a:p>
          <a:endParaRPr lang="zh-CN" altLang="en-US"/>
        </a:p>
      </dgm:t>
    </dgm:pt>
    <dgm:pt modelId="{54349C7B-DE5D-4A36-9FEB-6E9F546F1787}" type="pres">
      <dgm:prSet presAssocID="{9FE90038-DB6B-4B3A-978A-C6FC5D34E3EE}" presName="vert3" presStyleCnt="0"/>
      <dgm:spPr/>
    </dgm:pt>
    <dgm:pt modelId="{26540C67-FD2E-463A-86BD-1473848A62D5}" type="pres">
      <dgm:prSet presAssocID="{AC9F85EB-00B5-42C4-B4E1-B306D6D56C31}" presName="thinLine2b" presStyleLbl="callout" presStyleIdx="3" presStyleCnt="8"/>
      <dgm:spPr/>
    </dgm:pt>
    <dgm:pt modelId="{00DEEBC8-FF73-454C-BBAB-35DDCF2FF71F}" type="pres">
      <dgm:prSet presAssocID="{AC9F85EB-00B5-42C4-B4E1-B306D6D56C31}" presName="vertSpace2b" presStyleCnt="0"/>
      <dgm:spPr/>
    </dgm:pt>
    <dgm:pt modelId="{5543D33E-6889-4B4A-8419-26EB6DCE092D}" type="pres">
      <dgm:prSet presAssocID="{F0F6D846-2061-4259-9C20-09F8923AFBC9}" presName="horz2" presStyleCnt="0"/>
      <dgm:spPr/>
    </dgm:pt>
    <dgm:pt modelId="{2C942EA8-79DF-4886-B267-277183439D99}" type="pres">
      <dgm:prSet presAssocID="{F0F6D846-2061-4259-9C20-09F8923AFBC9}" presName="horzSpace2" presStyleCnt="0"/>
      <dgm:spPr/>
    </dgm:pt>
    <dgm:pt modelId="{2F179D7D-8867-48FC-BF18-0666B4BB2E27}" type="pres">
      <dgm:prSet presAssocID="{F0F6D846-2061-4259-9C20-09F8923AFBC9}" presName="tx2" presStyleLbl="revTx" presStyleIdx="6" presStyleCnt="11" custScaleX="76699"/>
      <dgm:spPr/>
      <dgm:t>
        <a:bodyPr/>
        <a:lstStyle/>
        <a:p>
          <a:endParaRPr lang="zh-CN" altLang="en-US"/>
        </a:p>
      </dgm:t>
    </dgm:pt>
    <dgm:pt modelId="{165FB1C5-5518-4544-9686-EC3D16A23E1E}" type="pres">
      <dgm:prSet presAssocID="{F0F6D846-2061-4259-9C20-09F8923AFBC9}" presName="vert2" presStyleCnt="0"/>
      <dgm:spPr/>
    </dgm:pt>
    <dgm:pt modelId="{CCC3F14E-B720-4B3D-8CDB-E32BE03B81B3}" type="pres">
      <dgm:prSet presAssocID="{A81B5E09-804D-4E55-8E57-8C372D119778}" presName="horz3" presStyleCnt="0"/>
      <dgm:spPr/>
    </dgm:pt>
    <dgm:pt modelId="{8F9FAE06-483B-44D8-8B61-E6E6B45CEAC8}" type="pres">
      <dgm:prSet presAssocID="{A81B5E09-804D-4E55-8E57-8C372D119778}" presName="horzSpace3" presStyleCnt="0"/>
      <dgm:spPr/>
    </dgm:pt>
    <dgm:pt modelId="{73CE6E96-66F2-49FA-AA83-DEF5AE7DDBD0}" type="pres">
      <dgm:prSet presAssocID="{A81B5E09-804D-4E55-8E57-8C372D119778}" presName="tx3" presStyleLbl="revTx" presStyleIdx="7" presStyleCnt="11" custScaleX="142223" custLinFactNeighborY="20577"/>
      <dgm:spPr/>
      <dgm:t>
        <a:bodyPr/>
        <a:lstStyle/>
        <a:p>
          <a:endParaRPr lang="zh-CN" altLang="en-US"/>
        </a:p>
      </dgm:t>
    </dgm:pt>
    <dgm:pt modelId="{297A225D-0386-4E06-8A03-579C967B64AB}" type="pres">
      <dgm:prSet presAssocID="{A81B5E09-804D-4E55-8E57-8C372D119778}" presName="vert3" presStyleCnt="0"/>
      <dgm:spPr/>
    </dgm:pt>
    <dgm:pt modelId="{81E68EA7-7021-42C7-80CD-BC8C2808C065}" type="pres">
      <dgm:prSet presAssocID="{550EAF2C-D37D-40CC-9D21-77BA84CD8757}" presName="thinLine3" presStyleLbl="callout" presStyleIdx="4" presStyleCnt="8"/>
      <dgm:spPr/>
    </dgm:pt>
    <dgm:pt modelId="{388DF667-E06F-45B6-A51A-AB7F4E00A618}" type="pres">
      <dgm:prSet presAssocID="{2D1D969D-668E-4EA9-B40F-AC07071294F5}" presName="horz3" presStyleCnt="0"/>
      <dgm:spPr/>
    </dgm:pt>
    <dgm:pt modelId="{69EB5DA4-4392-4F79-9ABD-EF55FEAFCEEE}" type="pres">
      <dgm:prSet presAssocID="{2D1D969D-668E-4EA9-B40F-AC07071294F5}" presName="horzSpace3" presStyleCnt="0"/>
      <dgm:spPr/>
    </dgm:pt>
    <dgm:pt modelId="{0EAB8FAE-6BDE-4BE7-AB5D-D06CC3762AA5}" type="pres">
      <dgm:prSet presAssocID="{2D1D969D-668E-4EA9-B40F-AC07071294F5}" presName="tx3" presStyleLbl="revTx" presStyleIdx="8" presStyleCnt="11" custLinFactNeighborY="20577"/>
      <dgm:spPr/>
      <dgm:t>
        <a:bodyPr/>
        <a:lstStyle/>
        <a:p>
          <a:endParaRPr lang="zh-CN" altLang="en-US"/>
        </a:p>
      </dgm:t>
    </dgm:pt>
    <dgm:pt modelId="{939B1397-0590-481C-9B25-D41C08CFD990}" type="pres">
      <dgm:prSet presAssocID="{2D1D969D-668E-4EA9-B40F-AC07071294F5}" presName="vert3" presStyleCnt="0"/>
      <dgm:spPr/>
    </dgm:pt>
    <dgm:pt modelId="{B64391A2-9D25-4A65-AD7B-B27A328CFF97}" type="pres">
      <dgm:prSet presAssocID="{D4E09BAF-EC1D-4DC4-908A-EB3C5666E984}" presName="thinLine3" presStyleLbl="callout" presStyleIdx="5" presStyleCnt="8"/>
      <dgm:spPr/>
    </dgm:pt>
    <dgm:pt modelId="{E7D2E266-0961-47D6-8D47-0DA647EA2E47}" type="pres">
      <dgm:prSet presAssocID="{796D956F-CDC9-4B61-B3F7-6FCA4AB6EDD3}" presName="horz3" presStyleCnt="0"/>
      <dgm:spPr/>
    </dgm:pt>
    <dgm:pt modelId="{A041C0E5-E50A-4B71-B82A-29F38FBE2B9F}" type="pres">
      <dgm:prSet presAssocID="{796D956F-CDC9-4B61-B3F7-6FCA4AB6EDD3}" presName="horzSpace3" presStyleCnt="0"/>
      <dgm:spPr/>
    </dgm:pt>
    <dgm:pt modelId="{68ACDAA3-C2A8-4920-A0F4-756D6320B1BA}" type="pres">
      <dgm:prSet presAssocID="{796D956F-CDC9-4B61-B3F7-6FCA4AB6EDD3}" presName="tx3" presStyleLbl="revTx" presStyleIdx="9" presStyleCnt="11" custLinFactNeighborY="20577"/>
      <dgm:spPr/>
      <dgm:t>
        <a:bodyPr/>
        <a:lstStyle/>
        <a:p>
          <a:endParaRPr lang="zh-CN" altLang="en-US"/>
        </a:p>
      </dgm:t>
    </dgm:pt>
    <dgm:pt modelId="{CE680D16-43D3-4463-B69A-F2B376862668}" type="pres">
      <dgm:prSet presAssocID="{796D956F-CDC9-4B61-B3F7-6FCA4AB6EDD3}" presName="vert3" presStyleCnt="0"/>
      <dgm:spPr/>
    </dgm:pt>
    <dgm:pt modelId="{F6F941A5-0C35-450B-9FEE-E482A88D9E2C}" type="pres">
      <dgm:prSet presAssocID="{C8B7B30B-ED41-487E-AC63-6156A29AF874}" presName="thinLine3" presStyleLbl="callout" presStyleIdx="6" presStyleCnt="8"/>
      <dgm:spPr/>
    </dgm:pt>
    <dgm:pt modelId="{1CD1315C-35C4-4D82-BBDB-CC55CB871EB4}" type="pres">
      <dgm:prSet presAssocID="{A0838381-7CB0-488A-943B-9397EEFEE7A9}" presName="horz3" presStyleCnt="0"/>
      <dgm:spPr/>
    </dgm:pt>
    <dgm:pt modelId="{37782D44-3231-4FC5-9A34-289AA3117454}" type="pres">
      <dgm:prSet presAssocID="{A0838381-7CB0-488A-943B-9397EEFEE7A9}" presName="horzSpace3" presStyleCnt="0"/>
      <dgm:spPr/>
    </dgm:pt>
    <dgm:pt modelId="{B49482FC-D202-4DB8-945A-4A9EAAB7CF97}" type="pres">
      <dgm:prSet presAssocID="{A0838381-7CB0-488A-943B-9397EEFEE7A9}" presName="tx3" presStyleLbl="revTx" presStyleIdx="10" presStyleCnt="11" custLinFactNeighborY="4086"/>
      <dgm:spPr/>
      <dgm:t>
        <a:bodyPr/>
        <a:lstStyle/>
        <a:p>
          <a:endParaRPr lang="zh-CN" altLang="en-US"/>
        </a:p>
      </dgm:t>
    </dgm:pt>
    <dgm:pt modelId="{21A6D953-A717-47E7-B734-39A1431DD93F}" type="pres">
      <dgm:prSet presAssocID="{A0838381-7CB0-488A-943B-9397EEFEE7A9}" presName="vert3" presStyleCnt="0"/>
      <dgm:spPr/>
    </dgm:pt>
    <dgm:pt modelId="{AB055BF4-D003-482D-A6BF-A907A9C5DC36}" type="pres">
      <dgm:prSet presAssocID="{F0F6D846-2061-4259-9C20-09F8923AFBC9}" presName="thinLine2b" presStyleLbl="callout" presStyleIdx="7" presStyleCnt="8"/>
      <dgm:spPr/>
    </dgm:pt>
    <dgm:pt modelId="{2FD6ADE3-7CC3-42A1-8D30-D7A6AABB9583}" type="pres">
      <dgm:prSet presAssocID="{F0F6D846-2061-4259-9C20-09F8923AFBC9}" presName="vertSpace2b" presStyleCnt="0"/>
      <dgm:spPr/>
    </dgm:pt>
  </dgm:ptLst>
  <dgm:cxnLst>
    <dgm:cxn modelId="{CB3CB0F7-29FF-4C17-BD56-41B0EF6BF277}" srcId="{AC9F85EB-00B5-42C4-B4E1-B306D6D56C31}" destId="{9FE90038-DB6B-4B3A-978A-C6FC5D34E3EE}" srcOrd="3" destOrd="0" parTransId="{6CC30556-E713-4223-AB65-AEFDFBBB0D96}" sibTransId="{FCCC1115-A724-4795-B71E-BE223A0649F2}"/>
    <dgm:cxn modelId="{570BC184-D07F-4A63-94C9-56EE6BCA053F}" type="presOf" srcId="{AA8045B9-1B3D-4F9A-A0CA-B153D428A4F6}" destId="{5F18565B-EB0C-4C28-9872-BA4EF611D9F8}" srcOrd="0" destOrd="0" presId="urn:microsoft.com/office/officeart/2008/layout/LinedList"/>
    <dgm:cxn modelId="{63750CC8-9105-47B9-9CBF-39E939FA2DE3}" type="presOf" srcId="{AC9F85EB-00B5-42C4-B4E1-B306D6D56C31}" destId="{89306F42-6F9D-422F-8E6B-577A420C56B4}" srcOrd="0" destOrd="0" presId="urn:microsoft.com/office/officeart/2008/layout/LinedList"/>
    <dgm:cxn modelId="{E0EFFB93-B0FE-4ADC-864F-FF6551404E36}" srcId="{AC9F85EB-00B5-42C4-B4E1-B306D6D56C31}" destId="{AA8045B9-1B3D-4F9A-A0CA-B153D428A4F6}" srcOrd="1" destOrd="0" parTransId="{ADAE224B-E4A3-485F-8303-99B6C0179027}" sibTransId="{9FB8C4B2-A572-42FD-9E6F-CE2B6148A7A8}"/>
    <dgm:cxn modelId="{6EC1F999-6934-42DD-B088-00F05906EE2D}" type="presOf" srcId="{A81B5E09-804D-4E55-8E57-8C372D119778}" destId="{73CE6E96-66F2-49FA-AA83-DEF5AE7DDBD0}" srcOrd="0" destOrd="0" presId="urn:microsoft.com/office/officeart/2008/layout/LinedList"/>
    <dgm:cxn modelId="{645E691D-D07E-497A-A9E6-01E1718B1B81}" type="presOf" srcId="{9FE90038-DB6B-4B3A-978A-C6FC5D34E3EE}" destId="{FCFCB566-EA28-41B0-8A26-F65564872541}" srcOrd="0" destOrd="0" presId="urn:microsoft.com/office/officeart/2008/layout/LinedList"/>
    <dgm:cxn modelId="{6491EF6C-EE7B-43D0-AFD0-E5CA40358F4F}" type="presOf" srcId="{950C8245-EE28-4F6B-8A61-FEFE0F5E23BD}" destId="{7C276B7F-8316-4513-8EEA-074E670254B0}" srcOrd="0" destOrd="0" presId="urn:microsoft.com/office/officeart/2008/layout/LinedList"/>
    <dgm:cxn modelId="{FA8D42E9-89DD-4746-9A62-7EAF9DFE75E5}" srcId="{1951A239-B3E8-4659-B934-2EF4D7A578A1}" destId="{950C8245-EE28-4F6B-8A61-FEFE0F5E23BD}" srcOrd="0" destOrd="0" parTransId="{A228CB58-F4E8-4A76-B92C-3B4519E96226}" sibTransId="{6BB10525-DE28-457D-9388-F4E7D1D04D2C}"/>
    <dgm:cxn modelId="{832E14FE-83F1-42C6-B4C2-4F05089A20C1}" type="presOf" srcId="{FE636F62-7AF6-497B-98E9-F64D894BABAD}" destId="{8E4D68D0-DB08-4FEF-A7AC-89FAB0B60F71}" srcOrd="0" destOrd="0" presId="urn:microsoft.com/office/officeart/2008/layout/LinedList"/>
    <dgm:cxn modelId="{7FE13A7C-82CF-490B-984A-E948A4E22B43}" srcId="{950C8245-EE28-4F6B-8A61-FEFE0F5E23BD}" destId="{AC9F85EB-00B5-42C4-B4E1-B306D6D56C31}" srcOrd="0" destOrd="0" parTransId="{B833C86B-87C1-4098-9163-D01F1D526BB2}" sibTransId="{075B6928-F03C-47C8-9DCC-BB09A5E9D2F9}"/>
    <dgm:cxn modelId="{237B3FAE-6345-4431-BE60-653660419560}" srcId="{F0F6D846-2061-4259-9C20-09F8923AFBC9}" destId="{A81B5E09-804D-4E55-8E57-8C372D119778}" srcOrd="0" destOrd="0" parTransId="{8B0CC4D0-D742-4CDF-983D-F2D2FC715432}" sibTransId="{550EAF2C-D37D-40CC-9D21-77BA84CD8757}"/>
    <dgm:cxn modelId="{61163D04-0120-4C47-9619-9E0AC5805E57}" srcId="{F0F6D846-2061-4259-9C20-09F8923AFBC9}" destId="{796D956F-CDC9-4B61-B3F7-6FCA4AB6EDD3}" srcOrd="2" destOrd="0" parTransId="{80EDCB0E-D02C-4250-93AC-4345BE195518}" sibTransId="{C8B7B30B-ED41-487E-AC63-6156A29AF874}"/>
    <dgm:cxn modelId="{E0582A20-18C4-42AF-8D43-CC09976ADC80}" srcId="{950C8245-EE28-4F6B-8A61-FEFE0F5E23BD}" destId="{F0F6D846-2061-4259-9C20-09F8923AFBC9}" srcOrd="1" destOrd="0" parTransId="{0DC52B10-9F6F-465C-A4B2-9772CF40878B}" sibTransId="{CA08D2A0-A770-4832-8AC5-2DDEB1AA4DA8}"/>
    <dgm:cxn modelId="{60FB9B93-8355-4C92-83FE-9C95D187C50E}" type="presOf" srcId="{A0838381-7CB0-488A-943B-9397EEFEE7A9}" destId="{B49482FC-D202-4DB8-945A-4A9EAAB7CF97}" srcOrd="0" destOrd="0" presId="urn:microsoft.com/office/officeart/2008/layout/LinedList"/>
    <dgm:cxn modelId="{2B4CFBA6-F5E6-4A68-874A-3CABECC5A486}" type="presOf" srcId="{796D956F-CDC9-4B61-B3F7-6FCA4AB6EDD3}" destId="{68ACDAA3-C2A8-4920-A0F4-756D6320B1BA}" srcOrd="0" destOrd="0" presId="urn:microsoft.com/office/officeart/2008/layout/LinedList"/>
    <dgm:cxn modelId="{29E16E22-5930-4C98-BF47-50C6E2CE0239}" type="presOf" srcId="{2D1D969D-668E-4EA9-B40F-AC07071294F5}" destId="{0EAB8FAE-6BDE-4BE7-AB5D-D06CC3762AA5}" srcOrd="0" destOrd="0" presId="urn:microsoft.com/office/officeart/2008/layout/LinedList"/>
    <dgm:cxn modelId="{B5F9731A-B6CD-47C1-A245-FFA2C21EFEEA}" type="presOf" srcId="{D41F9EC7-A2F3-4F01-B9D1-E18D7F92583A}" destId="{50882906-0182-4204-90D1-1593C9174523}" srcOrd="0" destOrd="0" presId="urn:microsoft.com/office/officeart/2008/layout/LinedList"/>
    <dgm:cxn modelId="{7CD6F6F8-B131-49DA-9EAE-51C2C41FBB69}" type="presOf" srcId="{1951A239-B3E8-4659-B934-2EF4D7A578A1}" destId="{F809F5E7-911E-4600-9575-449EBCA18AFC}" srcOrd="0" destOrd="0" presId="urn:microsoft.com/office/officeart/2008/layout/LinedList"/>
    <dgm:cxn modelId="{28089C20-BE95-4387-8EBC-EADB3238EFC0}" srcId="{F0F6D846-2061-4259-9C20-09F8923AFBC9}" destId="{A0838381-7CB0-488A-943B-9397EEFEE7A9}" srcOrd="3" destOrd="0" parTransId="{470B4C87-4108-4B6F-BCFD-5EF57764588F}" sibTransId="{9504046B-F16E-4231-974C-0097B76E3C19}"/>
    <dgm:cxn modelId="{60593028-1E41-4BAE-BCD3-153C0A9403F9}" srcId="{F0F6D846-2061-4259-9C20-09F8923AFBC9}" destId="{2D1D969D-668E-4EA9-B40F-AC07071294F5}" srcOrd="1" destOrd="0" parTransId="{EA100716-CDF5-47C5-B1CD-6A61CE51A085}" sibTransId="{D4E09BAF-EC1D-4DC4-908A-EB3C5666E984}"/>
    <dgm:cxn modelId="{D997B736-2350-43C3-A37E-7F32DE279561}" type="presOf" srcId="{F0F6D846-2061-4259-9C20-09F8923AFBC9}" destId="{2F179D7D-8867-48FC-BF18-0666B4BB2E27}" srcOrd="0" destOrd="0" presId="urn:microsoft.com/office/officeart/2008/layout/LinedList"/>
    <dgm:cxn modelId="{10C9C1D0-7524-4F14-99B7-9E0289620266}" srcId="{AC9F85EB-00B5-42C4-B4E1-B306D6D56C31}" destId="{FE636F62-7AF6-497B-98E9-F64D894BABAD}" srcOrd="0" destOrd="0" parTransId="{781F3B9E-90FE-446C-984B-5BBA8B058157}" sibTransId="{A56B8C9F-943A-4D2E-B8FA-43B3E95389E6}"/>
    <dgm:cxn modelId="{DF512EC6-648B-43C0-8392-2E73D5DEF6F6}" srcId="{AC9F85EB-00B5-42C4-B4E1-B306D6D56C31}" destId="{D41F9EC7-A2F3-4F01-B9D1-E18D7F92583A}" srcOrd="2" destOrd="0" parTransId="{5FEDB91A-F37E-4600-A01D-3EB53A78A28E}" sibTransId="{665A5C82-CCA3-4F49-A249-8980F34B84D2}"/>
    <dgm:cxn modelId="{867973A8-80DF-47BB-AE1F-7A63273E973F}" type="presParOf" srcId="{F809F5E7-911E-4600-9575-449EBCA18AFC}" destId="{F441F512-0BF0-462B-910E-82C1D4B18208}" srcOrd="0" destOrd="0" presId="urn:microsoft.com/office/officeart/2008/layout/LinedList"/>
    <dgm:cxn modelId="{23C4F459-FC47-42C2-88E7-0169CE2CE4F8}" type="presParOf" srcId="{F809F5E7-911E-4600-9575-449EBCA18AFC}" destId="{8E417477-3896-4759-A348-9F898B55E0DE}" srcOrd="1" destOrd="0" presId="urn:microsoft.com/office/officeart/2008/layout/LinedList"/>
    <dgm:cxn modelId="{99AA4DAE-8DBA-4769-96EC-8737D01151AA}" type="presParOf" srcId="{8E417477-3896-4759-A348-9F898B55E0DE}" destId="{7C276B7F-8316-4513-8EEA-074E670254B0}" srcOrd="0" destOrd="0" presId="urn:microsoft.com/office/officeart/2008/layout/LinedList"/>
    <dgm:cxn modelId="{590A57B6-4A18-49F3-BA11-832B316A4B92}" type="presParOf" srcId="{8E417477-3896-4759-A348-9F898B55E0DE}" destId="{CCDDB211-61B0-47EF-BA66-3AC3FD241D52}" srcOrd="1" destOrd="0" presId="urn:microsoft.com/office/officeart/2008/layout/LinedList"/>
    <dgm:cxn modelId="{CAED8E6C-44DD-4C4A-ADF3-A733C589F2F8}" type="presParOf" srcId="{CCDDB211-61B0-47EF-BA66-3AC3FD241D52}" destId="{08F1E77A-537C-4D39-AD5D-ADC10D4010B3}" srcOrd="0" destOrd="0" presId="urn:microsoft.com/office/officeart/2008/layout/LinedList"/>
    <dgm:cxn modelId="{FF8619AE-5949-4AFF-9F17-AE5AC0B776A4}" type="presParOf" srcId="{CCDDB211-61B0-47EF-BA66-3AC3FD241D52}" destId="{98976F8E-76EA-4FC5-81B6-58B247B6500B}" srcOrd="1" destOrd="0" presId="urn:microsoft.com/office/officeart/2008/layout/LinedList"/>
    <dgm:cxn modelId="{5D6A75A4-11FF-4644-B5C9-1ED197BDE844}" type="presParOf" srcId="{98976F8E-76EA-4FC5-81B6-58B247B6500B}" destId="{DC0A9046-24B7-495A-8394-C222D33D97C3}" srcOrd="0" destOrd="0" presId="urn:microsoft.com/office/officeart/2008/layout/LinedList"/>
    <dgm:cxn modelId="{5CD2F7D4-71F2-4A88-BBCB-460BC8054F8F}" type="presParOf" srcId="{98976F8E-76EA-4FC5-81B6-58B247B6500B}" destId="{89306F42-6F9D-422F-8E6B-577A420C56B4}" srcOrd="1" destOrd="0" presId="urn:microsoft.com/office/officeart/2008/layout/LinedList"/>
    <dgm:cxn modelId="{EDDC89E8-A890-4956-B2C9-6B4F3CB182C3}" type="presParOf" srcId="{98976F8E-76EA-4FC5-81B6-58B247B6500B}" destId="{1468B7F5-43DA-496C-959B-8FE9DBD53DF3}" srcOrd="2" destOrd="0" presId="urn:microsoft.com/office/officeart/2008/layout/LinedList"/>
    <dgm:cxn modelId="{AD7906CD-9705-42E1-8205-09054AB49036}" type="presParOf" srcId="{1468B7F5-43DA-496C-959B-8FE9DBD53DF3}" destId="{27A0793E-018C-4A97-B61D-C517CA154D55}" srcOrd="0" destOrd="0" presId="urn:microsoft.com/office/officeart/2008/layout/LinedList"/>
    <dgm:cxn modelId="{72B5B1D5-DF5C-4554-8755-4CABDA638153}" type="presParOf" srcId="{27A0793E-018C-4A97-B61D-C517CA154D55}" destId="{B81A9C48-D67C-4C8A-A39B-56E40EC00197}" srcOrd="0" destOrd="0" presId="urn:microsoft.com/office/officeart/2008/layout/LinedList"/>
    <dgm:cxn modelId="{D2DA5E13-99F4-4F41-A437-38F8ABDB00EF}" type="presParOf" srcId="{27A0793E-018C-4A97-B61D-C517CA154D55}" destId="{8E4D68D0-DB08-4FEF-A7AC-89FAB0B60F71}" srcOrd="1" destOrd="0" presId="urn:microsoft.com/office/officeart/2008/layout/LinedList"/>
    <dgm:cxn modelId="{439D8932-6293-49A9-B836-C55A9CBBA4D6}" type="presParOf" srcId="{27A0793E-018C-4A97-B61D-C517CA154D55}" destId="{9753EF9B-E0F7-4392-90AA-07CA7EC02C4F}" srcOrd="2" destOrd="0" presId="urn:microsoft.com/office/officeart/2008/layout/LinedList"/>
    <dgm:cxn modelId="{FC888208-DBDE-46B0-BA76-46E63D191368}" type="presParOf" srcId="{1468B7F5-43DA-496C-959B-8FE9DBD53DF3}" destId="{F0E76D5F-1800-4730-9598-FC48B8D1E97D}" srcOrd="1" destOrd="0" presId="urn:microsoft.com/office/officeart/2008/layout/LinedList"/>
    <dgm:cxn modelId="{C73E92DE-7498-47DF-84DC-12F5DAAB63F7}" type="presParOf" srcId="{1468B7F5-43DA-496C-959B-8FE9DBD53DF3}" destId="{AF55FB6C-FD04-4EF9-94BE-FD1EDA637650}" srcOrd="2" destOrd="0" presId="urn:microsoft.com/office/officeart/2008/layout/LinedList"/>
    <dgm:cxn modelId="{0FF2E6EA-FA19-4D66-B00D-8D620E755EE9}" type="presParOf" srcId="{AF55FB6C-FD04-4EF9-94BE-FD1EDA637650}" destId="{3B49B594-07EF-43EA-A5D9-EB3DFD773118}" srcOrd="0" destOrd="0" presId="urn:microsoft.com/office/officeart/2008/layout/LinedList"/>
    <dgm:cxn modelId="{7E14EB12-CFA6-4427-872E-93C034986206}" type="presParOf" srcId="{AF55FB6C-FD04-4EF9-94BE-FD1EDA637650}" destId="{5F18565B-EB0C-4C28-9872-BA4EF611D9F8}" srcOrd="1" destOrd="0" presId="urn:microsoft.com/office/officeart/2008/layout/LinedList"/>
    <dgm:cxn modelId="{94B6A548-80EB-4AD7-BF86-D54B7C7C83B4}" type="presParOf" srcId="{AF55FB6C-FD04-4EF9-94BE-FD1EDA637650}" destId="{14BA3FA2-514F-4E6C-94AD-4562256FE174}" srcOrd="2" destOrd="0" presId="urn:microsoft.com/office/officeart/2008/layout/LinedList"/>
    <dgm:cxn modelId="{E755075A-649A-4B9B-A2AF-3B6288A74BFF}" type="presParOf" srcId="{1468B7F5-43DA-496C-959B-8FE9DBD53DF3}" destId="{CD323A84-41B6-41C1-B4D1-9ACF8B78BEBB}" srcOrd="3" destOrd="0" presId="urn:microsoft.com/office/officeart/2008/layout/LinedList"/>
    <dgm:cxn modelId="{F2359E5C-F6FD-4E45-8E04-5B28B245CACB}" type="presParOf" srcId="{1468B7F5-43DA-496C-959B-8FE9DBD53DF3}" destId="{44EFD748-7B46-4387-BB73-4B66DB33EE0C}" srcOrd="4" destOrd="0" presId="urn:microsoft.com/office/officeart/2008/layout/LinedList"/>
    <dgm:cxn modelId="{E08C9848-3E55-4723-A29C-D7BC181FB22A}" type="presParOf" srcId="{44EFD748-7B46-4387-BB73-4B66DB33EE0C}" destId="{3060D8DA-27D9-4004-87AE-CCA55A6CABC2}" srcOrd="0" destOrd="0" presId="urn:microsoft.com/office/officeart/2008/layout/LinedList"/>
    <dgm:cxn modelId="{3A1AC5FE-2176-4F10-9218-F7D8EB23C59E}" type="presParOf" srcId="{44EFD748-7B46-4387-BB73-4B66DB33EE0C}" destId="{50882906-0182-4204-90D1-1593C9174523}" srcOrd="1" destOrd="0" presId="urn:microsoft.com/office/officeart/2008/layout/LinedList"/>
    <dgm:cxn modelId="{B6821727-99FB-4CEB-8902-F60BAC96D93E}" type="presParOf" srcId="{44EFD748-7B46-4387-BB73-4B66DB33EE0C}" destId="{16DABA05-57E3-4789-9E15-058DAD784BC8}" srcOrd="2" destOrd="0" presId="urn:microsoft.com/office/officeart/2008/layout/LinedList"/>
    <dgm:cxn modelId="{A74A496D-CE70-42DF-ACE3-4346CF137447}" type="presParOf" srcId="{1468B7F5-43DA-496C-959B-8FE9DBD53DF3}" destId="{3540659F-6B9F-4A19-9145-CF6B167E41E3}" srcOrd="5" destOrd="0" presId="urn:microsoft.com/office/officeart/2008/layout/LinedList"/>
    <dgm:cxn modelId="{FB589A55-A6A5-4E5E-8606-0A16C588F7DD}" type="presParOf" srcId="{1468B7F5-43DA-496C-959B-8FE9DBD53DF3}" destId="{4C11B9A7-22D5-4C8A-929D-BB226C0BD5D4}" srcOrd="6" destOrd="0" presId="urn:microsoft.com/office/officeart/2008/layout/LinedList"/>
    <dgm:cxn modelId="{995D3A2C-79C3-4E80-AE41-CDEF8926B15B}" type="presParOf" srcId="{4C11B9A7-22D5-4C8A-929D-BB226C0BD5D4}" destId="{FC3938DD-9809-40BF-A96A-4DCA1A53F0F1}" srcOrd="0" destOrd="0" presId="urn:microsoft.com/office/officeart/2008/layout/LinedList"/>
    <dgm:cxn modelId="{60B8C3FC-D8D0-48B6-A9FE-040D96DE70AF}" type="presParOf" srcId="{4C11B9A7-22D5-4C8A-929D-BB226C0BD5D4}" destId="{FCFCB566-EA28-41B0-8A26-F65564872541}" srcOrd="1" destOrd="0" presId="urn:microsoft.com/office/officeart/2008/layout/LinedList"/>
    <dgm:cxn modelId="{745BB25D-E1D1-4BB0-A5AF-8D1D8DFEB992}" type="presParOf" srcId="{4C11B9A7-22D5-4C8A-929D-BB226C0BD5D4}" destId="{54349C7B-DE5D-4A36-9FEB-6E9F546F1787}" srcOrd="2" destOrd="0" presId="urn:microsoft.com/office/officeart/2008/layout/LinedList"/>
    <dgm:cxn modelId="{996F64FE-2DB9-48D6-8B6B-6CFAD6B37F56}" type="presParOf" srcId="{CCDDB211-61B0-47EF-BA66-3AC3FD241D52}" destId="{26540C67-FD2E-463A-86BD-1473848A62D5}" srcOrd="2" destOrd="0" presId="urn:microsoft.com/office/officeart/2008/layout/LinedList"/>
    <dgm:cxn modelId="{DB800A14-AAB0-4FB2-989A-8F5B0AF9EF85}" type="presParOf" srcId="{CCDDB211-61B0-47EF-BA66-3AC3FD241D52}" destId="{00DEEBC8-FF73-454C-BBAB-35DDCF2FF71F}" srcOrd="3" destOrd="0" presId="urn:microsoft.com/office/officeart/2008/layout/LinedList"/>
    <dgm:cxn modelId="{117EF5E2-45AA-4B5E-9F91-6E572B6CA3C6}" type="presParOf" srcId="{CCDDB211-61B0-47EF-BA66-3AC3FD241D52}" destId="{5543D33E-6889-4B4A-8419-26EB6DCE092D}" srcOrd="4" destOrd="0" presId="urn:microsoft.com/office/officeart/2008/layout/LinedList"/>
    <dgm:cxn modelId="{CBF1B7AB-09FB-4161-9A77-A82F6A231924}" type="presParOf" srcId="{5543D33E-6889-4B4A-8419-26EB6DCE092D}" destId="{2C942EA8-79DF-4886-B267-277183439D99}" srcOrd="0" destOrd="0" presId="urn:microsoft.com/office/officeart/2008/layout/LinedList"/>
    <dgm:cxn modelId="{C0BD81C3-3019-408F-9A0E-2EF205186AA4}" type="presParOf" srcId="{5543D33E-6889-4B4A-8419-26EB6DCE092D}" destId="{2F179D7D-8867-48FC-BF18-0666B4BB2E27}" srcOrd="1" destOrd="0" presId="urn:microsoft.com/office/officeart/2008/layout/LinedList"/>
    <dgm:cxn modelId="{9FAEA518-BD7C-4E5C-9E3A-3C442B16F956}" type="presParOf" srcId="{5543D33E-6889-4B4A-8419-26EB6DCE092D}" destId="{165FB1C5-5518-4544-9686-EC3D16A23E1E}" srcOrd="2" destOrd="0" presId="urn:microsoft.com/office/officeart/2008/layout/LinedList"/>
    <dgm:cxn modelId="{80E6CF1A-7513-418C-AADF-C75A6AF45FC4}" type="presParOf" srcId="{165FB1C5-5518-4544-9686-EC3D16A23E1E}" destId="{CCC3F14E-B720-4B3D-8CDB-E32BE03B81B3}" srcOrd="0" destOrd="0" presId="urn:microsoft.com/office/officeart/2008/layout/LinedList"/>
    <dgm:cxn modelId="{38D1A30A-9D98-481C-B1B1-F1C860F3B05C}" type="presParOf" srcId="{CCC3F14E-B720-4B3D-8CDB-E32BE03B81B3}" destId="{8F9FAE06-483B-44D8-8B61-E6E6B45CEAC8}" srcOrd="0" destOrd="0" presId="urn:microsoft.com/office/officeart/2008/layout/LinedList"/>
    <dgm:cxn modelId="{112AF9C8-278E-4672-9121-4EA47248695C}" type="presParOf" srcId="{CCC3F14E-B720-4B3D-8CDB-E32BE03B81B3}" destId="{73CE6E96-66F2-49FA-AA83-DEF5AE7DDBD0}" srcOrd="1" destOrd="0" presId="urn:microsoft.com/office/officeart/2008/layout/LinedList"/>
    <dgm:cxn modelId="{67B169FF-50BF-448B-9299-31F4A07CE867}" type="presParOf" srcId="{CCC3F14E-B720-4B3D-8CDB-E32BE03B81B3}" destId="{297A225D-0386-4E06-8A03-579C967B64AB}" srcOrd="2" destOrd="0" presId="urn:microsoft.com/office/officeart/2008/layout/LinedList"/>
    <dgm:cxn modelId="{3989AC6A-38FB-40A6-ADE0-B79BA14123B7}" type="presParOf" srcId="{165FB1C5-5518-4544-9686-EC3D16A23E1E}" destId="{81E68EA7-7021-42C7-80CD-BC8C2808C065}" srcOrd="1" destOrd="0" presId="urn:microsoft.com/office/officeart/2008/layout/LinedList"/>
    <dgm:cxn modelId="{880261BE-E180-4153-8BB8-2D50D974ACFE}" type="presParOf" srcId="{165FB1C5-5518-4544-9686-EC3D16A23E1E}" destId="{388DF667-E06F-45B6-A51A-AB7F4E00A618}" srcOrd="2" destOrd="0" presId="urn:microsoft.com/office/officeart/2008/layout/LinedList"/>
    <dgm:cxn modelId="{84CCF014-733E-4879-84FF-D5FFF2A94289}" type="presParOf" srcId="{388DF667-E06F-45B6-A51A-AB7F4E00A618}" destId="{69EB5DA4-4392-4F79-9ABD-EF55FEAFCEEE}" srcOrd="0" destOrd="0" presId="urn:microsoft.com/office/officeart/2008/layout/LinedList"/>
    <dgm:cxn modelId="{71543438-A340-40C9-A13D-2820532039B3}" type="presParOf" srcId="{388DF667-E06F-45B6-A51A-AB7F4E00A618}" destId="{0EAB8FAE-6BDE-4BE7-AB5D-D06CC3762AA5}" srcOrd="1" destOrd="0" presId="urn:microsoft.com/office/officeart/2008/layout/LinedList"/>
    <dgm:cxn modelId="{DC59380C-1708-4995-B93F-3770C287B447}" type="presParOf" srcId="{388DF667-E06F-45B6-A51A-AB7F4E00A618}" destId="{939B1397-0590-481C-9B25-D41C08CFD990}" srcOrd="2" destOrd="0" presId="urn:microsoft.com/office/officeart/2008/layout/LinedList"/>
    <dgm:cxn modelId="{F7782EF2-65B3-45A7-85ED-79A9E2B73AE9}" type="presParOf" srcId="{165FB1C5-5518-4544-9686-EC3D16A23E1E}" destId="{B64391A2-9D25-4A65-AD7B-B27A328CFF97}" srcOrd="3" destOrd="0" presId="urn:microsoft.com/office/officeart/2008/layout/LinedList"/>
    <dgm:cxn modelId="{4A230601-1B4A-4A76-8E8E-EC25D695A628}" type="presParOf" srcId="{165FB1C5-5518-4544-9686-EC3D16A23E1E}" destId="{E7D2E266-0961-47D6-8D47-0DA647EA2E47}" srcOrd="4" destOrd="0" presId="urn:microsoft.com/office/officeart/2008/layout/LinedList"/>
    <dgm:cxn modelId="{4132DDCE-1658-4076-B79E-BD54B026DC45}" type="presParOf" srcId="{E7D2E266-0961-47D6-8D47-0DA647EA2E47}" destId="{A041C0E5-E50A-4B71-B82A-29F38FBE2B9F}" srcOrd="0" destOrd="0" presId="urn:microsoft.com/office/officeart/2008/layout/LinedList"/>
    <dgm:cxn modelId="{9AB54E0F-732B-4171-BB4D-8A367CE1364C}" type="presParOf" srcId="{E7D2E266-0961-47D6-8D47-0DA647EA2E47}" destId="{68ACDAA3-C2A8-4920-A0F4-756D6320B1BA}" srcOrd="1" destOrd="0" presId="urn:microsoft.com/office/officeart/2008/layout/LinedList"/>
    <dgm:cxn modelId="{0FDF9DCD-DBC6-4D43-A3FB-11252293A32D}" type="presParOf" srcId="{E7D2E266-0961-47D6-8D47-0DA647EA2E47}" destId="{CE680D16-43D3-4463-B69A-F2B376862668}" srcOrd="2" destOrd="0" presId="urn:microsoft.com/office/officeart/2008/layout/LinedList"/>
    <dgm:cxn modelId="{B208C2C6-1BB0-4491-88C8-50FC9AE2D95D}" type="presParOf" srcId="{165FB1C5-5518-4544-9686-EC3D16A23E1E}" destId="{F6F941A5-0C35-450B-9FEE-E482A88D9E2C}" srcOrd="5" destOrd="0" presId="urn:microsoft.com/office/officeart/2008/layout/LinedList"/>
    <dgm:cxn modelId="{8D2FBC09-A295-444A-818E-AEBCA8E0FCAD}" type="presParOf" srcId="{165FB1C5-5518-4544-9686-EC3D16A23E1E}" destId="{1CD1315C-35C4-4D82-BBDB-CC55CB871EB4}" srcOrd="6" destOrd="0" presId="urn:microsoft.com/office/officeart/2008/layout/LinedList"/>
    <dgm:cxn modelId="{7AA5154E-8A14-401C-8B79-063067A1E041}" type="presParOf" srcId="{1CD1315C-35C4-4D82-BBDB-CC55CB871EB4}" destId="{37782D44-3231-4FC5-9A34-289AA3117454}" srcOrd="0" destOrd="0" presId="urn:microsoft.com/office/officeart/2008/layout/LinedList"/>
    <dgm:cxn modelId="{FF5051E3-EDA6-4B81-A06F-62FB2281B385}" type="presParOf" srcId="{1CD1315C-35C4-4D82-BBDB-CC55CB871EB4}" destId="{B49482FC-D202-4DB8-945A-4A9EAAB7CF97}" srcOrd="1" destOrd="0" presId="urn:microsoft.com/office/officeart/2008/layout/LinedList"/>
    <dgm:cxn modelId="{325497E2-6AA8-4939-A36B-7F38B0098F5B}" type="presParOf" srcId="{1CD1315C-35C4-4D82-BBDB-CC55CB871EB4}" destId="{21A6D953-A717-47E7-B734-39A1431DD93F}" srcOrd="2" destOrd="0" presId="urn:microsoft.com/office/officeart/2008/layout/LinedList"/>
    <dgm:cxn modelId="{44B9DE59-40D1-42B9-A5D0-B40812757BC4}" type="presParOf" srcId="{CCDDB211-61B0-47EF-BA66-3AC3FD241D52}" destId="{AB055BF4-D003-482D-A6BF-A907A9C5DC36}" srcOrd="5" destOrd="0" presId="urn:microsoft.com/office/officeart/2008/layout/LinedList"/>
    <dgm:cxn modelId="{438982E6-A1D6-4357-BFDB-BD08135028F4}" type="presParOf" srcId="{CCDDB211-61B0-47EF-BA66-3AC3FD241D52}" destId="{2FD6ADE3-7CC3-42A1-8D30-D7A6AABB9583}" srcOrd="6"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5AEB41-7572-43EA-A75A-5CD5727E428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7FE1E4A7-29E9-4A9D-91BA-C23DCA8D77EC}">
      <dgm:prSet custT="1"/>
      <dgm:spPr>
        <a:solidFill>
          <a:srgbClr val="FFC000"/>
        </a:solidFill>
      </dgm:spPr>
      <dgm:t>
        <a:bodyPr/>
        <a:lstStyle/>
        <a:p>
          <a:pPr rtl="0"/>
          <a:r>
            <a:rPr lang="zh-CN" altLang="en-US" sz="2400" b="1" dirty="0" smtClean="0">
              <a:latin typeface="+mn-lt"/>
              <a:ea typeface="+mn-ea"/>
              <a:cs typeface="+mn-ea"/>
              <a:sym typeface="+mn-lt"/>
            </a:rPr>
            <a:t>一环境因素分析</a:t>
          </a:r>
          <a:endParaRPr lang="zh-CN" altLang="en-US" sz="2400" dirty="0">
            <a:latin typeface="+mn-lt"/>
            <a:ea typeface="+mn-ea"/>
            <a:cs typeface="+mn-ea"/>
            <a:sym typeface="+mn-lt"/>
          </a:endParaRPr>
        </a:p>
      </dgm:t>
    </dgm:pt>
    <dgm:pt modelId="{0D862488-9ED8-46C0-9AE3-67BA70C646BD}" type="parTrans" cxnId="{07919ED7-4DDD-47B3-A0E7-7010E0FC724A}">
      <dgm:prSet/>
      <dgm:spPr/>
      <dgm:t>
        <a:bodyPr/>
        <a:lstStyle/>
        <a:p>
          <a:endParaRPr lang="zh-CN" altLang="en-US"/>
        </a:p>
      </dgm:t>
    </dgm:pt>
    <dgm:pt modelId="{255E81A5-FB66-400B-855B-9D5B8A5B0056}" type="sibTrans" cxnId="{07919ED7-4DDD-47B3-A0E7-7010E0FC724A}">
      <dgm:prSet/>
      <dgm:spPr/>
      <dgm:t>
        <a:bodyPr/>
        <a:lstStyle/>
        <a:p>
          <a:endParaRPr lang="zh-CN" altLang="en-US"/>
        </a:p>
      </dgm:t>
    </dgm:pt>
    <dgm:pt modelId="{785C04EA-85C2-4320-8ACC-F68DEDC4EA41}">
      <dgm:prSet custT="1"/>
      <dgm:spPr>
        <a:solidFill>
          <a:srgbClr val="8ACBD3"/>
        </a:solidFill>
      </dgm:spPr>
      <dgm:t>
        <a:bodyPr/>
        <a:lstStyle/>
        <a:p>
          <a:pPr rtl="0"/>
          <a:r>
            <a:rPr lang="zh-CN" sz="2400" b="1" smtClean="0">
              <a:latin typeface="+mn-lt"/>
              <a:ea typeface="+mn-ea"/>
              <a:cs typeface="+mn-ea"/>
              <a:sym typeface="+mn-lt"/>
            </a:rPr>
            <a:t>二构造</a:t>
          </a:r>
          <a:r>
            <a:rPr lang="en-US" sz="2400" b="1" smtClean="0">
              <a:latin typeface="+mn-lt"/>
              <a:ea typeface="+mn-ea"/>
              <a:cs typeface="+mn-ea"/>
              <a:sym typeface="+mn-lt"/>
            </a:rPr>
            <a:t>SOWT</a:t>
          </a:r>
          <a:r>
            <a:rPr lang="zh-CN" sz="2400" b="1" smtClean="0">
              <a:latin typeface="+mn-lt"/>
              <a:ea typeface="+mn-ea"/>
              <a:cs typeface="+mn-ea"/>
              <a:sym typeface="+mn-lt"/>
            </a:rPr>
            <a:t>矩阵</a:t>
          </a:r>
          <a:endParaRPr lang="zh-CN" sz="2400">
            <a:latin typeface="+mn-lt"/>
            <a:ea typeface="+mn-ea"/>
            <a:cs typeface="+mn-ea"/>
            <a:sym typeface="+mn-lt"/>
          </a:endParaRPr>
        </a:p>
      </dgm:t>
    </dgm:pt>
    <dgm:pt modelId="{88884D4C-FC74-409F-825E-DECF701F8169}" type="parTrans" cxnId="{C0E2BE91-581E-402B-ABD3-3656276135C5}">
      <dgm:prSet/>
      <dgm:spPr/>
      <dgm:t>
        <a:bodyPr/>
        <a:lstStyle/>
        <a:p>
          <a:endParaRPr lang="zh-CN" altLang="en-US"/>
        </a:p>
      </dgm:t>
    </dgm:pt>
    <dgm:pt modelId="{55A3D603-DC8A-4048-9436-6D3494F067B5}" type="sibTrans" cxnId="{C0E2BE91-581E-402B-ABD3-3656276135C5}">
      <dgm:prSet/>
      <dgm:spPr/>
      <dgm:t>
        <a:bodyPr/>
        <a:lstStyle/>
        <a:p>
          <a:endParaRPr lang="zh-CN" altLang="en-US"/>
        </a:p>
      </dgm:t>
    </dgm:pt>
    <dgm:pt modelId="{033EF43E-92BE-456A-B15A-80DDB1C63363}">
      <dgm:prSet custT="1"/>
      <dgm:spPr>
        <a:solidFill>
          <a:srgbClr val="476781"/>
        </a:solidFill>
      </dgm:spPr>
      <dgm:t>
        <a:bodyPr/>
        <a:lstStyle/>
        <a:p>
          <a:pPr rtl="0"/>
          <a:r>
            <a:rPr lang="zh-CN" altLang="en-US" sz="2400" b="1" smtClean="0">
              <a:latin typeface="+mn-lt"/>
              <a:ea typeface="+mn-ea"/>
              <a:cs typeface="+mn-ea"/>
              <a:sym typeface="+mn-lt"/>
            </a:rPr>
            <a:t>三制定战略计划</a:t>
          </a:r>
          <a:endParaRPr lang="zh-CN" altLang="en-US" sz="2400">
            <a:latin typeface="+mn-lt"/>
            <a:ea typeface="+mn-ea"/>
            <a:cs typeface="+mn-ea"/>
            <a:sym typeface="+mn-lt"/>
          </a:endParaRPr>
        </a:p>
      </dgm:t>
    </dgm:pt>
    <dgm:pt modelId="{BFEE6117-26CF-42B4-BE78-CD9793E1670D}" type="parTrans" cxnId="{857FA1F0-A6CA-49AA-BA14-CF1143F3AC89}">
      <dgm:prSet/>
      <dgm:spPr/>
      <dgm:t>
        <a:bodyPr/>
        <a:lstStyle/>
        <a:p>
          <a:endParaRPr lang="zh-CN" altLang="en-US"/>
        </a:p>
      </dgm:t>
    </dgm:pt>
    <dgm:pt modelId="{A2365489-294C-4BCF-A767-0F0481D5BFD6}" type="sibTrans" cxnId="{857FA1F0-A6CA-49AA-BA14-CF1143F3AC89}">
      <dgm:prSet/>
      <dgm:spPr/>
      <dgm:t>
        <a:bodyPr/>
        <a:lstStyle/>
        <a:p>
          <a:endParaRPr lang="zh-CN" altLang="en-US"/>
        </a:p>
      </dgm:t>
    </dgm:pt>
    <dgm:pt modelId="{E4369265-841C-48C3-8DA5-5F37E7923CEF}" type="pres">
      <dgm:prSet presAssocID="{865AEB41-7572-43EA-A75A-5CD5727E4286}" presName="hierChild1" presStyleCnt="0">
        <dgm:presLayoutVars>
          <dgm:orgChart val="1"/>
          <dgm:chPref val="1"/>
          <dgm:dir/>
          <dgm:animOne val="branch"/>
          <dgm:animLvl val="lvl"/>
          <dgm:resizeHandles/>
        </dgm:presLayoutVars>
      </dgm:prSet>
      <dgm:spPr/>
      <dgm:t>
        <a:bodyPr/>
        <a:lstStyle/>
        <a:p>
          <a:endParaRPr lang="zh-CN" altLang="en-US"/>
        </a:p>
      </dgm:t>
    </dgm:pt>
    <dgm:pt modelId="{C5895829-C172-4BEC-AE9A-0F3F6CEDD6FA}" type="pres">
      <dgm:prSet presAssocID="{7FE1E4A7-29E9-4A9D-91BA-C23DCA8D77EC}" presName="hierRoot1" presStyleCnt="0">
        <dgm:presLayoutVars>
          <dgm:hierBranch val="init"/>
        </dgm:presLayoutVars>
      </dgm:prSet>
      <dgm:spPr/>
    </dgm:pt>
    <dgm:pt modelId="{EB862DAA-A20A-4A71-9281-894ACFFAFA0C}" type="pres">
      <dgm:prSet presAssocID="{7FE1E4A7-29E9-4A9D-91BA-C23DCA8D77EC}" presName="rootComposite1" presStyleCnt="0"/>
      <dgm:spPr/>
    </dgm:pt>
    <dgm:pt modelId="{0064F065-809F-49EA-9A66-B7C8FA10FE45}" type="pres">
      <dgm:prSet presAssocID="{7FE1E4A7-29E9-4A9D-91BA-C23DCA8D77EC}" presName="rootText1" presStyleLbl="node0" presStyleIdx="0" presStyleCnt="3" custScaleX="130917" custLinFactNeighborY="978">
        <dgm:presLayoutVars>
          <dgm:chPref val="3"/>
        </dgm:presLayoutVars>
      </dgm:prSet>
      <dgm:spPr/>
      <dgm:t>
        <a:bodyPr/>
        <a:lstStyle/>
        <a:p>
          <a:endParaRPr lang="zh-CN" altLang="en-US"/>
        </a:p>
      </dgm:t>
    </dgm:pt>
    <dgm:pt modelId="{566C5D3E-3321-42CB-87BD-348CAE4A9CA2}" type="pres">
      <dgm:prSet presAssocID="{7FE1E4A7-29E9-4A9D-91BA-C23DCA8D77EC}" presName="rootConnector1" presStyleLbl="node1" presStyleIdx="0" presStyleCnt="0"/>
      <dgm:spPr/>
      <dgm:t>
        <a:bodyPr/>
        <a:lstStyle/>
        <a:p>
          <a:endParaRPr lang="zh-CN" altLang="en-US"/>
        </a:p>
      </dgm:t>
    </dgm:pt>
    <dgm:pt modelId="{A4911AA9-B23C-4877-9198-414A64C5809D}" type="pres">
      <dgm:prSet presAssocID="{7FE1E4A7-29E9-4A9D-91BA-C23DCA8D77EC}" presName="hierChild2" presStyleCnt="0"/>
      <dgm:spPr/>
    </dgm:pt>
    <dgm:pt modelId="{60031A45-FA06-4E53-A57C-683818089CF9}" type="pres">
      <dgm:prSet presAssocID="{7FE1E4A7-29E9-4A9D-91BA-C23DCA8D77EC}" presName="hierChild3" presStyleCnt="0"/>
      <dgm:spPr/>
    </dgm:pt>
    <dgm:pt modelId="{D3827F6E-0A59-4AE3-B312-333AF0EC31C8}" type="pres">
      <dgm:prSet presAssocID="{785C04EA-85C2-4320-8ACC-F68DEDC4EA41}" presName="hierRoot1" presStyleCnt="0">
        <dgm:presLayoutVars>
          <dgm:hierBranch val="init"/>
        </dgm:presLayoutVars>
      </dgm:prSet>
      <dgm:spPr/>
    </dgm:pt>
    <dgm:pt modelId="{6A3816E9-B238-4E3B-89C8-6998A3B9A84F}" type="pres">
      <dgm:prSet presAssocID="{785C04EA-85C2-4320-8ACC-F68DEDC4EA41}" presName="rootComposite1" presStyleCnt="0"/>
      <dgm:spPr/>
    </dgm:pt>
    <dgm:pt modelId="{7FE6F98E-6740-46C6-8320-CEA8BC62F4EC}" type="pres">
      <dgm:prSet presAssocID="{785C04EA-85C2-4320-8ACC-F68DEDC4EA41}" presName="rootText1" presStyleLbl="node0" presStyleIdx="1" presStyleCnt="3" custScaleX="130917">
        <dgm:presLayoutVars>
          <dgm:chPref val="3"/>
        </dgm:presLayoutVars>
      </dgm:prSet>
      <dgm:spPr/>
      <dgm:t>
        <a:bodyPr/>
        <a:lstStyle/>
        <a:p>
          <a:endParaRPr lang="zh-CN" altLang="en-US"/>
        </a:p>
      </dgm:t>
    </dgm:pt>
    <dgm:pt modelId="{9B5DCD87-9B4B-4F95-8F5A-76D93677E7D9}" type="pres">
      <dgm:prSet presAssocID="{785C04EA-85C2-4320-8ACC-F68DEDC4EA41}" presName="rootConnector1" presStyleLbl="node1" presStyleIdx="0" presStyleCnt="0"/>
      <dgm:spPr/>
      <dgm:t>
        <a:bodyPr/>
        <a:lstStyle/>
        <a:p>
          <a:endParaRPr lang="zh-CN" altLang="en-US"/>
        </a:p>
      </dgm:t>
    </dgm:pt>
    <dgm:pt modelId="{C3787978-D124-4B62-825F-EBE414475EF8}" type="pres">
      <dgm:prSet presAssocID="{785C04EA-85C2-4320-8ACC-F68DEDC4EA41}" presName="hierChild2" presStyleCnt="0"/>
      <dgm:spPr/>
    </dgm:pt>
    <dgm:pt modelId="{760B144D-AA40-43BD-8CD7-C13CEFF361D0}" type="pres">
      <dgm:prSet presAssocID="{785C04EA-85C2-4320-8ACC-F68DEDC4EA41}" presName="hierChild3" presStyleCnt="0"/>
      <dgm:spPr/>
    </dgm:pt>
    <dgm:pt modelId="{DBED8BE9-FD78-4380-9846-DCBDABE131D1}" type="pres">
      <dgm:prSet presAssocID="{033EF43E-92BE-456A-B15A-80DDB1C63363}" presName="hierRoot1" presStyleCnt="0">
        <dgm:presLayoutVars>
          <dgm:hierBranch val="init"/>
        </dgm:presLayoutVars>
      </dgm:prSet>
      <dgm:spPr/>
    </dgm:pt>
    <dgm:pt modelId="{4DA738E4-6201-45C4-A8F1-06516A99EA00}" type="pres">
      <dgm:prSet presAssocID="{033EF43E-92BE-456A-B15A-80DDB1C63363}" presName="rootComposite1" presStyleCnt="0"/>
      <dgm:spPr/>
    </dgm:pt>
    <dgm:pt modelId="{E646D832-1410-4D05-9AB7-279F527B26D1}" type="pres">
      <dgm:prSet presAssocID="{033EF43E-92BE-456A-B15A-80DDB1C63363}" presName="rootText1" presStyleLbl="node0" presStyleIdx="2" presStyleCnt="3" custScaleX="130917">
        <dgm:presLayoutVars>
          <dgm:chPref val="3"/>
        </dgm:presLayoutVars>
      </dgm:prSet>
      <dgm:spPr/>
      <dgm:t>
        <a:bodyPr/>
        <a:lstStyle/>
        <a:p>
          <a:endParaRPr lang="zh-CN" altLang="en-US"/>
        </a:p>
      </dgm:t>
    </dgm:pt>
    <dgm:pt modelId="{8EBFDD2D-4424-4A9F-9C23-63A009B83333}" type="pres">
      <dgm:prSet presAssocID="{033EF43E-92BE-456A-B15A-80DDB1C63363}" presName="rootConnector1" presStyleLbl="node1" presStyleIdx="0" presStyleCnt="0"/>
      <dgm:spPr/>
      <dgm:t>
        <a:bodyPr/>
        <a:lstStyle/>
        <a:p>
          <a:endParaRPr lang="zh-CN" altLang="en-US"/>
        </a:p>
      </dgm:t>
    </dgm:pt>
    <dgm:pt modelId="{C3F6B787-67BF-4C84-9E12-1887F76DD7E9}" type="pres">
      <dgm:prSet presAssocID="{033EF43E-92BE-456A-B15A-80DDB1C63363}" presName="hierChild2" presStyleCnt="0"/>
      <dgm:spPr/>
    </dgm:pt>
    <dgm:pt modelId="{8F99EBDF-ED4F-4AA1-9275-D9DF30788151}" type="pres">
      <dgm:prSet presAssocID="{033EF43E-92BE-456A-B15A-80DDB1C63363}" presName="hierChild3" presStyleCnt="0"/>
      <dgm:spPr/>
    </dgm:pt>
  </dgm:ptLst>
  <dgm:cxnLst>
    <dgm:cxn modelId="{E3D466E6-6DCD-41EB-9D27-0CE936F81988}" type="presOf" srcId="{785C04EA-85C2-4320-8ACC-F68DEDC4EA41}" destId="{9B5DCD87-9B4B-4F95-8F5A-76D93677E7D9}" srcOrd="1" destOrd="0" presId="urn:microsoft.com/office/officeart/2005/8/layout/orgChart1"/>
    <dgm:cxn modelId="{857FA1F0-A6CA-49AA-BA14-CF1143F3AC89}" srcId="{865AEB41-7572-43EA-A75A-5CD5727E4286}" destId="{033EF43E-92BE-456A-B15A-80DDB1C63363}" srcOrd="2" destOrd="0" parTransId="{BFEE6117-26CF-42B4-BE78-CD9793E1670D}" sibTransId="{A2365489-294C-4BCF-A767-0F0481D5BFD6}"/>
    <dgm:cxn modelId="{6583735B-DDB4-4BEC-B764-5ECF42435647}" type="presOf" srcId="{7FE1E4A7-29E9-4A9D-91BA-C23DCA8D77EC}" destId="{0064F065-809F-49EA-9A66-B7C8FA10FE45}" srcOrd="0" destOrd="0" presId="urn:microsoft.com/office/officeart/2005/8/layout/orgChart1"/>
    <dgm:cxn modelId="{4C3779D5-24F7-4D14-8D6C-6E99195D49B3}" type="presOf" srcId="{033EF43E-92BE-456A-B15A-80DDB1C63363}" destId="{E646D832-1410-4D05-9AB7-279F527B26D1}" srcOrd="0" destOrd="0" presId="urn:microsoft.com/office/officeart/2005/8/layout/orgChart1"/>
    <dgm:cxn modelId="{505B82CF-6081-4AF1-8238-5623B77290A1}" type="presOf" srcId="{865AEB41-7572-43EA-A75A-5CD5727E4286}" destId="{E4369265-841C-48C3-8DA5-5F37E7923CEF}" srcOrd="0" destOrd="0" presId="urn:microsoft.com/office/officeart/2005/8/layout/orgChart1"/>
    <dgm:cxn modelId="{01E70AFB-8991-4F0D-8541-7E285D25DA43}" type="presOf" srcId="{785C04EA-85C2-4320-8ACC-F68DEDC4EA41}" destId="{7FE6F98E-6740-46C6-8320-CEA8BC62F4EC}" srcOrd="0" destOrd="0" presId="urn:microsoft.com/office/officeart/2005/8/layout/orgChart1"/>
    <dgm:cxn modelId="{BEA954E0-CF3E-4B39-BF21-B02E8371E2AD}" type="presOf" srcId="{7FE1E4A7-29E9-4A9D-91BA-C23DCA8D77EC}" destId="{566C5D3E-3321-42CB-87BD-348CAE4A9CA2}" srcOrd="1" destOrd="0" presId="urn:microsoft.com/office/officeart/2005/8/layout/orgChart1"/>
    <dgm:cxn modelId="{07919ED7-4DDD-47B3-A0E7-7010E0FC724A}" srcId="{865AEB41-7572-43EA-A75A-5CD5727E4286}" destId="{7FE1E4A7-29E9-4A9D-91BA-C23DCA8D77EC}" srcOrd="0" destOrd="0" parTransId="{0D862488-9ED8-46C0-9AE3-67BA70C646BD}" sibTransId="{255E81A5-FB66-400B-855B-9D5B8A5B0056}"/>
    <dgm:cxn modelId="{C0E2BE91-581E-402B-ABD3-3656276135C5}" srcId="{865AEB41-7572-43EA-A75A-5CD5727E4286}" destId="{785C04EA-85C2-4320-8ACC-F68DEDC4EA41}" srcOrd="1" destOrd="0" parTransId="{88884D4C-FC74-409F-825E-DECF701F8169}" sibTransId="{55A3D603-DC8A-4048-9436-6D3494F067B5}"/>
    <dgm:cxn modelId="{EE7652B0-4CA2-483B-AD8D-E1700BC37C91}" type="presOf" srcId="{033EF43E-92BE-456A-B15A-80DDB1C63363}" destId="{8EBFDD2D-4424-4A9F-9C23-63A009B83333}" srcOrd="1" destOrd="0" presId="urn:microsoft.com/office/officeart/2005/8/layout/orgChart1"/>
    <dgm:cxn modelId="{1F5337A1-24D2-4704-B278-700D4544BC0E}" type="presParOf" srcId="{E4369265-841C-48C3-8DA5-5F37E7923CEF}" destId="{C5895829-C172-4BEC-AE9A-0F3F6CEDD6FA}" srcOrd="0" destOrd="0" presId="urn:microsoft.com/office/officeart/2005/8/layout/orgChart1"/>
    <dgm:cxn modelId="{4CE3DBE5-559E-4488-91DA-2D9084231529}" type="presParOf" srcId="{C5895829-C172-4BEC-AE9A-0F3F6CEDD6FA}" destId="{EB862DAA-A20A-4A71-9281-894ACFFAFA0C}" srcOrd="0" destOrd="0" presId="urn:microsoft.com/office/officeart/2005/8/layout/orgChart1"/>
    <dgm:cxn modelId="{E35F68C0-76C4-45BF-8094-3005A9272CF5}" type="presParOf" srcId="{EB862DAA-A20A-4A71-9281-894ACFFAFA0C}" destId="{0064F065-809F-49EA-9A66-B7C8FA10FE45}" srcOrd="0" destOrd="0" presId="urn:microsoft.com/office/officeart/2005/8/layout/orgChart1"/>
    <dgm:cxn modelId="{56243422-EA3A-49E6-A9FF-A6C45F6B2D7D}" type="presParOf" srcId="{EB862DAA-A20A-4A71-9281-894ACFFAFA0C}" destId="{566C5D3E-3321-42CB-87BD-348CAE4A9CA2}" srcOrd="1" destOrd="0" presId="urn:microsoft.com/office/officeart/2005/8/layout/orgChart1"/>
    <dgm:cxn modelId="{D46627CB-0821-41B0-9150-1174C6C57D74}" type="presParOf" srcId="{C5895829-C172-4BEC-AE9A-0F3F6CEDD6FA}" destId="{A4911AA9-B23C-4877-9198-414A64C5809D}" srcOrd="1" destOrd="0" presId="urn:microsoft.com/office/officeart/2005/8/layout/orgChart1"/>
    <dgm:cxn modelId="{D7329E16-75C9-43C4-9C37-73E558E969F1}" type="presParOf" srcId="{C5895829-C172-4BEC-AE9A-0F3F6CEDD6FA}" destId="{60031A45-FA06-4E53-A57C-683818089CF9}" srcOrd="2" destOrd="0" presId="urn:microsoft.com/office/officeart/2005/8/layout/orgChart1"/>
    <dgm:cxn modelId="{B0CA3964-6F30-432E-BC1B-6D7B4C417B0A}" type="presParOf" srcId="{E4369265-841C-48C3-8DA5-5F37E7923CEF}" destId="{D3827F6E-0A59-4AE3-B312-333AF0EC31C8}" srcOrd="1" destOrd="0" presId="urn:microsoft.com/office/officeart/2005/8/layout/orgChart1"/>
    <dgm:cxn modelId="{2F632A8E-91CF-400E-8731-945AE5827B69}" type="presParOf" srcId="{D3827F6E-0A59-4AE3-B312-333AF0EC31C8}" destId="{6A3816E9-B238-4E3B-89C8-6998A3B9A84F}" srcOrd="0" destOrd="0" presId="urn:microsoft.com/office/officeart/2005/8/layout/orgChart1"/>
    <dgm:cxn modelId="{AF9C5355-B930-494D-8AE4-62133AF1D9C6}" type="presParOf" srcId="{6A3816E9-B238-4E3B-89C8-6998A3B9A84F}" destId="{7FE6F98E-6740-46C6-8320-CEA8BC62F4EC}" srcOrd="0" destOrd="0" presId="urn:microsoft.com/office/officeart/2005/8/layout/orgChart1"/>
    <dgm:cxn modelId="{3F940B15-3717-4F01-8E43-41C74DC2232F}" type="presParOf" srcId="{6A3816E9-B238-4E3B-89C8-6998A3B9A84F}" destId="{9B5DCD87-9B4B-4F95-8F5A-76D93677E7D9}" srcOrd="1" destOrd="0" presId="urn:microsoft.com/office/officeart/2005/8/layout/orgChart1"/>
    <dgm:cxn modelId="{FC0B8AAD-577E-4D67-8E39-8A275AA6933A}" type="presParOf" srcId="{D3827F6E-0A59-4AE3-B312-333AF0EC31C8}" destId="{C3787978-D124-4B62-825F-EBE414475EF8}" srcOrd="1" destOrd="0" presId="urn:microsoft.com/office/officeart/2005/8/layout/orgChart1"/>
    <dgm:cxn modelId="{B2466E92-3E08-45F4-A8D1-6C0B608E5CAB}" type="presParOf" srcId="{D3827F6E-0A59-4AE3-B312-333AF0EC31C8}" destId="{760B144D-AA40-43BD-8CD7-C13CEFF361D0}" srcOrd="2" destOrd="0" presId="urn:microsoft.com/office/officeart/2005/8/layout/orgChart1"/>
    <dgm:cxn modelId="{4B991A35-CD1A-46BF-AAA2-82810A97A336}" type="presParOf" srcId="{E4369265-841C-48C3-8DA5-5F37E7923CEF}" destId="{DBED8BE9-FD78-4380-9846-DCBDABE131D1}" srcOrd="2" destOrd="0" presId="urn:microsoft.com/office/officeart/2005/8/layout/orgChart1"/>
    <dgm:cxn modelId="{565E398E-E2F7-4452-A9B3-54112FA34990}" type="presParOf" srcId="{DBED8BE9-FD78-4380-9846-DCBDABE131D1}" destId="{4DA738E4-6201-45C4-A8F1-06516A99EA00}" srcOrd="0" destOrd="0" presId="urn:microsoft.com/office/officeart/2005/8/layout/orgChart1"/>
    <dgm:cxn modelId="{EBA0D139-7373-469F-98E6-22BEDA9DA22E}" type="presParOf" srcId="{4DA738E4-6201-45C4-A8F1-06516A99EA00}" destId="{E646D832-1410-4D05-9AB7-279F527B26D1}" srcOrd="0" destOrd="0" presId="urn:microsoft.com/office/officeart/2005/8/layout/orgChart1"/>
    <dgm:cxn modelId="{3E9EC187-571F-401A-BF80-99466C926FAE}" type="presParOf" srcId="{4DA738E4-6201-45C4-A8F1-06516A99EA00}" destId="{8EBFDD2D-4424-4A9F-9C23-63A009B83333}" srcOrd="1" destOrd="0" presId="urn:microsoft.com/office/officeart/2005/8/layout/orgChart1"/>
    <dgm:cxn modelId="{B006E523-85F3-4D27-B1CA-1DFF899F25D8}" type="presParOf" srcId="{DBED8BE9-FD78-4380-9846-DCBDABE131D1}" destId="{C3F6B787-67BF-4C84-9E12-1887F76DD7E9}" srcOrd="1" destOrd="0" presId="urn:microsoft.com/office/officeart/2005/8/layout/orgChart1"/>
    <dgm:cxn modelId="{ED9DC60F-305D-4B75-AA6F-A1903B89236C}" type="presParOf" srcId="{DBED8BE9-FD78-4380-9846-DCBDABE131D1}" destId="{8F99EBDF-ED4F-4AA1-9275-D9DF3078815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8FDB4F-58E9-4E39-A6BC-E2CC272F6C1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C0A0623-3996-423D-BB40-97B12BA4F75B}">
      <dgm:prSet custT="1"/>
      <dgm:spPr>
        <a:solidFill>
          <a:srgbClr val="476781"/>
        </a:solidFill>
      </dgm:spPr>
      <dgm:t>
        <a:bodyPr/>
        <a:lstStyle/>
        <a:p>
          <a:pPr algn="ctr" rtl="0"/>
          <a:r>
            <a:rPr lang="zh-CN" altLang="en-US" sz="2000" b="1" smtClean="0">
              <a:latin typeface="+mn-lt"/>
              <a:ea typeface="+mn-ea"/>
              <a:cs typeface="+mn-ea"/>
              <a:sym typeface="+mn-lt"/>
            </a:rPr>
            <a:t>外部环境分析</a:t>
          </a:r>
          <a:endParaRPr lang="zh-CN" altLang="en-US" sz="2000">
            <a:latin typeface="+mn-lt"/>
            <a:ea typeface="+mn-ea"/>
            <a:cs typeface="+mn-ea"/>
            <a:sym typeface="+mn-lt"/>
          </a:endParaRPr>
        </a:p>
      </dgm:t>
    </dgm:pt>
    <dgm:pt modelId="{E8FA2E5D-3A5B-461E-8773-6332BA8E0C77}" type="parTrans" cxnId="{D9A19255-A021-4E53-8C4C-48A259E42BAF}">
      <dgm:prSet/>
      <dgm:spPr/>
      <dgm:t>
        <a:bodyPr/>
        <a:lstStyle/>
        <a:p>
          <a:endParaRPr lang="zh-CN" altLang="en-US"/>
        </a:p>
      </dgm:t>
    </dgm:pt>
    <dgm:pt modelId="{DE1D35CE-685F-4E36-8421-9E7A38178EB2}" type="sibTrans" cxnId="{D9A19255-A021-4E53-8C4C-48A259E42BAF}">
      <dgm:prSet/>
      <dgm:spPr/>
      <dgm:t>
        <a:bodyPr/>
        <a:lstStyle/>
        <a:p>
          <a:endParaRPr lang="zh-CN" altLang="en-US"/>
        </a:p>
      </dgm:t>
    </dgm:pt>
    <dgm:pt modelId="{84723861-C518-4856-B961-29DFD29F9691}">
      <dgm:prSet custT="1"/>
      <dgm:spPr>
        <a:ln>
          <a:solidFill>
            <a:srgbClr val="3E5A72"/>
          </a:solidFill>
        </a:ln>
      </dgm:spPr>
      <dgm:t>
        <a:bodyPr/>
        <a:lstStyle/>
        <a:p>
          <a:pPr rtl="0"/>
          <a:r>
            <a:rPr lang="en-US" sz="1600" b="1" smtClean="0">
              <a:solidFill>
                <a:schemeClr val="tx1">
                  <a:lumMod val="65000"/>
                  <a:lumOff val="35000"/>
                </a:schemeClr>
              </a:solidFill>
              <a:latin typeface="+mn-lt"/>
              <a:ea typeface="+mn-ea"/>
              <a:cs typeface="+mn-ea"/>
              <a:sym typeface="+mn-lt"/>
            </a:rPr>
            <a:t>PEST</a:t>
          </a:r>
          <a:r>
            <a:rPr lang="zh-CN" sz="1600" b="1" smtClean="0">
              <a:solidFill>
                <a:schemeClr val="tx1">
                  <a:lumMod val="65000"/>
                  <a:lumOff val="35000"/>
                </a:schemeClr>
              </a:solidFill>
              <a:latin typeface="+mn-lt"/>
              <a:ea typeface="+mn-ea"/>
              <a:cs typeface="+mn-ea"/>
              <a:sym typeface="+mn-lt"/>
            </a:rPr>
            <a:t>分析法</a:t>
          </a:r>
          <a:endParaRPr lang="zh-CN" sz="1600">
            <a:solidFill>
              <a:schemeClr val="tx1">
                <a:lumMod val="65000"/>
                <a:lumOff val="35000"/>
              </a:schemeClr>
            </a:solidFill>
            <a:latin typeface="+mn-lt"/>
            <a:ea typeface="+mn-ea"/>
            <a:cs typeface="+mn-ea"/>
            <a:sym typeface="+mn-lt"/>
          </a:endParaRPr>
        </a:p>
      </dgm:t>
    </dgm:pt>
    <dgm:pt modelId="{CFF7AFB0-CC20-4E80-9669-77C808EF431A}" type="parTrans" cxnId="{7812147C-DFA8-47D9-8EE4-76CF7AE8DE10}">
      <dgm:prSet/>
      <dgm:spPr/>
      <dgm:t>
        <a:bodyPr/>
        <a:lstStyle/>
        <a:p>
          <a:endParaRPr lang="zh-CN" altLang="en-US"/>
        </a:p>
      </dgm:t>
    </dgm:pt>
    <dgm:pt modelId="{87779179-9BA5-46B7-B6C6-CA6A8ECCCA51}" type="sibTrans" cxnId="{7812147C-DFA8-47D9-8EE4-76CF7AE8DE10}">
      <dgm:prSet/>
      <dgm:spPr/>
      <dgm:t>
        <a:bodyPr/>
        <a:lstStyle/>
        <a:p>
          <a:endParaRPr lang="zh-CN" altLang="en-US"/>
        </a:p>
      </dgm:t>
    </dgm:pt>
    <dgm:pt modelId="{6A68C5F1-1777-40EB-807D-5E8CE98963B8}">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五力分析法</a:t>
          </a:r>
          <a:endParaRPr lang="zh-CN" altLang="en-US" sz="1600">
            <a:solidFill>
              <a:schemeClr val="tx1">
                <a:lumMod val="65000"/>
                <a:lumOff val="35000"/>
              </a:schemeClr>
            </a:solidFill>
            <a:latin typeface="+mn-lt"/>
            <a:ea typeface="+mn-ea"/>
            <a:cs typeface="+mn-ea"/>
            <a:sym typeface="+mn-lt"/>
          </a:endParaRPr>
        </a:p>
      </dgm:t>
    </dgm:pt>
    <dgm:pt modelId="{5C8472CD-D5F2-4078-B40C-D82089A9E60B}" type="parTrans" cxnId="{B0EA91F1-0904-4B0D-9AE6-54C33526A8F2}">
      <dgm:prSet/>
      <dgm:spPr/>
      <dgm:t>
        <a:bodyPr/>
        <a:lstStyle/>
        <a:p>
          <a:endParaRPr lang="zh-CN" altLang="en-US"/>
        </a:p>
      </dgm:t>
    </dgm:pt>
    <dgm:pt modelId="{142C559A-F6A1-4DA9-AF49-3C9C4E111F70}" type="sibTrans" cxnId="{B0EA91F1-0904-4B0D-9AE6-54C33526A8F2}">
      <dgm:prSet/>
      <dgm:spPr/>
      <dgm:t>
        <a:bodyPr/>
        <a:lstStyle/>
        <a:p>
          <a:endParaRPr lang="zh-CN" altLang="en-US"/>
        </a:p>
      </dgm:t>
    </dgm:pt>
    <dgm:pt modelId="{5A491B14-B4B1-456C-8E1B-DD41F8F33C6D}">
      <dgm:prSet custT="1"/>
      <dgm:spPr>
        <a:solidFill>
          <a:srgbClr val="8ACBD3"/>
        </a:solidFill>
      </dgm:spPr>
      <dgm:t>
        <a:bodyPr/>
        <a:lstStyle/>
        <a:p>
          <a:pPr algn="ctr" rtl="0"/>
          <a:r>
            <a:rPr lang="zh-CN" altLang="en-US" sz="2000" b="1" smtClean="0">
              <a:solidFill>
                <a:schemeClr val="bg1"/>
              </a:solidFill>
              <a:latin typeface="+mn-lt"/>
              <a:ea typeface="+mn-ea"/>
              <a:cs typeface="+mn-ea"/>
              <a:sym typeface="+mn-lt"/>
            </a:rPr>
            <a:t>内部环境分析</a:t>
          </a:r>
          <a:endParaRPr lang="zh-CN" altLang="en-US" sz="2000">
            <a:solidFill>
              <a:schemeClr val="bg1"/>
            </a:solidFill>
            <a:latin typeface="+mn-lt"/>
            <a:ea typeface="+mn-ea"/>
            <a:cs typeface="+mn-ea"/>
            <a:sym typeface="+mn-lt"/>
          </a:endParaRPr>
        </a:p>
      </dgm:t>
    </dgm:pt>
    <dgm:pt modelId="{ADFB0B36-AE1C-4691-ABFF-B09AA1D1C940}" type="parTrans" cxnId="{62415234-B27F-4EB7-9968-CA2E46E58F97}">
      <dgm:prSet/>
      <dgm:spPr/>
      <dgm:t>
        <a:bodyPr/>
        <a:lstStyle/>
        <a:p>
          <a:endParaRPr lang="zh-CN" altLang="en-US"/>
        </a:p>
      </dgm:t>
    </dgm:pt>
    <dgm:pt modelId="{71F3DE99-4907-4127-A2C7-BCF6F60B2F2D}" type="sibTrans" cxnId="{62415234-B27F-4EB7-9968-CA2E46E58F97}">
      <dgm:prSet/>
      <dgm:spPr/>
      <dgm:t>
        <a:bodyPr/>
        <a:lstStyle/>
        <a:p>
          <a:endParaRPr lang="zh-CN" altLang="en-US"/>
        </a:p>
      </dgm:t>
    </dgm:pt>
    <dgm:pt modelId="{D7935803-7905-4D82-A978-8EEDF2FF77CF}">
      <dgm:prSet custT="1"/>
      <dgm:spPr>
        <a:ln>
          <a:solidFill>
            <a:srgbClr val="3E5A72"/>
          </a:solidFill>
        </a:ln>
      </dgm:spPr>
      <dgm:t>
        <a:bodyPr/>
        <a:lstStyle/>
        <a:p>
          <a:pPr rtl="0"/>
          <a:r>
            <a:rPr lang="en-US" sz="1600" b="1" dirty="0" smtClean="0">
              <a:solidFill>
                <a:schemeClr val="tx1">
                  <a:lumMod val="65000"/>
                  <a:lumOff val="35000"/>
                </a:schemeClr>
              </a:solidFill>
              <a:latin typeface="+mn-lt"/>
              <a:ea typeface="+mn-ea"/>
              <a:cs typeface="+mn-ea"/>
              <a:sym typeface="+mn-lt"/>
            </a:rPr>
            <a:t>Q</a:t>
          </a:r>
          <a:r>
            <a:rPr lang="zh-CN" sz="1600" b="1" dirty="0" smtClean="0">
              <a:solidFill>
                <a:schemeClr val="tx1">
                  <a:lumMod val="65000"/>
                  <a:lumOff val="35000"/>
                </a:schemeClr>
              </a:solidFill>
              <a:latin typeface="+mn-lt"/>
              <a:ea typeface="+mn-ea"/>
              <a:cs typeface="+mn-ea"/>
              <a:sym typeface="+mn-lt"/>
            </a:rPr>
            <a:t>、</a:t>
          </a:r>
          <a:r>
            <a:rPr lang="en-US" sz="1600" b="1" dirty="0" smtClean="0">
              <a:solidFill>
                <a:schemeClr val="tx1">
                  <a:lumMod val="65000"/>
                  <a:lumOff val="35000"/>
                </a:schemeClr>
              </a:solidFill>
              <a:latin typeface="+mn-lt"/>
              <a:ea typeface="+mn-ea"/>
              <a:cs typeface="+mn-ea"/>
              <a:sym typeface="+mn-lt"/>
            </a:rPr>
            <a:t>C</a:t>
          </a:r>
          <a:r>
            <a:rPr lang="zh-CN" sz="1600" b="1" dirty="0" smtClean="0">
              <a:solidFill>
                <a:schemeClr val="tx1">
                  <a:lumMod val="65000"/>
                  <a:lumOff val="35000"/>
                </a:schemeClr>
              </a:solidFill>
              <a:latin typeface="+mn-lt"/>
              <a:ea typeface="+mn-ea"/>
              <a:cs typeface="+mn-ea"/>
              <a:sym typeface="+mn-lt"/>
            </a:rPr>
            <a:t>、</a:t>
          </a:r>
          <a:r>
            <a:rPr lang="en-US" sz="1600" b="1" dirty="0" smtClean="0">
              <a:solidFill>
                <a:schemeClr val="tx1">
                  <a:lumMod val="65000"/>
                  <a:lumOff val="35000"/>
                </a:schemeClr>
              </a:solidFill>
              <a:latin typeface="+mn-lt"/>
              <a:ea typeface="+mn-ea"/>
              <a:cs typeface="+mn-ea"/>
              <a:sym typeface="+mn-lt"/>
            </a:rPr>
            <a:t>D</a:t>
          </a:r>
          <a:r>
            <a:rPr lang="zh-CN" sz="1600" b="1" dirty="0" smtClean="0">
              <a:solidFill>
                <a:schemeClr val="tx1">
                  <a:lumMod val="65000"/>
                  <a:lumOff val="35000"/>
                </a:schemeClr>
              </a:solidFill>
              <a:latin typeface="+mn-lt"/>
              <a:ea typeface="+mn-ea"/>
              <a:cs typeface="+mn-ea"/>
              <a:sym typeface="+mn-lt"/>
            </a:rPr>
            <a:t>、</a:t>
          </a:r>
          <a:r>
            <a:rPr lang="en-US" sz="1600" b="1" dirty="0" smtClean="0">
              <a:solidFill>
                <a:schemeClr val="tx1">
                  <a:lumMod val="65000"/>
                  <a:lumOff val="35000"/>
                </a:schemeClr>
              </a:solidFill>
              <a:latin typeface="+mn-lt"/>
              <a:ea typeface="+mn-ea"/>
              <a:cs typeface="+mn-ea"/>
              <a:sym typeface="+mn-lt"/>
            </a:rPr>
            <a:t>M</a:t>
          </a:r>
          <a:r>
            <a:rPr lang="zh-CN" sz="1600" b="1" dirty="0" smtClean="0">
              <a:solidFill>
                <a:schemeClr val="tx1">
                  <a:lumMod val="65000"/>
                  <a:lumOff val="35000"/>
                </a:schemeClr>
              </a:solidFill>
              <a:latin typeface="+mn-lt"/>
              <a:ea typeface="+mn-ea"/>
              <a:cs typeface="+mn-ea"/>
              <a:sym typeface="+mn-lt"/>
            </a:rPr>
            <a:t>、</a:t>
          </a:r>
          <a:r>
            <a:rPr lang="en-US" sz="1600" b="1" dirty="0" smtClean="0">
              <a:solidFill>
                <a:schemeClr val="tx1">
                  <a:lumMod val="65000"/>
                  <a:lumOff val="35000"/>
                </a:schemeClr>
              </a:solidFill>
              <a:latin typeface="+mn-lt"/>
              <a:ea typeface="+mn-ea"/>
              <a:cs typeface="+mn-ea"/>
              <a:sym typeface="+mn-lt"/>
            </a:rPr>
            <a:t>S</a:t>
          </a:r>
          <a:endParaRPr lang="zh-CN" sz="1600" dirty="0">
            <a:solidFill>
              <a:schemeClr val="tx1">
                <a:lumMod val="65000"/>
                <a:lumOff val="35000"/>
              </a:schemeClr>
            </a:solidFill>
            <a:latin typeface="+mn-lt"/>
            <a:ea typeface="+mn-ea"/>
            <a:cs typeface="+mn-ea"/>
            <a:sym typeface="+mn-lt"/>
          </a:endParaRPr>
        </a:p>
      </dgm:t>
    </dgm:pt>
    <dgm:pt modelId="{2541247C-CF54-48A4-BEC5-C72E5DF058A4}" type="parTrans" cxnId="{C113E281-FF48-4378-810E-968B73F57B09}">
      <dgm:prSet/>
      <dgm:spPr/>
      <dgm:t>
        <a:bodyPr/>
        <a:lstStyle/>
        <a:p>
          <a:endParaRPr lang="zh-CN" altLang="en-US"/>
        </a:p>
      </dgm:t>
    </dgm:pt>
    <dgm:pt modelId="{4B7C1BEB-C72C-499E-9776-A84E644A0DA6}" type="sibTrans" cxnId="{C113E281-FF48-4378-810E-968B73F57B09}">
      <dgm:prSet/>
      <dgm:spPr/>
      <dgm:t>
        <a:bodyPr/>
        <a:lstStyle/>
        <a:p>
          <a:endParaRPr lang="zh-CN" altLang="en-US"/>
        </a:p>
      </dgm:t>
    </dgm:pt>
    <dgm:pt modelId="{C534344C-9B3B-4987-9510-22E2BCE04F21}">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会议、报告、内部沟通等渠道获得信息</a:t>
          </a:r>
          <a:endParaRPr lang="zh-CN" altLang="en-US" sz="1600">
            <a:solidFill>
              <a:schemeClr val="tx1">
                <a:lumMod val="65000"/>
                <a:lumOff val="35000"/>
              </a:schemeClr>
            </a:solidFill>
            <a:latin typeface="+mn-lt"/>
            <a:ea typeface="+mn-ea"/>
            <a:cs typeface="+mn-ea"/>
            <a:sym typeface="+mn-lt"/>
          </a:endParaRPr>
        </a:p>
      </dgm:t>
    </dgm:pt>
    <dgm:pt modelId="{CB0C7791-35DD-44A1-8351-FEC05DDC2B83}" type="parTrans" cxnId="{66F8B5CB-68C0-4279-836D-704E5B4D86B5}">
      <dgm:prSet/>
      <dgm:spPr/>
      <dgm:t>
        <a:bodyPr/>
        <a:lstStyle/>
        <a:p>
          <a:endParaRPr lang="zh-CN" altLang="en-US"/>
        </a:p>
      </dgm:t>
    </dgm:pt>
    <dgm:pt modelId="{C878C450-6AA3-4C57-9CB9-3E15F63A12D4}" type="sibTrans" cxnId="{66F8B5CB-68C0-4279-836D-704E5B4D86B5}">
      <dgm:prSet/>
      <dgm:spPr/>
      <dgm:t>
        <a:bodyPr/>
        <a:lstStyle/>
        <a:p>
          <a:endParaRPr lang="zh-CN" altLang="en-US"/>
        </a:p>
      </dgm:t>
    </dgm:pt>
    <dgm:pt modelId="{AC3328EC-8973-44CF-A45F-422A9106B1DB}">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a:solidFill>
              <a:schemeClr val="tx1">
                <a:lumMod val="65000"/>
                <a:lumOff val="35000"/>
              </a:schemeClr>
            </a:solidFill>
            <a:latin typeface="+mn-lt"/>
            <a:ea typeface="+mn-ea"/>
            <a:cs typeface="+mn-ea"/>
            <a:sym typeface="+mn-lt"/>
          </a:endParaRPr>
        </a:p>
      </dgm:t>
    </dgm:pt>
    <dgm:pt modelId="{1931FD3F-35DA-45CC-8841-9A4B96A8AAD0}" type="parTrans" cxnId="{B12B5483-87F8-4F3E-B7EB-8B05E466E567}">
      <dgm:prSet/>
      <dgm:spPr/>
      <dgm:t>
        <a:bodyPr/>
        <a:lstStyle/>
        <a:p>
          <a:endParaRPr lang="zh-CN" altLang="en-US"/>
        </a:p>
      </dgm:t>
    </dgm:pt>
    <dgm:pt modelId="{46A1ADAF-23FE-4EFD-A5F5-AA672B829B4A}" type="sibTrans" cxnId="{B12B5483-87F8-4F3E-B7EB-8B05E466E567}">
      <dgm:prSet/>
      <dgm:spPr/>
      <dgm:t>
        <a:bodyPr/>
        <a:lstStyle/>
        <a:p>
          <a:endParaRPr lang="zh-CN" altLang="en-US"/>
        </a:p>
      </dgm:t>
    </dgm:pt>
    <dgm:pt modelId="{DC87010C-8059-44A8-8C54-9DA88D111C83}" type="pres">
      <dgm:prSet presAssocID="{B28FDB4F-58E9-4E39-A6BC-E2CC272F6C19}" presName="linear" presStyleCnt="0">
        <dgm:presLayoutVars>
          <dgm:dir/>
          <dgm:animLvl val="lvl"/>
          <dgm:resizeHandles val="exact"/>
        </dgm:presLayoutVars>
      </dgm:prSet>
      <dgm:spPr/>
      <dgm:t>
        <a:bodyPr/>
        <a:lstStyle/>
        <a:p>
          <a:endParaRPr lang="zh-CN" altLang="en-US"/>
        </a:p>
      </dgm:t>
    </dgm:pt>
    <dgm:pt modelId="{E48ABCC6-D0F4-45A8-99F4-D6AFA5DC450A}" type="pres">
      <dgm:prSet presAssocID="{FC0A0623-3996-423D-BB40-97B12BA4F75B}" presName="parentLin" presStyleCnt="0"/>
      <dgm:spPr/>
    </dgm:pt>
    <dgm:pt modelId="{313096FD-1FCE-4FE5-8EDC-3A182BA4720D}" type="pres">
      <dgm:prSet presAssocID="{FC0A0623-3996-423D-BB40-97B12BA4F75B}" presName="parentLeftMargin" presStyleLbl="node1" presStyleIdx="0" presStyleCnt="2"/>
      <dgm:spPr/>
      <dgm:t>
        <a:bodyPr/>
        <a:lstStyle/>
        <a:p>
          <a:endParaRPr lang="zh-CN" altLang="en-US"/>
        </a:p>
      </dgm:t>
    </dgm:pt>
    <dgm:pt modelId="{D6EC3E39-E2EA-4D2A-B1ED-652BE9ABEE2F}" type="pres">
      <dgm:prSet presAssocID="{FC0A0623-3996-423D-BB40-97B12BA4F75B}" presName="parentText" presStyleLbl="node1" presStyleIdx="0" presStyleCnt="2">
        <dgm:presLayoutVars>
          <dgm:chMax val="0"/>
          <dgm:bulletEnabled val="1"/>
        </dgm:presLayoutVars>
      </dgm:prSet>
      <dgm:spPr/>
      <dgm:t>
        <a:bodyPr/>
        <a:lstStyle/>
        <a:p>
          <a:endParaRPr lang="zh-CN" altLang="en-US"/>
        </a:p>
      </dgm:t>
    </dgm:pt>
    <dgm:pt modelId="{2A09F612-BE33-4855-AC34-3550BF551677}" type="pres">
      <dgm:prSet presAssocID="{FC0A0623-3996-423D-BB40-97B12BA4F75B}" presName="negativeSpace" presStyleCnt="0"/>
      <dgm:spPr/>
    </dgm:pt>
    <dgm:pt modelId="{3C198DBC-E325-4E91-8447-C053222D0B42}" type="pres">
      <dgm:prSet presAssocID="{FC0A0623-3996-423D-BB40-97B12BA4F75B}" presName="childText" presStyleLbl="conFgAcc1" presStyleIdx="0" presStyleCnt="2">
        <dgm:presLayoutVars>
          <dgm:bulletEnabled val="1"/>
        </dgm:presLayoutVars>
      </dgm:prSet>
      <dgm:spPr/>
      <dgm:t>
        <a:bodyPr/>
        <a:lstStyle/>
        <a:p>
          <a:endParaRPr lang="zh-CN" altLang="en-US"/>
        </a:p>
      </dgm:t>
    </dgm:pt>
    <dgm:pt modelId="{D0470A61-8260-4C83-83F4-F351C84158DD}" type="pres">
      <dgm:prSet presAssocID="{DE1D35CE-685F-4E36-8421-9E7A38178EB2}" presName="spaceBetweenRectangles" presStyleCnt="0"/>
      <dgm:spPr/>
    </dgm:pt>
    <dgm:pt modelId="{86CD6411-C177-4F7B-ADE4-CDB038C4D877}" type="pres">
      <dgm:prSet presAssocID="{5A491B14-B4B1-456C-8E1B-DD41F8F33C6D}" presName="parentLin" presStyleCnt="0"/>
      <dgm:spPr/>
    </dgm:pt>
    <dgm:pt modelId="{AA01BA51-CA62-482F-A30E-7153FD27287D}" type="pres">
      <dgm:prSet presAssocID="{5A491B14-B4B1-456C-8E1B-DD41F8F33C6D}" presName="parentLeftMargin" presStyleLbl="node1" presStyleIdx="0" presStyleCnt="2"/>
      <dgm:spPr/>
      <dgm:t>
        <a:bodyPr/>
        <a:lstStyle/>
        <a:p>
          <a:endParaRPr lang="zh-CN" altLang="en-US"/>
        </a:p>
      </dgm:t>
    </dgm:pt>
    <dgm:pt modelId="{3CFB5376-F03E-4510-927E-3E075362CE40}" type="pres">
      <dgm:prSet presAssocID="{5A491B14-B4B1-456C-8E1B-DD41F8F33C6D}" presName="parentText" presStyleLbl="node1" presStyleIdx="1" presStyleCnt="2">
        <dgm:presLayoutVars>
          <dgm:chMax val="0"/>
          <dgm:bulletEnabled val="1"/>
        </dgm:presLayoutVars>
      </dgm:prSet>
      <dgm:spPr/>
      <dgm:t>
        <a:bodyPr/>
        <a:lstStyle/>
        <a:p>
          <a:endParaRPr lang="zh-CN" altLang="en-US"/>
        </a:p>
      </dgm:t>
    </dgm:pt>
    <dgm:pt modelId="{3F65AB09-0EED-4FAE-99F3-35511998D8F2}" type="pres">
      <dgm:prSet presAssocID="{5A491B14-B4B1-456C-8E1B-DD41F8F33C6D}" presName="negativeSpace" presStyleCnt="0"/>
      <dgm:spPr/>
    </dgm:pt>
    <dgm:pt modelId="{8E3799AB-83DA-428B-AAAA-73043920E8FC}" type="pres">
      <dgm:prSet presAssocID="{5A491B14-B4B1-456C-8E1B-DD41F8F33C6D}" presName="childText" presStyleLbl="conFgAcc1" presStyleIdx="1" presStyleCnt="2">
        <dgm:presLayoutVars>
          <dgm:bulletEnabled val="1"/>
        </dgm:presLayoutVars>
      </dgm:prSet>
      <dgm:spPr/>
      <dgm:t>
        <a:bodyPr/>
        <a:lstStyle/>
        <a:p>
          <a:endParaRPr lang="zh-CN" altLang="en-US"/>
        </a:p>
      </dgm:t>
    </dgm:pt>
  </dgm:ptLst>
  <dgm:cxnLst>
    <dgm:cxn modelId="{B12B5483-87F8-4F3E-B7EB-8B05E466E567}" srcId="{FC0A0623-3996-423D-BB40-97B12BA4F75B}" destId="{AC3328EC-8973-44CF-A45F-422A9106B1DB}" srcOrd="2" destOrd="0" parTransId="{1931FD3F-35DA-45CC-8841-9A4B96A8AAD0}" sibTransId="{46A1ADAF-23FE-4EFD-A5F5-AA672B829B4A}"/>
    <dgm:cxn modelId="{0ED01AF4-E80C-4C85-A337-44C6D68ED7B9}" type="presOf" srcId="{FC0A0623-3996-423D-BB40-97B12BA4F75B}" destId="{313096FD-1FCE-4FE5-8EDC-3A182BA4720D}" srcOrd="0" destOrd="0" presId="urn:microsoft.com/office/officeart/2005/8/layout/list1"/>
    <dgm:cxn modelId="{62415234-B27F-4EB7-9968-CA2E46E58F97}" srcId="{B28FDB4F-58E9-4E39-A6BC-E2CC272F6C19}" destId="{5A491B14-B4B1-456C-8E1B-DD41F8F33C6D}" srcOrd="1" destOrd="0" parTransId="{ADFB0B36-AE1C-4691-ABFF-B09AA1D1C940}" sibTransId="{71F3DE99-4907-4127-A2C7-BCF6F60B2F2D}"/>
    <dgm:cxn modelId="{0C134A06-6B8A-493F-998E-718B4A5D7948}" type="presOf" srcId="{D7935803-7905-4D82-A978-8EEDF2FF77CF}" destId="{8E3799AB-83DA-428B-AAAA-73043920E8FC}" srcOrd="0" destOrd="0" presId="urn:microsoft.com/office/officeart/2005/8/layout/list1"/>
    <dgm:cxn modelId="{BA237936-EE86-41D7-A84F-380BBC010049}" type="presOf" srcId="{84723861-C518-4856-B961-29DFD29F9691}" destId="{3C198DBC-E325-4E91-8447-C053222D0B42}" srcOrd="0" destOrd="0" presId="urn:microsoft.com/office/officeart/2005/8/layout/list1"/>
    <dgm:cxn modelId="{7812147C-DFA8-47D9-8EE4-76CF7AE8DE10}" srcId="{FC0A0623-3996-423D-BB40-97B12BA4F75B}" destId="{84723861-C518-4856-B961-29DFD29F9691}" srcOrd="0" destOrd="0" parTransId="{CFF7AFB0-CC20-4E80-9669-77C808EF431A}" sibTransId="{87779179-9BA5-46B7-B6C6-CA6A8ECCCA51}"/>
    <dgm:cxn modelId="{C113E281-FF48-4378-810E-968B73F57B09}" srcId="{5A491B14-B4B1-456C-8E1B-DD41F8F33C6D}" destId="{D7935803-7905-4D82-A978-8EEDF2FF77CF}" srcOrd="0" destOrd="0" parTransId="{2541247C-CF54-48A4-BEC5-C72E5DF058A4}" sibTransId="{4B7C1BEB-C72C-499E-9776-A84E644A0DA6}"/>
    <dgm:cxn modelId="{3B197A9F-ED59-47DC-9DB8-E696FAA9DE94}" type="presOf" srcId="{6A68C5F1-1777-40EB-807D-5E8CE98963B8}" destId="{3C198DBC-E325-4E91-8447-C053222D0B42}" srcOrd="0" destOrd="1" presId="urn:microsoft.com/office/officeart/2005/8/layout/list1"/>
    <dgm:cxn modelId="{66F8B5CB-68C0-4279-836D-704E5B4D86B5}" srcId="{5A491B14-B4B1-456C-8E1B-DD41F8F33C6D}" destId="{C534344C-9B3B-4987-9510-22E2BCE04F21}" srcOrd="1" destOrd="0" parTransId="{CB0C7791-35DD-44A1-8351-FEC05DDC2B83}" sibTransId="{C878C450-6AA3-4C57-9CB9-3E15F63A12D4}"/>
    <dgm:cxn modelId="{2D7E9CE5-15F0-484C-B3A2-69CB09CC28F4}" type="presOf" srcId="{5A491B14-B4B1-456C-8E1B-DD41F8F33C6D}" destId="{3CFB5376-F03E-4510-927E-3E075362CE40}" srcOrd="1" destOrd="0" presId="urn:microsoft.com/office/officeart/2005/8/layout/list1"/>
    <dgm:cxn modelId="{0542A8B1-247A-4B99-8059-98015A34E2DF}" type="presOf" srcId="{AC3328EC-8973-44CF-A45F-422A9106B1DB}" destId="{3C198DBC-E325-4E91-8447-C053222D0B42}" srcOrd="0" destOrd="2" presId="urn:microsoft.com/office/officeart/2005/8/layout/list1"/>
    <dgm:cxn modelId="{0D8956DF-FF6A-4BF5-A3A6-EE2C00DB377D}" type="presOf" srcId="{C534344C-9B3B-4987-9510-22E2BCE04F21}" destId="{8E3799AB-83DA-428B-AAAA-73043920E8FC}" srcOrd="0" destOrd="1" presId="urn:microsoft.com/office/officeart/2005/8/layout/list1"/>
    <dgm:cxn modelId="{B4E58CE6-D12A-4858-9115-68A1CEE02234}" type="presOf" srcId="{5A491B14-B4B1-456C-8E1B-DD41F8F33C6D}" destId="{AA01BA51-CA62-482F-A30E-7153FD27287D}" srcOrd="0" destOrd="0" presId="urn:microsoft.com/office/officeart/2005/8/layout/list1"/>
    <dgm:cxn modelId="{D9A19255-A021-4E53-8C4C-48A259E42BAF}" srcId="{B28FDB4F-58E9-4E39-A6BC-E2CC272F6C19}" destId="{FC0A0623-3996-423D-BB40-97B12BA4F75B}" srcOrd="0" destOrd="0" parTransId="{E8FA2E5D-3A5B-461E-8773-6332BA8E0C77}" sibTransId="{DE1D35CE-685F-4E36-8421-9E7A38178EB2}"/>
    <dgm:cxn modelId="{08669474-8565-4117-8EF7-553755D0FEB3}" type="presOf" srcId="{FC0A0623-3996-423D-BB40-97B12BA4F75B}" destId="{D6EC3E39-E2EA-4D2A-B1ED-652BE9ABEE2F}" srcOrd="1" destOrd="0" presId="urn:microsoft.com/office/officeart/2005/8/layout/list1"/>
    <dgm:cxn modelId="{B0EA91F1-0904-4B0D-9AE6-54C33526A8F2}" srcId="{FC0A0623-3996-423D-BB40-97B12BA4F75B}" destId="{6A68C5F1-1777-40EB-807D-5E8CE98963B8}" srcOrd="1" destOrd="0" parTransId="{5C8472CD-D5F2-4078-B40C-D82089A9E60B}" sibTransId="{142C559A-F6A1-4DA9-AF49-3C9C4E111F70}"/>
    <dgm:cxn modelId="{3999FF30-3B17-4126-9D40-C51B1EA7CC46}" type="presOf" srcId="{B28FDB4F-58E9-4E39-A6BC-E2CC272F6C19}" destId="{DC87010C-8059-44A8-8C54-9DA88D111C83}" srcOrd="0" destOrd="0" presId="urn:microsoft.com/office/officeart/2005/8/layout/list1"/>
    <dgm:cxn modelId="{A76CA95B-50DD-4989-8121-43E787BDE85B}" type="presParOf" srcId="{DC87010C-8059-44A8-8C54-9DA88D111C83}" destId="{E48ABCC6-D0F4-45A8-99F4-D6AFA5DC450A}" srcOrd="0" destOrd="0" presId="urn:microsoft.com/office/officeart/2005/8/layout/list1"/>
    <dgm:cxn modelId="{449C2F53-6667-4206-BC91-B13E10C0D762}" type="presParOf" srcId="{E48ABCC6-D0F4-45A8-99F4-D6AFA5DC450A}" destId="{313096FD-1FCE-4FE5-8EDC-3A182BA4720D}" srcOrd="0" destOrd="0" presId="urn:microsoft.com/office/officeart/2005/8/layout/list1"/>
    <dgm:cxn modelId="{29BC062D-31C0-4DF2-AC0F-0F74AE516EAF}" type="presParOf" srcId="{E48ABCC6-D0F4-45A8-99F4-D6AFA5DC450A}" destId="{D6EC3E39-E2EA-4D2A-B1ED-652BE9ABEE2F}" srcOrd="1" destOrd="0" presId="urn:microsoft.com/office/officeart/2005/8/layout/list1"/>
    <dgm:cxn modelId="{7D2904AD-FD9B-4319-B0CC-A8B8C3B33C34}" type="presParOf" srcId="{DC87010C-8059-44A8-8C54-9DA88D111C83}" destId="{2A09F612-BE33-4855-AC34-3550BF551677}" srcOrd="1" destOrd="0" presId="urn:microsoft.com/office/officeart/2005/8/layout/list1"/>
    <dgm:cxn modelId="{AFF39B97-9C29-4EDD-901D-9C4CD575F14F}" type="presParOf" srcId="{DC87010C-8059-44A8-8C54-9DA88D111C83}" destId="{3C198DBC-E325-4E91-8447-C053222D0B42}" srcOrd="2" destOrd="0" presId="urn:microsoft.com/office/officeart/2005/8/layout/list1"/>
    <dgm:cxn modelId="{99ECF29D-13F8-4964-89E2-7952414378B9}" type="presParOf" srcId="{DC87010C-8059-44A8-8C54-9DA88D111C83}" destId="{D0470A61-8260-4C83-83F4-F351C84158DD}" srcOrd="3" destOrd="0" presId="urn:microsoft.com/office/officeart/2005/8/layout/list1"/>
    <dgm:cxn modelId="{6917F3E3-0B54-407D-9F3B-7EB4EAD23C6F}" type="presParOf" srcId="{DC87010C-8059-44A8-8C54-9DA88D111C83}" destId="{86CD6411-C177-4F7B-ADE4-CDB038C4D877}" srcOrd="4" destOrd="0" presId="urn:microsoft.com/office/officeart/2005/8/layout/list1"/>
    <dgm:cxn modelId="{2EC45B4F-8BE5-42C7-B916-AC0D5654660C}" type="presParOf" srcId="{86CD6411-C177-4F7B-ADE4-CDB038C4D877}" destId="{AA01BA51-CA62-482F-A30E-7153FD27287D}" srcOrd="0" destOrd="0" presId="urn:microsoft.com/office/officeart/2005/8/layout/list1"/>
    <dgm:cxn modelId="{EE52A54B-9B4E-4AA1-8FF0-225E471F12B1}" type="presParOf" srcId="{86CD6411-C177-4F7B-ADE4-CDB038C4D877}" destId="{3CFB5376-F03E-4510-927E-3E075362CE40}" srcOrd="1" destOrd="0" presId="urn:microsoft.com/office/officeart/2005/8/layout/list1"/>
    <dgm:cxn modelId="{F8822E9A-4536-4948-AA12-D238F7B9CD25}" type="presParOf" srcId="{DC87010C-8059-44A8-8C54-9DA88D111C83}" destId="{3F65AB09-0EED-4FAE-99F3-35511998D8F2}" srcOrd="5" destOrd="0" presId="urn:microsoft.com/office/officeart/2005/8/layout/list1"/>
    <dgm:cxn modelId="{E0AAFFAF-93B1-4023-833D-86FE08323667}" type="presParOf" srcId="{DC87010C-8059-44A8-8C54-9DA88D111C83}" destId="{8E3799AB-83DA-428B-AAAA-73043920E8FC}"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8FDB4F-58E9-4E39-A6BC-E2CC272F6C1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C0A0623-3996-423D-BB40-97B12BA4F75B}">
      <dgm:prSet custT="1"/>
      <dgm:spPr>
        <a:solidFill>
          <a:srgbClr val="476781"/>
        </a:solidFill>
      </dgm:spPr>
      <dgm:t>
        <a:bodyPr/>
        <a:lstStyle/>
        <a:p>
          <a:pPr algn="ctr" rtl="0"/>
          <a:r>
            <a:rPr lang="zh-CN" altLang="en-US" sz="2000" b="1" dirty="0" smtClean="0">
              <a:latin typeface="+mn-lt"/>
              <a:ea typeface="+mn-ea"/>
              <a:cs typeface="+mn-ea"/>
              <a:sym typeface="+mn-lt"/>
            </a:rPr>
            <a:t>外部环境分析</a:t>
          </a:r>
          <a:endParaRPr lang="zh-CN" altLang="en-US" sz="2000" dirty="0">
            <a:latin typeface="+mn-lt"/>
            <a:ea typeface="+mn-ea"/>
            <a:cs typeface="+mn-ea"/>
            <a:sym typeface="+mn-lt"/>
          </a:endParaRPr>
        </a:p>
      </dgm:t>
    </dgm:pt>
    <dgm:pt modelId="{E8FA2E5D-3A5B-461E-8773-6332BA8E0C77}" type="parTrans" cxnId="{D9A19255-A021-4E53-8C4C-48A259E42BAF}">
      <dgm:prSet/>
      <dgm:spPr/>
      <dgm:t>
        <a:bodyPr/>
        <a:lstStyle/>
        <a:p>
          <a:endParaRPr lang="zh-CN" altLang="en-US"/>
        </a:p>
      </dgm:t>
    </dgm:pt>
    <dgm:pt modelId="{DE1D35CE-685F-4E36-8421-9E7A38178EB2}" type="sibTrans" cxnId="{D9A19255-A021-4E53-8C4C-48A259E42BAF}">
      <dgm:prSet/>
      <dgm:spPr/>
      <dgm:t>
        <a:bodyPr/>
        <a:lstStyle/>
        <a:p>
          <a:endParaRPr lang="zh-CN" altLang="en-US"/>
        </a:p>
      </dgm:t>
    </dgm:pt>
    <dgm:pt modelId="{84723861-C518-4856-B961-29DFD29F9691}">
      <dgm:prSet custT="1"/>
      <dgm:spPr>
        <a:ln>
          <a:solidFill>
            <a:srgbClr val="3E5A72"/>
          </a:solidFill>
        </a:ln>
      </dgm:spPr>
      <dgm:t>
        <a:bodyPr/>
        <a:lstStyle/>
        <a:p>
          <a:pPr rtl="0"/>
          <a:r>
            <a:rPr lang="en-US" sz="1600" b="1" dirty="0" smtClean="0">
              <a:solidFill>
                <a:schemeClr val="tx1">
                  <a:lumMod val="65000"/>
                  <a:lumOff val="35000"/>
                </a:schemeClr>
              </a:solidFill>
              <a:latin typeface="+mn-lt"/>
              <a:ea typeface="+mn-ea"/>
              <a:cs typeface="+mn-ea"/>
              <a:sym typeface="+mn-lt"/>
            </a:rPr>
            <a:t>PEST</a:t>
          </a:r>
          <a:r>
            <a:rPr lang="zh-CN" sz="1600" b="1" dirty="0" smtClean="0">
              <a:solidFill>
                <a:schemeClr val="tx1">
                  <a:lumMod val="65000"/>
                  <a:lumOff val="35000"/>
                </a:schemeClr>
              </a:solidFill>
              <a:latin typeface="+mn-lt"/>
              <a:ea typeface="+mn-ea"/>
              <a:cs typeface="+mn-ea"/>
              <a:sym typeface="+mn-lt"/>
            </a:rPr>
            <a:t>分析法</a:t>
          </a:r>
          <a:endParaRPr lang="zh-CN" sz="1600" dirty="0">
            <a:solidFill>
              <a:schemeClr val="tx1">
                <a:lumMod val="65000"/>
                <a:lumOff val="35000"/>
              </a:schemeClr>
            </a:solidFill>
            <a:latin typeface="+mn-lt"/>
            <a:ea typeface="+mn-ea"/>
            <a:cs typeface="+mn-ea"/>
            <a:sym typeface="+mn-lt"/>
          </a:endParaRPr>
        </a:p>
      </dgm:t>
    </dgm:pt>
    <dgm:pt modelId="{CFF7AFB0-CC20-4E80-9669-77C808EF431A}" type="parTrans" cxnId="{7812147C-DFA8-47D9-8EE4-76CF7AE8DE10}">
      <dgm:prSet/>
      <dgm:spPr/>
      <dgm:t>
        <a:bodyPr/>
        <a:lstStyle/>
        <a:p>
          <a:endParaRPr lang="zh-CN" altLang="en-US"/>
        </a:p>
      </dgm:t>
    </dgm:pt>
    <dgm:pt modelId="{87779179-9BA5-46B7-B6C6-CA6A8ECCCA51}" type="sibTrans" cxnId="{7812147C-DFA8-47D9-8EE4-76CF7AE8DE10}">
      <dgm:prSet/>
      <dgm:spPr/>
      <dgm:t>
        <a:bodyPr/>
        <a:lstStyle/>
        <a:p>
          <a:endParaRPr lang="zh-CN" altLang="en-US"/>
        </a:p>
      </dgm:t>
    </dgm:pt>
    <dgm:pt modelId="{6A68C5F1-1777-40EB-807D-5E8CE98963B8}">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五力分析法</a:t>
          </a:r>
          <a:endParaRPr lang="zh-CN" altLang="en-US" sz="1600">
            <a:solidFill>
              <a:schemeClr val="tx1">
                <a:lumMod val="65000"/>
                <a:lumOff val="35000"/>
              </a:schemeClr>
            </a:solidFill>
            <a:latin typeface="+mn-lt"/>
            <a:ea typeface="+mn-ea"/>
            <a:cs typeface="+mn-ea"/>
            <a:sym typeface="+mn-lt"/>
          </a:endParaRPr>
        </a:p>
      </dgm:t>
    </dgm:pt>
    <dgm:pt modelId="{5C8472CD-D5F2-4078-B40C-D82089A9E60B}" type="parTrans" cxnId="{B0EA91F1-0904-4B0D-9AE6-54C33526A8F2}">
      <dgm:prSet/>
      <dgm:spPr/>
      <dgm:t>
        <a:bodyPr/>
        <a:lstStyle/>
        <a:p>
          <a:endParaRPr lang="zh-CN" altLang="en-US"/>
        </a:p>
      </dgm:t>
    </dgm:pt>
    <dgm:pt modelId="{142C559A-F6A1-4DA9-AF49-3C9C4E111F70}" type="sibTrans" cxnId="{B0EA91F1-0904-4B0D-9AE6-54C33526A8F2}">
      <dgm:prSet/>
      <dgm:spPr/>
      <dgm:t>
        <a:bodyPr/>
        <a:lstStyle/>
        <a:p>
          <a:endParaRPr lang="zh-CN" altLang="en-US"/>
        </a:p>
      </dgm:t>
    </dgm:pt>
    <dgm:pt modelId="{5A491B14-B4B1-456C-8E1B-DD41F8F33C6D}">
      <dgm:prSet custT="1"/>
      <dgm:spPr>
        <a:solidFill>
          <a:srgbClr val="8ACBD3"/>
        </a:solidFill>
      </dgm:spPr>
      <dgm:t>
        <a:bodyPr/>
        <a:lstStyle/>
        <a:p>
          <a:pPr algn="ctr" rtl="0"/>
          <a:r>
            <a:rPr lang="zh-CN" altLang="en-US" sz="2000" b="1" smtClean="0">
              <a:solidFill>
                <a:schemeClr val="bg1"/>
              </a:solidFill>
              <a:latin typeface="+mn-lt"/>
              <a:ea typeface="+mn-ea"/>
              <a:cs typeface="+mn-ea"/>
              <a:sym typeface="+mn-lt"/>
            </a:rPr>
            <a:t>内部环境分析</a:t>
          </a:r>
          <a:endParaRPr lang="zh-CN" altLang="en-US" sz="2000">
            <a:solidFill>
              <a:schemeClr val="bg1"/>
            </a:solidFill>
            <a:latin typeface="+mn-lt"/>
            <a:ea typeface="+mn-ea"/>
            <a:cs typeface="+mn-ea"/>
            <a:sym typeface="+mn-lt"/>
          </a:endParaRPr>
        </a:p>
      </dgm:t>
    </dgm:pt>
    <dgm:pt modelId="{ADFB0B36-AE1C-4691-ABFF-B09AA1D1C940}" type="parTrans" cxnId="{62415234-B27F-4EB7-9968-CA2E46E58F97}">
      <dgm:prSet/>
      <dgm:spPr/>
      <dgm:t>
        <a:bodyPr/>
        <a:lstStyle/>
        <a:p>
          <a:endParaRPr lang="zh-CN" altLang="en-US"/>
        </a:p>
      </dgm:t>
    </dgm:pt>
    <dgm:pt modelId="{71F3DE99-4907-4127-A2C7-BCF6F60B2F2D}" type="sibTrans" cxnId="{62415234-B27F-4EB7-9968-CA2E46E58F97}">
      <dgm:prSet/>
      <dgm:spPr/>
      <dgm:t>
        <a:bodyPr/>
        <a:lstStyle/>
        <a:p>
          <a:endParaRPr lang="zh-CN" altLang="en-US"/>
        </a:p>
      </dgm:t>
    </dgm:pt>
    <dgm:pt modelId="{D7935803-7905-4D82-A978-8EEDF2FF77CF}">
      <dgm:prSet custT="1"/>
      <dgm:spPr>
        <a:ln>
          <a:solidFill>
            <a:srgbClr val="3E5A72"/>
          </a:solidFill>
        </a:ln>
      </dgm:spPr>
      <dgm:t>
        <a:bodyPr/>
        <a:lstStyle/>
        <a:p>
          <a:pPr rtl="0"/>
          <a:r>
            <a:rPr lang="en-US" sz="1600" b="1" smtClean="0">
              <a:solidFill>
                <a:schemeClr val="tx1">
                  <a:lumMod val="65000"/>
                  <a:lumOff val="35000"/>
                </a:schemeClr>
              </a:solidFill>
              <a:latin typeface="+mn-lt"/>
              <a:ea typeface="+mn-ea"/>
              <a:cs typeface="+mn-ea"/>
              <a:sym typeface="+mn-lt"/>
            </a:rPr>
            <a:t>Q</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C</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D</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M</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S</a:t>
          </a:r>
          <a:endParaRPr lang="zh-CN" sz="1600">
            <a:solidFill>
              <a:schemeClr val="tx1">
                <a:lumMod val="65000"/>
                <a:lumOff val="35000"/>
              </a:schemeClr>
            </a:solidFill>
            <a:latin typeface="+mn-lt"/>
            <a:ea typeface="+mn-ea"/>
            <a:cs typeface="+mn-ea"/>
            <a:sym typeface="+mn-lt"/>
          </a:endParaRPr>
        </a:p>
      </dgm:t>
    </dgm:pt>
    <dgm:pt modelId="{2541247C-CF54-48A4-BEC5-C72E5DF058A4}" type="parTrans" cxnId="{C113E281-FF48-4378-810E-968B73F57B09}">
      <dgm:prSet/>
      <dgm:spPr/>
      <dgm:t>
        <a:bodyPr/>
        <a:lstStyle/>
        <a:p>
          <a:endParaRPr lang="zh-CN" altLang="en-US"/>
        </a:p>
      </dgm:t>
    </dgm:pt>
    <dgm:pt modelId="{4B7C1BEB-C72C-499E-9776-A84E644A0DA6}" type="sibTrans" cxnId="{C113E281-FF48-4378-810E-968B73F57B09}">
      <dgm:prSet/>
      <dgm:spPr/>
      <dgm:t>
        <a:bodyPr/>
        <a:lstStyle/>
        <a:p>
          <a:endParaRPr lang="zh-CN" altLang="en-US"/>
        </a:p>
      </dgm:t>
    </dgm:pt>
    <dgm:pt modelId="{C534344C-9B3B-4987-9510-22E2BCE04F21}">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会议、报告、内部沟通等渠道获得信息</a:t>
          </a:r>
          <a:endParaRPr lang="zh-CN" altLang="en-US" sz="1600">
            <a:solidFill>
              <a:schemeClr val="tx1">
                <a:lumMod val="65000"/>
                <a:lumOff val="35000"/>
              </a:schemeClr>
            </a:solidFill>
            <a:latin typeface="+mn-lt"/>
            <a:ea typeface="+mn-ea"/>
            <a:cs typeface="+mn-ea"/>
            <a:sym typeface="+mn-lt"/>
          </a:endParaRPr>
        </a:p>
      </dgm:t>
    </dgm:pt>
    <dgm:pt modelId="{CB0C7791-35DD-44A1-8351-FEC05DDC2B83}" type="parTrans" cxnId="{66F8B5CB-68C0-4279-836D-704E5B4D86B5}">
      <dgm:prSet/>
      <dgm:spPr/>
      <dgm:t>
        <a:bodyPr/>
        <a:lstStyle/>
        <a:p>
          <a:endParaRPr lang="zh-CN" altLang="en-US"/>
        </a:p>
      </dgm:t>
    </dgm:pt>
    <dgm:pt modelId="{C878C450-6AA3-4C57-9CB9-3E15F63A12D4}" type="sibTrans" cxnId="{66F8B5CB-68C0-4279-836D-704E5B4D86B5}">
      <dgm:prSet/>
      <dgm:spPr/>
      <dgm:t>
        <a:bodyPr/>
        <a:lstStyle/>
        <a:p>
          <a:endParaRPr lang="zh-CN" altLang="en-US"/>
        </a:p>
      </dgm:t>
    </dgm:pt>
    <dgm:pt modelId="{AC3328EC-8973-44CF-A45F-422A9106B1DB}">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a:solidFill>
              <a:schemeClr val="tx1">
                <a:lumMod val="65000"/>
                <a:lumOff val="35000"/>
              </a:schemeClr>
            </a:solidFill>
            <a:latin typeface="+mn-lt"/>
            <a:ea typeface="+mn-ea"/>
            <a:cs typeface="+mn-ea"/>
            <a:sym typeface="+mn-lt"/>
          </a:endParaRPr>
        </a:p>
      </dgm:t>
    </dgm:pt>
    <dgm:pt modelId="{1931FD3F-35DA-45CC-8841-9A4B96A8AAD0}" type="parTrans" cxnId="{B12B5483-87F8-4F3E-B7EB-8B05E466E567}">
      <dgm:prSet/>
      <dgm:spPr/>
      <dgm:t>
        <a:bodyPr/>
        <a:lstStyle/>
        <a:p>
          <a:endParaRPr lang="zh-CN" altLang="en-US"/>
        </a:p>
      </dgm:t>
    </dgm:pt>
    <dgm:pt modelId="{46A1ADAF-23FE-4EFD-A5F5-AA672B829B4A}" type="sibTrans" cxnId="{B12B5483-87F8-4F3E-B7EB-8B05E466E567}">
      <dgm:prSet/>
      <dgm:spPr/>
      <dgm:t>
        <a:bodyPr/>
        <a:lstStyle/>
        <a:p>
          <a:endParaRPr lang="zh-CN" altLang="en-US"/>
        </a:p>
      </dgm:t>
    </dgm:pt>
    <dgm:pt modelId="{40866AE4-58D6-4F36-A2D1-C0D74A9C0F4F}" type="pres">
      <dgm:prSet presAssocID="{B28FDB4F-58E9-4E39-A6BC-E2CC272F6C19}" presName="linear" presStyleCnt="0">
        <dgm:presLayoutVars>
          <dgm:dir/>
          <dgm:animLvl val="lvl"/>
          <dgm:resizeHandles val="exact"/>
        </dgm:presLayoutVars>
      </dgm:prSet>
      <dgm:spPr/>
      <dgm:t>
        <a:bodyPr/>
        <a:lstStyle/>
        <a:p>
          <a:endParaRPr lang="zh-CN" altLang="en-US"/>
        </a:p>
      </dgm:t>
    </dgm:pt>
    <dgm:pt modelId="{D30934FE-D7C0-4E07-8C65-934A75331F96}" type="pres">
      <dgm:prSet presAssocID="{FC0A0623-3996-423D-BB40-97B12BA4F75B}" presName="parentLin" presStyleCnt="0"/>
      <dgm:spPr/>
    </dgm:pt>
    <dgm:pt modelId="{053C6D81-3DAD-4015-9E4F-680F96F039DE}" type="pres">
      <dgm:prSet presAssocID="{FC0A0623-3996-423D-BB40-97B12BA4F75B}" presName="parentLeftMargin" presStyleLbl="node1" presStyleIdx="0" presStyleCnt="2"/>
      <dgm:spPr/>
      <dgm:t>
        <a:bodyPr/>
        <a:lstStyle/>
        <a:p>
          <a:endParaRPr lang="zh-CN" altLang="en-US"/>
        </a:p>
      </dgm:t>
    </dgm:pt>
    <dgm:pt modelId="{CAB332E4-ED02-421E-BECB-2CC3EF069461}" type="pres">
      <dgm:prSet presAssocID="{FC0A0623-3996-423D-BB40-97B12BA4F75B}" presName="parentText" presStyleLbl="node1" presStyleIdx="0" presStyleCnt="2">
        <dgm:presLayoutVars>
          <dgm:chMax val="0"/>
          <dgm:bulletEnabled val="1"/>
        </dgm:presLayoutVars>
      </dgm:prSet>
      <dgm:spPr/>
      <dgm:t>
        <a:bodyPr/>
        <a:lstStyle/>
        <a:p>
          <a:endParaRPr lang="zh-CN" altLang="en-US"/>
        </a:p>
      </dgm:t>
    </dgm:pt>
    <dgm:pt modelId="{448B0F02-6BA2-4589-90DE-E79AC4B7DC9A}" type="pres">
      <dgm:prSet presAssocID="{FC0A0623-3996-423D-BB40-97B12BA4F75B}" presName="negativeSpace" presStyleCnt="0"/>
      <dgm:spPr/>
    </dgm:pt>
    <dgm:pt modelId="{5021A56D-B5B2-4ACA-9040-989785F62A23}" type="pres">
      <dgm:prSet presAssocID="{FC0A0623-3996-423D-BB40-97B12BA4F75B}" presName="childText" presStyleLbl="conFgAcc1" presStyleIdx="0" presStyleCnt="2">
        <dgm:presLayoutVars>
          <dgm:bulletEnabled val="1"/>
        </dgm:presLayoutVars>
      </dgm:prSet>
      <dgm:spPr/>
      <dgm:t>
        <a:bodyPr/>
        <a:lstStyle/>
        <a:p>
          <a:endParaRPr lang="zh-CN" altLang="en-US"/>
        </a:p>
      </dgm:t>
    </dgm:pt>
    <dgm:pt modelId="{63695DB8-335A-4405-8612-3CD1ABB101F1}" type="pres">
      <dgm:prSet presAssocID="{DE1D35CE-685F-4E36-8421-9E7A38178EB2}" presName="spaceBetweenRectangles" presStyleCnt="0"/>
      <dgm:spPr/>
    </dgm:pt>
    <dgm:pt modelId="{1AC1CED0-F51B-4126-8C68-CD1D9E862E68}" type="pres">
      <dgm:prSet presAssocID="{5A491B14-B4B1-456C-8E1B-DD41F8F33C6D}" presName="parentLin" presStyleCnt="0"/>
      <dgm:spPr/>
    </dgm:pt>
    <dgm:pt modelId="{C391BE5D-AB2E-4124-B604-17BEBE83057A}" type="pres">
      <dgm:prSet presAssocID="{5A491B14-B4B1-456C-8E1B-DD41F8F33C6D}" presName="parentLeftMargin" presStyleLbl="node1" presStyleIdx="0" presStyleCnt="2"/>
      <dgm:spPr/>
      <dgm:t>
        <a:bodyPr/>
        <a:lstStyle/>
        <a:p>
          <a:endParaRPr lang="zh-CN" altLang="en-US"/>
        </a:p>
      </dgm:t>
    </dgm:pt>
    <dgm:pt modelId="{A9A94365-0E78-40FA-B89E-F16FB9756259}" type="pres">
      <dgm:prSet presAssocID="{5A491B14-B4B1-456C-8E1B-DD41F8F33C6D}" presName="parentText" presStyleLbl="node1" presStyleIdx="1" presStyleCnt="2">
        <dgm:presLayoutVars>
          <dgm:chMax val="0"/>
          <dgm:bulletEnabled val="1"/>
        </dgm:presLayoutVars>
      </dgm:prSet>
      <dgm:spPr/>
      <dgm:t>
        <a:bodyPr/>
        <a:lstStyle/>
        <a:p>
          <a:endParaRPr lang="zh-CN" altLang="en-US"/>
        </a:p>
      </dgm:t>
    </dgm:pt>
    <dgm:pt modelId="{7BC2BF1F-8CC5-4912-AC49-C6AA1F2D3717}" type="pres">
      <dgm:prSet presAssocID="{5A491B14-B4B1-456C-8E1B-DD41F8F33C6D}" presName="negativeSpace" presStyleCnt="0"/>
      <dgm:spPr/>
    </dgm:pt>
    <dgm:pt modelId="{309D499B-FEC8-4321-82D8-D62B8F4C025C}" type="pres">
      <dgm:prSet presAssocID="{5A491B14-B4B1-456C-8E1B-DD41F8F33C6D}" presName="childText" presStyleLbl="conFgAcc1" presStyleIdx="1" presStyleCnt="2">
        <dgm:presLayoutVars>
          <dgm:bulletEnabled val="1"/>
        </dgm:presLayoutVars>
      </dgm:prSet>
      <dgm:spPr/>
      <dgm:t>
        <a:bodyPr/>
        <a:lstStyle/>
        <a:p>
          <a:endParaRPr lang="zh-CN" altLang="en-US"/>
        </a:p>
      </dgm:t>
    </dgm:pt>
  </dgm:ptLst>
  <dgm:cxnLst>
    <dgm:cxn modelId="{349913E8-B53E-40B7-A343-FBC455BCFA0D}" type="presOf" srcId="{5A491B14-B4B1-456C-8E1B-DD41F8F33C6D}" destId="{A9A94365-0E78-40FA-B89E-F16FB9756259}" srcOrd="1" destOrd="0" presId="urn:microsoft.com/office/officeart/2005/8/layout/list1"/>
    <dgm:cxn modelId="{61931BCA-BE82-424B-96D0-72ACD6270DB7}" type="presOf" srcId="{5A491B14-B4B1-456C-8E1B-DD41F8F33C6D}" destId="{C391BE5D-AB2E-4124-B604-17BEBE83057A}" srcOrd="0" destOrd="0" presId="urn:microsoft.com/office/officeart/2005/8/layout/list1"/>
    <dgm:cxn modelId="{AA4D7889-6B14-4A7A-B0AD-7F6BE79FCBFE}" type="presOf" srcId="{C534344C-9B3B-4987-9510-22E2BCE04F21}" destId="{309D499B-FEC8-4321-82D8-D62B8F4C025C}" srcOrd="0" destOrd="1" presId="urn:microsoft.com/office/officeart/2005/8/layout/list1"/>
    <dgm:cxn modelId="{B12B5483-87F8-4F3E-B7EB-8B05E466E567}" srcId="{FC0A0623-3996-423D-BB40-97B12BA4F75B}" destId="{AC3328EC-8973-44CF-A45F-422A9106B1DB}" srcOrd="2" destOrd="0" parTransId="{1931FD3F-35DA-45CC-8841-9A4B96A8AAD0}" sibTransId="{46A1ADAF-23FE-4EFD-A5F5-AA672B829B4A}"/>
    <dgm:cxn modelId="{15F410DE-98A4-43E5-A5F9-2EBEEC518D2B}" type="presOf" srcId="{AC3328EC-8973-44CF-A45F-422A9106B1DB}" destId="{5021A56D-B5B2-4ACA-9040-989785F62A23}" srcOrd="0" destOrd="2" presId="urn:microsoft.com/office/officeart/2005/8/layout/list1"/>
    <dgm:cxn modelId="{62415234-B27F-4EB7-9968-CA2E46E58F97}" srcId="{B28FDB4F-58E9-4E39-A6BC-E2CC272F6C19}" destId="{5A491B14-B4B1-456C-8E1B-DD41F8F33C6D}" srcOrd="1" destOrd="0" parTransId="{ADFB0B36-AE1C-4691-ABFF-B09AA1D1C940}" sibTransId="{71F3DE99-4907-4127-A2C7-BCF6F60B2F2D}"/>
    <dgm:cxn modelId="{7812147C-DFA8-47D9-8EE4-76CF7AE8DE10}" srcId="{FC0A0623-3996-423D-BB40-97B12BA4F75B}" destId="{84723861-C518-4856-B961-29DFD29F9691}" srcOrd="0" destOrd="0" parTransId="{CFF7AFB0-CC20-4E80-9669-77C808EF431A}" sibTransId="{87779179-9BA5-46B7-B6C6-CA6A8ECCCA51}"/>
    <dgm:cxn modelId="{C113E281-FF48-4378-810E-968B73F57B09}" srcId="{5A491B14-B4B1-456C-8E1B-DD41F8F33C6D}" destId="{D7935803-7905-4D82-A978-8EEDF2FF77CF}" srcOrd="0" destOrd="0" parTransId="{2541247C-CF54-48A4-BEC5-C72E5DF058A4}" sibTransId="{4B7C1BEB-C72C-499E-9776-A84E644A0DA6}"/>
    <dgm:cxn modelId="{66F8B5CB-68C0-4279-836D-704E5B4D86B5}" srcId="{5A491B14-B4B1-456C-8E1B-DD41F8F33C6D}" destId="{C534344C-9B3B-4987-9510-22E2BCE04F21}" srcOrd="1" destOrd="0" parTransId="{CB0C7791-35DD-44A1-8351-FEC05DDC2B83}" sibTransId="{C878C450-6AA3-4C57-9CB9-3E15F63A12D4}"/>
    <dgm:cxn modelId="{EB6BE67E-B24F-43DE-BDBA-3D14D38556B9}" type="presOf" srcId="{6A68C5F1-1777-40EB-807D-5E8CE98963B8}" destId="{5021A56D-B5B2-4ACA-9040-989785F62A23}" srcOrd="0" destOrd="1" presId="urn:microsoft.com/office/officeart/2005/8/layout/list1"/>
    <dgm:cxn modelId="{BDEC4B37-13D0-4B5C-9CD5-15C22C2B87B1}" type="presOf" srcId="{D7935803-7905-4D82-A978-8EEDF2FF77CF}" destId="{309D499B-FEC8-4321-82D8-D62B8F4C025C}" srcOrd="0" destOrd="0" presId="urn:microsoft.com/office/officeart/2005/8/layout/list1"/>
    <dgm:cxn modelId="{69F8B8C7-2686-434F-BE3D-5C9411F06408}" type="presOf" srcId="{FC0A0623-3996-423D-BB40-97B12BA4F75B}" destId="{053C6D81-3DAD-4015-9E4F-680F96F039DE}" srcOrd="0" destOrd="0" presId="urn:microsoft.com/office/officeart/2005/8/layout/list1"/>
    <dgm:cxn modelId="{8B430E29-9C0A-4A31-A8E7-2E16900B55F9}" type="presOf" srcId="{B28FDB4F-58E9-4E39-A6BC-E2CC272F6C19}" destId="{40866AE4-58D6-4F36-A2D1-C0D74A9C0F4F}" srcOrd="0" destOrd="0" presId="urn:microsoft.com/office/officeart/2005/8/layout/list1"/>
    <dgm:cxn modelId="{D9A19255-A021-4E53-8C4C-48A259E42BAF}" srcId="{B28FDB4F-58E9-4E39-A6BC-E2CC272F6C19}" destId="{FC0A0623-3996-423D-BB40-97B12BA4F75B}" srcOrd="0" destOrd="0" parTransId="{E8FA2E5D-3A5B-461E-8773-6332BA8E0C77}" sibTransId="{DE1D35CE-685F-4E36-8421-9E7A38178EB2}"/>
    <dgm:cxn modelId="{22C280B0-65C5-43B9-BB57-60259667A76A}" type="presOf" srcId="{FC0A0623-3996-423D-BB40-97B12BA4F75B}" destId="{CAB332E4-ED02-421E-BECB-2CC3EF069461}" srcOrd="1" destOrd="0" presId="urn:microsoft.com/office/officeart/2005/8/layout/list1"/>
    <dgm:cxn modelId="{B0EA91F1-0904-4B0D-9AE6-54C33526A8F2}" srcId="{FC0A0623-3996-423D-BB40-97B12BA4F75B}" destId="{6A68C5F1-1777-40EB-807D-5E8CE98963B8}" srcOrd="1" destOrd="0" parTransId="{5C8472CD-D5F2-4078-B40C-D82089A9E60B}" sibTransId="{142C559A-F6A1-4DA9-AF49-3C9C4E111F70}"/>
    <dgm:cxn modelId="{019E6B66-1263-4771-8947-98DD377A23F1}" type="presOf" srcId="{84723861-C518-4856-B961-29DFD29F9691}" destId="{5021A56D-B5B2-4ACA-9040-989785F62A23}" srcOrd="0" destOrd="0" presId="urn:microsoft.com/office/officeart/2005/8/layout/list1"/>
    <dgm:cxn modelId="{41DAF4D4-3B61-4C63-86F4-B7656BAAF153}" type="presParOf" srcId="{40866AE4-58D6-4F36-A2D1-C0D74A9C0F4F}" destId="{D30934FE-D7C0-4E07-8C65-934A75331F96}" srcOrd="0" destOrd="0" presId="urn:microsoft.com/office/officeart/2005/8/layout/list1"/>
    <dgm:cxn modelId="{13F09868-E63C-40A8-BE2B-7518D769331F}" type="presParOf" srcId="{D30934FE-D7C0-4E07-8C65-934A75331F96}" destId="{053C6D81-3DAD-4015-9E4F-680F96F039DE}" srcOrd="0" destOrd="0" presId="urn:microsoft.com/office/officeart/2005/8/layout/list1"/>
    <dgm:cxn modelId="{432BF1A7-D6A5-47B0-B937-E97B0DF7598B}" type="presParOf" srcId="{D30934FE-D7C0-4E07-8C65-934A75331F96}" destId="{CAB332E4-ED02-421E-BECB-2CC3EF069461}" srcOrd="1" destOrd="0" presId="urn:microsoft.com/office/officeart/2005/8/layout/list1"/>
    <dgm:cxn modelId="{039E5E33-5072-4957-B7BC-DD4D96D13282}" type="presParOf" srcId="{40866AE4-58D6-4F36-A2D1-C0D74A9C0F4F}" destId="{448B0F02-6BA2-4589-90DE-E79AC4B7DC9A}" srcOrd="1" destOrd="0" presId="urn:microsoft.com/office/officeart/2005/8/layout/list1"/>
    <dgm:cxn modelId="{F0737A28-869F-4400-9C83-F2B69D497480}" type="presParOf" srcId="{40866AE4-58D6-4F36-A2D1-C0D74A9C0F4F}" destId="{5021A56D-B5B2-4ACA-9040-989785F62A23}" srcOrd="2" destOrd="0" presId="urn:microsoft.com/office/officeart/2005/8/layout/list1"/>
    <dgm:cxn modelId="{36300101-324B-4AA8-88EF-F5EE7048B09D}" type="presParOf" srcId="{40866AE4-58D6-4F36-A2D1-C0D74A9C0F4F}" destId="{63695DB8-335A-4405-8612-3CD1ABB101F1}" srcOrd="3" destOrd="0" presId="urn:microsoft.com/office/officeart/2005/8/layout/list1"/>
    <dgm:cxn modelId="{79D573D0-F0E1-4F24-AAD7-5444D5651574}" type="presParOf" srcId="{40866AE4-58D6-4F36-A2D1-C0D74A9C0F4F}" destId="{1AC1CED0-F51B-4126-8C68-CD1D9E862E68}" srcOrd="4" destOrd="0" presId="urn:microsoft.com/office/officeart/2005/8/layout/list1"/>
    <dgm:cxn modelId="{EAA708EE-E102-4CC9-B90A-84324F5E66F5}" type="presParOf" srcId="{1AC1CED0-F51B-4126-8C68-CD1D9E862E68}" destId="{C391BE5D-AB2E-4124-B604-17BEBE83057A}" srcOrd="0" destOrd="0" presId="urn:microsoft.com/office/officeart/2005/8/layout/list1"/>
    <dgm:cxn modelId="{9284619F-CD3F-4007-8D1A-374937E7E46E}" type="presParOf" srcId="{1AC1CED0-F51B-4126-8C68-CD1D9E862E68}" destId="{A9A94365-0E78-40FA-B89E-F16FB9756259}" srcOrd="1" destOrd="0" presId="urn:microsoft.com/office/officeart/2005/8/layout/list1"/>
    <dgm:cxn modelId="{057B791C-64C7-41ED-BC8B-4F858D442D6C}" type="presParOf" srcId="{40866AE4-58D6-4F36-A2D1-C0D74A9C0F4F}" destId="{7BC2BF1F-8CC5-4912-AC49-C6AA1F2D3717}" srcOrd="5" destOrd="0" presId="urn:microsoft.com/office/officeart/2005/8/layout/list1"/>
    <dgm:cxn modelId="{F2C9A751-BE1B-41DF-B7B9-EF11F37B155C}" type="presParOf" srcId="{40866AE4-58D6-4F36-A2D1-C0D74A9C0F4F}" destId="{309D499B-FEC8-4321-82D8-D62B8F4C025C}" srcOrd="6" destOrd="0" presId="urn:microsoft.com/office/officeart/2005/8/layout/lis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8FDB4F-58E9-4E39-A6BC-E2CC272F6C1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FC0A0623-3996-423D-BB40-97B12BA4F75B}">
      <dgm:prSet custT="1"/>
      <dgm:spPr>
        <a:solidFill>
          <a:srgbClr val="476781"/>
        </a:solidFill>
      </dgm:spPr>
      <dgm:t>
        <a:bodyPr/>
        <a:lstStyle/>
        <a:p>
          <a:pPr algn="ctr" rtl="0"/>
          <a:r>
            <a:rPr lang="zh-CN" altLang="en-US" sz="2000" b="1" dirty="0" smtClean="0">
              <a:latin typeface="+mn-lt"/>
              <a:ea typeface="+mn-ea"/>
              <a:cs typeface="+mn-ea"/>
              <a:sym typeface="+mn-lt"/>
            </a:rPr>
            <a:t>外部环境分析</a:t>
          </a:r>
          <a:endParaRPr lang="zh-CN" altLang="en-US" sz="2000" dirty="0">
            <a:latin typeface="+mn-lt"/>
            <a:ea typeface="+mn-ea"/>
            <a:cs typeface="+mn-ea"/>
            <a:sym typeface="+mn-lt"/>
          </a:endParaRPr>
        </a:p>
      </dgm:t>
    </dgm:pt>
    <dgm:pt modelId="{E8FA2E5D-3A5B-461E-8773-6332BA8E0C77}" type="parTrans" cxnId="{D9A19255-A021-4E53-8C4C-48A259E42BAF}">
      <dgm:prSet/>
      <dgm:spPr/>
      <dgm:t>
        <a:bodyPr/>
        <a:lstStyle/>
        <a:p>
          <a:endParaRPr lang="zh-CN" altLang="en-US"/>
        </a:p>
      </dgm:t>
    </dgm:pt>
    <dgm:pt modelId="{DE1D35CE-685F-4E36-8421-9E7A38178EB2}" type="sibTrans" cxnId="{D9A19255-A021-4E53-8C4C-48A259E42BAF}">
      <dgm:prSet/>
      <dgm:spPr/>
      <dgm:t>
        <a:bodyPr/>
        <a:lstStyle/>
        <a:p>
          <a:endParaRPr lang="zh-CN" altLang="en-US"/>
        </a:p>
      </dgm:t>
    </dgm:pt>
    <dgm:pt modelId="{84723861-C518-4856-B961-29DFD29F9691}">
      <dgm:prSet custT="1"/>
      <dgm:spPr>
        <a:ln>
          <a:solidFill>
            <a:srgbClr val="3E5A72"/>
          </a:solidFill>
        </a:ln>
      </dgm:spPr>
      <dgm:t>
        <a:bodyPr/>
        <a:lstStyle/>
        <a:p>
          <a:pPr rtl="0"/>
          <a:r>
            <a:rPr lang="en-US" sz="1600" b="1" smtClean="0">
              <a:solidFill>
                <a:schemeClr val="tx1">
                  <a:lumMod val="65000"/>
                  <a:lumOff val="35000"/>
                </a:schemeClr>
              </a:solidFill>
              <a:latin typeface="+mn-lt"/>
              <a:ea typeface="+mn-ea"/>
              <a:cs typeface="+mn-ea"/>
              <a:sym typeface="+mn-lt"/>
            </a:rPr>
            <a:t>PEST</a:t>
          </a:r>
          <a:r>
            <a:rPr lang="zh-CN" sz="1600" b="1" smtClean="0">
              <a:solidFill>
                <a:schemeClr val="tx1">
                  <a:lumMod val="65000"/>
                  <a:lumOff val="35000"/>
                </a:schemeClr>
              </a:solidFill>
              <a:latin typeface="+mn-lt"/>
              <a:ea typeface="+mn-ea"/>
              <a:cs typeface="+mn-ea"/>
              <a:sym typeface="+mn-lt"/>
            </a:rPr>
            <a:t>分析法</a:t>
          </a:r>
          <a:endParaRPr lang="zh-CN" sz="1600">
            <a:solidFill>
              <a:schemeClr val="tx1">
                <a:lumMod val="65000"/>
                <a:lumOff val="35000"/>
              </a:schemeClr>
            </a:solidFill>
            <a:latin typeface="+mn-lt"/>
            <a:ea typeface="+mn-ea"/>
            <a:cs typeface="+mn-ea"/>
            <a:sym typeface="+mn-lt"/>
          </a:endParaRPr>
        </a:p>
      </dgm:t>
    </dgm:pt>
    <dgm:pt modelId="{CFF7AFB0-CC20-4E80-9669-77C808EF431A}" type="parTrans" cxnId="{7812147C-DFA8-47D9-8EE4-76CF7AE8DE10}">
      <dgm:prSet/>
      <dgm:spPr/>
      <dgm:t>
        <a:bodyPr/>
        <a:lstStyle/>
        <a:p>
          <a:endParaRPr lang="zh-CN" altLang="en-US"/>
        </a:p>
      </dgm:t>
    </dgm:pt>
    <dgm:pt modelId="{87779179-9BA5-46B7-B6C6-CA6A8ECCCA51}" type="sibTrans" cxnId="{7812147C-DFA8-47D9-8EE4-76CF7AE8DE10}">
      <dgm:prSet/>
      <dgm:spPr/>
      <dgm:t>
        <a:bodyPr/>
        <a:lstStyle/>
        <a:p>
          <a:endParaRPr lang="zh-CN" altLang="en-US"/>
        </a:p>
      </dgm:t>
    </dgm:pt>
    <dgm:pt modelId="{6A68C5F1-1777-40EB-807D-5E8CE98963B8}">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五力分析法</a:t>
          </a:r>
          <a:endParaRPr lang="zh-CN" altLang="en-US" sz="1600">
            <a:solidFill>
              <a:schemeClr val="tx1">
                <a:lumMod val="65000"/>
                <a:lumOff val="35000"/>
              </a:schemeClr>
            </a:solidFill>
            <a:latin typeface="+mn-lt"/>
            <a:ea typeface="+mn-ea"/>
            <a:cs typeface="+mn-ea"/>
            <a:sym typeface="+mn-lt"/>
          </a:endParaRPr>
        </a:p>
      </dgm:t>
    </dgm:pt>
    <dgm:pt modelId="{5C8472CD-D5F2-4078-B40C-D82089A9E60B}" type="parTrans" cxnId="{B0EA91F1-0904-4B0D-9AE6-54C33526A8F2}">
      <dgm:prSet/>
      <dgm:spPr/>
      <dgm:t>
        <a:bodyPr/>
        <a:lstStyle/>
        <a:p>
          <a:endParaRPr lang="zh-CN" altLang="en-US"/>
        </a:p>
      </dgm:t>
    </dgm:pt>
    <dgm:pt modelId="{142C559A-F6A1-4DA9-AF49-3C9C4E111F70}" type="sibTrans" cxnId="{B0EA91F1-0904-4B0D-9AE6-54C33526A8F2}">
      <dgm:prSet/>
      <dgm:spPr/>
      <dgm:t>
        <a:bodyPr/>
        <a:lstStyle/>
        <a:p>
          <a:endParaRPr lang="zh-CN" altLang="en-US"/>
        </a:p>
      </dgm:t>
    </dgm:pt>
    <dgm:pt modelId="{5A491B14-B4B1-456C-8E1B-DD41F8F33C6D}">
      <dgm:prSet custT="1"/>
      <dgm:spPr>
        <a:solidFill>
          <a:srgbClr val="8ACBD3"/>
        </a:solidFill>
      </dgm:spPr>
      <dgm:t>
        <a:bodyPr/>
        <a:lstStyle/>
        <a:p>
          <a:pPr algn="ctr" rtl="0"/>
          <a:r>
            <a:rPr lang="zh-CN" altLang="en-US" sz="2000" b="1" smtClean="0">
              <a:solidFill>
                <a:schemeClr val="bg1"/>
              </a:solidFill>
              <a:latin typeface="+mn-lt"/>
              <a:ea typeface="+mn-ea"/>
              <a:cs typeface="+mn-ea"/>
              <a:sym typeface="+mn-lt"/>
            </a:rPr>
            <a:t>内部环境分析</a:t>
          </a:r>
          <a:endParaRPr lang="zh-CN" altLang="en-US" sz="2000">
            <a:solidFill>
              <a:schemeClr val="bg1"/>
            </a:solidFill>
            <a:latin typeface="+mn-lt"/>
            <a:ea typeface="+mn-ea"/>
            <a:cs typeface="+mn-ea"/>
            <a:sym typeface="+mn-lt"/>
          </a:endParaRPr>
        </a:p>
      </dgm:t>
    </dgm:pt>
    <dgm:pt modelId="{ADFB0B36-AE1C-4691-ABFF-B09AA1D1C940}" type="parTrans" cxnId="{62415234-B27F-4EB7-9968-CA2E46E58F97}">
      <dgm:prSet/>
      <dgm:spPr/>
      <dgm:t>
        <a:bodyPr/>
        <a:lstStyle/>
        <a:p>
          <a:endParaRPr lang="zh-CN" altLang="en-US"/>
        </a:p>
      </dgm:t>
    </dgm:pt>
    <dgm:pt modelId="{71F3DE99-4907-4127-A2C7-BCF6F60B2F2D}" type="sibTrans" cxnId="{62415234-B27F-4EB7-9968-CA2E46E58F97}">
      <dgm:prSet/>
      <dgm:spPr/>
      <dgm:t>
        <a:bodyPr/>
        <a:lstStyle/>
        <a:p>
          <a:endParaRPr lang="zh-CN" altLang="en-US"/>
        </a:p>
      </dgm:t>
    </dgm:pt>
    <dgm:pt modelId="{D7935803-7905-4D82-A978-8EEDF2FF77CF}">
      <dgm:prSet custT="1"/>
      <dgm:spPr>
        <a:ln>
          <a:solidFill>
            <a:srgbClr val="3E5A72"/>
          </a:solidFill>
        </a:ln>
      </dgm:spPr>
      <dgm:t>
        <a:bodyPr/>
        <a:lstStyle/>
        <a:p>
          <a:pPr rtl="0"/>
          <a:r>
            <a:rPr lang="en-US" sz="1600" b="1" smtClean="0">
              <a:solidFill>
                <a:schemeClr val="tx1">
                  <a:lumMod val="65000"/>
                  <a:lumOff val="35000"/>
                </a:schemeClr>
              </a:solidFill>
              <a:latin typeface="+mn-lt"/>
              <a:ea typeface="+mn-ea"/>
              <a:cs typeface="+mn-ea"/>
              <a:sym typeface="+mn-lt"/>
            </a:rPr>
            <a:t>Q</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C</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D</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M</a:t>
          </a:r>
          <a:r>
            <a:rPr lang="zh-CN" sz="1600" b="1" smtClean="0">
              <a:solidFill>
                <a:schemeClr val="tx1">
                  <a:lumMod val="65000"/>
                  <a:lumOff val="35000"/>
                </a:schemeClr>
              </a:solidFill>
              <a:latin typeface="+mn-lt"/>
              <a:ea typeface="+mn-ea"/>
              <a:cs typeface="+mn-ea"/>
              <a:sym typeface="+mn-lt"/>
            </a:rPr>
            <a:t>、</a:t>
          </a:r>
          <a:r>
            <a:rPr lang="en-US" sz="1600" b="1" smtClean="0">
              <a:solidFill>
                <a:schemeClr val="tx1">
                  <a:lumMod val="65000"/>
                  <a:lumOff val="35000"/>
                </a:schemeClr>
              </a:solidFill>
              <a:latin typeface="+mn-lt"/>
              <a:ea typeface="+mn-ea"/>
              <a:cs typeface="+mn-ea"/>
              <a:sym typeface="+mn-lt"/>
            </a:rPr>
            <a:t>S</a:t>
          </a:r>
          <a:endParaRPr lang="zh-CN" sz="1600">
            <a:solidFill>
              <a:schemeClr val="tx1">
                <a:lumMod val="65000"/>
                <a:lumOff val="35000"/>
              </a:schemeClr>
            </a:solidFill>
            <a:latin typeface="+mn-lt"/>
            <a:ea typeface="+mn-ea"/>
            <a:cs typeface="+mn-ea"/>
            <a:sym typeface="+mn-lt"/>
          </a:endParaRPr>
        </a:p>
      </dgm:t>
    </dgm:pt>
    <dgm:pt modelId="{2541247C-CF54-48A4-BEC5-C72E5DF058A4}" type="parTrans" cxnId="{C113E281-FF48-4378-810E-968B73F57B09}">
      <dgm:prSet/>
      <dgm:spPr/>
      <dgm:t>
        <a:bodyPr/>
        <a:lstStyle/>
        <a:p>
          <a:endParaRPr lang="zh-CN" altLang="en-US"/>
        </a:p>
      </dgm:t>
    </dgm:pt>
    <dgm:pt modelId="{4B7C1BEB-C72C-499E-9776-A84E644A0DA6}" type="sibTrans" cxnId="{C113E281-FF48-4378-810E-968B73F57B09}">
      <dgm:prSet/>
      <dgm:spPr/>
      <dgm:t>
        <a:bodyPr/>
        <a:lstStyle/>
        <a:p>
          <a:endParaRPr lang="zh-CN" altLang="en-US"/>
        </a:p>
      </dgm:t>
    </dgm:pt>
    <dgm:pt modelId="{C534344C-9B3B-4987-9510-22E2BCE04F21}">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会议、报告、内部沟通等渠道获得信息</a:t>
          </a:r>
          <a:endParaRPr lang="zh-CN" altLang="en-US" sz="1600">
            <a:solidFill>
              <a:schemeClr val="tx1">
                <a:lumMod val="65000"/>
                <a:lumOff val="35000"/>
              </a:schemeClr>
            </a:solidFill>
            <a:latin typeface="+mn-lt"/>
            <a:ea typeface="+mn-ea"/>
            <a:cs typeface="+mn-ea"/>
            <a:sym typeface="+mn-lt"/>
          </a:endParaRPr>
        </a:p>
      </dgm:t>
    </dgm:pt>
    <dgm:pt modelId="{CB0C7791-35DD-44A1-8351-FEC05DDC2B83}" type="parTrans" cxnId="{66F8B5CB-68C0-4279-836D-704E5B4D86B5}">
      <dgm:prSet/>
      <dgm:spPr/>
      <dgm:t>
        <a:bodyPr/>
        <a:lstStyle/>
        <a:p>
          <a:endParaRPr lang="zh-CN" altLang="en-US"/>
        </a:p>
      </dgm:t>
    </dgm:pt>
    <dgm:pt modelId="{C878C450-6AA3-4C57-9CB9-3E15F63A12D4}" type="sibTrans" cxnId="{66F8B5CB-68C0-4279-836D-704E5B4D86B5}">
      <dgm:prSet/>
      <dgm:spPr/>
      <dgm:t>
        <a:bodyPr/>
        <a:lstStyle/>
        <a:p>
          <a:endParaRPr lang="zh-CN" altLang="en-US"/>
        </a:p>
      </dgm:t>
    </dgm:pt>
    <dgm:pt modelId="{AC3328EC-8973-44CF-A45F-422A9106B1DB}">
      <dgm:prSet custT="1"/>
      <dgm:spPr>
        <a:ln>
          <a:solidFill>
            <a:srgbClr val="3E5A72"/>
          </a:solidFill>
        </a:ln>
      </dgm:spPr>
      <dgm:t>
        <a:bodyPr/>
        <a:lstStyle/>
        <a:p>
          <a:pPr rtl="0"/>
          <a:r>
            <a:rPr lang="zh-CN" altLang="en-US" sz="1600" b="1"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a:solidFill>
              <a:schemeClr val="tx1">
                <a:lumMod val="65000"/>
                <a:lumOff val="35000"/>
              </a:schemeClr>
            </a:solidFill>
            <a:latin typeface="+mn-lt"/>
            <a:ea typeface="+mn-ea"/>
            <a:cs typeface="+mn-ea"/>
            <a:sym typeface="+mn-lt"/>
          </a:endParaRPr>
        </a:p>
      </dgm:t>
    </dgm:pt>
    <dgm:pt modelId="{1931FD3F-35DA-45CC-8841-9A4B96A8AAD0}" type="parTrans" cxnId="{B12B5483-87F8-4F3E-B7EB-8B05E466E567}">
      <dgm:prSet/>
      <dgm:spPr/>
      <dgm:t>
        <a:bodyPr/>
        <a:lstStyle/>
        <a:p>
          <a:endParaRPr lang="zh-CN" altLang="en-US"/>
        </a:p>
      </dgm:t>
    </dgm:pt>
    <dgm:pt modelId="{46A1ADAF-23FE-4EFD-A5F5-AA672B829B4A}" type="sibTrans" cxnId="{B12B5483-87F8-4F3E-B7EB-8B05E466E567}">
      <dgm:prSet/>
      <dgm:spPr/>
      <dgm:t>
        <a:bodyPr/>
        <a:lstStyle/>
        <a:p>
          <a:endParaRPr lang="zh-CN" altLang="en-US"/>
        </a:p>
      </dgm:t>
    </dgm:pt>
    <dgm:pt modelId="{2A021245-43F6-405C-94E7-B6EA9282527E}" type="pres">
      <dgm:prSet presAssocID="{B28FDB4F-58E9-4E39-A6BC-E2CC272F6C19}" presName="linear" presStyleCnt="0">
        <dgm:presLayoutVars>
          <dgm:dir/>
          <dgm:animLvl val="lvl"/>
          <dgm:resizeHandles val="exact"/>
        </dgm:presLayoutVars>
      </dgm:prSet>
      <dgm:spPr/>
      <dgm:t>
        <a:bodyPr/>
        <a:lstStyle/>
        <a:p>
          <a:endParaRPr lang="zh-CN" altLang="en-US"/>
        </a:p>
      </dgm:t>
    </dgm:pt>
    <dgm:pt modelId="{54A6DA23-40F2-43A0-80E6-E22EF22D423A}" type="pres">
      <dgm:prSet presAssocID="{FC0A0623-3996-423D-BB40-97B12BA4F75B}" presName="parentLin" presStyleCnt="0"/>
      <dgm:spPr/>
    </dgm:pt>
    <dgm:pt modelId="{01DE4D86-A039-4BA3-8671-8172B66F714F}" type="pres">
      <dgm:prSet presAssocID="{FC0A0623-3996-423D-BB40-97B12BA4F75B}" presName="parentLeftMargin" presStyleLbl="node1" presStyleIdx="0" presStyleCnt="2"/>
      <dgm:spPr/>
      <dgm:t>
        <a:bodyPr/>
        <a:lstStyle/>
        <a:p>
          <a:endParaRPr lang="zh-CN" altLang="en-US"/>
        </a:p>
      </dgm:t>
    </dgm:pt>
    <dgm:pt modelId="{3AA8A258-5A7E-453C-BB4A-2D0A73BBBBAC}" type="pres">
      <dgm:prSet presAssocID="{FC0A0623-3996-423D-BB40-97B12BA4F75B}" presName="parentText" presStyleLbl="node1" presStyleIdx="0" presStyleCnt="2">
        <dgm:presLayoutVars>
          <dgm:chMax val="0"/>
          <dgm:bulletEnabled val="1"/>
        </dgm:presLayoutVars>
      </dgm:prSet>
      <dgm:spPr/>
      <dgm:t>
        <a:bodyPr/>
        <a:lstStyle/>
        <a:p>
          <a:endParaRPr lang="zh-CN" altLang="en-US"/>
        </a:p>
      </dgm:t>
    </dgm:pt>
    <dgm:pt modelId="{5D310B39-1EF0-4472-9C30-DA20E3727503}" type="pres">
      <dgm:prSet presAssocID="{FC0A0623-3996-423D-BB40-97B12BA4F75B}" presName="negativeSpace" presStyleCnt="0"/>
      <dgm:spPr/>
    </dgm:pt>
    <dgm:pt modelId="{CD8A04B8-C50C-4A5C-BDED-7E8E72DEB7FD}" type="pres">
      <dgm:prSet presAssocID="{FC0A0623-3996-423D-BB40-97B12BA4F75B}" presName="childText" presStyleLbl="conFgAcc1" presStyleIdx="0" presStyleCnt="2">
        <dgm:presLayoutVars>
          <dgm:bulletEnabled val="1"/>
        </dgm:presLayoutVars>
      </dgm:prSet>
      <dgm:spPr/>
      <dgm:t>
        <a:bodyPr/>
        <a:lstStyle/>
        <a:p>
          <a:endParaRPr lang="zh-CN" altLang="en-US"/>
        </a:p>
      </dgm:t>
    </dgm:pt>
    <dgm:pt modelId="{BA1AEA04-B951-428C-8F74-D5FBD50BD458}" type="pres">
      <dgm:prSet presAssocID="{DE1D35CE-685F-4E36-8421-9E7A38178EB2}" presName="spaceBetweenRectangles" presStyleCnt="0"/>
      <dgm:spPr/>
    </dgm:pt>
    <dgm:pt modelId="{F97F0EA1-7DA6-4DB3-B8F4-AEF5F07A699A}" type="pres">
      <dgm:prSet presAssocID="{5A491B14-B4B1-456C-8E1B-DD41F8F33C6D}" presName="parentLin" presStyleCnt="0"/>
      <dgm:spPr/>
    </dgm:pt>
    <dgm:pt modelId="{EC8047FA-7190-4881-83C4-DD5463A9EFD9}" type="pres">
      <dgm:prSet presAssocID="{5A491B14-B4B1-456C-8E1B-DD41F8F33C6D}" presName="parentLeftMargin" presStyleLbl="node1" presStyleIdx="0" presStyleCnt="2"/>
      <dgm:spPr/>
      <dgm:t>
        <a:bodyPr/>
        <a:lstStyle/>
        <a:p>
          <a:endParaRPr lang="zh-CN" altLang="en-US"/>
        </a:p>
      </dgm:t>
    </dgm:pt>
    <dgm:pt modelId="{4B3B9317-7D06-4B25-90A6-3275CC239567}" type="pres">
      <dgm:prSet presAssocID="{5A491B14-B4B1-456C-8E1B-DD41F8F33C6D}" presName="parentText" presStyleLbl="node1" presStyleIdx="1" presStyleCnt="2">
        <dgm:presLayoutVars>
          <dgm:chMax val="0"/>
          <dgm:bulletEnabled val="1"/>
        </dgm:presLayoutVars>
      </dgm:prSet>
      <dgm:spPr/>
      <dgm:t>
        <a:bodyPr/>
        <a:lstStyle/>
        <a:p>
          <a:endParaRPr lang="zh-CN" altLang="en-US"/>
        </a:p>
      </dgm:t>
    </dgm:pt>
    <dgm:pt modelId="{BA0D2DDC-33A3-4ED3-AC3F-79D9D64DF5C3}" type="pres">
      <dgm:prSet presAssocID="{5A491B14-B4B1-456C-8E1B-DD41F8F33C6D}" presName="negativeSpace" presStyleCnt="0"/>
      <dgm:spPr/>
    </dgm:pt>
    <dgm:pt modelId="{3D79316E-9771-465F-8A1D-E42B9B1B1030}" type="pres">
      <dgm:prSet presAssocID="{5A491B14-B4B1-456C-8E1B-DD41F8F33C6D}" presName="childText" presStyleLbl="conFgAcc1" presStyleIdx="1" presStyleCnt="2">
        <dgm:presLayoutVars>
          <dgm:bulletEnabled val="1"/>
        </dgm:presLayoutVars>
      </dgm:prSet>
      <dgm:spPr/>
      <dgm:t>
        <a:bodyPr/>
        <a:lstStyle/>
        <a:p>
          <a:endParaRPr lang="zh-CN" altLang="en-US"/>
        </a:p>
      </dgm:t>
    </dgm:pt>
  </dgm:ptLst>
  <dgm:cxnLst>
    <dgm:cxn modelId="{679C2C98-1902-4375-826F-523A1922A5F5}" type="presOf" srcId="{FC0A0623-3996-423D-BB40-97B12BA4F75B}" destId="{01DE4D86-A039-4BA3-8671-8172B66F714F}" srcOrd="0" destOrd="0" presId="urn:microsoft.com/office/officeart/2005/8/layout/list1"/>
    <dgm:cxn modelId="{D9A19255-A021-4E53-8C4C-48A259E42BAF}" srcId="{B28FDB4F-58E9-4E39-A6BC-E2CC272F6C19}" destId="{FC0A0623-3996-423D-BB40-97B12BA4F75B}" srcOrd="0" destOrd="0" parTransId="{E8FA2E5D-3A5B-461E-8773-6332BA8E0C77}" sibTransId="{DE1D35CE-685F-4E36-8421-9E7A38178EB2}"/>
    <dgm:cxn modelId="{66F8B5CB-68C0-4279-836D-704E5B4D86B5}" srcId="{5A491B14-B4B1-456C-8E1B-DD41F8F33C6D}" destId="{C534344C-9B3B-4987-9510-22E2BCE04F21}" srcOrd="1" destOrd="0" parTransId="{CB0C7791-35DD-44A1-8351-FEC05DDC2B83}" sibTransId="{C878C450-6AA3-4C57-9CB9-3E15F63A12D4}"/>
    <dgm:cxn modelId="{37C797E3-09BE-4DA0-8159-DC64CC156751}" type="presOf" srcId="{84723861-C518-4856-B961-29DFD29F9691}" destId="{CD8A04B8-C50C-4A5C-BDED-7E8E72DEB7FD}" srcOrd="0" destOrd="0" presId="urn:microsoft.com/office/officeart/2005/8/layout/list1"/>
    <dgm:cxn modelId="{B12B5483-87F8-4F3E-B7EB-8B05E466E567}" srcId="{FC0A0623-3996-423D-BB40-97B12BA4F75B}" destId="{AC3328EC-8973-44CF-A45F-422A9106B1DB}" srcOrd="2" destOrd="0" parTransId="{1931FD3F-35DA-45CC-8841-9A4B96A8AAD0}" sibTransId="{46A1ADAF-23FE-4EFD-A5F5-AA672B829B4A}"/>
    <dgm:cxn modelId="{BE7CA1F6-69FB-471C-A143-39454E790FD9}" type="presOf" srcId="{5A491B14-B4B1-456C-8E1B-DD41F8F33C6D}" destId="{4B3B9317-7D06-4B25-90A6-3275CC239567}" srcOrd="1" destOrd="0" presId="urn:microsoft.com/office/officeart/2005/8/layout/list1"/>
    <dgm:cxn modelId="{62415234-B27F-4EB7-9968-CA2E46E58F97}" srcId="{B28FDB4F-58E9-4E39-A6BC-E2CC272F6C19}" destId="{5A491B14-B4B1-456C-8E1B-DD41F8F33C6D}" srcOrd="1" destOrd="0" parTransId="{ADFB0B36-AE1C-4691-ABFF-B09AA1D1C940}" sibTransId="{71F3DE99-4907-4127-A2C7-BCF6F60B2F2D}"/>
    <dgm:cxn modelId="{C113E281-FF48-4378-810E-968B73F57B09}" srcId="{5A491B14-B4B1-456C-8E1B-DD41F8F33C6D}" destId="{D7935803-7905-4D82-A978-8EEDF2FF77CF}" srcOrd="0" destOrd="0" parTransId="{2541247C-CF54-48A4-BEC5-C72E5DF058A4}" sibTransId="{4B7C1BEB-C72C-499E-9776-A84E644A0DA6}"/>
    <dgm:cxn modelId="{D2400F59-BE10-43D1-BA0A-CD1EC33B2ACC}" type="presOf" srcId="{5A491B14-B4B1-456C-8E1B-DD41F8F33C6D}" destId="{EC8047FA-7190-4881-83C4-DD5463A9EFD9}" srcOrd="0" destOrd="0" presId="urn:microsoft.com/office/officeart/2005/8/layout/list1"/>
    <dgm:cxn modelId="{F38BDA86-0EDF-4C28-B78D-A2E39B4033B7}" type="presOf" srcId="{6A68C5F1-1777-40EB-807D-5E8CE98963B8}" destId="{CD8A04B8-C50C-4A5C-BDED-7E8E72DEB7FD}" srcOrd="0" destOrd="1" presId="urn:microsoft.com/office/officeart/2005/8/layout/list1"/>
    <dgm:cxn modelId="{F46FABA5-7E70-48B2-BF78-12C84A34DBE1}" type="presOf" srcId="{C534344C-9B3B-4987-9510-22E2BCE04F21}" destId="{3D79316E-9771-465F-8A1D-E42B9B1B1030}" srcOrd="0" destOrd="1" presId="urn:microsoft.com/office/officeart/2005/8/layout/list1"/>
    <dgm:cxn modelId="{65A0FC3F-33F8-47F8-9CEB-3EFF114BFC42}" type="presOf" srcId="{AC3328EC-8973-44CF-A45F-422A9106B1DB}" destId="{CD8A04B8-C50C-4A5C-BDED-7E8E72DEB7FD}" srcOrd="0" destOrd="2" presId="urn:microsoft.com/office/officeart/2005/8/layout/list1"/>
    <dgm:cxn modelId="{576652B5-17D9-4F81-BF58-DADC06C98474}" type="presOf" srcId="{FC0A0623-3996-423D-BB40-97B12BA4F75B}" destId="{3AA8A258-5A7E-453C-BB4A-2D0A73BBBBAC}" srcOrd="1" destOrd="0" presId="urn:microsoft.com/office/officeart/2005/8/layout/list1"/>
    <dgm:cxn modelId="{B0EA91F1-0904-4B0D-9AE6-54C33526A8F2}" srcId="{FC0A0623-3996-423D-BB40-97B12BA4F75B}" destId="{6A68C5F1-1777-40EB-807D-5E8CE98963B8}" srcOrd="1" destOrd="0" parTransId="{5C8472CD-D5F2-4078-B40C-D82089A9E60B}" sibTransId="{142C559A-F6A1-4DA9-AF49-3C9C4E111F70}"/>
    <dgm:cxn modelId="{7812147C-DFA8-47D9-8EE4-76CF7AE8DE10}" srcId="{FC0A0623-3996-423D-BB40-97B12BA4F75B}" destId="{84723861-C518-4856-B961-29DFD29F9691}" srcOrd="0" destOrd="0" parTransId="{CFF7AFB0-CC20-4E80-9669-77C808EF431A}" sibTransId="{87779179-9BA5-46B7-B6C6-CA6A8ECCCA51}"/>
    <dgm:cxn modelId="{97D98034-BEB1-459E-8B9A-D7288C414E02}" type="presOf" srcId="{D7935803-7905-4D82-A978-8EEDF2FF77CF}" destId="{3D79316E-9771-465F-8A1D-E42B9B1B1030}" srcOrd="0" destOrd="0" presId="urn:microsoft.com/office/officeart/2005/8/layout/list1"/>
    <dgm:cxn modelId="{3918B74A-170D-477B-993A-B57620FCA51D}" type="presOf" srcId="{B28FDB4F-58E9-4E39-A6BC-E2CC272F6C19}" destId="{2A021245-43F6-405C-94E7-B6EA9282527E}" srcOrd="0" destOrd="0" presId="urn:microsoft.com/office/officeart/2005/8/layout/list1"/>
    <dgm:cxn modelId="{18ACAF5E-D1F2-4A0A-8093-3281D06FAB3A}" type="presParOf" srcId="{2A021245-43F6-405C-94E7-B6EA9282527E}" destId="{54A6DA23-40F2-43A0-80E6-E22EF22D423A}" srcOrd="0" destOrd="0" presId="urn:microsoft.com/office/officeart/2005/8/layout/list1"/>
    <dgm:cxn modelId="{A3EC7290-2A67-4241-85EF-06222A48C3DA}" type="presParOf" srcId="{54A6DA23-40F2-43A0-80E6-E22EF22D423A}" destId="{01DE4D86-A039-4BA3-8671-8172B66F714F}" srcOrd="0" destOrd="0" presId="urn:microsoft.com/office/officeart/2005/8/layout/list1"/>
    <dgm:cxn modelId="{AE3D5C4B-04EA-450E-A367-5F07C795DD99}" type="presParOf" srcId="{54A6DA23-40F2-43A0-80E6-E22EF22D423A}" destId="{3AA8A258-5A7E-453C-BB4A-2D0A73BBBBAC}" srcOrd="1" destOrd="0" presId="urn:microsoft.com/office/officeart/2005/8/layout/list1"/>
    <dgm:cxn modelId="{144E51E9-C355-4CB8-A1AD-F45A9DB099C9}" type="presParOf" srcId="{2A021245-43F6-405C-94E7-B6EA9282527E}" destId="{5D310B39-1EF0-4472-9C30-DA20E3727503}" srcOrd="1" destOrd="0" presId="urn:microsoft.com/office/officeart/2005/8/layout/list1"/>
    <dgm:cxn modelId="{F5FA8CCB-D844-40A0-98B6-794AE224665A}" type="presParOf" srcId="{2A021245-43F6-405C-94E7-B6EA9282527E}" destId="{CD8A04B8-C50C-4A5C-BDED-7E8E72DEB7FD}" srcOrd="2" destOrd="0" presId="urn:microsoft.com/office/officeart/2005/8/layout/list1"/>
    <dgm:cxn modelId="{DEC06B68-508D-4E2C-A623-A5C2F4D7EEB7}" type="presParOf" srcId="{2A021245-43F6-405C-94E7-B6EA9282527E}" destId="{BA1AEA04-B951-428C-8F74-D5FBD50BD458}" srcOrd="3" destOrd="0" presId="urn:microsoft.com/office/officeart/2005/8/layout/list1"/>
    <dgm:cxn modelId="{4AB53440-A76F-4998-B4A1-26C877495554}" type="presParOf" srcId="{2A021245-43F6-405C-94E7-B6EA9282527E}" destId="{F97F0EA1-7DA6-4DB3-B8F4-AEF5F07A699A}" srcOrd="4" destOrd="0" presId="urn:microsoft.com/office/officeart/2005/8/layout/list1"/>
    <dgm:cxn modelId="{912DA21C-3634-4E93-BB9F-741F5F873947}" type="presParOf" srcId="{F97F0EA1-7DA6-4DB3-B8F4-AEF5F07A699A}" destId="{EC8047FA-7190-4881-83C4-DD5463A9EFD9}" srcOrd="0" destOrd="0" presId="urn:microsoft.com/office/officeart/2005/8/layout/list1"/>
    <dgm:cxn modelId="{7AA4088E-D928-432A-871B-7EE82AE53B74}" type="presParOf" srcId="{F97F0EA1-7DA6-4DB3-B8F4-AEF5F07A699A}" destId="{4B3B9317-7D06-4B25-90A6-3275CC239567}" srcOrd="1" destOrd="0" presId="urn:microsoft.com/office/officeart/2005/8/layout/list1"/>
    <dgm:cxn modelId="{861AB093-1F68-4D3D-A2BD-ED59A1A55E53}" type="presParOf" srcId="{2A021245-43F6-405C-94E7-B6EA9282527E}" destId="{BA0D2DDC-33A3-4ED3-AC3F-79D9D64DF5C3}" srcOrd="5" destOrd="0" presId="urn:microsoft.com/office/officeart/2005/8/layout/list1"/>
    <dgm:cxn modelId="{40CD89F8-65DF-426C-AA70-9C531E4960BE}" type="presParOf" srcId="{2A021245-43F6-405C-94E7-B6EA9282527E}" destId="{3D79316E-9771-465F-8A1D-E42B9B1B1030}" srcOrd="6" destOrd="0" presId="urn:microsoft.com/office/officeart/2005/8/layout/list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5D9CBA-79B3-46E6-A1BF-2F7FF6019D87}" type="doc">
      <dgm:prSet loTypeId="urn:microsoft.com/office/officeart/2005/8/layout/orgChart1" loCatId="hierarchy" qsTypeId="urn:microsoft.com/office/officeart/2005/8/quickstyle/simple1" qsCatId="simple" csTypeId="urn:microsoft.com/office/officeart/2005/8/colors/accent3_2" csCatId="accent3" phldr="1"/>
      <dgm:spPr/>
      <dgm:t>
        <a:bodyPr/>
        <a:lstStyle/>
        <a:p>
          <a:endParaRPr lang="zh-CN" altLang="en-US"/>
        </a:p>
      </dgm:t>
    </dgm:pt>
    <dgm:pt modelId="{20799338-1732-418C-805E-E0067ADEC796}">
      <dgm:prSet/>
      <dgm:spPr>
        <a:solidFill>
          <a:srgbClr val="385166"/>
        </a:solidFill>
      </dgm:spPr>
      <dgm:t>
        <a:bodyPr/>
        <a:lstStyle/>
        <a:p>
          <a:pPr rtl="0"/>
          <a:r>
            <a:rPr lang="zh-CN" b="1" smtClean="0">
              <a:latin typeface="+mn-lt"/>
              <a:ea typeface="+mn-ea"/>
              <a:cs typeface="+mn-ea"/>
              <a:sym typeface="+mn-lt"/>
            </a:rPr>
            <a:t>公司</a:t>
          </a:r>
          <a:endParaRPr lang="zh-CN">
            <a:latin typeface="+mn-lt"/>
            <a:ea typeface="+mn-ea"/>
            <a:cs typeface="+mn-ea"/>
            <a:sym typeface="+mn-lt"/>
          </a:endParaRPr>
        </a:p>
      </dgm:t>
    </dgm:pt>
    <dgm:pt modelId="{AC7E79B5-4077-4087-AD44-6CEE9B4D1A05}" type="parTrans" cxnId="{1920863B-5976-4A2B-A80D-C6A97A6490AB}">
      <dgm:prSet/>
      <dgm:spPr/>
      <dgm:t>
        <a:bodyPr/>
        <a:lstStyle/>
        <a:p>
          <a:endParaRPr lang="zh-CN" altLang="en-US"/>
        </a:p>
      </dgm:t>
    </dgm:pt>
    <dgm:pt modelId="{714468E1-FAF5-4AEB-A0E4-DB1195944ED8}" type="sibTrans" cxnId="{1920863B-5976-4A2B-A80D-C6A97A6490AB}">
      <dgm:prSet/>
      <dgm:spPr/>
      <dgm:t>
        <a:bodyPr/>
        <a:lstStyle/>
        <a:p>
          <a:endParaRPr lang="zh-CN" altLang="en-US"/>
        </a:p>
      </dgm:t>
    </dgm:pt>
    <dgm:pt modelId="{9DF4CFF5-5B13-4B5B-A049-4D8CAEEC41B4}">
      <dgm:prSet/>
      <dgm:spPr>
        <a:solidFill>
          <a:srgbClr val="89CBD3"/>
        </a:solidFill>
      </dgm:spPr>
      <dgm:t>
        <a:bodyPr/>
        <a:lstStyle/>
        <a:p>
          <a:pPr rtl="0"/>
          <a:r>
            <a:rPr lang="zh-CN" dirty="0" smtClean="0">
              <a:latin typeface="+mn-lt"/>
              <a:ea typeface="+mn-ea"/>
              <a:cs typeface="+mn-ea"/>
              <a:sym typeface="+mn-lt"/>
            </a:rPr>
            <a:t>潜在竞争者</a:t>
          </a:r>
          <a:endParaRPr lang="zh-CN" dirty="0">
            <a:latin typeface="+mn-lt"/>
            <a:ea typeface="+mn-ea"/>
            <a:cs typeface="+mn-ea"/>
            <a:sym typeface="+mn-lt"/>
          </a:endParaRPr>
        </a:p>
      </dgm:t>
    </dgm:pt>
    <dgm:pt modelId="{6C6A1680-73BF-45BC-8AD0-9D5D73E2730B}" type="parTrans" cxnId="{1B05837A-310B-41A5-8681-034C974F7E2C}">
      <dgm:prSet/>
      <dgm:spPr/>
      <dgm:t>
        <a:bodyPr/>
        <a:lstStyle/>
        <a:p>
          <a:endParaRPr lang="zh-CN" altLang="en-US"/>
        </a:p>
      </dgm:t>
    </dgm:pt>
    <dgm:pt modelId="{05067C05-6739-4EA0-98CE-77655741BC90}" type="sibTrans" cxnId="{1B05837A-310B-41A5-8681-034C974F7E2C}">
      <dgm:prSet/>
      <dgm:spPr/>
      <dgm:t>
        <a:bodyPr/>
        <a:lstStyle/>
        <a:p>
          <a:endParaRPr lang="zh-CN" altLang="en-US"/>
        </a:p>
      </dgm:t>
    </dgm:pt>
    <dgm:pt modelId="{74220415-D98F-4EF7-A2B6-2C2F912BA886}">
      <dgm:prSet/>
      <dgm:spPr>
        <a:solidFill>
          <a:srgbClr val="89CBD3"/>
        </a:solidFill>
      </dgm:spPr>
      <dgm:t>
        <a:bodyPr/>
        <a:lstStyle/>
        <a:p>
          <a:pPr rtl="0"/>
          <a:r>
            <a:rPr lang="zh-CN" smtClean="0">
              <a:latin typeface="+mn-lt"/>
              <a:ea typeface="+mn-ea"/>
              <a:cs typeface="+mn-ea"/>
              <a:sym typeface="+mn-lt"/>
            </a:rPr>
            <a:t>客  户</a:t>
          </a:r>
          <a:endParaRPr lang="zh-CN">
            <a:latin typeface="+mn-lt"/>
            <a:ea typeface="+mn-ea"/>
            <a:cs typeface="+mn-ea"/>
            <a:sym typeface="+mn-lt"/>
          </a:endParaRPr>
        </a:p>
      </dgm:t>
    </dgm:pt>
    <dgm:pt modelId="{3D512AC0-033A-4666-A254-ADF7211C5E8D}" type="parTrans" cxnId="{42D5E579-E036-4DA4-8E34-65A2350FADA3}">
      <dgm:prSet/>
      <dgm:spPr/>
      <dgm:t>
        <a:bodyPr/>
        <a:lstStyle/>
        <a:p>
          <a:endParaRPr lang="zh-CN" altLang="en-US"/>
        </a:p>
      </dgm:t>
    </dgm:pt>
    <dgm:pt modelId="{C599B10D-59C0-4E76-8D69-5D2605E50E75}" type="sibTrans" cxnId="{42D5E579-E036-4DA4-8E34-65A2350FADA3}">
      <dgm:prSet/>
      <dgm:spPr/>
      <dgm:t>
        <a:bodyPr/>
        <a:lstStyle/>
        <a:p>
          <a:endParaRPr lang="zh-CN" altLang="en-US"/>
        </a:p>
      </dgm:t>
    </dgm:pt>
    <dgm:pt modelId="{60399350-BCAC-4782-BB53-F2DA5F5A2C57}">
      <dgm:prSet/>
      <dgm:spPr>
        <a:solidFill>
          <a:srgbClr val="89CBD3"/>
        </a:solidFill>
      </dgm:spPr>
      <dgm:t>
        <a:bodyPr/>
        <a:lstStyle/>
        <a:p>
          <a:pPr rtl="0"/>
          <a:r>
            <a:rPr lang="zh-CN" smtClean="0">
              <a:latin typeface="+mn-lt"/>
              <a:ea typeface="+mn-ea"/>
              <a:cs typeface="+mn-ea"/>
              <a:sym typeface="+mn-lt"/>
            </a:rPr>
            <a:t>供应商</a:t>
          </a:r>
          <a:endParaRPr lang="zh-CN">
            <a:latin typeface="+mn-lt"/>
            <a:ea typeface="+mn-ea"/>
            <a:cs typeface="+mn-ea"/>
            <a:sym typeface="+mn-lt"/>
          </a:endParaRPr>
        </a:p>
      </dgm:t>
    </dgm:pt>
    <dgm:pt modelId="{4DF301AD-DEA2-489E-8308-2305F1C9B74C}" type="parTrans" cxnId="{6C0C7391-5C8D-4F42-BE27-671256F6EE27}">
      <dgm:prSet/>
      <dgm:spPr/>
      <dgm:t>
        <a:bodyPr/>
        <a:lstStyle/>
        <a:p>
          <a:endParaRPr lang="zh-CN" altLang="en-US"/>
        </a:p>
      </dgm:t>
    </dgm:pt>
    <dgm:pt modelId="{73F35A7F-3D27-4E4B-A968-2E662E86B991}" type="sibTrans" cxnId="{6C0C7391-5C8D-4F42-BE27-671256F6EE27}">
      <dgm:prSet/>
      <dgm:spPr/>
      <dgm:t>
        <a:bodyPr/>
        <a:lstStyle/>
        <a:p>
          <a:endParaRPr lang="zh-CN" altLang="en-US"/>
        </a:p>
      </dgm:t>
    </dgm:pt>
    <dgm:pt modelId="{3F009668-89E4-4AA0-A991-8F5466F81B1D}">
      <dgm:prSet/>
      <dgm:spPr>
        <a:solidFill>
          <a:srgbClr val="89CBD3"/>
        </a:solidFill>
      </dgm:spPr>
      <dgm:t>
        <a:bodyPr/>
        <a:lstStyle/>
        <a:p>
          <a:pPr rtl="0"/>
          <a:r>
            <a:rPr lang="zh-CN" smtClean="0">
              <a:latin typeface="+mn-lt"/>
              <a:ea typeface="+mn-ea"/>
              <a:cs typeface="+mn-ea"/>
              <a:sym typeface="+mn-lt"/>
            </a:rPr>
            <a:t>现有竞争者</a:t>
          </a:r>
          <a:endParaRPr lang="zh-CN">
            <a:latin typeface="+mn-lt"/>
            <a:ea typeface="+mn-ea"/>
            <a:cs typeface="+mn-ea"/>
            <a:sym typeface="+mn-lt"/>
          </a:endParaRPr>
        </a:p>
      </dgm:t>
    </dgm:pt>
    <dgm:pt modelId="{054797EF-25D0-4D84-A31C-9CE3559EBB5C}" type="parTrans" cxnId="{D5FF4E4F-65A8-4E6D-B3D5-6D997DA9C2DA}">
      <dgm:prSet/>
      <dgm:spPr/>
      <dgm:t>
        <a:bodyPr/>
        <a:lstStyle/>
        <a:p>
          <a:endParaRPr lang="zh-CN" altLang="en-US"/>
        </a:p>
      </dgm:t>
    </dgm:pt>
    <dgm:pt modelId="{A45CC8CC-6F20-465B-87FB-50DFFF197D3E}" type="sibTrans" cxnId="{D5FF4E4F-65A8-4E6D-B3D5-6D997DA9C2DA}">
      <dgm:prSet/>
      <dgm:spPr/>
      <dgm:t>
        <a:bodyPr/>
        <a:lstStyle/>
        <a:p>
          <a:endParaRPr lang="zh-CN" altLang="en-US"/>
        </a:p>
      </dgm:t>
    </dgm:pt>
    <dgm:pt modelId="{04F31B0F-6B3C-416E-B003-C2ECD59765B3}">
      <dgm:prSet/>
      <dgm:spPr>
        <a:solidFill>
          <a:srgbClr val="89CBD3"/>
        </a:solidFill>
      </dgm:spPr>
      <dgm:t>
        <a:bodyPr/>
        <a:lstStyle/>
        <a:p>
          <a:pPr rtl="0"/>
          <a:r>
            <a:rPr lang="zh-CN" smtClean="0">
              <a:latin typeface="+mn-lt"/>
              <a:ea typeface="+mn-ea"/>
              <a:cs typeface="+mn-ea"/>
              <a:sym typeface="+mn-lt"/>
            </a:rPr>
            <a:t>代替品</a:t>
          </a:r>
          <a:endParaRPr lang="zh-CN">
            <a:latin typeface="+mn-lt"/>
            <a:ea typeface="+mn-ea"/>
            <a:cs typeface="+mn-ea"/>
            <a:sym typeface="+mn-lt"/>
          </a:endParaRPr>
        </a:p>
      </dgm:t>
    </dgm:pt>
    <dgm:pt modelId="{5AC42701-CE7D-4863-BDC3-2D469DE264B5}" type="parTrans" cxnId="{01C1167B-CBCB-4195-A72F-FA9A80FA41D7}">
      <dgm:prSet/>
      <dgm:spPr/>
      <dgm:t>
        <a:bodyPr/>
        <a:lstStyle/>
        <a:p>
          <a:endParaRPr lang="zh-CN" altLang="en-US"/>
        </a:p>
      </dgm:t>
    </dgm:pt>
    <dgm:pt modelId="{80495A49-3356-4617-AE00-2E7A16A5DB8F}" type="sibTrans" cxnId="{01C1167B-CBCB-4195-A72F-FA9A80FA41D7}">
      <dgm:prSet/>
      <dgm:spPr/>
      <dgm:t>
        <a:bodyPr/>
        <a:lstStyle/>
        <a:p>
          <a:endParaRPr lang="zh-CN" altLang="en-US"/>
        </a:p>
      </dgm:t>
    </dgm:pt>
    <dgm:pt modelId="{4E8F4E31-6F4A-491F-9A8B-288DA1760E35}" type="pres">
      <dgm:prSet presAssocID="{565D9CBA-79B3-46E6-A1BF-2F7FF6019D87}" presName="hierChild1" presStyleCnt="0">
        <dgm:presLayoutVars>
          <dgm:orgChart val="1"/>
          <dgm:chPref val="1"/>
          <dgm:dir/>
          <dgm:animOne val="branch"/>
          <dgm:animLvl val="lvl"/>
          <dgm:resizeHandles/>
        </dgm:presLayoutVars>
      </dgm:prSet>
      <dgm:spPr/>
      <dgm:t>
        <a:bodyPr/>
        <a:lstStyle/>
        <a:p>
          <a:endParaRPr lang="zh-CN" altLang="en-US"/>
        </a:p>
      </dgm:t>
    </dgm:pt>
    <dgm:pt modelId="{1A6DD707-15DB-4D8C-8770-346CFAF53E92}" type="pres">
      <dgm:prSet presAssocID="{20799338-1732-418C-805E-E0067ADEC796}" presName="hierRoot1" presStyleCnt="0">
        <dgm:presLayoutVars>
          <dgm:hierBranch val="init"/>
        </dgm:presLayoutVars>
      </dgm:prSet>
      <dgm:spPr/>
    </dgm:pt>
    <dgm:pt modelId="{16A74A7A-71D9-41BF-99A4-AC45FEED8426}" type="pres">
      <dgm:prSet presAssocID="{20799338-1732-418C-805E-E0067ADEC796}" presName="rootComposite1" presStyleCnt="0"/>
      <dgm:spPr/>
    </dgm:pt>
    <dgm:pt modelId="{0E9A4B53-1786-4842-B821-F26A7EC04112}" type="pres">
      <dgm:prSet presAssocID="{20799338-1732-418C-805E-E0067ADEC796}" presName="rootText1" presStyleLbl="node0" presStyleIdx="0" presStyleCnt="1">
        <dgm:presLayoutVars>
          <dgm:chPref val="3"/>
        </dgm:presLayoutVars>
      </dgm:prSet>
      <dgm:spPr/>
      <dgm:t>
        <a:bodyPr/>
        <a:lstStyle/>
        <a:p>
          <a:endParaRPr lang="zh-CN" altLang="en-US"/>
        </a:p>
      </dgm:t>
    </dgm:pt>
    <dgm:pt modelId="{001C3993-86FE-41E4-9AA5-8400472E86A9}" type="pres">
      <dgm:prSet presAssocID="{20799338-1732-418C-805E-E0067ADEC796}" presName="rootConnector1" presStyleLbl="node1" presStyleIdx="0" presStyleCnt="0"/>
      <dgm:spPr/>
      <dgm:t>
        <a:bodyPr/>
        <a:lstStyle/>
        <a:p>
          <a:endParaRPr lang="zh-CN" altLang="en-US"/>
        </a:p>
      </dgm:t>
    </dgm:pt>
    <dgm:pt modelId="{F0384303-6142-477A-945F-4036F340E56D}" type="pres">
      <dgm:prSet presAssocID="{20799338-1732-418C-805E-E0067ADEC796}" presName="hierChild2" presStyleCnt="0"/>
      <dgm:spPr/>
    </dgm:pt>
    <dgm:pt modelId="{0983DA12-EC84-442E-A2AC-A3803461589B}" type="pres">
      <dgm:prSet presAssocID="{6C6A1680-73BF-45BC-8AD0-9D5D73E2730B}" presName="Name37" presStyleLbl="parChTrans1D2" presStyleIdx="0" presStyleCnt="5"/>
      <dgm:spPr/>
      <dgm:t>
        <a:bodyPr/>
        <a:lstStyle/>
        <a:p>
          <a:endParaRPr lang="zh-CN" altLang="en-US"/>
        </a:p>
      </dgm:t>
    </dgm:pt>
    <dgm:pt modelId="{A347998C-2253-4FE5-8991-F4E17D8C4A28}" type="pres">
      <dgm:prSet presAssocID="{9DF4CFF5-5B13-4B5B-A049-4D8CAEEC41B4}" presName="hierRoot2" presStyleCnt="0">
        <dgm:presLayoutVars>
          <dgm:hierBranch val="init"/>
        </dgm:presLayoutVars>
      </dgm:prSet>
      <dgm:spPr/>
    </dgm:pt>
    <dgm:pt modelId="{ADB4CC54-2BA1-47B9-B0A6-2FD65E005EB2}" type="pres">
      <dgm:prSet presAssocID="{9DF4CFF5-5B13-4B5B-A049-4D8CAEEC41B4}" presName="rootComposite" presStyleCnt="0"/>
      <dgm:spPr/>
    </dgm:pt>
    <dgm:pt modelId="{009F7602-81F6-4AA4-AFCC-95218977171F}" type="pres">
      <dgm:prSet presAssocID="{9DF4CFF5-5B13-4B5B-A049-4D8CAEEC41B4}" presName="rootText" presStyleLbl="node2" presStyleIdx="0" presStyleCnt="5">
        <dgm:presLayoutVars>
          <dgm:chPref val="3"/>
        </dgm:presLayoutVars>
      </dgm:prSet>
      <dgm:spPr/>
      <dgm:t>
        <a:bodyPr/>
        <a:lstStyle/>
        <a:p>
          <a:endParaRPr lang="zh-CN" altLang="en-US"/>
        </a:p>
      </dgm:t>
    </dgm:pt>
    <dgm:pt modelId="{42C07274-4F5A-429D-83B4-41716D57404F}" type="pres">
      <dgm:prSet presAssocID="{9DF4CFF5-5B13-4B5B-A049-4D8CAEEC41B4}" presName="rootConnector" presStyleLbl="node2" presStyleIdx="0" presStyleCnt="5"/>
      <dgm:spPr/>
      <dgm:t>
        <a:bodyPr/>
        <a:lstStyle/>
        <a:p>
          <a:endParaRPr lang="zh-CN" altLang="en-US"/>
        </a:p>
      </dgm:t>
    </dgm:pt>
    <dgm:pt modelId="{D561D5CE-1AA2-4F33-B207-FEE0D50A798F}" type="pres">
      <dgm:prSet presAssocID="{9DF4CFF5-5B13-4B5B-A049-4D8CAEEC41B4}" presName="hierChild4" presStyleCnt="0"/>
      <dgm:spPr/>
    </dgm:pt>
    <dgm:pt modelId="{0803C39C-B1D9-49E9-A125-83CA0227B07F}" type="pres">
      <dgm:prSet presAssocID="{9DF4CFF5-5B13-4B5B-A049-4D8CAEEC41B4}" presName="hierChild5" presStyleCnt="0"/>
      <dgm:spPr/>
    </dgm:pt>
    <dgm:pt modelId="{C6EC7CE2-6916-4C75-B2C5-F533DCE9BFC2}" type="pres">
      <dgm:prSet presAssocID="{3D512AC0-033A-4666-A254-ADF7211C5E8D}" presName="Name37" presStyleLbl="parChTrans1D2" presStyleIdx="1" presStyleCnt="5"/>
      <dgm:spPr/>
      <dgm:t>
        <a:bodyPr/>
        <a:lstStyle/>
        <a:p>
          <a:endParaRPr lang="zh-CN" altLang="en-US"/>
        </a:p>
      </dgm:t>
    </dgm:pt>
    <dgm:pt modelId="{ABC869D8-9550-43A2-BF44-220B333214EC}" type="pres">
      <dgm:prSet presAssocID="{74220415-D98F-4EF7-A2B6-2C2F912BA886}" presName="hierRoot2" presStyleCnt="0">
        <dgm:presLayoutVars>
          <dgm:hierBranch val="init"/>
        </dgm:presLayoutVars>
      </dgm:prSet>
      <dgm:spPr/>
    </dgm:pt>
    <dgm:pt modelId="{77FC2581-640E-4457-8ED6-C0EC500B5AB1}" type="pres">
      <dgm:prSet presAssocID="{74220415-D98F-4EF7-A2B6-2C2F912BA886}" presName="rootComposite" presStyleCnt="0"/>
      <dgm:spPr/>
    </dgm:pt>
    <dgm:pt modelId="{B6F7E0D5-F274-4B6E-99EB-1942EBE35DE4}" type="pres">
      <dgm:prSet presAssocID="{74220415-D98F-4EF7-A2B6-2C2F912BA886}" presName="rootText" presStyleLbl="node2" presStyleIdx="1" presStyleCnt="5">
        <dgm:presLayoutVars>
          <dgm:chPref val="3"/>
        </dgm:presLayoutVars>
      </dgm:prSet>
      <dgm:spPr/>
      <dgm:t>
        <a:bodyPr/>
        <a:lstStyle/>
        <a:p>
          <a:endParaRPr lang="zh-CN" altLang="en-US"/>
        </a:p>
      </dgm:t>
    </dgm:pt>
    <dgm:pt modelId="{5B2A0667-78F8-4CBF-A5CB-102D0499B6B6}" type="pres">
      <dgm:prSet presAssocID="{74220415-D98F-4EF7-A2B6-2C2F912BA886}" presName="rootConnector" presStyleLbl="node2" presStyleIdx="1" presStyleCnt="5"/>
      <dgm:spPr/>
      <dgm:t>
        <a:bodyPr/>
        <a:lstStyle/>
        <a:p>
          <a:endParaRPr lang="zh-CN" altLang="en-US"/>
        </a:p>
      </dgm:t>
    </dgm:pt>
    <dgm:pt modelId="{B902D399-BF61-4C81-9814-96202DB45396}" type="pres">
      <dgm:prSet presAssocID="{74220415-D98F-4EF7-A2B6-2C2F912BA886}" presName="hierChild4" presStyleCnt="0"/>
      <dgm:spPr/>
    </dgm:pt>
    <dgm:pt modelId="{8F97D17B-D036-4DFF-AA28-1DAD098543FD}" type="pres">
      <dgm:prSet presAssocID="{74220415-D98F-4EF7-A2B6-2C2F912BA886}" presName="hierChild5" presStyleCnt="0"/>
      <dgm:spPr/>
    </dgm:pt>
    <dgm:pt modelId="{E4B38CFF-82AB-499A-9F4F-0543AD70DA3D}" type="pres">
      <dgm:prSet presAssocID="{4DF301AD-DEA2-489E-8308-2305F1C9B74C}" presName="Name37" presStyleLbl="parChTrans1D2" presStyleIdx="2" presStyleCnt="5"/>
      <dgm:spPr/>
      <dgm:t>
        <a:bodyPr/>
        <a:lstStyle/>
        <a:p>
          <a:endParaRPr lang="zh-CN" altLang="en-US"/>
        </a:p>
      </dgm:t>
    </dgm:pt>
    <dgm:pt modelId="{AF412C5B-1774-440C-96B9-B99F4CD443F3}" type="pres">
      <dgm:prSet presAssocID="{60399350-BCAC-4782-BB53-F2DA5F5A2C57}" presName="hierRoot2" presStyleCnt="0">
        <dgm:presLayoutVars>
          <dgm:hierBranch val="init"/>
        </dgm:presLayoutVars>
      </dgm:prSet>
      <dgm:spPr/>
    </dgm:pt>
    <dgm:pt modelId="{F72FF184-5CDE-4142-B251-A3871AB3D776}" type="pres">
      <dgm:prSet presAssocID="{60399350-BCAC-4782-BB53-F2DA5F5A2C57}" presName="rootComposite" presStyleCnt="0"/>
      <dgm:spPr/>
    </dgm:pt>
    <dgm:pt modelId="{2A8751D6-AEF5-4804-A674-2B7C5E0D7522}" type="pres">
      <dgm:prSet presAssocID="{60399350-BCAC-4782-BB53-F2DA5F5A2C57}" presName="rootText" presStyleLbl="node2" presStyleIdx="2" presStyleCnt="5">
        <dgm:presLayoutVars>
          <dgm:chPref val="3"/>
        </dgm:presLayoutVars>
      </dgm:prSet>
      <dgm:spPr/>
      <dgm:t>
        <a:bodyPr/>
        <a:lstStyle/>
        <a:p>
          <a:endParaRPr lang="zh-CN" altLang="en-US"/>
        </a:p>
      </dgm:t>
    </dgm:pt>
    <dgm:pt modelId="{FE8EE6D9-B323-4C9D-BEC6-357303C6C2DA}" type="pres">
      <dgm:prSet presAssocID="{60399350-BCAC-4782-BB53-F2DA5F5A2C57}" presName="rootConnector" presStyleLbl="node2" presStyleIdx="2" presStyleCnt="5"/>
      <dgm:spPr/>
      <dgm:t>
        <a:bodyPr/>
        <a:lstStyle/>
        <a:p>
          <a:endParaRPr lang="zh-CN" altLang="en-US"/>
        </a:p>
      </dgm:t>
    </dgm:pt>
    <dgm:pt modelId="{21FB5030-F604-4D5C-9155-4DD72DBDF62A}" type="pres">
      <dgm:prSet presAssocID="{60399350-BCAC-4782-BB53-F2DA5F5A2C57}" presName="hierChild4" presStyleCnt="0"/>
      <dgm:spPr/>
    </dgm:pt>
    <dgm:pt modelId="{1B1DEAAC-E9A4-473F-9AE8-8C909AEA04C6}" type="pres">
      <dgm:prSet presAssocID="{60399350-BCAC-4782-BB53-F2DA5F5A2C57}" presName="hierChild5" presStyleCnt="0"/>
      <dgm:spPr/>
    </dgm:pt>
    <dgm:pt modelId="{725551DF-D209-4409-BA13-9C1127ECA5F6}" type="pres">
      <dgm:prSet presAssocID="{054797EF-25D0-4D84-A31C-9CE3559EBB5C}" presName="Name37" presStyleLbl="parChTrans1D2" presStyleIdx="3" presStyleCnt="5"/>
      <dgm:spPr/>
      <dgm:t>
        <a:bodyPr/>
        <a:lstStyle/>
        <a:p>
          <a:endParaRPr lang="zh-CN" altLang="en-US"/>
        </a:p>
      </dgm:t>
    </dgm:pt>
    <dgm:pt modelId="{0A6AF6B2-23BF-4B31-9782-D9AC499E5485}" type="pres">
      <dgm:prSet presAssocID="{3F009668-89E4-4AA0-A991-8F5466F81B1D}" presName="hierRoot2" presStyleCnt="0">
        <dgm:presLayoutVars>
          <dgm:hierBranch val="init"/>
        </dgm:presLayoutVars>
      </dgm:prSet>
      <dgm:spPr/>
    </dgm:pt>
    <dgm:pt modelId="{7EEF8D48-0CF0-4293-9C9B-2FD097F88D25}" type="pres">
      <dgm:prSet presAssocID="{3F009668-89E4-4AA0-A991-8F5466F81B1D}" presName="rootComposite" presStyleCnt="0"/>
      <dgm:spPr/>
    </dgm:pt>
    <dgm:pt modelId="{3B88031D-344F-450D-B188-4736D7DE952D}" type="pres">
      <dgm:prSet presAssocID="{3F009668-89E4-4AA0-A991-8F5466F81B1D}" presName="rootText" presStyleLbl="node2" presStyleIdx="3" presStyleCnt="5">
        <dgm:presLayoutVars>
          <dgm:chPref val="3"/>
        </dgm:presLayoutVars>
      </dgm:prSet>
      <dgm:spPr/>
      <dgm:t>
        <a:bodyPr/>
        <a:lstStyle/>
        <a:p>
          <a:endParaRPr lang="zh-CN" altLang="en-US"/>
        </a:p>
      </dgm:t>
    </dgm:pt>
    <dgm:pt modelId="{6CBD0278-8DA4-4D34-B000-3805B1B82B51}" type="pres">
      <dgm:prSet presAssocID="{3F009668-89E4-4AA0-A991-8F5466F81B1D}" presName="rootConnector" presStyleLbl="node2" presStyleIdx="3" presStyleCnt="5"/>
      <dgm:spPr/>
      <dgm:t>
        <a:bodyPr/>
        <a:lstStyle/>
        <a:p>
          <a:endParaRPr lang="zh-CN" altLang="en-US"/>
        </a:p>
      </dgm:t>
    </dgm:pt>
    <dgm:pt modelId="{8CDF5412-4546-437A-8C69-323537888C5A}" type="pres">
      <dgm:prSet presAssocID="{3F009668-89E4-4AA0-A991-8F5466F81B1D}" presName="hierChild4" presStyleCnt="0"/>
      <dgm:spPr/>
    </dgm:pt>
    <dgm:pt modelId="{6CDF9B7A-51A8-4B89-9D94-FBF37ED88FEA}" type="pres">
      <dgm:prSet presAssocID="{3F009668-89E4-4AA0-A991-8F5466F81B1D}" presName="hierChild5" presStyleCnt="0"/>
      <dgm:spPr/>
    </dgm:pt>
    <dgm:pt modelId="{127E0ADF-BB98-4568-8F17-4D37FF1348B5}" type="pres">
      <dgm:prSet presAssocID="{5AC42701-CE7D-4863-BDC3-2D469DE264B5}" presName="Name37" presStyleLbl="parChTrans1D2" presStyleIdx="4" presStyleCnt="5"/>
      <dgm:spPr/>
      <dgm:t>
        <a:bodyPr/>
        <a:lstStyle/>
        <a:p>
          <a:endParaRPr lang="zh-CN" altLang="en-US"/>
        </a:p>
      </dgm:t>
    </dgm:pt>
    <dgm:pt modelId="{99CBDB02-1A87-4C84-9A84-5A42283D22EE}" type="pres">
      <dgm:prSet presAssocID="{04F31B0F-6B3C-416E-B003-C2ECD59765B3}" presName="hierRoot2" presStyleCnt="0">
        <dgm:presLayoutVars>
          <dgm:hierBranch val="init"/>
        </dgm:presLayoutVars>
      </dgm:prSet>
      <dgm:spPr/>
    </dgm:pt>
    <dgm:pt modelId="{60CC07A3-9BE7-4D26-A2C2-F1E433C1F3F7}" type="pres">
      <dgm:prSet presAssocID="{04F31B0F-6B3C-416E-B003-C2ECD59765B3}" presName="rootComposite" presStyleCnt="0"/>
      <dgm:spPr/>
    </dgm:pt>
    <dgm:pt modelId="{177BF199-152F-4239-AEC8-F8B5F8132134}" type="pres">
      <dgm:prSet presAssocID="{04F31B0F-6B3C-416E-B003-C2ECD59765B3}" presName="rootText" presStyleLbl="node2" presStyleIdx="4" presStyleCnt="5">
        <dgm:presLayoutVars>
          <dgm:chPref val="3"/>
        </dgm:presLayoutVars>
      </dgm:prSet>
      <dgm:spPr/>
      <dgm:t>
        <a:bodyPr/>
        <a:lstStyle/>
        <a:p>
          <a:endParaRPr lang="zh-CN" altLang="en-US"/>
        </a:p>
      </dgm:t>
    </dgm:pt>
    <dgm:pt modelId="{F87404B7-F30D-438F-B968-9E08F54D0114}" type="pres">
      <dgm:prSet presAssocID="{04F31B0F-6B3C-416E-B003-C2ECD59765B3}" presName="rootConnector" presStyleLbl="node2" presStyleIdx="4" presStyleCnt="5"/>
      <dgm:spPr/>
      <dgm:t>
        <a:bodyPr/>
        <a:lstStyle/>
        <a:p>
          <a:endParaRPr lang="zh-CN" altLang="en-US"/>
        </a:p>
      </dgm:t>
    </dgm:pt>
    <dgm:pt modelId="{84DEAC37-DACF-4A7F-8457-E78344B2FC13}" type="pres">
      <dgm:prSet presAssocID="{04F31B0F-6B3C-416E-B003-C2ECD59765B3}" presName="hierChild4" presStyleCnt="0"/>
      <dgm:spPr/>
    </dgm:pt>
    <dgm:pt modelId="{CB52C139-BDA2-451D-98D0-12248CD42EC7}" type="pres">
      <dgm:prSet presAssocID="{04F31B0F-6B3C-416E-B003-C2ECD59765B3}" presName="hierChild5" presStyleCnt="0"/>
      <dgm:spPr/>
    </dgm:pt>
    <dgm:pt modelId="{7944EE12-9C11-4D06-9024-EFB6C03E496A}" type="pres">
      <dgm:prSet presAssocID="{20799338-1732-418C-805E-E0067ADEC796}" presName="hierChild3" presStyleCnt="0"/>
      <dgm:spPr/>
    </dgm:pt>
  </dgm:ptLst>
  <dgm:cxnLst>
    <dgm:cxn modelId="{1B05837A-310B-41A5-8681-034C974F7E2C}" srcId="{20799338-1732-418C-805E-E0067ADEC796}" destId="{9DF4CFF5-5B13-4B5B-A049-4D8CAEEC41B4}" srcOrd="0" destOrd="0" parTransId="{6C6A1680-73BF-45BC-8AD0-9D5D73E2730B}" sibTransId="{05067C05-6739-4EA0-98CE-77655741BC90}"/>
    <dgm:cxn modelId="{83EBDFA5-22F0-4F27-984E-D052D56B75BD}" type="presOf" srcId="{565D9CBA-79B3-46E6-A1BF-2F7FF6019D87}" destId="{4E8F4E31-6F4A-491F-9A8B-288DA1760E35}" srcOrd="0" destOrd="0" presId="urn:microsoft.com/office/officeart/2005/8/layout/orgChart1"/>
    <dgm:cxn modelId="{4F40A055-CEAA-4EA0-8AA0-70AA84C5AD10}" type="presOf" srcId="{3D512AC0-033A-4666-A254-ADF7211C5E8D}" destId="{C6EC7CE2-6916-4C75-B2C5-F533DCE9BFC2}" srcOrd="0" destOrd="0" presId="urn:microsoft.com/office/officeart/2005/8/layout/orgChart1"/>
    <dgm:cxn modelId="{8D38C8A5-ECE8-4AB8-914E-9FDCF836E70B}" type="presOf" srcId="{60399350-BCAC-4782-BB53-F2DA5F5A2C57}" destId="{FE8EE6D9-B323-4C9D-BEC6-357303C6C2DA}" srcOrd="1" destOrd="0" presId="urn:microsoft.com/office/officeart/2005/8/layout/orgChart1"/>
    <dgm:cxn modelId="{D51019E0-1F4B-4BAB-B36F-E422C6D65452}" type="presOf" srcId="{5AC42701-CE7D-4863-BDC3-2D469DE264B5}" destId="{127E0ADF-BB98-4568-8F17-4D37FF1348B5}" srcOrd="0" destOrd="0" presId="urn:microsoft.com/office/officeart/2005/8/layout/orgChart1"/>
    <dgm:cxn modelId="{AE62FD59-6E1B-48FF-A508-B2CC885AD8E8}" type="presOf" srcId="{6C6A1680-73BF-45BC-8AD0-9D5D73E2730B}" destId="{0983DA12-EC84-442E-A2AC-A3803461589B}" srcOrd="0" destOrd="0" presId="urn:microsoft.com/office/officeart/2005/8/layout/orgChart1"/>
    <dgm:cxn modelId="{B7894D8B-C179-4274-A4F5-F1EA1AE70DA8}" type="presOf" srcId="{74220415-D98F-4EF7-A2B6-2C2F912BA886}" destId="{5B2A0667-78F8-4CBF-A5CB-102D0499B6B6}" srcOrd="1" destOrd="0" presId="urn:microsoft.com/office/officeart/2005/8/layout/orgChart1"/>
    <dgm:cxn modelId="{E58BC4BA-4AE1-4150-84F5-AA94DA92AFE0}" type="presOf" srcId="{60399350-BCAC-4782-BB53-F2DA5F5A2C57}" destId="{2A8751D6-AEF5-4804-A674-2B7C5E0D7522}" srcOrd="0" destOrd="0" presId="urn:microsoft.com/office/officeart/2005/8/layout/orgChart1"/>
    <dgm:cxn modelId="{F490A30E-80C2-481E-BB27-8EAEE8FCEF7A}" type="presOf" srcId="{9DF4CFF5-5B13-4B5B-A049-4D8CAEEC41B4}" destId="{009F7602-81F6-4AA4-AFCC-95218977171F}" srcOrd="0" destOrd="0" presId="urn:microsoft.com/office/officeart/2005/8/layout/orgChart1"/>
    <dgm:cxn modelId="{A4C920C6-5DDA-4475-89C7-E77744CE6B76}" type="presOf" srcId="{20799338-1732-418C-805E-E0067ADEC796}" destId="{0E9A4B53-1786-4842-B821-F26A7EC04112}" srcOrd="0" destOrd="0" presId="urn:microsoft.com/office/officeart/2005/8/layout/orgChart1"/>
    <dgm:cxn modelId="{5F634D82-8AEE-41AB-8825-AE4EB4DB8FF3}" type="presOf" srcId="{3F009668-89E4-4AA0-A991-8F5466F81B1D}" destId="{3B88031D-344F-450D-B188-4736D7DE952D}" srcOrd="0" destOrd="0" presId="urn:microsoft.com/office/officeart/2005/8/layout/orgChart1"/>
    <dgm:cxn modelId="{E451EAB0-FC1C-49A6-82A6-7305B0F7D275}" type="presOf" srcId="{74220415-D98F-4EF7-A2B6-2C2F912BA886}" destId="{B6F7E0D5-F274-4B6E-99EB-1942EBE35DE4}" srcOrd="0" destOrd="0" presId="urn:microsoft.com/office/officeart/2005/8/layout/orgChart1"/>
    <dgm:cxn modelId="{42D5E579-E036-4DA4-8E34-65A2350FADA3}" srcId="{20799338-1732-418C-805E-E0067ADEC796}" destId="{74220415-D98F-4EF7-A2B6-2C2F912BA886}" srcOrd="1" destOrd="0" parTransId="{3D512AC0-033A-4666-A254-ADF7211C5E8D}" sibTransId="{C599B10D-59C0-4E76-8D69-5D2605E50E75}"/>
    <dgm:cxn modelId="{A6C35736-0DFA-4038-858C-AD3CCDDB74B6}" type="presOf" srcId="{9DF4CFF5-5B13-4B5B-A049-4D8CAEEC41B4}" destId="{42C07274-4F5A-429D-83B4-41716D57404F}" srcOrd="1" destOrd="0" presId="urn:microsoft.com/office/officeart/2005/8/layout/orgChart1"/>
    <dgm:cxn modelId="{6C0C7391-5C8D-4F42-BE27-671256F6EE27}" srcId="{20799338-1732-418C-805E-E0067ADEC796}" destId="{60399350-BCAC-4782-BB53-F2DA5F5A2C57}" srcOrd="2" destOrd="0" parTransId="{4DF301AD-DEA2-489E-8308-2305F1C9B74C}" sibTransId="{73F35A7F-3D27-4E4B-A968-2E662E86B991}"/>
    <dgm:cxn modelId="{47B7FED8-0643-47E5-B388-F38A86094CB1}" type="presOf" srcId="{3F009668-89E4-4AA0-A991-8F5466F81B1D}" destId="{6CBD0278-8DA4-4D34-B000-3805B1B82B51}" srcOrd="1" destOrd="0" presId="urn:microsoft.com/office/officeart/2005/8/layout/orgChart1"/>
    <dgm:cxn modelId="{D5FF4E4F-65A8-4E6D-B3D5-6D997DA9C2DA}" srcId="{20799338-1732-418C-805E-E0067ADEC796}" destId="{3F009668-89E4-4AA0-A991-8F5466F81B1D}" srcOrd="3" destOrd="0" parTransId="{054797EF-25D0-4D84-A31C-9CE3559EBB5C}" sibTransId="{A45CC8CC-6F20-465B-87FB-50DFFF197D3E}"/>
    <dgm:cxn modelId="{5BAAD22B-F90A-4581-8487-45FE0A843190}" type="presOf" srcId="{04F31B0F-6B3C-416E-B003-C2ECD59765B3}" destId="{177BF199-152F-4239-AEC8-F8B5F8132134}" srcOrd="0" destOrd="0" presId="urn:microsoft.com/office/officeart/2005/8/layout/orgChart1"/>
    <dgm:cxn modelId="{3DED2C91-4FF4-4B4C-B543-85A8071C9AAB}" type="presOf" srcId="{04F31B0F-6B3C-416E-B003-C2ECD59765B3}" destId="{F87404B7-F30D-438F-B968-9E08F54D0114}" srcOrd="1" destOrd="0" presId="urn:microsoft.com/office/officeart/2005/8/layout/orgChart1"/>
    <dgm:cxn modelId="{BC645FB7-5725-4D5C-80DC-5101A88D8CA7}" type="presOf" srcId="{054797EF-25D0-4D84-A31C-9CE3559EBB5C}" destId="{725551DF-D209-4409-BA13-9C1127ECA5F6}" srcOrd="0" destOrd="0" presId="urn:microsoft.com/office/officeart/2005/8/layout/orgChart1"/>
    <dgm:cxn modelId="{586356C6-D460-4123-87D4-861F5C365A22}" type="presOf" srcId="{4DF301AD-DEA2-489E-8308-2305F1C9B74C}" destId="{E4B38CFF-82AB-499A-9F4F-0543AD70DA3D}" srcOrd="0" destOrd="0" presId="urn:microsoft.com/office/officeart/2005/8/layout/orgChart1"/>
    <dgm:cxn modelId="{92DE3369-15A6-47C1-9B33-50838DBE0B16}" type="presOf" srcId="{20799338-1732-418C-805E-E0067ADEC796}" destId="{001C3993-86FE-41E4-9AA5-8400472E86A9}" srcOrd="1" destOrd="0" presId="urn:microsoft.com/office/officeart/2005/8/layout/orgChart1"/>
    <dgm:cxn modelId="{1920863B-5976-4A2B-A80D-C6A97A6490AB}" srcId="{565D9CBA-79B3-46E6-A1BF-2F7FF6019D87}" destId="{20799338-1732-418C-805E-E0067ADEC796}" srcOrd="0" destOrd="0" parTransId="{AC7E79B5-4077-4087-AD44-6CEE9B4D1A05}" sibTransId="{714468E1-FAF5-4AEB-A0E4-DB1195944ED8}"/>
    <dgm:cxn modelId="{01C1167B-CBCB-4195-A72F-FA9A80FA41D7}" srcId="{20799338-1732-418C-805E-E0067ADEC796}" destId="{04F31B0F-6B3C-416E-B003-C2ECD59765B3}" srcOrd="4" destOrd="0" parTransId="{5AC42701-CE7D-4863-BDC3-2D469DE264B5}" sibTransId="{80495A49-3356-4617-AE00-2E7A16A5DB8F}"/>
    <dgm:cxn modelId="{91571F4D-F017-4718-BA34-9FF55ACDBA69}" type="presParOf" srcId="{4E8F4E31-6F4A-491F-9A8B-288DA1760E35}" destId="{1A6DD707-15DB-4D8C-8770-346CFAF53E92}" srcOrd="0" destOrd="0" presId="urn:microsoft.com/office/officeart/2005/8/layout/orgChart1"/>
    <dgm:cxn modelId="{9077674B-A0EA-4AEF-85B7-C62BDD35F286}" type="presParOf" srcId="{1A6DD707-15DB-4D8C-8770-346CFAF53E92}" destId="{16A74A7A-71D9-41BF-99A4-AC45FEED8426}" srcOrd="0" destOrd="0" presId="urn:microsoft.com/office/officeart/2005/8/layout/orgChart1"/>
    <dgm:cxn modelId="{F1CA9A13-3509-4C98-8710-90B6C4FAC5A2}" type="presParOf" srcId="{16A74A7A-71D9-41BF-99A4-AC45FEED8426}" destId="{0E9A4B53-1786-4842-B821-F26A7EC04112}" srcOrd="0" destOrd="0" presId="urn:microsoft.com/office/officeart/2005/8/layout/orgChart1"/>
    <dgm:cxn modelId="{0D54C163-7AFB-434F-9B21-36F71A817096}" type="presParOf" srcId="{16A74A7A-71D9-41BF-99A4-AC45FEED8426}" destId="{001C3993-86FE-41E4-9AA5-8400472E86A9}" srcOrd="1" destOrd="0" presId="urn:microsoft.com/office/officeart/2005/8/layout/orgChart1"/>
    <dgm:cxn modelId="{7311142A-834F-4052-93F9-7C3EB5FCD850}" type="presParOf" srcId="{1A6DD707-15DB-4D8C-8770-346CFAF53E92}" destId="{F0384303-6142-477A-945F-4036F340E56D}" srcOrd="1" destOrd="0" presId="urn:microsoft.com/office/officeart/2005/8/layout/orgChart1"/>
    <dgm:cxn modelId="{6FDE9BEB-1EC4-4F27-84A8-FBCEC555B025}" type="presParOf" srcId="{F0384303-6142-477A-945F-4036F340E56D}" destId="{0983DA12-EC84-442E-A2AC-A3803461589B}" srcOrd="0" destOrd="0" presId="urn:microsoft.com/office/officeart/2005/8/layout/orgChart1"/>
    <dgm:cxn modelId="{63562C72-2DE6-49C7-BE76-664F2D48FC23}" type="presParOf" srcId="{F0384303-6142-477A-945F-4036F340E56D}" destId="{A347998C-2253-4FE5-8991-F4E17D8C4A28}" srcOrd="1" destOrd="0" presId="urn:microsoft.com/office/officeart/2005/8/layout/orgChart1"/>
    <dgm:cxn modelId="{BA5A35E2-84CC-4D1E-A87B-2D9C68C70F82}" type="presParOf" srcId="{A347998C-2253-4FE5-8991-F4E17D8C4A28}" destId="{ADB4CC54-2BA1-47B9-B0A6-2FD65E005EB2}" srcOrd="0" destOrd="0" presId="urn:microsoft.com/office/officeart/2005/8/layout/orgChart1"/>
    <dgm:cxn modelId="{1DDBD0E3-EF2C-4337-8163-4476241BBCC3}" type="presParOf" srcId="{ADB4CC54-2BA1-47B9-B0A6-2FD65E005EB2}" destId="{009F7602-81F6-4AA4-AFCC-95218977171F}" srcOrd="0" destOrd="0" presId="urn:microsoft.com/office/officeart/2005/8/layout/orgChart1"/>
    <dgm:cxn modelId="{35300CD2-5BD9-4914-823E-CCF41C5551D9}" type="presParOf" srcId="{ADB4CC54-2BA1-47B9-B0A6-2FD65E005EB2}" destId="{42C07274-4F5A-429D-83B4-41716D57404F}" srcOrd="1" destOrd="0" presId="urn:microsoft.com/office/officeart/2005/8/layout/orgChart1"/>
    <dgm:cxn modelId="{1DF586F0-8E2A-4295-9DC7-53C7AB692032}" type="presParOf" srcId="{A347998C-2253-4FE5-8991-F4E17D8C4A28}" destId="{D561D5CE-1AA2-4F33-B207-FEE0D50A798F}" srcOrd="1" destOrd="0" presId="urn:microsoft.com/office/officeart/2005/8/layout/orgChart1"/>
    <dgm:cxn modelId="{6DF2A165-0C12-41F9-8F12-E19A27864DB0}" type="presParOf" srcId="{A347998C-2253-4FE5-8991-F4E17D8C4A28}" destId="{0803C39C-B1D9-49E9-A125-83CA0227B07F}" srcOrd="2" destOrd="0" presId="urn:microsoft.com/office/officeart/2005/8/layout/orgChart1"/>
    <dgm:cxn modelId="{6CFB35CD-82AC-4491-999F-01DA01FB11EE}" type="presParOf" srcId="{F0384303-6142-477A-945F-4036F340E56D}" destId="{C6EC7CE2-6916-4C75-B2C5-F533DCE9BFC2}" srcOrd="2" destOrd="0" presId="urn:microsoft.com/office/officeart/2005/8/layout/orgChart1"/>
    <dgm:cxn modelId="{38F30A3F-72F2-40D2-A4C5-ED8DED34E1AD}" type="presParOf" srcId="{F0384303-6142-477A-945F-4036F340E56D}" destId="{ABC869D8-9550-43A2-BF44-220B333214EC}" srcOrd="3" destOrd="0" presId="urn:microsoft.com/office/officeart/2005/8/layout/orgChart1"/>
    <dgm:cxn modelId="{104626C7-16CD-4D34-AC92-F7EBE488F5E5}" type="presParOf" srcId="{ABC869D8-9550-43A2-BF44-220B333214EC}" destId="{77FC2581-640E-4457-8ED6-C0EC500B5AB1}" srcOrd="0" destOrd="0" presId="urn:microsoft.com/office/officeart/2005/8/layout/orgChart1"/>
    <dgm:cxn modelId="{AE24DF4D-65DB-476A-B74B-D0963375D295}" type="presParOf" srcId="{77FC2581-640E-4457-8ED6-C0EC500B5AB1}" destId="{B6F7E0D5-F274-4B6E-99EB-1942EBE35DE4}" srcOrd="0" destOrd="0" presId="urn:microsoft.com/office/officeart/2005/8/layout/orgChart1"/>
    <dgm:cxn modelId="{B5F9C1C9-A7F0-4311-B78D-508F7D781A25}" type="presParOf" srcId="{77FC2581-640E-4457-8ED6-C0EC500B5AB1}" destId="{5B2A0667-78F8-4CBF-A5CB-102D0499B6B6}" srcOrd="1" destOrd="0" presId="urn:microsoft.com/office/officeart/2005/8/layout/orgChart1"/>
    <dgm:cxn modelId="{ED6B9042-4558-4551-9046-E0A637CA3B43}" type="presParOf" srcId="{ABC869D8-9550-43A2-BF44-220B333214EC}" destId="{B902D399-BF61-4C81-9814-96202DB45396}" srcOrd="1" destOrd="0" presId="urn:microsoft.com/office/officeart/2005/8/layout/orgChart1"/>
    <dgm:cxn modelId="{17A8F59A-5EC3-41A0-BF94-61448CB4A6C7}" type="presParOf" srcId="{ABC869D8-9550-43A2-BF44-220B333214EC}" destId="{8F97D17B-D036-4DFF-AA28-1DAD098543FD}" srcOrd="2" destOrd="0" presId="urn:microsoft.com/office/officeart/2005/8/layout/orgChart1"/>
    <dgm:cxn modelId="{E1C65324-162F-4BE7-96B0-3656AD65CDE0}" type="presParOf" srcId="{F0384303-6142-477A-945F-4036F340E56D}" destId="{E4B38CFF-82AB-499A-9F4F-0543AD70DA3D}" srcOrd="4" destOrd="0" presId="urn:microsoft.com/office/officeart/2005/8/layout/orgChart1"/>
    <dgm:cxn modelId="{F0EECE3C-FFBB-4E22-A7DA-152E1126A65A}" type="presParOf" srcId="{F0384303-6142-477A-945F-4036F340E56D}" destId="{AF412C5B-1774-440C-96B9-B99F4CD443F3}" srcOrd="5" destOrd="0" presId="urn:microsoft.com/office/officeart/2005/8/layout/orgChart1"/>
    <dgm:cxn modelId="{94A03D0F-6A33-4F37-91D0-38D95B99FA2D}" type="presParOf" srcId="{AF412C5B-1774-440C-96B9-B99F4CD443F3}" destId="{F72FF184-5CDE-4142-B251-A3871AB3D776}" srcOrd="0" destOrd="0" presId="urn:microsoft.com/office/officeart/2005/8/layout/orgChart1"/>
    <dgm:cxn modelId="{AA16BE62-C26E-47F7-A487-43E6841F74A8}" type="presParOf" srcId="{F72FF184-5CDE-4142-B251-A3871AB3D776}" destId="{2A8751D6-AEF5-4804-A674-2B7C5E0D7522}" srcOrd="0" destOrd="0" presId="urn:microsoft.com/office/officeart/2005/8/layout/orgChart1"/>
    <dgm:cxn modelId="{4E0F6580-015F-4022-82A5-93B962669D9C}" type="presParOf" srcId="{F72FF184-5CDE-4142-B251-A3871AB3D776}" destId="{FE8EE6D9-B323-4C9D-BEC6-357303C6C2DA}" srcOrd="1" destOrd="0" presId="urn:microsoft.com/office/officeart/2005/8/layout/orgChart1"/>
    <dgm:cxn modelId="{D8590A06-9774-4A8B-9B97-E63CF268F3F0}" type="presParOf" srcId="{AF412C5B-1774-440C-96B9-B99F4CD443F3}" destId="{21FB5030-F604-4D5C-9155-4DD72DBDF62A}" srcOrd="1" destOrd="0" presId="urn:microsoft.com/office/officeart/2005/8/layout/orgChart1"/>
    <dgm:cxn modelId="{F5EF4AA4-FCAE-46AF-9A77-8945F0054BB7}" type="presParOf" srcId="{AF412C5B-1774-440C-96B9-B99F4CD443F3}" destId="{1B1DEAAC-E9A4-473F-9AE8-8C909AEA04C6}" srcOrd="2" destOrd="0" presId="urn:microsoft.com/office/officeart/2005/8/layout/orgChart1"/>
    <dgm:cxn modelId="{0D1B2280-96FE-4AA8-B6E5-78F3679BEC76}" type="presParOf" srcId="{F0384303-6142-477A-945F-4036F340E56D}" destId="{725551DF-D209-4409-BA13-9C1127ECA5F6}" srcOrd="6" destOrd="0" presId="urn:microsoft.com/office/officeart/2005/8/layout/orgChart1"/>
    <dgm:cxn modelId="{E2CEA860-119B-41B7-B536-DA446548ADD1}" type="presParOf" srcId="{F0384303-6142-477A-945F-4036F340E56D}" destId="{0A6AF6B2-23BF-4B31-9782-D9AC499E5485}" srcOrd="7" destOrd="0" presId="urn:microsoft.com/office/officeart/2005/8/layout/orgChart1"/>
    <dgm:cxn modelId="{302B4887-2D62-47F9-BEE1-5D08CE57A881}" type="presParOf" srcId="{0A6AF6B2-23BF-4B31-9782-D9AC499E5485}" destId="{7EEF8D48-0CF0-4293-9C9B-2FD097F88D25}" srcOrd="0" destOrd="0" presId="urn:microsoft.com/office/officeart/2005/8/layout/orgChart1"/>
    <dgm:cxn modelId="{106935AF-FCC2-4C80-B1FC-167B116E6095}" type="presParOf" srcId="{7EEF8D48-0CF0-4293-9C9B-2FD097F88D25}" destId="{3B88031D-344F-450D-B188-4736D7DE952D}" srcOrd="0" destOrd="0" presId="urn:microsoft.com/office/officeart/2005/8/layout/orgChart1"/>
    <dgm:cxn modelId="{F3EE9D34-E2F2-4C0A-9BE0-B996D875E992}" type="presParOf" srcId="{7EEF8D48-0CF0-4293-9C9B-2FD097F88D25}" destId="{6CBD0278-8DA4-4D34-B000-3805B1B82B51}" srcOrd="1" destOrd="0" presId="urn:microsoft.com/office/officeart/2005/8/layout/orgChart1"/>
    <dgm:cxn modelId="{03CB21B7-4DD6-44F7-BC1B-EBDE306EEAE3}" type="presParOf" srcId="{0A6AF6B2-23BF-4B31-9782-D9AC499E5485}" destId="{8CDF5412-4546-437A-8C69-323537888C5A}" srcOrd="1" destOrd="0" presId="urn:microsoft.com/office/officeart/2005/8/layout/orgChart1"/>
    <dgm:cxn modelId="{7DE30DF0-2D71-4D45-814C-647DDE72E6A6}" type="presParOf" srcId="{0A6AF6B2-23BF-4B31-9782-D9AC499E5485}" destId="{6CDF9B7A-51A8-4B89-9D94-FBF37ED88FEA}" srcOrd="2" destOrd="0" presId="urn:microsoft.com/office/officeart/2005/8/layout/orgChart1"/>
    <dgm:cxn modelId="{96C27B67-D87A-4016-8B85-A13CE40519CB}" type="presParOf" srcId="{F0384303-6142-477A-945F-4036F340E56D}" destId="{127E0ADF-BB98-4568-8F17-4D37FF1348B5}" srcOrd="8" destOrd="0" presId="urn:microsoft.com/office/officeart/2005/8/layout/orgChart1"/>
    <dgm:cxn modelId="{E6E25D12-FD06-4AF1-8339-588999B1C079}" type="presParOf" srcId="{F0384303-6142-477A-945F-4036F340E56D}" destId="{99CBDB02-1A87-4C84-9A84-5A42283D22EE}" srcOrd="9" destOrd="0" presId="urn:microsoft.com/office/officeart/2005/8/layout/orgChart1"/>
    <dgm:cxn modelId="{05A4528E-F8CD-42D7-9178-7E4F274D6ACE}" type="presParOf" srcId="{99CBDB02-1A87-4C84-9A84-5A42283D22EE}" destId="{60CC07A3-9BE7-4D26-A2C2-F1E433C1F3F7}" srcOrd="0" destOrd="0" presId="urn:microsoft.com/office/officeart/2005/8/layout/orgChart1"/>
    <dgm:cxn modelId="{60030232-F440-4743-9303-3CF51F22E786}" type="presParOf" srcId="{60CC07A3-9BE7-4D26-A2C2-F1E433C1F3F7}" destId="{177BF199-152F-4239-AEC8-F8B5F8132134}" srcOrd="0" destOrd="0" presId="urn:microsoft.com/office/officeart/2005/8/layout/orgChart1"/>
    <dgm:cxn modelId="{C32AF777-DE13-4D5C-9D9B-1F668DAA351F}" type="presParOf" srcId="{60CC07A3-9BE7-4D26-A2C2-F1E433C1F3F7}" destId="{F87404B7-F30D-438F-B968-9E08F54D0114}" srcOrd="1" destOrd="0" presId="urn:microsoft.com/office/officeart/2005/8/layout/orgChart1"/>
    <dgm:cxn modelId="{8B2EA704-15B4-4FB9-A364-692717CFCA96}" type="presParOf" srcId="{99CBDB02-1A87-4C84-9A84-5A42283D22EE}" destId="{84DEAC37-DACF-4A7F-8457-E78344B2FC13}" srcOrd="1" destOrd="0" presId="urn:microsoft.com/office/officeart/2005/8/layout/orgChart1"/>
    <dgm:cxn modelId="{377D3D7D-69BE-459B-B538-55F692945E43}" type="presParOf" srcId="{99CBDB02-1A87-4C84-9A84-5A42283D22EE}" destId="{CB52C139-BDA2-451D-98D0-12248CD42EC7}" srcOrd="2" destOrd="0" presId="urn:microsoft.com/office/officeart/2005/8/layout/orgChart1"/>
    <dgm:cxn modelId="{150D6AA3-0F3F-4A12-8DB4-EB05752B57F0}" type="presParOf" srcId="{1A6DD707-15DB-4D8C-8770-346CFAF53E92}" destId="{7944EE12-9C11-4D06-9024-EFB6C03E496A}"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EC613A-1566-44FD-9B83-C1416DF79B98}" type="doc">
      <dgm:prSet loTypeId="urn:microsoft.com/office/officeart/2005/8/layout/equation1" loCatId="relationship" qsTypeId="urn:microsoft.com/office/officeart/2005/8/quickstyle/simple1" qsCatId="simple" csTypeId="urn:microsoft.com/office/officeart/2005/8/colors/accent1_2" csCatId="accent1" phldr="1"/>
      <dgm:spPr/>
      <dgm:t>
        <a:bodyPr/>
        <a:lstStyle/>
        <a:p>
          <a:endParaRPr lang="zh-CN" altLang="en-US"/>
        </a:p>
      </dgm:t>
    </dgm:pt>
    <dgm:pt modelId="{B1510200-6FE4-492E-A73B-7A90E2FAD6D0}">
      <dgm:prSet/>
      <dgm:spPr>
        <a:solidFill>
          <a:srgbClr val="FFC000"/>
        </a:solidFill>
      </dgm:spPr>
      <dgm:t>
        <a:bodyPr/>
        <a:lstStyle/>
        <a:p>
          <a:pPr rtl="0"/>
          <a:r>
            <a:rPr lang="zh-CN" dirty="0" smtClean="0">
              <a:latin typeface="+mn-lt"/>
              <a:ea typeface="+mn-ea"/>
              <a:cs typeface="+mn-ea"/>
              <a:sym typeface="+mn-lt"/>
            </a:rPr>
            <a:t>产量增加</a:t>
          </a:r>
          <a:endParaRPr lang="zh-CN" dirty="0">
            <a:latin typeface="+mn-lt"/>
            <a:ea typeface="+mn-ea"/>
            <a:cs typeface="+mn-ea"/>
            <a:sym typeface="+mn-lt"/>
          </a:endParaRPr>
        </a:p>
      </dgm:t>
    </dgm:pt>
    <dgm:pt modelId="{F1AAC836-DDC7-454E-810F-29B582F9E971}" type="parTrans" cxnId="{AEB54CFB-7CBC-482B-8AB0-A6B4599E9A67}">
      <dgm:prSet/>
      <dgm:spPr/>
      <dgm:t>
        <a:bodyPr/>
        <a:lstStyle/>
        <a:p>
          <a:endParaRPr lang="zh-CN" altLang="en-US"/>
        </a:p>
      </dgm:t>
    </dgm:pt>
    <dgm:pt modelId="{68913411-2725-49A0-B345-E4B6A517523C}" type="sibTrans" cxnId="{AEB54CFB-7CBC-482B-8AB0-A6B4599E9A67}">
      <dgm:prSet/>
      <dgm:spPr>
        <a:solidFill>
          <a:srgbClr val="89CBD3"/>
        </a:solidFill>
      </dgm:spPr>
      <dgm:t>
        <a:bodyPr/>
        <a:lstStyle/>
        <a:p>
          <a:endParaRPr lang="zh-CN" altLang="en-US"/>
        </a:p>
      </dgm:t>
    </dgm:pt>
    <dgm:pt modelId="{728C65E0-CC0B-4426-9F16-350D639E6329}">
      <dgm:prSet/>
      <dgm:spPr>
        <a:solidFill>
          <a:srgbClr val="85A425"/>
        </a:solidFill>
      </dgm:spPr>
      <dgm:t>
        <a:bodyPr/>
        <a:lstStyle/>
        <a:p>
          <a:pPr rtl="0"/>
          <a:r>
            <a:rPr lang="zh-CN" smtClean="0">
              <a:latin typeface="+mn-lt"/>
              <a:ea typeface="+mn-ea"/>
              <a:cs typeface="+mn-ea"/>
              <a:sym typeface="+mn-lt"/>
            </a:rPr>
            <a:t>价格回落</a:t>
          </a:r>
          <a:endParaRPr lang="zh-CN">
            <a:latin typeface="+mn-lt"/>
            <a:ea typeface="+mn-ea"/>
            <a:cs typeface="+mn-ea"/>
            <a:sym typeface="+mn-lt"/>
          </a:endParaRPr>
        </a:p>
      </dgm:t>
    </dgm:pt>
    <dgm:pt modelId="{6117963C-B87C-4C29-B4B8-D183688CACDD}" type="parTrans" cxnId="{408543BA-5EFD-49D2-A661-72BAAE36145D}">
      <dgm:prSet/>
      <dgm:spPr/>
      <dgm:t>
        <a:bodyPr/>
        <a:lstStyle/>
        <a:p>
          <a:endParaRPr lang="zh-CN" altLang="en-US"/>
        </a:p>
      </dgm:t>
    </dgm:pt>
    <dgm:pt modelId="{A4A329BF-A3B6-42C0-8C24-2D03D895162E}" type="sibTrans" cxnId="{408543BA-5EFD-49D2-A661-72BAAE36145D}">
      <dgm:prSet/>
      <dgm:spPr>
        <a:solidFill>
          <a:srgbClr val="89CBD3"/>
        </a:solidFill>
      </dgm:spPr>
      <dgm:t>
        <a:bodyPr/>
        <a:lstStyle/>
        <a:p>
          <a:endParaRPr lang="zh-CN" altLang="en-US"/>
        </a:p>
      </dgm:t>
    </dgm:pt>
    <dgm:pt modelId="{07B15AAE-2D42-42F2-8046-E6B56689ADB5}">
      <dgm:prSet/>
      <dgm:spPr>
        <a:solidFill>
          <a:srgbClr val="57903B"/>
        </a:solidFill>
      </dgm:spPr>
      <dgm:t>
        <a:bodyPr/>
        <a:lstStyle/>
        <a:p>
          <a:pPr rtl="0"/>
          <a:r>
            <a:rPr lang="zh-CN" smtClean="0">
              <a:latin typeface="+mn-lt"/>
              <a:ea typeface="+mn-ea"/>
              <a:cs typeface="+mn-ea"/>
              <a:sym typeface="+mn-lt"/>
            </a:rPr>
            <a:t>利润下降</a:t>
          </a:r>
          <a:endParaRPr lang="zh-CN">
            <a:latin typeface="+mn-lt"/>
            <a:ea typeface="+mn-ea"/>
            <a:cs typeface="+mn-ea"/>
            <a:sym typeface="+mn-lt"/>
          </a:endParaRPr>
        </a:p>
      </dgm:t>
    </dgm:pt>
    <dgm:pt modelId="{3405223E-3E3A-4AC6-9A4E-5A5131787310}" type="parTrans" cxnId="{1323A5FB-67AF-4065-9FE0-7CF20A205C12}">
      <dgm:prSet/>
      <dgm:spPr/>
      <dgm:t>
        <a:bodyPr/>
        <a:lstStyle/>
        <a:p>
          <a:endParaRPr lang="zh-CN" altLang="en-US"/>
        </a:p>
      </dgm:t>
    </dgm:pt>
    <dgm:pt modelId="{E1629818-E4F1-4E31-9679-6ABE44E4FE8E}" type="sibTrans" cxnId="{1323A5FB-67AF-4065-9FE0-7CF20A205C12}">
      <dgm:prSet/>
      <dgm:spPr>
        <a:solidFill>
          <a:srgbClr val="89CBD3"/>
        </a:solidFill>
      </dgm:spPr>
      <dgm:t>
        <a:bodyPr/>
        <a:lstStyle/>
        <a:p>
          <a:endParaRPr lang="zh-CN" altLang="en-US"/>
        </a:p>
      </dgm:t>
    </dgm:pt>
    <dgm:pt modelId="{BC5364D9-0FEF-4391-BFF3-A9447577B0AE}">
      <dgm:prSet/>
      <dgm:spPr>
        <a:solidFill>
          <a:srgbClr val="4FA46F"/>
        </a:solidFill>
      </dgm:spPr>
      <dgm:t>
        <a:bodyPr/>
        <a:lstStyle/>
        <a:p>
          <a:pPr rtl="0"/>
          <a:r>
            <a:rPr lang="zh-CN" smtClean="0">
              <a:latin typeface="+mn-lt"/>
              <a:ea typeface="+mn-ea"/>
              <a:cs typeface="+mn-ea"/>
              <a:sym typeface="+mn-lt"/>
            </a:rPr>
            <a:t>市场占有率降低</a:t>
          </a:r>
          <a:endParaRPr lang="zh-CN">
            <a:latin typeface="+mn-lt"/>
            <a:ea typeface="+mn-ea"/>
            <a:cs typeface="+mn-ea"/>
            <a:sym typeface="+mn-lt"/>
          </a:endParaRPr>
        </a:p>
      </dgm:t>
    </dgm:pt>
    <dgm:pt modelId="{C15D977F-A4F6-4703-8E9B-8243342540A8}" type="parTrans" cxnId="{C7BC5C74-AE3E-4E66-BDAB-B5B71E050798}">
      <dgm:prSet/>
      <dgm:spPr/>
      <dgm:t>
        <a:bodyPr/>
        <a:lstStyle/>
        <a:p>
          <a:endParaRPr lang="zh-CN" altLang="en-US"/>
        </a:p>
      </dgm:t>
    </dgm:pt>
    <dgm:pt modelId="{EA39C0A1-AEBF-4F01-9CDF-3D15686A7D5F}" type="sibTrans" cxnId="{C7BC5C74-AE3E-4E66-BDAB-B5B71E050798}">
      <dgm:prSet/>
      <dgm:spPr>
        <a:solidFill>
          <a:srgbClr val="89CBD3"/>
        </a:solidFill>
      </dgm:spPr>
      <dgm:t>
        <a:bodyPr/>
        <a:lstStyle/>
        <a:p>
          <a:endParaRPr lang="zh-CN" altLang="en-US"/>
        </a:p>
      </dgm:t>
    </dgm:pt>
    <dgm:pt modelId="{3BB88374-C820-4078-B567-1AFCE19A505E}">
      <dgm:prSet/>
      <dgm:spPr>
        <a:solidFill>
          <a:srgbClr val="1C76B0"/>
        </a:solidFill>
      </dgm:spPr>
      <dgm:t>
        <a:bodyPr/>
        <a:lstStyle/>
        <a:p>
          <a:pPr rtl="0"/>
          <a:r>
            <a:rPr lang="zh-CN" dirty="0" smtClean="0">
              <a:latin typeface="+mn-lt"/>
              <a:ea typeface="+mn-ea"/>
              <a:cs typeface="+mn-ea"/>
              <a:sym typeface="+mn-lt"/>
            </a:rPr>
            <a:t>市场秩序混乱</a:t>
          </a:r>
          <a:endParaRPr lang="zh-CN" dirty="0">
            <a:latin typeface="+mn-lt"/>
            <a:ea typeface="+mn-ea"/>
            <a:cs typeface="+mn-ea"/>
            <a:sym typeface="+mn-lt"/>
          </a:endParaRPr>
        </a:p>
      </dgm:t>
    </dgm:pt>
    <dgm:pt modelId="{221DB1CC-2C2D-4141-9AC0-6159EFA666CC}" type="parTrans" cxnId="{A7E41FFC-BF5E-419C-9ED7-405212C2AF52}">
      <dgm:prSet/>
      <dgm:spPr/>
      <dgm:t>
        <a:bodyPr/>
        <a:lstStyle/>
        <a:p>
          <a:endParaRPr lang="zh-CN" altLang="en-US"/>
        </a:p>
      </dgm:t>
    </dgm:pt>
    <dgm:pt modelId="{49F49A8A-9AE2-4104-93CC-3E03A032D0C7}" type="sibTrans" cxnId="{A7E41FFC-BF5E-419C-9ED7-405212C2AF52}">
      <dgm:prSet/>
      <dgm:spPr>
        <a:solidFill>
          <a:srgbClr val="89CBD3"/>
        </a:solidFill>
      </dgm:spPr>
      <dgm:t>
        <a:bodyPr/>
        <a:lstStyle/>
        <a:p>
          <a:endParaRPr lang="zh-CN" altLang="en-US"/>
        </a:p>
      </dgm:t>
    </dgm:pt>
    <dgm:pt modelId="{D20C6635-075C-4733-88B9-AB4397EBD5B7}">
      <dgm:prSet/>
      <dgm:spPr>
        <a:solidFill>
          <a:srgbClr val="385166"/>
        </a:solidFill>
      </dgm:spPr>
      <dgm:t>
        <a:bodyPr/>
        <a:lstStyle/>
        <a:p>
          <a:pPr rtl="0"/>
          <a:r>
            <a:rPr lang="zh-CN" altLang="en-US" dirty="0" smtClean="0">
              <a:latin typeface="+mn-lt"/>
              <a:ea typeface="+mn-ea"/>
              <a:cs typeface="+mn-ea"/>
              <a:sym typeface="+mn-lt"/>
            </a:rPr>
            <a:t>进入威胁</a:t>
          </a:r>
          <a:endParaRPr lang="zh-CN" dirty="0">
            <a:latin typeface="+mn-lt"/>
            <a:ea typeface="+mn-ea"/>
            <a:cs typeface="+mn-ea"/>
            <a:sym typeface="+mn-lt"/>
          </a:endParaRPr>
        </a:p>
      </dgm:t>
    </dgm:pt>
    <dgm:pt modelId="{375EB4E6-EEF7-4F61-9714-82CD37F76BA3}" type="parTrans" cxnId="{773B02F3-BA25-44BA-91E7-FE2BD68FD0D4}">
      <dgm:prSet/>
      <dgm:spPr/>
      <dgm:t>
        <a:bodyPr/>
        <a:lstStyle/>
        <a:p>
          <a:endParaRPr lang="zh-CN" altLang="en-US"/>
        </a:p>
      </dgm:t>
    </dgm:pt>
    <dgm:pt modelId="{A5306D8B-A3E6-4B1F-AEAC-B30392DABD02}" type="sibTrans" cxnId="{773B02F3-BA25-44BA-91E7-FE2BD68FD0D4}">
      <dgm:prSet/>
      <dgm:spPr/>
      <dgm:t>
        <a:bodyPr/>
        <a:lstStyle/>
        <a:p>
          <a:endParaRPr lang="zh-CN" altLang="en-US"/>
        </a:p>
      </dgm:t>
    </dgm:pt>
    <dgm:pt modelId="{B926CF27-52C3-4F7C-A4D5-57AC2609A639}" type="pres">
      <dgm:prSet presAssocID="{97EC613A-1566-44FD-9B83-C1416DF79B98}" presName="linearFlow" presStyleCnt="0">
        <dgm:presLayoutVars>
          <dgm:dir/>
          <dgm:resizeHandles val="exact"/>
        </dgm:presLayoutVars>
      </dgm:prSet>
      <dgm:spPr/>
      <dgm:t>
        <a:bodyPr/>
        <a:lstStyle/>
        <a:p>
          <a:endParaRPr lang="zh-CN" altLang="en-US"/>
        </a:p>
      </dgm:t>
    </dgm:pt>
    <dgm:pt modelId="{71047DF0-C9ED-455B-B8C0-128C918D1391}" type="pres">
      <dgm:prSet presAssocID="{B1510200-6FE4-492E-A73B-7A90E2FAD6D0}" presName="node" presStyleLbl="node1" presStyleIdx="0" presStyleCnt="6">
        <dgm:presLayoutVars>
          <dgm:bulletEnabled val="1"/>
        </dgm:presLayoutVars>
      </dgm:prSet>
      <dgm:spPr/>
      <dgm:t>
        <a:bodyPr/>
        <a:lstStyle/>
        <a:p>
          <a:endParaRPr lang="zh-CN" altLang="en-US"/>
        </a:p>
      </dgm:t>
    </dgm:pt>
    <dgm:pt modelId="{DFE3472C-514B-46A0-9810-E7CE35D361C4}" type="pres">
      <dgm:prSet presAssocID="{68913411-2725-49A0-B345-E4B6A517523C}" presName="spacerL" presStyleCnt="0"/>
      <dgm:spPr/>
    </dgm:pt>
    <dgm:pt modelId="{C72B4110-570A-4A63-90CA-0E769EA5084F}" type="pres">
      <dgm:prSet presAssocID="{68913411-2725-49A0-B345-E4B6A517523C}" presName="sibTrans" presStyleLbl="sibTrans2D1" presStyleIdx="0" presStyleCnt="5"/>
      <dgm:spPr/>
      <dgm:t>
        <a:bodyPr/>
        <a:lstStyle/>
        <a:p>
          <a:endParaRPr lang="zh-CN" altLang="en-US"/>
        </a:p>
      </dgm:t>
    </dgm:pt>
    <dgm:pt modelId="{A1E8C18E-7F0C-4F81-8716-F75B454E043A}" type="pres">
      <dgm:prSet presAssocID="{68913411-2725-49A0-B345-E4B6A517523C}" presName="spacerR" presStyleCnt="0"/>
      <dgm:spPr/>
    </dgm:pt>
    <dgm:pt modelId="{19EA8A85-530A-43E7-B00B-77EFFAD74260}" type="pres">
      <dgm:prSet presAssocID="{728C65E0-CC0B-4426-9F16-350D639E6329}" presName="node" presStyleLbl="node1" presStyleIdx="1" presStyleCnt="6">
        <dgm:presLayoutVars>
          <dgm:bulletEnabled val="1"/>
        </dgm:presLayoutVars>
      </dgm:prSet>
      <dgm:spPr/>
      <dgm:t>
        <a:bodyPr/>
        <a:lstStyle/>
        <a:p>
          <a:endParaRPr lang="zh-CN" altLang="en-US"/>
        </a:p>
      </dgm:t>
    </dgm:pt>
    <dgm:pt modelId="{C7856C6D-AE93-4D9D-8273-C6FC8CDD60D4}" type="pres">
      <dgm:prSet presAssocID="{A4A329BF-A3B6-42C0-8C24-2D03D895162E}" presName="spacerL" presStyleCnt="0"/>
      <dgm:spPr/>
    </dgm:pt>
    <dgm:pt modelId="{E77BD1F2-15A7-4E31-8205-6E54292DC3B8}" type="pres">
      <dgm:prSet presAssocID="{A4A329BF-A3B6-42C0-8C24-2D03D895162E}" presName="sibTrans" presStyleLbl="sibTrans2D1" presStyleIdx="1" presStyleCnt="5"/>
      <dgm:spPr/>
      <dgm:t>
        <a:bodyPr/>
        <a:lstStyle/>
        <a:p>
          <a:endParaRPr lang="zh-CN" altLang="en-US"/>
        </a:p>
      </dgm:t>
    </dgm:pt>
    <dgm:pt modelId="{459EFA80-D2A8-40B1-899E-E1A3A10E6555}" type="pres">
      <dgm:prSet presAssocID="{A4A329BF-A3B6-42C0-8C24-2D03D895162E}" presName="spacerR" presStyleCnt="0"/>
      <dgm:spPr/>
    </dgm:pt>
    <dgm:pt modelId="{F2924A77-E323-493D-B51E-CBE8E8EB4C55}" type="pres">
      <dgm:prSet presAssocID="{07B15AAE-2D42-42F2-8046-E6B56689ADB5}" presName="node" presStyleLbl="node1" presStyleIdx="2" presStyleCnt="6">
        <dgm:presLayoutVars>
          <dgm:bulletEnabled val="1"/>
        </dgm:presLayoutVars>
      </dgm:prSet>
      <dgm:spPr/>
      <dgm:t>
        <a:bodyPr/>
        <a:lstStyle/>
        <a:p>
          <a:endParaRPr lang="zh-CN" altLang="en-US"/>
        </a:p>
      </dgm:t>
    </dgm:pt>
    <dgm:pt modelId="{864F2F53-9093-43B3-858A-889EF56EDC83}" type="pres">
      <dgm:prSet presAssocID="{E1629818-E4F1-4E31-9679-6ABE44E4FE8E}" presName="spacerL" presStyleCnt="0"/>
      <dgm:spPr/>
    </dgm:pt>
    <dgm:pt modelId="{D7D77721-29F7-42C7-AFEB-1849AC7D1A7E}" type="pres">
      <dgm:prSet presAssocID="{E1629818-E4F1-4E31-9679-6ABE44E4FE8E}" presName="sibTrans" presStyleLbl="sibTrans2D1" presStyleIdx="2" presStyleCnt="5"/>
      <dgm:spPr/>
      <dgm:t>
        <a:bodyPr/>
        <a:lstStyle/>
        <a:p>
          <a:endParaRPr lang="zh-CN" altLang="en-US"/>
        </a:p>
      </dgm:t>
    </dgm:pt>
    <dgm:pt modelId="{1A6CE4BA-45E1-4999-B8C5-318A269F5ABE}" type="pres">
      <dgm:prSet presAssocID="{E1629818-E4F1-4E31-9679-6ABE44E4FE8E}" presName="spacerR" presStyleCnt="0"/>
      <dgm:spPr/>
    </dgm:pt>
    <dgm:pt modelId="{9E210CF3-0709-417A-A018-C789CF5EE6A5}" type="pres">
      <dgm:prSet presAssocID="{BC5364D9-0FEF-4391-BFF3-A9447577B0AE}" presName="node" presStyleLbl="node1" presStyleIdx="3" presStyleCnt="6">
        <dgm:presLayoutVars>
          <dgm:bulletEnabled val="1"/>
        </dgm:presLayoutVars>
      </dgm:prSet>
      <dgm:spPr/>
      <dgm:t>
        <a:bodyPr/>
        <a:lstStyle/>
        <a:p>
          <a:endParaRPr lang="zh-CN" altLang="en-US"/>
        </a:p>
      </dgm:t>
    </dgm:pt>
    <dgm:pt modelId="{84E7E936-2C92-4D07-848C-4ECDEF889B33}" type="pres">
      <dgm:prSet presAssocID="{EA39C0A1-AEBF-4F01-9CDF-3D15686A7D5F}" presName="spacerL" presStyleCnt="0"/>
      <dgm:spPr/>
    </dgm:pt>
    <dgm:pt modelId="{3B86F3C8-000D-4946-A64D-D98EDEBFFD5B}" type="pres">
      <dgm:prSet presAssocID="{EA39C0A1-AEBF-4F01-9CDF-3D15686A7D5F}" presName="sibTrans" presStyleLbl="sibTrans2D1" presStyleIdx="3" presStyleCnt="5"/>
      <dgm:spPr/>
      <dgm:t>
        <a:bodyPr/>
        <a:lstStyle/>
        <a:p>
          <a:endParaRPr lang="zh-CN" altLang="en-US"/>
        </a:p>
      </dgm:t>
    </dgm:pt>
    <dgm:pt modelId="{6CD125A1-242A-4C19-B5BF-83FCB4DCF064}" type="pres">
      <dgm:prSet presAssocID="{EA39C0A1-AEBF-4F01-9CDF-3D15686A7D5F}" presName="spacerR" presStyleCnt="0"/>
      <dgm:spPr/>
    </dgm:pt>
    <dgm:pt modelId="{E4057EAC-6153-4502-8252-9F133E67254A}" type="pres">
      <dgm:prSet presAssocID="{3BB88374-C820-4078-B567-1AFCE19A505E}" presName="node" presStyleLbl="node1" presStyleIdx="4" presStyleCnt="6">
        <dgm:presLayoutVars>
          <dgm:bulletEnabled val="1"/>
        </dgm:presLayoutVars>
      </dgm:prSet>
      <dgm:spPr/>
      <dgm:t>
        <a:bodyPr/>
        <a:lstStyle/>
        <a:p>
          <a:endParaRPr lang="zh-CN" altLang="en-US"/>
        </a:p>
      </dgm:t>
    </dgm:pt>
    <dgm:pt modelId="{19544E60-1E33-48C2-AE1E-5BA60D40EA50}" type="pres">
      <dgm:prSet presAssocID="{49F49A8A-9AE2-4104-93CC-3E03A032D0C7}" presName="spacerL" presStyleCnt="0"/>
      <dgm:spPr/>
    </dgm:pt>
    <dgm:pt modelId="{B90E3FD0-A84F-46FF-A144-8800C4309553}" type="pres">
      <dgm:prSet presAssocID="{49F49A8A-9AE2-4104-93CC-3E03A032D0C7}" presName="sibTrans" presStyleLbl="sibTrans2D1" presStyleIdx="4" presStyleCnt="5"/>
      <dgm:spPr/>
      <dgm:t>
        <a:bodyPr/>
        <a:lstStyle/>
        <a:p>
          <a:endParaRPr lang="zh-CN" altLang="en-US"/>
        </a:p>
      </dgm:t>
    </dgm:pt>
    <dgm:pt modelId="{9516DC22-BCAF-4672-8136-F25B848643F8}" type="pres">
      <dgm:prSet presAssocID="{49F49A8A-9AE2-4104-93CC-3E03A032D0C7}" presName="spacerR" presStyleCnt="0"/>
      <dgm:spPr/>
    </dgm:pt>
    <dgm:pt modelId="{4117D467-5A18-4B69-829D-5E0D0C434A36}" type="pres">
      <dgm:prSet presAssocID="{D20C6635-075C-4733-88B9-AB4397EBD5B7}" presName="node" presStyleLbl="node1" presStyleIdx="5" presStyleCnt="6">
        <dgm:presLayoutVars>
          <dgm:bulletEnabled val="1"/>
        </dgm:presLayoutVars>
      </dgm:prSet>
      <dgm:spPr/>
      <dgm:t>
        <a:bodyPr/>
        <a:lstStyle/>
        <a:p>
          <a:endParaRPr lang="zh-CN" altLang="en-US"/>
        </a:p>
      </dgm:t>
    </dgm:pt>
  </dgm:ptLst>
  <dgm:cxnLst>
    <dgm:cxn modelId="{1B60CABA-0330-4755-A053-6D0D1BB8FF6E}" type="presOf" srcId="{EA39C0A1-AEBF-4F01-9CDF-3D15686A7D5F}" destId="{3B86F3C8-000D-4946-A64D-D98EDEBFFD5B}" srcOrd="0" destOrd="0" presId="urn:microsoft.com/office/officeart/2005/8/layout/equation1"/>
    <dgm:cxn modelId="{408543BA-5EFD-49D2-A661-72BAAE36145D}" srcId="{97EC613A-1566-44FD-9B83-C1416DF79B98}" destId="{728C65E0-CC0B-4426-9F16-350D639E6329}" srcOrd="1" destOrd="0" parTransId="{6117963C-B87C-4C29-B4B8-D183688CACDD}" sibTransId="{A4A329BF-A3B6-42C0-8C24-2D03D895162E}"/>
    <dgm:cxn modelId="{743A995D-3B10-47EA-890D-3CABF827006A}" type="presOf" srcId="{E1629818-E4F1-4E31-9679-6ABE44E4FE8E}" destId="{D7D77721-29F7-42C7-AFEB-1849AC7D1A7E}" srcOrd="0" destOrd="0" presId="urn:microsoft.com/office/officeart/2005/8/layout/equation1"/>
    <dgm:cxn modelId="{709D965B-0D8F-421B-B381-6E52E90210B3}" type="presOf" srcId="{D20C6635-075C-4733-88B9-AB4397EBD5B7}" destId="{4117D467-5A18-4B69-829D-5E0D0C434A36}" srcOrd="0" destOrd="0" presId="urn:microsoft.com/office/officeart/2005/8/layout/equation1"/>
    <dgm:cxn modelId="{67834A39-D84D-49E8-9FCB-24F75A069C98}" type="presOf" srcId="{A4A329BF-A3B6-42C0-8C24-2D03D895162E}" destId="{E77BD1F2-15A7-4E31-8205-6E54292DC3B8}" srcOrd="0" destOrd="0" presId="urn:microsoft.com/office/officeart/2005/8/layout/equation1"/>
    <dgm:cxn modelId="{773B02F3-BA25-44BA-91E7-FE2BD68FD0D4}" srcId="{97EC613A-1566-44FD-9B83-C1416DF79B98}" destId="{D20C6635-075C-4733-88B9-AB4397EBD5B7}" srcOrd="5" destOrd="0" parTransId="{375EB4E6-EEF7-4F61-9714-82CD37F76BA3}" sibTransId="{A5306D8B-A3E6-4B1F-AEAC-B30392DABD02}"/>
    <dgm:cxn modelId="{AEB54CFB-7CBC-482B-8AB0-A6B4599E9A67}" srcId="{97EC613A-1566-44FD-9B83-C1416DF79B98}" destId="{B1510200-6FE4-492E-A73B-7A90E2FAD6D0}" srcOrd="0" destOrd="0" parTransId="{F1AAC836-DDC7-454E-810F-29B582F9E971}" sibTransId="{68913411-2725-49A0-B345-E4B6A517523C}"/>
    <dgm:cxn modelId="{D4906235-4902-4A3D-AB23-EB0D2D9CA3E8}" type="presOf" srcId="{3BB88374-C820-4078-B567-1AFCE19A505E}" destId="{E4057EAC-6153-4502-8252-9F133E67254A}" srcOrd="0" destOrd="0" presId="urn:microsoft.com/office/officeart/2005/8/layout/equation1"/>
    <dgm:cxn modelId="{A7E41FFC-BF5E-419C-9ED7-405212C2AF52}" srcId="{97EC613A-1566-44FD-9B83-C1416DF79B98}" destId="{3BB88374-C820-4078-B567-1AFCE19A505E}" srcOrd="4" destOrd="0" parTransId="{221DB1CC-2C2D-4141-9AC0-6159EFA666CC}" sibTransId="{49F49A8A-9AE2-4104-93CC-3E03A032D0C7}"/>
    <dgm:cxn modelId="{1323A5FB-67AF-4065-9FE0-7CF20A205C12}" srcId="{97EC613A-1566-44FD-9B83-C1416DF79B98}" destId="{07B15AAE-2D42-42F2-8046-E6B56689ADB5}" srcOrd="2" destOrd="0" parTransId="{3405223E-3E3A-4AC6-9A4E-5A5131787310}" sibTransId="{E1629818-E4F1-4E31-9679-6ABE44E4FE8E}"/>
    <dgm:cxn modelId="{8CED9D0A-8B87-4173-B903-37402BD10335}" type="presOf" srcId="{68913411-2725-49A0-B345-E4B6A517523C}" destId="{C72B4110-570A-4A63-90CA-0E769EA5084F}" srcOrd="0" destOrd="0" presId="urn:microsoft.com/office/officeart/2005/8/layout/equation1"/>
    <dgm:cxn modelId="{905AA1BE-20C8-4D67-82DC-0C187E6C3BD2}" type="presOf" srcId="{B1510200-6FE4-492E-A73B-7A90E2FAD6D0}" destId="{71047DF0-C9ED-455B-B8C0-128C918D1391}" srcOrd="0" destOrd="0" presId="urn:microsoft.com/office/officeart/2005/8/layout/equation1"/>
    <dgm:cxn modelId="{6009E66C-E00C-4F2D-A053-09F477AC78AF}" type="presOf" srcId="{BC5364D9-0FEF-4391-BFF3-A9447577B0AE}" destId="{9E210CF3-0709-417A-A018-C789CF5EE6A5}" srcOrd="0" destOrd="0" presId="urn:microsoft.com/office/officeart/2005/8/layout/equation1"/>
    <dgm:cxn modelId="{BB2663A9-66AE-4BAE-A79F-114580366694}" type="presOf" srcId="{49F49A8A-9AE2-4104-93CC-3E03A032D0C7}" destId="{B90E3FD0-A84F-46FF-A144-8800C4309553}" srcOrd="0" destOrd="0" presId="urn:microsoft.com/office/officeart/2005/8/layout/equation1"/>
    <dgm:cxn modelId="{9E19D45E-2395-4C43-99A6-0810AE8795A3}" type="presOf" srcId="{728C65E0-CC0B-4426-9F16-350D639E6329}" destId="{19EA8A85-530A-43E7-B00B-77EFFAD74260}" srcOrd="0" destOrd="0" presId="urn:microsoft.com/office/officeart/2005/8/layout/equation1"/>
    <dgm:cxn modelId="{C7BC5C74-AE3E-4E66-BDAB-B5B71E050798}" srcId="{97EC613A-1566-44FD-9B83-C1416DF79B98}" destId="{BC5364D9-0FEF-4391-BFF3-A9447577B0AE}" srcOrd="3" destOrd="0" parTransId="{C15D977F-A4F6-4703-8E9B-8243342540A8}" sibTransId="{EA39C0A1-AEBF-4F01-9CDF-3D15686A7D5F}"/>
    <dgm:cxn modelId="{C4FC02D0-AD87-488E-A3CF-D0DCAEC32F4F}" type="presOf" srcId="{07B15AAE-2D42-42F2-8046-E6B56689ADB5}" destId="{F2924A77-E323-493D-B51E-CBE8E8EB4C55}" srcOrd="0" destOrd="0" presId="urn:microsoft.com/office/officeart/2005/8/layout/equation1"/>
    <dgm:cxn modelId="{EB5B18B7-838D-4B21-89F6-48AC08309E58}" type="presOf" srcId="{97EC613A-1566-44FD-9B83-C1416DF79B98}" destId="{B926CF27-52C3-4F7C-A4D5-57AC2609A639}" srcOrd="0" destOrd="0" presId="urn:microsoft.com/office/officeart/2005/8/layout/equation1"/>
    <dgm:cxn modelId="{BA57AC05-77DE-4887-A8FB-ECEC743AC9C6}" type="presParOf" srcId="{B926CF27-52C3-4F7C-A4D5-57AC2609A639}" destId="{71047DF0-C9ED-455B-B8C0-128C918D1391}" srcOrd="0" destOrd="0" presId="urn:microsoft.com/office/officeart/2005/8/layout/equation1"/>
    <dgm:cxn modelId="{22E324C1-2FCB-4D2B-9558-9C17C4E865D6}" type="presParOf" srcId="{B926CF27-52C3-4F7C-A4D5-57AC2609A639}" destId="{DFE3472C-514B-46A0-9810-E7CE35D361C4}" srcOrd="1" destOrd="0" presId="urn:microsoft.com/office/officeart/2005/8/layout/equation1"/>
    <dgm:cxn modelId="{5E5A5B4F-C8AE-4926-B962-DAE0ABF1A352}" type="presParOf" srcId="{B926CF27-52C3-4F7C-A4D5-57AC2609A639}" destId="{C72B4110-570A-4A63-90CA-0E769EA5084F}" srcOrd="2" destOrd="0" presId="urn:microsoft.com/office/officeart/2005/8/layout/equation1"/>
    <dgm:cxn modelId="{52EAF5BB-DF05-4B48-BE5B-B5D66A37F9B7}" type="presParOf" srcId="{B926CF27-52C3-4F7C-A4D5-57AC2609A639}" destId="{A1E8C18E-7F0C-4F81-8716-F75B454E043A}" srcOrd="3" destOrd="0" presId="urn:microsoft.com/office/officeart/2005/8/layout/equation1"/>
    <dgm:cxn modelId="{E60A8799-140A-4D8D-8DE0-8D3405B023FF}" type="presParOf" srcId="{B926CF27-52C3-4F7C-A4D5-57AC2609A639}" destId="{19EA8A85-530A-43E7-B00B-77EFFAD74260}" srcOrd="4" destOrd="0" presId="urn:microsoft.com/office/officeart/2005/8/layout/equation1"/>
    <dgm:cxn modelId="{4DF5028B-F8EA-4EB8-9534-E67FF2D7D656}" type="presParOf" srcId="{B926CF27-52C3-4F7C-A4D5-57AC2609A639}" destId="{C7856C6D-AE93-4D9D-8273-C6FC8CDD60D4}" srcOrd="5" destOrd="0" presId="urn:microsoft.com/office/officeart/2005/8/layout/equation1"/>
    <dgm:cxn modelId="{1E8FE7C8-DED1-43C4-B40F-B78F316709BB}" type="presParOf" srcId="{B926CF27-52C3-4F7C-A4D5-57AC2609A639}" destId="{E77BD1F2-15A7-4E31-8205-6E54292DC3B8}" srcOrd="6" destOrd="0" presId="urn:microsoft.com/office/officeart/2005/8/layout/equation1"/>
    <dgm:cxn modelId="{1C49A22C-7BFC-4814-BC00-25F453E63334}" type="presParOf" srcId="{B926CF27-52C3-4F7C-A4D5-57AC2609A639}" destId="{459EFA80-D2A8-40B1-899E-E1A3A10E6555}" srcOrd="7" destOrd="0" presId="urn:microsoft.com/office/officeart/2005/8/layout/equation1"/>
    <dgm:cxn modelId="{51BD4944-704E-4B50-8FA2-679BF7477BBA}" type="presParOf" srcId="{B926CF27-52C3-4F7C-A4D5-57AC2609A639}" destId="{F2924A77-E323-493D-B51E-CBE8E8EB4C55}" srcOrd="8" destOrd="0" presId="urn:microsoft.com/office/officeart/2005/8/layout/equation1"/>
    <dgm:cxn modelId="{CAD17D4F-C554-41A6-B3A3-ADB89B218C54}" type="presParOf" srcId="{B926CF27-52C3-4F7C-A4D5-57AC2609A639}" destId="{864F2F53-9093-43B3-858A-889EF56EDC83}" srcOrd="9" destOrd="0" presId="urn:microsoft.com/office/officeart/2005/8/layout/equation1"/>
    <dgm:cxn modelId="{3D882404-AD7A-4501-A199-F94D19DDA598}" type="presParOf" srcId="{B926CF27-52C3-4F7C-A4D5-57AC2609A639}" destId="{D7D77721-29F7-42C7-AFEB-1849AC7D1A7E}" srcOrd="10" destOrd="0" presId="urn:microsoft.com/office/officeart/2005/8/layout/equation1"/>
    <dgm:cxn modelId="{C30C9780-3215-4188-90D0-5519E6D31671}" type="presParOf" srcId="{B926CF27-52C3-4F7C-A4D5-57AC2609A639}" destId="{1A6CE4BA-45E1-4999-B8C5-318A269F5ABE}" srcOrd="11" destOrd="0" presId="urn:microsoft.com/office/officeart/2005/8/layout/equation1"/>
    <dgm:cxn modelId="{F9BEFA1D-967C-46A3-A030-42311F9A3827}" type="presParOf" srcId="{B926CF27-52C3-4F7C-A4D5-57AC2609A639}" destId="{9E210CF3-0709-417A-A018-C789CF5EE6A5}" srcOrd="12" destOrd="0" presId="urn:microsoft.com/office/officeart/2005/8/layout/equation1"/>
    <dgm:cxn modelId="{E255C25A-F564-4A89-915B-7BAA0C0BF50A}" type="presParOf" srcId="{B926CF27-52C3-4F7C-A4D5-57AC2609A639}" destId="{84E7E936-2C92-4D07-848C-4ECDEF889B33}" srcOrd="13" destOrd="0" presId="urn:microsoft.com/office/officeart/2005/8/layout/equation1"/>
    <dgm:cxn modelId="{8587AA41-9108-4D0C-BB5E-7262AB8EB0D1}" type="presParOf" srcId="{B926CF27-52C3-4F7C-A4D5-57AC2609A639}" destId="{3B86F3C8-000D-4946-A64D-D98EDEBFFD5B}" srcOrd="14" destOrd="0" presId="urn:microsoft.com/office/officeart/2005/8/layout/equation1"/>
    <dgm:cxn modelId="{56415A43-9A91-424B-9D45-355AAB7DF0BF}" type="presParOf" srcId="{B926CF27-52C3-4F7C-A4D5-57AC2609A639}" destId="{6CD125A1-242A-4C19-B5BF-83FCB4DCF064}" srcOrd="15" destOrd="0" presId="urn:microsoft.com/office/officeart/2005/8/layout/equation1"/>
    <dgm:cxn modelId="{03459F03-4C55-4945-A142-C76CBC50E596}" type="presParOf" srcId="{B926CF27-52C3-4F7C-A4D5-57AC2609A639}" destId="{E4057EAC-6153-4502-8252-9F133E67254A}" srcOrd="16" destOrd="0" presId="urn:microsoft.com/office/officeart/2005/8/layout/equation1"/>
    <dgm:cxn modelId="{C097BB99-37AD-47BF-96E9-EC328776A07C}" type="presParOf" srcId="{B926CF27-52C3-4F7C-A4D5-57AC2609A639}" destId="{19544E60-1E33-48C2-AE1E-5BA60D40EA50}" srcOrd="17" destOrd="0" presId="urn:microsoft.com/office/officeart/2005/8/layout/equation1"/>
    <dgm:cxn modelId="{3E1A137B-54CA-40A8-BEC1-46AB000D40EC}" type="presParOf" srcId="{B926CF27-52C3-4F7C-A4D5-57AC2609A639}" destId="{B90E3FD0-A84F-46FF-A144-8800C4309553}" srcOrd="18" destOrd="0" presId="urn:microsoft.com/office/officeart/2005/8/layout/equation1"/>
    <dgm:cxn modelId="{25E32373-4B95-4AE8-B425-A19C19D9B945}" type="presParOf" srcId="{B926CF27-52C3-4F7C-A4D5-57AC2609A639}" destId="{9516DC22-BCAF-4672-8136-F25B848643F8}" srcOrd="19" destOrd="0" presId="urn:microsoft.com/office/officeart/2005/8/layout/equation1"/>
    <dgm:cxn modelId="{C28A81F8-C4E8-426A-84A3-ECBF587D783B}" type="presParOf" srcId="{B926CF27-52C3-4F7C-A4D5-57AC2609A639}" destId="{4117D467-5A18-4B69-829D-5E0D0C434A36}" srcOrd="20"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D8DB69-D0BE-46EB-B40F-31AEA326F80E}"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zh-CN" altLang="en-US"/>
        </a:p>
      </dgm:t>
    </dgm:pt>
    <dgm:pt modelId="{314E936C-4683-4C2E-A708-110AFD289FAF}">
      <dgm:prSet/>
      <dgm:spPr/>
      <dgm:t>
        <a:bodyPr/>
        <a:lstStyle/>
        <a:p>
          <a:pPr rtl="0"/>
          <a:r>
            <a:rPr lang="zh-CN" b="1" dirty="0" smtClean="0">
              <a:solidFill>
                <a:srgbClr val="3E5A72"/>
              </a:solidFill>
              <a:latin typeface="+mn-lt"/>
              <a:ea typeface="+mn-ea"/>
              <a:cs typeface="+mn-ea"/>
              <a:sym typeface="+mn-lt"/>
            </a:rPr>
            <a:t>客户产品的市场占有率</a:t>
          </a:r>
          <a:endParaRPr lang="zh-CN" dirty="0">
            <a:solidFill>
              <a:srgbClr val="3E5A72"/>
            </a:solidFill>
            <a:latin typeface="+mn-lt"/>
            <a:ea typeface="+mn-ea"/>
            <a:cs typeface="+mn-ea"/>
            <a:sym typeface="+mn-lt"/>
          </a:endParaRPr>
        </a:p>
      </dgm:t>
    </dgm:pt>
    <dgm:pt modelId="{D9835A0C-3419-4247-A620-E129849EB35B}" type="parTrans" cxnId="{2EC809F6-6DE6-4A78-A0DD-9C931DBC2BF9}">
      <dgm:prSet/>
      <dgm:spPr/>
      <dgm:t>
        <a:bodyPr/>
        <a:lstStyle/>
        <a:p>
          <a:endParaRPr lang="zh-CN" altLang="en-US"/>
        </a:p>
      </dgm:t>
    </dgm:pt>
    <dgm:pt modelId="{C130F859-7833-44D5-9D6D-D78ACCFF2DAE}" type="sibTrans" cxnId="{2EC809F6-6DE6-4A78-A0DD-9C931DBC2BF9}">
      <dgm:prSet/>
      <dgm:spPr/>
      <dgm:t>
        <a:bodyPr/>
        <a:lstStyle/>
        <a:p>
          <a:endParaRPr lang="zh-CN" altLang="en-US"/>
        </a:p>
      </dgm:t>
    </dgm:pt>
    <dgm:pt modelId="{76182A56-A216-4D23-9654-5EF51C51E6E2}">
      <dgm:prSet/>
      <dgm:spPr/>
      <dgm:t>
        <a:bodyPr/>
        <a:lstStyle/>
        <a:p>
          <a:pPr rtl="0"/>
          <a:r>
            <a:rPr lang="zh-CN" b="1" smtClean="0">
              <a:solidFill>
                <a:srgbClr val="3E5A72"/>
              </a:solidFill>
              <a:latin typeface="+mn-lt"/>
              <a:ea typeface="+mn-ea"/>
              <a:cs typeface="+mn-ea"/>
              <a:sym typeface="+mn-lt"/>
            </a:rPr>
            <a:t>在客户采购中的份额比例（在客户心中的位置）</a:t>
          </a:r>
          <a:endParaRPr lang="zh-CN">
            <a:solidFill>
              <a:srgbClr val="3E5A72"/>
            </a:solidFill>
            <a:latin typeface="+mn-lt"/>
            <a:ea typeface="+mn-ea"/>
            <a:cs typeface="+mn-ea"/>
            <a:sym typeface="+mn-lt"/>
          </a:endParaRPr>
        </a:p>
      </dgm:t>
    </dgm:pt>
    <dgm:pt modelId="{A1DB3D4D-8832-4163-9DEE-D7A9C42E32D2}" type="parTrans" cxnId="{73151D2C-AD8D-4D9D-A5A9-504011FD25F4}">
      <dgm:prSet/>
      <dgm:spPr/>
      <dgm:t>
        <a:bodyPr/>
        <a:lstStyle/>
        <a:p>
          <a:endParaRPr lang="zh-CN" altLang="en-US"/>
        </a:p>
      </dgm:t>
    </dgm:pt>
    <dgm:pt modelId="{108F31DB-92A2-46C2-8E11-C4FBC7DFEC7A}" type="sibTrans" cxnId="{73151D2C-AD8D-4D9D-A5A9-504011FD25F4}">
      <dgm:prSet/>
      <dgm:spPr/>
      <dgm:t>
        <a:bodyPr/>
        <a:lstStyle/>
        <a:p>
          <a:endParaRPr lang="zh-CN" altLang="en-US"/>
        </a:p>
      </dgm:t>
    </dgm:pt>
    <dgm:pt modelId="{BA96A18E-95BE-49E8-A3C2-C02EFF991B7C}">
      <dgm:prSet/>
      <dgm:spPr/>
      <dgm:t>
        <a:bodyPr/>
        <a:lstStyle/>
        <a:p>
          <a:pPr rtl="0"/>
          <a:r>
            <a:rPr lang="zh-CN" b="1" smtClean="0">
              <a:solidFill>
                <a:srgbClr val="3E5A72"/>
              </a:solidFill>
              <a:latin typeface="+mn-lt"/>
              <a:ea typeface="+mn-ea"/>
              <a:cs typeface="+mn-ea"/>
              <a:sym typeface="+mn-lt"/>
            </a:rPr>
            <a:t>客户的议价能力</a:t>
          </a:r>
          <a:endParaRPr lang="zh-CN">
            <a:solidFill>
              <a:srgbClr val="3E5A72"/>
            </a:solidFill>
            <a:latin typeface="+mn-lt"/>
            <a:ea typeface="+mn-ea"/>
            <a:cs typeface="+mn-ea"/>
            <a:sym typeface="+mn-lt"/>
          </a:endParaRPr>
        </a:p>
      </dgm:t>
    </dgm:pt>
    <dgm:pt modelId="{B6DC40CC-FF63-4F55-AB03-3B46D8456A36}" type="parTrans" cxnId="{366BAC82-E285-4471-B77D-B4BC1461C5CE}">
      <dgm:prSet/>
      <dgm:spPr/>
      <dgm:t>
        <a:bodyPr/>
        <a:lstStyle/>
        <a:p>
          <a:endParaRPr lang="zh-CN" altLang="en-US"/>
        </a:p>
      </dgm:t>
    </dgm:pt>
    <dgm:pt modelId="{BD3AD926-6E11-4C8A-935D-CFE097606628}" type="sibTrans" cxnId="{366BAC82-E285-4471-B77D-B4BC1461C5CE}">
      <dgm:prSet/>
      <dgm:spPr/>
      <dgm:t>
        <a:bodyPr/>
        <a:lstStyle/>
        <a:p>
          <a:endParaRPr lang="zh-CN" altLang="en-US"/>
        </a:p>
      </dgm:t>
    </dgm:pt>
    <dgm:pt modelId="{3C4C6707-0AE7-408B-A2D9-30CF542BFAA2}">
      <dgm:prSet/>
      <dgm:spPr/>
      <dgm:t>
        <a:bodyPr/>
        <a:lstStyle/>
        <a:p>
          <a:pPr rtl="0"/>
          <a:r>
            <a:rPr lang="zh-CN" b="1" smtClean="0">
              <a:solidFill>
                <a:srgbClr val="3E5A72"/>
              </a:solidFill>
              <a:latin typeface="+mn-lt"/>
              <a:ea typeface="+mn-ea"/>
              <a:cs typeface="+mn-ea"/>
              <a:sym typeface="+mn-lt"/>
            </a:rPr>
            <a:t>客户的信誉、拖欠款</a:t>
          </a:r>
          <a:endParaRPr lang="zh-CN">
            <a:solidFill>
              <a:srgbClr val="3E5A72"/>
            </a:solidFill>
            <a:latin typeface="+mn-lt"/>
            <a:ea typeface="+mn-ea"/>
            <a:cs typeface="+mn-ea"/>
            <a:sym typeface="+mn-lt"/>
          </a:endParaRPr>
        </a:p>
      </dgm:t>
    </dgm:pt>
    <dgm:pt modelId="{23B2D937-0E7E-43AA-802C-B25F2A0CC3E7}" type="parTrans" cxnId="{514C4C07-06E4-4796-9EE2-7390A53B0D21}">
      <dgm:prSet/>
      <dgm:spPr/>
      <dgm:t>
        <a:bodyPr/>
        <a:lstStyle/>
        <a:p>
          <a:endParaRPr lang="zh-CN" altLang="en-US"/>
        </a:p>
      </dgm:t>
    </dgm:pt>
    <dgm:pt modelId="{542C5355-DCF5-43BE-A769-8712C72FB9BA}" type="sibTrans" cxnId="{514C4C07-06E4-4796-9EE2-7390A53B0D21}">
      <dgm:prSet/>
      <dgm:spPr/>
      <dgm:t>
        <a:bodyPr/>
        <a:lstStyle/>
        <a:p>
          <a:endParaRPr lang="zh-CN" altLang="en-US"/>
        </a:p>
      </dgm:t>
    </dgm:pt>
    <dgm:pt modelId="{D2E48EDC-9C6D-4A0C-8BA3-1F6DB1C255DB}">
      <dgm:prSet/>
      <dgm:spPr/>
      <dgm:t>
        <a:bodyPr/>
        <a:lstStyle/>
        <a:p>
          <a:pPr rtl="0"/>
          <a:r>
            <a:rPr lang="zh-CN" b="1" smtClean="0">
              <a:solidFill>
                <a:srgbClr val="3E5A72"/>
              </a:solidFill>
              <a:latin typeface="+mn-lt"/>
              <a:ea typeface="+mn-ea"/>
              <a:cs typeface="+mn-ea"/>
              <a:sym typeface="+mn-lt"/>
            </a:rPr>
            <a:t>客户的产品营利能力</a:t>
          </a:r>
          <a:endParaRPr lang="zh-CN">
            <a:solidFill>
              <a:srgbClr val="3E5A72"/>
            </a:solidFill>
            <a:latin typeface="+mn-lt"/>
            <a:ea typeface="+mn-ea"/>
            <a:cs typeface="+mn-ea"/>
            <a:sym typeface="+mn-lt"/>
          </a:endParaRPr>
        </a:p>
      </dgm:t>
    </dgm:pt>
    <dgm:pt modelId="{42DF3AED-1DFE-48C2-9086-A5BF1CEA612E}" type="parTrans" cxnId="{E19D09A7-E4AD-46C9-B845-987B9FA6DD75}">
      <dgm:prSet/>
      <dgm:spPr/>
      <dgm:t>
        <a:bodyPr/>
        <a:lstStyle/>
        <a:p>
          <a:endParaRPr lang="zh-CN" altLang="en-US"/>
        </a:p>
      </dgm:t>
    </dgm:pt>
    <dgm:pt modelId="{3B5A8551-09A7-436B-B137-CED47BBBF44A}" type="sibTrans" cxnId="{E19D09A7-E4AD-46C9-B845-987B9FA6DD75}">
      <dgm:prSet/>
      <dgm:spPr/>
      <dgm:t>
        <a:bodyPr/>
        <a:lstStyle/>
        <a:p>
          <a:endParaRPr lang="zh-CN" altLang="en-US"/>
        </a:p>
      </dgm:t>
    </dgm:pt>
    <dgm:pt modelId="{1F24850C-22A7-48E9-B394-4111F965AF4B}">
      <dgm:prSet/>
      <dgm:spPr/>
      <dgm:t>
        <a:bodyPr/>
        <a:lstStyle/>
        <a:p>
          <a:pPr rtl="0"/>
          <a:r>
            <a:rPr lang="zh-CN" b="1" smtClean="0">
              <a:solidFill>
                <a:srgbClr val="3E5A72"/>
              </a:solidFill>
              <a:latin typeface="+mn-lt"/>
              <a:ea typeface="+mn-ea"/>
              <a:cs typeface="+mn-ea"/>
              <a:sym typeface="+mn-lt"/>
            </a:rPr>
            <a:t>客户向后整合的力量等</a:t>
          </a:r>
          <a:endParaRPr lang="zh-CN">
            <a:solidFill>
              <a:srgbClr val="3E5A72"/>
            </a:solidFill>
            <a:latin typeface="+mn-lt"/>
            <a:ea typeface="+mn-ea"/>
            <a:cs typeface="+mn-ea"/>
            <a:sym typeface="+mn-lt"/>
          </a:endParaRPr>
        </a:p>
      </dgm:t>
    </dgm:pt>
    <dgm:pt modelId="{F388E089-D2B5-48CB-A88B-7692C7E128F2}" type="parTrans" cxnId="{20DE445B-1E70-4305-9FBC-E253A7D3A713}">
      <dgm:prSet/>
      <dgm:spPr/>
      <dgm:t>
        <a:bodyPr/>
        <a:lstStyle/>
        <a:p>
          <a:endParaRPr lang="zh-CN" altLang="en-US"/>
        </a:p>
      </dgm:t>
    </dgm:pt>
    <dgm:pt modelId="{BF9E8FFA-EFBE-4847-BBC9-824FE5F5FE0A}" type="sibTrans" cxnId="{20DE445B-1E70-4305-9FBC-E253A7D3A713}">
      <dgm:prSet/>
      <dgm:spPr/>
      <dgm:t>
        <a:bodyPr/>
        <a:lstStyle/>
        <a:p>
          <a:endParaRPr lang="zh-CN" altLang="en-US"/>
        </a:p>
      </dgm:t>
    </dgm:pt>
    <dgm:pt modelId="{D9215FE5-7F67-44C1-8493-E5B1557A1636}" type="pres">
      <dgm:prSet presAssocID="{EAD8DB69-D0BE-46EB-B40F-31AEA326F80E}" presName="Name0" presStyleCnt="0">
        <dgm:presLayoutVars>
          <dgm:dir/>
          <dgm:resizeHandles val="exact"/>
        </dgm:presLayoutVars>
      </dgm:prSet>
      <dgm:spPr/>
      <dgm:t>
        <a:bodyPr/>
        <a:lstStyle/>
        <a:p>
          <a:endParaRPr lang="zh-CN" altLang="en-US"/>
        </a:p>
      </dgm:t>
    </dgm:pt>
    <dgm:pt modelId="{540C5F82-94A6-4166-9F69-6B5133B534E7}" type="pres">
      <dgm:prSet presAssocID="{EAD8DB69-D0BE-46EB-B40F-31AEA326F80E}" presName="arrow" presStyleLbl="bgShp" presStyleIdx="0" presStyleCnt="1"/>
      <dgm:spPr>
        <a:solidFill>
          <a:srgbClr val="89CBD3"/>
        </a:solidFill>
      </dgm:spPr>
    </dgm:pt>
    <dgm:pt modelId="{BCD10BB6-8FCD-4621-B811-2BCE3B822731}" type="pres">
      <dgm:prSet presAssocID="{EAD8DB69-D0BE-46EB-B40F-31AEA326F80E}" presName="points" presStyleCnt="0"/>
      <dgm:spPr/>
    </dgm:pt>
    <dgm:pt modelId="{DFE45495-712E-4C15-A7BD-9D2871CB7C6D}" type="pres">
      <dgm:prSet presAssocID="{314E936C-4683-4C2E-A708-110AFD289FAF}" presName="compositeA" presStyleCnt="0"/>
      <dgm:spPr/>
    </dgm:pt>
    <dgm:pt modelId="{2208017E-5A67-47AC-BD59-3C671A686363}" type="pres">
      <dgm:prSet presAssocID="{314E936C-4683-4C2E-A708-110AFD289FAF}" presName="textA" presStyleLbl="revTx" presStyleIdx="0" presStyleCnt="6">
        <dgm:presLayoutVars>
          <dgm:bulletEnabled val="1"/>
        </dgm:presLayoutVars>
      </dgm:prSet>
      <dgm:spPr/>
      <dgm:t>
        <a:bodyPr/>
        <a:lstStyle/>
        <a:p>
          <a:endParaRPr lang="zh-CN" altLang="en-US"/>
        </a:p>
      </dgm:t>
    </dgm:pt>
    <dgm:pt modelId="{93F3DA86-6DA7-48B7-8128-959F297D1F11}" type="pres">
      <dgm:prSet presAssocID="{314E936C-4683-4C2E-A708-110AFD289FAF}" presName="circleA" presStyleLbl="node1" presStyleIdx="0" presStyleCnt="6" custLinFactNeighborY="-5510"/>
      <dgm:spPr>
        <a:solidFill>
          <a:srgbClr val="3E5A72"/>
        </a:solidFill>
      </dgm:spPr>
    </dgm:pt>
    <dgm:pt modelId="{373A8815-0B60-47F9-87EA-69F360ECFB7D}" type="pres">
      <dgm:prSet presAssocID="{314E936C-4683-4C2E-A708-110AFD289FAF}" presName="spaceA" presStyleCnt="0"/>
      <dgm:spPr/>
    </dgm:pt>
    <dgm:pt modelId="{1A33DAFC-19B3-43E7-8011-F249914B2DD1}" type="pres">
      <dgm:prSet presAssocID="{C130F859-7833-44D5-9D6D-D78ACCFF2DAE}" presName="space" presStyleCnt="0"/>
      <dgm:spPr/>
    </dgm:pt>
    <dgm:pt modelId="{7BE3733C-367E-479B-8FEC-585C36E77B2D}" type="pres">
      <dgm:prSet presAssocID="{76182A56-A216-4D23-9654-5EF51C51E6E2}" presName="compositeB" presStyleCnt="0"/>
      <dgm:spPr/>
    </dgm:pt>
    <dgm:pt modelId="{3BC934CA-B286-431D-B2EB-9135AA07D173}" type="pres">
      <dgm:prSet presAssocID="{76182A56-A216-4D23-9654-5EF51C51E6E2}" presName="textB" presStyleLbl="revTx" presStyleIdx="1" presStyleCnt="6">
        <dgm:presLayoutVars>
          <dgm:bulletEnabled val="1"/>
        </dgm:presLayoutVars>
      </dgm:prSet>
      <dgm:spPr/>
      <dgm:t>
        <a:bodyPr/>
        <a:lstStyle/>
        <a:p>
          <a:endParaRPr lang="zh-CN" altLang="en-US"/>
        </a:p>
      </dgm:t>
    </dgm:pt>
    <dgm:pt modelId="{AC80744B-B8B7-4434-93F3-C88ACA7748AA}" type="pres">
      <dgm:prSet presAssocID="{76182A56-A216-4D23-9654-5EF51C51E6E2}" presName="circleB" presStyleLbl="node1" presStyleIdx="1" presStyleCnt="6"/>
      <dgm:spPr>
        <a:solidFill>
          <a:srgbClr val="3E5A72"/>
        </a:solidFill>
      </dgm:spPr>
    </dgm:pt>
    <dgm:pt modelId="{E58E81B2-F15D-45F0-B570-6A6BD8C8916F}" type="pres">
      <dgm:prSet presAssocID="{76182A56-A216-4D23-9654-5EF51C51E6E2}" presName="spaceB" presStyleCnt="0"/>
      <dgm:spPr/>
    </dgm:pt>
    <dgm:pt modelId="{29AC0100-C120-4ACF-B21A-BD6BCBC41C91}" type="pres">
      <dgm:prSet presAssocID="{108F31DB-92A2-46C2-8E11-C4FBC7DFEC7A}" presName="space" presStyleCnt="0"/>
      <dgm:spPr/>
    </dgm:pt>
    <dgm:pt modelId="{681C99BA-1DE6-4A2A-AC79-1B941F74A4D1}" type="pres">
      <dgm:prSet presAssocID="{BA96A18E-95BE-49E8-A3C2-C02EFF991B7C}" presName="compositeA" presStyleCnt="0"/>
      <dgm:spPr/>
    </dgm:pt>
    <dgm:pt modelId="{31C24A47-1E66-457D-9ED0-BEFDB1936F56}" type="pres">
      <dgm:prSet presAssocID="{BA96A18E-95BE-49E8-A3C2-C02EFF991B7C}" presName="textA" presStyleLbl="revTx" presStyleIdx="2" presStyleCnt="6">
        <dgm:presLayoutVars>
          <dgm:bulletEnabled val="1"/>
        </dgm:presLayoutVars>
      </dgm:prSet>
      <dgm:spPr/>
      <dgm:t>
        <a:bodyPr/>
        <a:lstStyle/>
        <a:p>
          <a:endParaRPr lang="zh-CN" altLang="en-US"/>
        </a:p>
      </dgm:t>
    </dgm:pt>
    <dgm:pt modelId="{22EAC4CA-BB88-4E12-A16F-6B789947C4DE}" type="pres">
      <dgm:prSet presAssocID="{BA96A18E-95BE-49E8-A3C2-C02EFF991B7C}" presName="circleA" presStyleLbl="node1" presStyleIdx="2" presStyleCnt="6"/>
      <dgm:spPr>
        <a:solidFill>
          <a:srgbClr val="3E5A72"/>
        </a:solidFill>
      </dgm:spPr>
    </dgm:pt>
    <dgm:pt modelId="{091D872C-AE92-47BC-A781-5E3B53BA70BC}" type="pres">
      <dgm:prSet presAssocID="{BA96A18E-95BE-49E8-A3C2-C02EFF991B7C}" presName="spaceA" presStyleCnt="0"/>
      <dgm:spPr/>
    </dgm:pt>
    <dgm:pt modelId="{5CD7F153-BBED-4BE9-9EA5-17F816916A06}" type="pres">
      <dgm:prSet presAssocID="{BD3AD926-6E11-4C8A-935D-CFE097606628}" presName="space" presStyleCnt="0"/>
      <dgm:spPr/>
    </dgm:pt>
    <dgm:pt modelId="{831F9D46-3F4F-4BDD-AE36-C39B86835E12}" type="pres">
      <dgm:prSet presAssocID="{3C4C6707-0AE7-408B-A2D9-30CF542BFAA2}" presName="compositeB" presStyleCnt="0"/>
      <dgm:spPr/>
    </dgm:pt>
    <dgm:pt modelId="{74AD9719-B715-4AE9-BBEA-2A6AA07BC403}" type="pres">
      <dgm:prSet presAssocID="{3C4C6707-0AE7-408B-A2D9-30CF542BFAA2}" presName="textB" presStyleLbl="revTx" presStyleIdx="3" presStyleCnt="6">
        <dgm:presLayoutVars>
          <dgm:bulletEnabled val="1"/>
        </dgm:presLayoutVars>
      </dgm:prSet>
      <dgm:spPr/>
      <dgm:t>
        <a:bodyPr/>
        <a:lstStyle/>
        <a:p>
          <a:endParaRPr lang="zh-CN" altLang="en-US"/>
        </a:p>
      </dgm:t>
    </dgm:pt>
    <dgm:pt modelId="{A28F8E9A-50FA-49DB-8C07-FCB43A8790AF}" type="pres">
      <dgm:prSet presAssocID="{3C4C6707-0AE7-408B-A2D9-30CF542BFAA2}" presName="circleB" presStyleLbl="node1" presStyleIdx="3" presStyleCnt="6"/>
      <dgm:spPr>
        <a:solidFill>
          <a:srgbClr val="3E5A72"/>
        </a:solidFill>
      </dgm:spPr>
    </dgm:pt>
    <dgm:pt modelId="{94D54835-8AD4-4478-8267-AB9E7BE05AA7}" type="pres">
      <dgm:prSet presAssocID="{3C4C6707-0AE7-408B-A2D9-30CF542BFAA2}" presName="spaceB" presStyleCnt="0"/>
      <dgm:spPr/>
    </dgm:pt>
    <dgm:pt modelId="{06E20249-F3FA-4819-B6BF-2362B1060718}" type="pres">
      <dgm:prSet presAssocID="{542C5355-DCF5-43BE-A769-8712C72FB9BA}" presName="space" presStyleCnt="0"/>
      <dgm:spPr/>
    </dgm:pt>
    <dgm:pt modelId="{06695CBD-FDFE-40CD-A445-F42D0C55626A}" type="pres">
      <dgm:prSet presAssocID="{D2E48EDC-9C6D-4A0C-8BA3-1F6DB1C255DB}" presName="compositeA" presStyleCnt="0"/>
      <dgm:spPr/>
    </dgm:pt>
    <dgm:pt modelId="{1A75ECF8-04E4-496A-86A0-138AF68F1775}" type="pres">
      <dgm:prSet presAssocID="{D2E48EDC-9C6D-4A0C-8BA3-1F6DB1C255DB}" presName="textA" presStyleLbl="revTx" presStyleIdx="4" presStyleCnt="6">
        <dgm:presLayoutVars>
          <dgm:bulletEnabled val="1"/>
        </dgm:presLayoutVars>
      </dgm:prSet>
      <dgm:spPr/>
      <dgm:t>
        <a:bodyPr/>
        <a:lstStyle/>
        <a:p>
          <a:endParaRPr lang="zh-CN" altLang="en-US"/>
        </a:p>
      </dgm:t>
    </dgm:pt>
    <dgm:pt modelId="{866D853B-BE36-4E6F-8552-A356D67AF036}" type="pres">
      <dgm:prSet presAssocID="{D2E48EDC-9C6D-4A0C-8BA3-1F6DB1C255DB}" presName="circleA" presStyleLbl="node1" presStyleIdx="4" presStyleCnt="6"/>
      <dgm:spPr>
        <a:solidFill>
          <a:srgbClr val="3E5A72"/>
        </a:solidFill>
      </dgm:spPr>
    </dgm:pt>
    <dgm:pt modelId="{8010DE7F-1C3F-46C2-8BB0-DD28CAEA53C4}" type="pres">
      <dgm:prSet presAssocID="{D2E48EDC-9C6D-4A0C-8BA3-1F6DB1C255DB}" presName="spaceA" presStyleCnt="0"/>
      <dgm:spPr/>
    </dgm:pt>
    <dgm:pt modelId="{DB9CADC4-128B-47C7-964A-7C8D067DD510}" type="pres">
      <dgm:prSet presAssocID="{3B5A8551-09A7-436B-B137-CED47BBBF44A}" presName="space" presStyleCnt="0"/>
      <dgm:spPr/>
    </dgm:pt>
    <dgm:pt modelId="{BBD6754F-5248-47A1-85B7-0B8A7481B610}" type="pres">
      <dgm:prSet presAssocID="{1F24850C-22A7-48E9-B394-4111F965AF4B}" presName="compositeB" presStyleCnt="0"/>
      <dgm:spPr/>
    </dgm:pt>
    <dgm:pt modelId="{08D3025F-47BA-4A62-9F2D-C8C70B4A6120}" type="pres">
      <dgm:prSet presAssocID="{1F24850C-22A7-48E9-B394-4111F965AF4B}" presName="textB" presStyleLbl="revTx" presStyleIdx="5" presStyleCnt="6">
        <dgm:presLayoutVars>
          <dgm:bulletEnabled val="1"/>
        </dgm:presLayoutVars>
      </dgm:prSet>
      <dgm:spPr/>
      <dgm:t>
        <a:bodyPr/>
        <a:lstStyle/>
        <a:p>
          <a:endParaRPr lang="zh-CN" altLang="en-US"/>
        </a:p>
      </dgm:t>
    </dgm:pt>
    <dgm:pt modelId="{437AF7CA-A3CF-47DA-B85F-A992383CC415}" type="pres">
      <dgm:prSet presAssocID="{1F24850C-22A7-48E9-B394-4111F965AF4B}" presName="circleB" presStyleLbl="node1" presStyleIdx="5" presStyleCnt="6"/>
      <dgm:spPr>
        <a:solidFill>
          <a:srgbClr val="3E5A72"/>
        </a:solidFill>
      </dgm:spPr>
    </dgm:pt>
    <dgm:pt modelId="{7D2EADDB-B224-4FB0-99DE-C13F12862E06}" type="pres">
      <dgm:prSet presAssocID="{1F24850C-22A7-48E9-B394-4111F965AF4B}" presName="spaceB" presStyleCnt="0"/>
      <dgm:spPr/>
    </dgm:pt>
  </dgm:ptLst>
  <dgm:cxnLst>
    <dgm:cxn modelId="{9D3FFFB8-2F9A-403F-80C1-61CB95839FF3}" type="presOf" srcId="{D2E48EDC-9C6D-4A0C-8BA3-1F6DB1C255DB}" destId="{1A75ECF8-04E4-496A-86A0-138AF68F1775}" srcOrd="0" destOrd="0" presId="urn:microsoft.com/office/officeart/2005/8/layout/hProcess11"/>
    <dgm:cxn modelId="{EFA3E98C-2DD2-4A2D-A4B2-246A8A725DC5}" type="presOf" srcId="{EAD8DB69-D0BE-46EB-B40F-31AEA326F80E}" destId="{D9215FE5-7F67-44C1-8493-E5B1557A1636}" srcOrd="0" destOrd="0" presId="urn:microsoft.com/office/officeart/2005/8/layout/hProcess11"/>
    <dgm:cxn modelId="{B3A7F639-6D15-48BF-9D6D-A1B5060A2EA8}" type="presOf" srcId="{76182A56-A216-4D23-9654-5EF51C51E6E2}" destId="{3BC934CA-B286-431D-B2EB-9135AA07D173}" srcOrd="0" destOrd="0" presId="urn:microsoft.com/office/officeart/2005/8/layout/hProcess11"/>
    <dgm:cxn modelId="{E19D09A7-E4AD-46C9-B845-987B9FA6DD75}" srcId="{EAD8DB69-D0BE-46EB-B40F-31AEA326F80E}" destId="{D2E48EDC-9C6D-4A0C-8BA3-1F6DB1C255DB}" srcOrd="4" destOrd="0" parTransId="{42DF3AED-1DFE-48C2-9086-A5BF1CEA612E}" sibTransId="{3B5A8551-09A7-436B-B137-CED47BBBF44A}"/>
    <dgm:cxn modelId="{73151D2C-AD8D-4D9D-A5A9-504011FD25F4}" srcId="{EAD8DB69-D0BE-46EB-B40F-31AEA326F80E}" destId="{76182A56-A216-4D23-9654-5EF51C51E6E2}" srcOrd="1" destOrd="0" parTransId="{A1DB3D4D-8832-4163-9DEE-D7A9C42E32D2}" sibTransId="{108F31DB-92A2-46C2-8E11-C4FBC7DFEC7A}"/>
    <dgm:cxn modelId="{CBCEE4EB-5839-4BC1-A145-35649A3D87E8}" type="presOf" srcId="{3C4C6707-0AE7-408B-A2D9-30CF542BFAA2}" destId="{74AD9719-B715-4AE9-BBEA-2A6AA07BC403}" srcOrd="0" destOrd="0" presId="urn:microsoft.com/office/officeart/2005/8/layout/hProcess11"/>
    <dgm:cxn modelId="{2EC809F6-6DE6-4A78-A0DD-9C931DBC2BF9}" srcId="{EAD8DB69-D0BE-46EB-B40F-31AEA326F80E}" destId="{314E936C-4683-4C2E-A708-110AFD289FAF}" srcOrd="0" destOrd="0" parTransId="{D9835A0C-3419-4247-A620-E129849EB35B}" sibTransId="{C130F859-7833-44D5-9D6D-D78ACCFF2DAE}"/>
    <dgm:cxn modelId="{7693370E-201B-4BEE-8CC5-8A56A818582C}" type="presOf" srcId="{314E936C-4683-4C2E-A708-110AFD289FAF}" destId="{2208017E-5A67-47AC-BD59-3C671A686363}" srcOrd="0" destOrd="0" presId="urn:microsoft.com/office/officeart/2005/8/layout/hProcess11"/>
    <dgm:cxn modelId="{514C4C07-06E4-4796-9EE2-7390A53B0D21}" srcId="{EAD8DB69-D0BE-46EB-B40F-31AEA326F80E}" destId="{3C4C6707-0AE7-408B-A2D9-30CF542BFAA2}" srcOrd="3" destOrd="0" parTransId="{23B2D937-0E7E-43AA-802C-B25F2A0CC3E7}" sibTransId="{542C5355-DCF5-43BE-A769-8712C72FB9BA}"/>
    <dgm:cxn modelId="{20DE445B-1E70-4305-9FBC-E253A7D3A713}" srcId="{EAD8DB69-D0BE-46EB-B40F-31AEA326F80E}" destId="{1F24850C-22A7-48E9-B394-4111F965AF4B}" srcOrd="5" destOrd="0" parTransId="{F388E089-D2B5-48CB-A88B-7692C7E128F2}" sibTransId="{BF9E8FFA-EFBE-4847-BBC9-824FE5F5FE0A}"/>
    <dgm:cxn modelId="{80B5732F-655B-48B0-97A3-E3CF526E33AE}" type="presOf" srcId="{1F24850C-22A7-48E9-B394-4111F965AF4B}" destId="{08D3025F-47BA-4A62-9F2D-C8C70B4A6120}" srcOrd="0" destOrd="0" presId="urn:microsoft.com/office/officeart/2005/8/layout/hProcess11"/>
    <dgm:cxn modelId="{0E23B61A-2FD6-455F-BE4A-EB763F14585F}" type="presOf" srcId="{BA96A18E-95BE-49E8-A3C2-C02EFF991B7C}" destId="{31C24A47-1E66-457D-9ED0-BEFDB1936F56}" srcOrd="0" destOrd="0" presId="urn:microsoft.com/office/officeart/2005/8/layout/hProcess11"/>
    <dgm:cxn modelId="{366BAC82-E285-4471-B77D-B4BC1461C5CE}" srcId="{EAD8DB69-D0BE-46EB-B40F-31AEA326F80E}" destId="{BA96A18E-95BE-49E8-A3C2-C02EFF991B7C}" srcOrd="2" destOrd="0" parTransId="{B6DC40CC-FF63-4F55-AB03-3B46D8456A36}" sibTransId="{BD3AD926-6E11-4C8A-935D-CFE097606628}"/>
    <dgm:cxn modelId="{E107D553-DC02-4FBD-8CD2-2B1262E4264F}" type="presParOf" srcId="{D9215FE5-7F67-44C1-8493-E5B1557A1636}" destId="{540C5F82-94A6-4166-9F69-6B5133B534E7}" srcOrd="0" destOrd="0" presId="urn:microsoft.com/office/officeart/2005/8/layout/hProcess11"/>
    <dgm:cxn modelId="{C590C420-2770-4D5B-9251-BDF8BA3E8237}" type="presParOf" srcId="{D9215FE5-7F67-44C1-8493-E5B1557A1636}" destId="{BCD10BB6-8FCD-4621-B811-2BCE3B822731}" srcOrd="1" destOrd="0" presId="urn:microsoft.com/office/officeart/2005/8/layout/hProcess11"/>
    <dgm:cxn modelId="{7CC88092-2E17-4C92-8DCC-3CE1E98AD8A9}" type="presParOf" srcId="{BCD10BB6-8FCD-4621-B811-2BCE3B822731}" destId="{DFE45495-712E-4C15-A7BD-9D2871CB7C6D}" srcOrd="0" destOrd="0" presId="urn:microsoft.com/office/officeart/2005/8/layout/hProcess11"/>
    <dgm:cxn modelId="{26C659C8-3D80-4155-B936-69AE66D7F446}" type="presParOf" srcId="{DFE45495-712E-4C15-A7BD-9D2871CB7C6D}" destId="{2208017E-5A67-47AC-BD59-3C671A686363}" srcOrd="0" destOrd="0" presId="urn:microsoft.com/office/officeart/2005/8/layout/hProcess11"/>
    <dgm:cxn modelId="{B904BBBA-D104-496D-8F99-74264118E327}" type="presParOf" srcId="{DFE45495-712E-4C15-A7BD-9D2871CB7C6D}" destId="{93F3DA86-6DA7-48B7-8128-959F297D1F11}" srcOrd="1" destOrd="0" presId="urn:microsoft.com/office/officeart/2005/8/layout/hProcess11"/>
    <dgm:cxn modelId="{C5FBD380-A650-4F55-8EE0-120176F138FC}" type="presParOf" srcId="{DFE45495-712E-4C15-A7BD-9D2871CB7C6D}" destId="{373A8815-0B60-47F9-87EA-69F360ECFB7D}" srcOrd="2" destOrd="0" presId="urn:microsoft.com/office/officeart/2005/8/layout/hProcess11"/>
    <dgm:cxn modelId="{D3170DCA-9E37-4B85-A6BA-EC3B682965E0}" type="presParOf" srcId="{BCD10BB6-8FCD-4621-B811-2BCE3B822731}" destId="{1A33DAFC-19B3-43E7-8011-F249914B2DD1}" srcOrd="1" destOrd="0" presId="urn:microsoft.com/office/officeart/2005/8/layout/hProcess11"/>
    <dgm:cxn modelId="{030CE616-1D95-4EA8-B90B-506414C80E81}" type="presParOf" srcId="{BCD10BB6-8FCD-4621-B811-2BCE3B822731}" destId="{7BE3733C-367E-479B-8FEC-585C36E77B2D}" srcOrd="2" destOrd="0" presId="urn:microsoft.com/office/officeart/2005/8/layout/hProcess11"/>
    <dgm:cxn modelId="{25EB8BC3-F52D-4529-B3D4-09E9B46370B5}" type="presParOf" srcId="{7BE3733C-367E-479B-8FEC-585C36E77B2D}" destId="{3BC934CA-B286-431D-B2EB-9135AA07D173}" srcOrd="0" destOrd="0" presId="urn:microsoft.com/office/officeart/2005/8/layout/hProcess11"/>
    <dgm:cxn modelId="{994520AA-C400-4543-9DE0-33A54B0EBA7C}" type="presParOf" srcId="{7BE3733C-367E-479B-8FEC-585C36E77B2D}" destId="{AC80744B-B8B7-4434-93F3-C88ACA7748AA}" srcOrd="1" destOrd="0" presId="urn:microsoft.com/office/officeart/2005/8/layout/hProcess11"/>
    <dgm:cxn modelId="{FEC58FF0-A741-4445-9472-BE0F4D2DDE8F}" type="presParOf" srcId="{7BE3733C-367E-479B-8FEC-585C36E77B2D}" destId="{E58E81B2-F15D-45F0-B570-6A6BD8C8916F}" srcOrd="2" destOrd="0" presId="urn:microsoft.com/office/officeart/2005/8/layout/hProcess11"/>
    <dgm:cxn modelId="{9E548A14-9D2E-4693-9AB8-81DA035E4E00}" type="presParOf" srcId="{BCD10BB6-8FCD-4621-B811-2BCE3B822731}" destId="{29AC0100-C120-4ACF-B21A-BD6BCBC41C91}" srcOrd="3" destOrd="0" presId="urn:microsoft.com/office/officeart/2005/8/layout/hProcess11"/>
    <dgm:cxn modelId="{F9618BE3-5935-403B-86E3-B64EE816E4FE}" type="presParOf" srcId="{BCD10BB6-8FCD-4621-B811-2BCE3B822731}" destId="{681C99BA-1DE6-4A2A-AC79-1B941F74A4D1}" srcOrd="4" destOrd="0" presId="urn:microsoft.com/office/officeart/2005/8/layout/hProcess11"/>
    <dgm:cxn modelId="{189D73F3-3E94-4FC4-9B25-CF8EA632B023}" type="presParOf" srcId="{681C99BA-1DE6-4A2A-AC79-1B941F74A4D1}" destId="{31C24A47-1E66-457D-9ED0-BEFDB1936F56}" srcOrd="0" destOrd="0" presId="urn:microsoft.com/office/officeart/2005/8/layout/hProcess11"/>
    <dgm:cxn modelId="{174BABCE-7B25-4CA8-BCC3-8DAEDE77FFBF}" type="presParOf" srcId="{681C99BA-1DE6-4A2A-AC79-1B941F74A4D1}" destId="{22EAC4CA-BB88-4E12-A16F-6B789947C4DE}" srcOrd="1" destOrd="0" presId="urn:microsoft.com/office/officeart/2005/8/layout/hProcess11"/>
    <dgm:cxn modelId="{0CAEA4BA-76DF-4E84-9396-D203392FFFB1}" type="presParOf" srcId="{681C99BA-1DE6-4A2A-AC79-1B941F74A4D1}" destId="{091D872C-AE92-47BC-A781-5E3B53BA70BC}" srcOrd="2" destOrd="0" presId="urn:microsoft.com/office/officeart/2005/8/layout/hProcess11"/>
    <dgm:cxn modelId="{43814E74-2A28-4454-A373-138672F37938}" type="presParOf" srcId="{BCD10BB6-8FCD-4621-B811-2BCE3B822731}" destId="{5CD7F153-BBED-4BE9-9EA5-17F816916A06}" srcOrd="5" destOrd="0" presId="urn:microsoft.com/office/officeart/2005/8/layout/hProcess11"/>
    <dgm:cxn modelId="{A4F309A0-6C20-4856-8683-A3F1F4263F9D}" type="presParOf" srcId="{BCD10BB6-8FCD-4621-B811-2BCE3B822731}" destId="{831F9D46-3F4F-4BDD-AE36-C39B86835E12}" srcOrd="6" destOrd="0" presId="urn:microsoft.com/office/officeart/2005/8/layout/hProcess11"/>
    <dgm:cxn modelId="{3F0C22B5-DE2A-45A7-BCDC-2E4999C13AC2}" type="presParOf" srcId="{831F9D46-3F4F-4BDD-AE36-C39B86835E12}" destId="{74AD9719-B715-4AE9-BBEA-2A6AA07BC403}" srcOrd="0" destOrd="0" presId="urn:microsoft.com/office/officeart/2005/8/layout/hProcess11"/>
    <dgm:cxn modelId="{E1147308-59E7-42D4-858E-E37EEB54AAC2}" type="presParOf" srcId="{831F9D46-3F4F-4BDD-AE36-C39B86835E12}" destId="{A28F8E9A-50FA-49DB-8C07-FCB43A8790AF}" srcOrd="1" destOrd="0" presId="urn:microsoft.com/office/officeart/2005/8/layout/hProcess11"/>
    <dgm:cxn modelId="{C73ADF03-E8CB-476E-976D-280B75395697}" type="presParOf" srcId="{831F9D46-3F4F-4BDD-AE36-C39B86835E12}" destId="{94D54835-8AD4-4478-8267-AB9E7BE05AA7}" srcOrd="2" destOrd="0" presId="urn:microsoft.com/office/officeart/2005/8/layout/hProcess11"/>
    <dgm:cxn modelId="{8F04F50B-F3DB-4B10-B82F-D3AA30410934}" type="presParOf" srcId="{BCD10BB6-8FCD-4621-B811-2BCE3B822731}" destId="{06E20249-F3FA-4819-B6BF-2362B1060718}" srcOrd="7" destOrd="0" presId="urn:microsoft.com/office/officeart/2005/8/layout/hProcess11"/>
    <dgm:cxn modelId="{8CBAB4EC-045B-46D0-A498-784550E916E5}" type="presParOf" srcId="{BCD10BB6-8FCD-4621-B811-2BCE3B822731}" destId="{06695CBD-FDFE-40CD-A445-F42D0C55626A}" srcOrd="8" destOrd="0" presId="urn:microsoft.com/office/officeart/2005/8/layout/hProcess11"/>
    <dgm:cxn modelId="{066CFD5B-4F5E-4877-9A7B-579BFBE263D3}" type="presParOf" srcId="{06695CBD-FDFE-40CD-A445-F42D0C55626A}" destId="{1A75ECF8-04E4-496A-86A0-138AF68F1775}" srcOrd="0" destOrd="0" presId="urn:microsoft.com/office/officeart/2005/8/layout/hProcess11"/>
    <dgm:cxn modelId="{A8C596A7-4C86-45FA-9315-CD0DF740171B}" type="presParOf" srcId="{06695CBD-FDFE-40CD-A445-F42D0C55626A}" destId="{866D853B-BE36-4E6F-8552-A356D67AF036}" srcOrd="1" destOrd="0" presId="urn:microsoft.com/office/officeart/2005/8/layout/hProcess11"/>
    <dgm:cxn modelId="{9F9E6DE8-3650-414E-B4C3-309461A20DBA}" type="presParOf" srcId="{06695CBD-FDFE-40CD-A445-F42D0C55626A}" destId="{8010DE7F-1C3F-46C2-8BB0-DD28CAEA53C4}" srcOrd="2" destOrd="0" presId="urn:microsoft.com/office/officeart/2005/8/layout/hProcess11"/>
    <dgm:cxn modelId="{B8190154-E3AD-42F2-ABCF-A1AEF0E3AAC1}" type="presParOf" srcId="{BCD10BB6-8FCD-4621-B811-2BCE3B822731}" destId="{DB9CADC4-128B-47C7-964A-7C8D067DD510}" srcOrd="9" destOrd="0" presId="urn:microsoft.com/office/officeart/2005/8/layout/hProcess11"/>
    <dgm:cxn modelId="{3946BC47-656D-4198-A22D-DFAEA35A84EF}" type="presParOf" srcId="{BCD10BB6-8FCD-4621-B811-2BCE3B822731}" destId="{BBD6754F-5248-47A1-85B7-0B8A7481B610}" srcOrd="10" destOrd="0" presId="urn:microsoft.com/office/officeart/2005/8/layout/hProcess11"/>
    <dgm:cxn modelId="{1560C2CC-2493-4070-B1F8-C127B3881477}" type="presParOf" srcId="{BBD6754F-5248-47A1-85B7-0B8A7481B610}" destId="{08D3025F-47BA-4A62-9F2D-C8C70B4A6120}" srcOrd="0" destOrd="0" presId="urn:microsoft.com/office/officeart/2005/8/layout/hProcess11"/>
    <dgm:cxn modelId="{CD0B28F3-98DC-4B92-9A3A-F93592CB5C57}" type="presParOf" srcId="{BBD6754F-5248-47A1-85B7-0B8A7481B610}" destId="{437AF7CA-A3CF-47DA-B85F-A992383CC415}" srcOrd="1" destOrd="0" presId="urn:microsoft.com/office/officeart/2005/8/layout/hProcess11"/>
    <dgm:cxn modelId="{636EDE25-D941-4B1A-B0DD-9A1756951554}" type="presParOf" srcId="{BBD6754F-5248-47A1-85B7-0B8A7481B610}" destId="{7D2EADDB-B224-4FB0-99DE-C13F12862E06}"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1F512-0BF0-462B-910E-82C1D4B18208}">
      <dsp:nvSpPr>
        <dsp:cNvPr id="0" name=""/>
        <dsp:cNvSpPr/>
      </dsp:nvSpPr>
      <dsp:spPr>
        <a:xfrm>
          <a:off x="0" y="163296"/>
          <a:ext cx="5538372"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276B7F-8316-4513-8EEA-074E670254B0}">
      <dsp:nvSpPr>
        <dsp:cNvPr id="0" name=""/>
        <dsp:cNvSpPr/>
      </dsp:nvSpPr>
      <dsp:spPr>
        <a:xfrm>
          <a:off x="0" y="0"/>
          <a:ext cx="1074141" cy="5012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sz="2800" b="1" kern="1200" dirty="0" smtClean="0">
              <a:latin typeface="+mn-lt"/>
              <a:ea typeface="+mn-ea"/>
              <a:cs typeface="+mn-ea"/>
              <a:sym typeface="+mn-lt"/>
            </a:rPr>
            <a:t>分析方法</a:t>
          </a:r>
          <a:r>
            <a:rPr lang="en-US" sz="1600" kern="1200" dirty="0" smtClean="0">
              <a:latin typeface="+mn-lt"/>
              <a:ea typeface="+mn-ea"/>
              <a:cs typeface="+mn-ea"/>
              <a:sym typeface="+mn-lt"/>
            </a:rPr>
            <a:t>QCDMS</a:t>
          </a:r>
          <a:endParaRPr lang="zh-CN" sz="1600" kern="1200" dirty="0">
            <a:latin typeface="+mn-lt"/>
            <a:ea typeface="+mn-ea"/>
            <a:cs typeface="+mn-ea"/>
            <a:sym typeface="+mn-lt"/>
          </a:endParaRPr>
        </a:p>
      </dsp:txBody>
      <dsp:txXfrm>
        <a:off x="0" y="0"/>
        <a:ext cx="1074141" cy="5012171"/>
      </dsp:txXfrm>
    </dsp:sp>
    <dsp:sp modelId="{89306F42-6F9D-422F-8E6B-577A420C56B4}">
      <dsp:nvSpPr>
        <dsp:cNvPr id="0" name=""/>
        <dsp:cNvSpPr/>
      </dsp:nvSpPr>
      <dsp:spPr>
        <a:xfrm>
          <a:off x="1154701" y="116493"/>
          <a:ext cx="1588217" cy="2329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kern="1200" dirty="0" smtClean="0">
              <a:latin typeface="+mn-lt"/>
              <a:ea typeface="+mn-ea"/>
              <a:cs typeface="+mn-ea"/>
              <a:sym typeface="+mn-lt"/>
            </a:rPr>
            <a:t>优势</a:t>
          </a:r>
          <a:endParaRPr lang="en-US" altLang="zh-CN" sz="2400" kern="1200" dirty="0" smtClean="0">
            <a:latin typeface="+mn-lt"/>
            <a:ea typeface="+mn-ea"/>
            <a:cs typeface="+mn-ea"/>
            <a:sym typeface="+mn-lt"/>
          </a:endParaRPr>
        </a:p>
        <a:p>
          <a:pPr lvl="0" algn="l" defTabSz="1066800">
            <a:lnSpc>
              <a:spcPct val="90000"/>
            </a:lnSpc>
            <a:spcBef>
              <a:spcPct val="0"/>
            </a:spcBef>
            <a:spcAft>
              <a:spcPct val="35000"/>
            </a:spcAft>
          </a:pPr>
          <a:r>
            <a:rPr lang="en-US" altLang="zh-CN" sz="2000" kern="1200" dirty="0" smtClean="0">
              <a:latin typeface="+mn-lt"/>
              <a:ea typeface="+mn-ea"/>
              <a:cs typeface="+mn-ea"/>
              <a:sym typeface="+mn-lt"/>
            </a:rPr>
            <a:t>Strength</a:t>
          </a:r>
          <a:endParaRPr lang="zh-CN" sz="2000" kern="1200" dirty="0">
            <a:latin typeface="+mn-lt"/>
            <a:ea typeface="+mn-ea"/>
            <a:cs typeface="+mn-ea"/>
            <a:sym typeface="+mn-lt"/>
          </a:endParaRPr>
        </a:p>
      </dsp:txBody>
      <dsp:txXfrm>
        <a:off x="1154701" y="116493"/>
        <a:ext cx="1588217" cy="2329876"/>
      </dsp:txXfrm>
    </dsp:sp>
    <dsp:sp modelId="{8E4D68D0-DB08-4FEF-A7AC-89FAB0B60F71}">
      <dsp:nvSpPr>
        <dsp:cNvPr id="0" name=""/>
        <dsp:cNvSpPr/>
      </dsp:nvSpPr>
      <dsp:spPr>
        <a:xfrm>
          <a:off x="2823479" y="203670"/>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Q-</a:t>
          </a:r>
          <a:r>
            <a:rPr lang="zh-CN" altLang="en-US" sz="1200" kern="1200" dirty="0" smtClean="0">
              <a:latin typeface="+mn-lt"/>
              <a:ea typeface="+mn-ea"/>
              <a:cs typeface="+mn-ea"/>
              <a:sym typeface="+mn-lt"/>
            </a:rPr>
            <a:t>品质</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安全性、稳定性、可靠性</a:t>
          </a:r>
          <a:r>
            <a:rPr lang="en-US" altLang="zh-CN" sz="1200" kern="1200" dirty="0" smtClean="0">
              <a:latin typeface="+mn-lt"/>
              <a:ea typeface="+mn-ea"/>
              <a:cs typeface="+mn-ea"/>
              <a:sym typeface="+mn-lt"/>
            </a:rPr>
            <a:t>)</a:t>
          </a:r>
          <a:endParaRPr lang="zh-CN" sz="1200" kern="1200" dirty="0">
            <a:latin typeface="+mn-lt"/>
            <a:ea typeface="+mn-ea"/>
            <a:cs typeface="+mn-ea"/>
            <a:sym typeface="+mn-lt"/>
          </a:endParaRPr>
        </a:p>
      </dsp:txBody>
      <dsp:txXfrm>
        <a:off x="2823479" y="203670"/>
        <a:ext cx="2687149" cy="387933"/>
      </dsp:txXfrm>
    </dsp:sp>
    <dsp:sp modelId="{F0E76D5F-1800-4730-9598-FC48B8D1E97D}">
      <dsp:nvSpPr>
        <dsp:cNvPr id="0" name=""/>
        <dsp:cNvSpPr/>
      </dsp:nvSpPr>
      <dsp:spPr>
        <a:xfrm>
          <a:off x="2742919" y="504427"/>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3806A3-9757-45EC-B6B4-4E4A3914B8BA}">
      <dsp:nvSpPr>
        <dsp:cNvPr id="0" name=""/>
        <dsp:cNvSpPr/>
      </dsp:nvSpPr>
      <dsp:spPr>
        <a:xfrm>
          <a:off x="2823479" y="558912"/>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C-</a:t>
          </a:r>
          <a:r>
            <a:rPr lang="zh-CN" altLang="en-US" sz="1200" kern="1200" dirty="0" smtClean="0">
              <a:latin typeface="+mn-lt"/>
              <a:ea typeface="+mn-ea"/>
              <a:cs typeface="+mn-ea"/>
              <a:sym typeface="+mn-lt"/>
            </a:rPr>
            <a:t>成本</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价格</a:t>
          </a:r>
        </a:p>
      </dsp:txBody>
      <dsp:txXfrm>
        <a:off x="2823479" y="558912"/>
        <a:ext cx="2687149" cy="387933"/>
      </dsp:txXfrm>
    </dsp:sp>
    <dsp:sp modelId="{76F5DACD-BD3C-4CEE-8899-146228675489}">
      <dsp:nvSpPr>
        <dsp:cNvPr id="0" name=""/>
        <dsp:cNvSpPr/>
      </dsp:nvSpPr>
      <dsp:spPr>
        <a:xfrm>
          <a:off x="2742919" y="892360"/>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E62EDE-BE62-4972-B92E-3ACE82CF7E05}">
      <dsp:nvSpPr>
        <dsp:cNvPr id="0" name=""/>
        <dsp:cNvSpPr/>
      </dsp:nvSpPr>
      <dsp:spPr>
        <a:xfrm>
          <a:off x="2823479" y="925052"/>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D/D-</a:t>
          </a:r>
          <a:r>
            <a:rPr lang="zh-CN" altLang="en-US" sz="1200" kern="1200" dirty="0" smtClean="0">
              <a:latin typeface="+mn-lt"/>
              <a:ea typeface="+mn-ea"/>
              <a:cs typeface="+mn-ea"/>
              <a:sym typeface="+mn-lt"/>
            </a:rPr>
            <a:t>产量</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效率</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交付能力</a:t>
          </a:r>
        </a:p>
      </dsp:txBody>
      <dsp:txXfrm>
        <a:off x="2823479" y="925052"/>
        <a:ext cx="2687149" cy="387933"/>
      </dsp:txXfrm>
    </dsp:sp>
    <dsp:sp modelId="{B282233E-2C28-41A2-92C2-E988BB830436}">
      <dsp:nvSpPr>
        <dsp:cNvPr id="0" name=""/>
        <dsp:cNvSpPr/>
      </dsp:nvSpPr>
      <dsp:spPr>
        <a:xfrm>
          <a:off x="2742919" y="1280294"/>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207911-CADC-4A80-8E15-0B2FB3DA469E}">
      <dsp:nvSpPr>
        <dsp:cNvPr id="0" name=""/>
        <dsp:cNvSpPr/>
      </dsp:nvSpPr>
      <dsp:spPr>
        <a:xfrm>
          <a:off x="2823479" y="1302088"/>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D/L-</a:t>
          </a:r>
          <a:r>
            <a:rPr lang="zh-CN" altLang="en-US" sz="1200" kern="1200" dirty="0" smtClean="0">
              <a:latin typeface="+mn-lt"/>
              <a:ea typeface="+mn-ea"/>
              <a:cs typeface="+mn-ea"/>
              <a:sym typeface="+mn-lt"/>
            </a:rPr>
            <a:t>产品研发</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技术</a:t>
          </a:r>
        </a:p>
      </dsp:txBody>
      <dsp:txXfrm>
        <a:off x="2823479" y="1302088"/>
        <a:ext cx="2687149" cy="387933"/>
      </dsp:txXfrm>
    </dsp:sp>
    <dsp:sp modelId="{FAA78B27-AF8A-4D1D-AF6E-581582258EF7}">
      <dsp:nvSpPr>
        <dsp:cNvPr id="0" name=""/>
        <dsp:cNvSpPr/>
      </dsp:nvSpPr>
      <dsp:spPr>
        <a:xfrm>
          <a:off x="2742919" y="1668227"/>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94F94E-3C49-4D0C-A6B0-DCC39552B54E}">
      <dsp:nvSpPr>
        <dsp:cNvPr id="0" name=""/>
        <dsp:cNvSpPr/>
      </dsp:nvSpPr>
      <dsp:spPr>
        <a:xfrm>
          <a:off x="2823479" y="1690021"/>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M-</a:t>
          </a:r>
          <a:r>
            <a:rPr lang="zh-CN" altLang="en-US" sz="1200" kern="1200" dirty="0" smtClean="0">
              <a:latin typeface="+mn-lt"/>
              <a:ea typeface="+mn-ea"/>
              <a:cs typeface="+mn-ea"/>
              <a:sym typeface="+mn-lt"/>
            </a:rPr>
            <a:t>人才</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设备</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物</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方法</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测量</a:t>
          </a:r>
        </a:p>
      </dsp:txBody>
      <dsp:txXfrm>
        <a:off x="2823479" y="1690021"/>
        <a:ext cx="2687149" cy="387933"/>
      </dsp:txXfrm>
    </dsp:sp>
    <dsp:sp modelId="{FF385FF5-C5C7-45F8-B12D-BBC5F0107C28}">
      <dsp:nvSpPr>
        <dsp:cNvPr id="0" name=""/>
        <dsp:cNvSpPr/>
      </dsp:nvSpPr>
      <dsp:spPr>
        <a:xfrm>
          <a:off x="2742919" y="2056161"/>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A88340-AC89-4672-B324-ED729C33F448}">
      <dsp:nvSpPr>
        <dsp:cNvPr id="0" name=""/>
        <dsp:cNvSpPr/>
      </dsp:nvSpPr>
      <dsp:spPr>
        <a:xfrm>
          <a:off x="2823479" y="2056161"/>
          <a:ext cx="268714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S-</a:t>
          </a:r>
          <a:r>
            <a:rPr lang="zh-CN" altLang="en-US" sz="1200" kern="1200" dirty="0" smtClean="0">
              <a:latin typeface="+mn-lt"/>
              <a:ea typeface="+mn-ea"/>
              <a:cs typeface="+mn-ea"/>
              <a:sym typeface="+mn-lt"/>
            </a:rPr>
            <a:t>销售</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服务</a:t>
          </a:r>
          <a:endParaRPr lang="zh-CN" altLang="en-US" sz="1200" kern="1200" dirty="0">
            <a:latin typeface="+mn-lt"/>
            <a:ea typeface="+mn-ea"/>
            <a:cs typeface="+mn-ea"/>
            <a:sym typeface="+mn-lt"/>
          </a:endParaRPr>
        </a:p>
      </dsp:txBody>
      <dsp:txXfrm>
        <a:off x="2823479" y="2056161"/>
        <a:ext cx="2687149" cy="387933"/>
      </dsp:txXfrm>
    </dsp:sp>
    <dsp:sp modelId="{26540C67-FD2E-463A-86BD-1473848A62D5}">
      <dsp:nvSpPr>
        <dsp:cNvPr id="0" name=""/>
        <dsp:cNvSpPr/>
      </dsp:nvSpPr>
      <dsp:spPr>
        <a:xfrm>
          <a:off x="1074141" y="2446370"/>
          <a:ext cx="429656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179D7D-8867-48FC-BF18-0666B4BB2E27}">
      <dsp:nvSpPr>
        <dsp:cNvPr id="0" name=""/>
        <dsp:cNvSpPr/>
      </dsp:nvSpPr>
      <dsp:spPr>
        <a:xfrm>
          <a:off x="1154701" y="2562863"/>
          <a:ext cx="1585922" cy="2329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kern="1200" dirty="0" smtClean="0">
              <a:latin typeface="+mn-lt"/>
              <a:ea typeface="+mn-ea"/>
              <a:cs typeface="+mn-ea"/>
              <a:sym typeface="+mn-lt"/>
            </a:rPr>
            <a:t>劣势 </a:t>
          </a:r>
          <a:r>
            <a:rPr lang="en-US" altLang="zh-CN" sz="2000" kern="1200" dirty="0" smtClean="0">
              <a:latin typeface="+mn-lt"/>
              <a:ea typeface="+mn-ea"/>
              <a:cs typeface="+mn-ea"/>
              <a:sym typeface="+mn-lt"/>
            </a:rPr>
            <a:t>Weakness</a:t>
          </a:r>
          <a:endParaRPr lang="zh-CN" sz="2000" kern="1200" dirty="0">
            <a:latin typeface="+mn-lt"/>
            <a:ea typeface="+mn-ea"/>
            <a:cs typeface="+mn-ea"/>
            <a:sym typeface="+mn-lt"/>
          </a:endParaRPr>
        </a:p>
      </dsp:txBody>
      <dsp:txXfrm>
        <a:off x="1154701" y="2562863"/>
        <a:ext cx="1585922" cy="2329876"/>
      </dsp:txXfrm>
    </dsp:sp>
    <dsp:sp modelId="{9C1D80E4-A6F5-4773-B652-396AE67C6903}">
      <dsp:nvSpPr>
        <dsp:cNvPr id="0" name=""/>
        <dsp:cNvSpPr/>
      </dsp:nvSpPr>
      <dsp:spPr>
        <a:xfrm>
          <a:off x="2821184" y="2562863"/>
          <a:ext cx="2714629"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Q-</a:t>
          </a:r>
          <a:r>
            <a:rPr lang="zh-CN" altLang="en-US" sz="1200" kern="1200" dirty="0" smtClean="0">
              <a:latin typeface="+mn-lt"/>
              <a:ea typeface="+mn-ea"/>
              <a:cs typeface="+mn-ea"/>
              <a:sym typeface="+mn-lt"/>
            </a:rPr>
            <a:t>品质</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安全性、稳定性、可靠性</a:t>
          </a:r>
          <a:r>
            <a:rPr lang="en-US" altLang="zh-CN" sz="1200" kern="1200" dirty="0" smtClean="0">
              <a:latin typeface="+mn-lt"/>
              <a:ea typeface="+mn-ea"/>
              <a:cs typeface="+mn-ea"/>
              <a:sym typeface="+mn-lt"/>
            </a:rPr>
            <a:t>)</a:t>
          </a:r>
          <a:endParaRPr lang="zh-CN" sz="1200" kern="1200" dirty="0">
            <a:latin typeface="+mn-lt"/>
            <a:ea typeface="+mn-ea"/>
            <a:cs typeface="+mn-ea"/>
            <a:sym typeface="+mn-lt"/>
          </a:endParaRPr>
        </a:p>
      </dsp:txBody>
      <dsp:txXfrm>
        <a:off x="2821184" y="2562863"/>
        <a:ext cx="2714629" cy="387933"/>
      </dsp:txXfrm>
    </dsp:sp>
    <dsp:sp modelId="{5167A091-14D4-451D-981C-15FE34B1CCA5}">
      <dsp:nvSpPr>
        <dsp:cNvPr id="0" name=""/>
        <dsp:cNvSpPr/>
      </dsp:nvSpPr>
      <dsp:spPr>
        <a:xfrm>
          <a:off x="2740623" y="2950797"/>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B8847F-EFC1-45AB-BADD-CAC488C7AE69}">
      <dsp:nvSpPr>
        <dsp:cNvPr id="0" name=""/>
        <dsp:cNvSpPr/>
      </dsp:nvSpPr>
      <dsp:spPr>
        <a:xfrm>
          <a:off x="2821184" y="2950797"/>
          <a:ext cx="2067721"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 C-</a:t>
          </a:r>
          <a:r>
            <a:rPr lang="zh-CN" altLang="en-US" sz="1200" kern="1200" dirty="0" smtClean="0">
              <a:latin typeface="+mn-lt"/>
              <a:ea typeface="+mn-ea"/>
              <a:cs typeface="+mn-ea"/>
              <a:sym typeface="+mn-lt"/>
            </a:rPr>
            <a:t>成本</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价格</a:t>
          </a:r>
          <a:endParaRPr lang="zh-CN" sz="1200" kern="1200" dirty="0">
            <a:latin typeface="+mn-lt"/>
            <a:ea typeface="+mn-ea"/>
            <a:cs typeface="+mn-ea"/>
            <a:sym typeface="+mn-lt"/>
          </a:endParaRPr>
        </a:p>
      </dsp:txBody>
      <dsp:txXfrm>
        <a:off x="2821184" y="2950797"/>
        <a:ext cx="2067721" cy="387933"/>
      </dsp:txXfrm>
    </dsp:sp>
    <dsp:sp modelId="{EACA9D19-DDF8-4C3B-A132-B954010E2956}">
      <dsp:nvSpPr>
        <dsp:cNvPr id="0" name=""/>
        <dsp:cNvSpPr/>
      </dsp:nvSpPr>
      <dsp:spPr>
        <a:xfrm>
          <a:off x="2740623" y="3338731"/>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6F5521-53C4-4073-BCEE-4974BEF83A93}">
      <dsp:nvSpPr>
        <dsp:cNvPr id="0" name=""/>
        <dsp:cNvSpPr/>
      </dsp:nvSpPr>
      <dsp:spPr>
        <a:xfrm>
          <a:off x="2821184" y="3338731"/>
          <a:ext cx="2067721"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D/D-</a:t>
          </a:r>
          <a:r>
            <a:rPr lang="zh-CN" altLang="en-US" sz="1200" kern="1200" dirty="0" smtClean="0">
              <a:latin typeface="+mn-lt"/>
              <a:ea typeface="+mn-ea"/>
              <a:cs typeface="+mn-ea"/>
              <a:sym typeface="+mn-lt"/>
            </a:rPr>
            <a:t>产量</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效率</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交付能力</a:t>
          </a:r>
        </a:p>
      </dsp:txBody>
      <dsp:txXfrm>
        <a:off x="2821184" y="3338731"/>
        <a:ext cx="2067721" cy="387933"/>
      </dsp:txXfrm>
    </dsp:sp>
    <dsp:sp modelId="{2057CE4D-2A03-462B-8C65-8DA6D18E9BA8}">
      <dsp:nvSpPr>
        <dsp:cNvPr id="0" name=""/>
        <dsp:cNvSpPr/>
      </dsp:nvSpPr>
      <dsp:spPr>
        <a:xfrm>
          <a:off x="2740623" y="3726664"/>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8A91BC-F369-460D-9072-F4C9544B1AC4}">
      <dsp:nvSpPr>
        <dsp:cNvPr id="0" name=""/>
        <dsp:cNvSpPr/>
      </dsp:nvSpPr>
      <dsp:spPr>
        <a:xfrm>
          <a:off x="2821184" y="3726664"/>
          <a:ext cx="2067721"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D/L-</a:t>
          </a:r>
          <a:r>
            <a:rPr lang="zh-CN" altLang="en-US" sz="1200" kern="1200" dirty="0" smtClean="0">
              <a:latin typeface="+mn-lt"/>
              <a:ea typeface="+mn-ea"/>
              <a:cs typeface="+mn-ea"/>
              <a:sym typeface="+mn-lt"/>
            </a:rPr>
            <a:t>产品研发</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技术</a:t>
          </a:r>
        </a:p>
      </dsp:txBody>
      <dsp:txXfrm>
        <a:off x="2821184" y="3726664"/>
        <a:ext cx="2067721" cy="387933"/>
      </dsp:txXfrm>
    </dsp:sp>
    <dsp:sp modelId="{0F84BE44-7E5A-435E-A32A-21B0B25E2257}">
      <dsp:nvSpPr>
        <dsp:cNvPr id="0" name=""/>
        <dsp:cNvSpPr/>
      </dsp:nvSpPr>
      <dsp:spPr>
        <a:xfrm>
          <a:off x="2740623" y="4114598"/>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8EF9A8-215F-41CF-91DF-47A2608A828B}">
      <dsp:nvSpPr>
        <dsp:cNvPr id="0" name=""/>
        <dsp:cNvSpPr/>
      </dsp:nvSpPr>
      <dsp:spPr>
        <a:xfrm>
          <a:off x="2821184" y="4114598"/>
          <a:ext cx="2067721"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M-</a:t>
          </a:r>
          <a:r>
            <a:rPr lang="zh-CN" altLang="en-US" sz="1200" kern="1200" dirty="0" smtClean="0">
              <a:latin typeface="+mn-lt"/>
              <a:ea typeface="+mn-ea"/>
              <a:cs typeface="+mn-ea"/>
              <a:sym typeface="+mn-lt"/>
            </a:rPr>
            <a:t>人才</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设备</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物</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方法</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测量</a:t>
          </a:r>
        </a:p>
      </dsp:txBody>
      <dsp:txXfrm>
        <a:off x="2821184" y="4114598"/>
        <a:ext cx="2067721" cy="387933"/>
      </dsp:txXfrm>
    </dsp:sp>
    <dsp:sp modelId="{A96B6EBC-0D7D-42C4-B419-712BCDCD07DA}">
      <dsp:nvSpPr>
        <dsp:cNvPr id="0" name=""/>
        <dsp:cNvSpPr/>
      </dsp:nvSpPr>
      <dsp:spPr>
        <a:xfrm>
          <a:off x="2740623" y="4502531"/>
          <a:ext cx="206772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E0C6CD-0D86-4FF9-9DD1-7EF28E7A8E58}">
      <dsp:nvSpPr>
        <dsp:cNvPr id="0" name=""/>
        <dsp:cNvSpPr/>
      </dsp:nvSpPr>
      <dsp:spPr>
        <a:xfrm>
          <a:off x="2821184" y="4502531"/>
          <a:ext cx="2067721" cy="387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altLang="zh-CN" sz="1200" kern="1200" dirty="0" smtClean="0">
              <a:latin typeface="+mn-lt"/>
              <a:ea typeface="+mn-ea"/>
              <a:cs typeface="+mn-ea"/>
              <a:sym typeface="+mn-lt"/>
            </a:rPr>
            <a:t>S-</a:t>
          </a:r>
          <a:r>
            <a:rPr lang="zh-CN" altLang="en-US" sz="1200" kern="1200" dirty="0" smtClean="0">
              <a:latin typeface="+mn-lt"/>
              <a:ea typeface="+mn-ea"/>
              <a:cs typeface="+mn-ea"/>
              <a:sym typeface="+mn-lt"/>
            </a:rPr>
            <a:t>销售</a:t>
          </a:r>
          <a:r>
            <a:rPr lang="en-US" altLang="zh-CN" sz="1200" kern="1200" dirty="0" smtClean="0">
              <a:latin typeface="+mn-lt"/>
              <a:ea typeface="+mn-ea"/>
              <a:cs typeface="+mn-ea"/>
              <a:sym typeface="+mn-lt"/>
            </a:rPr>
            <a:t>/</a:t>
          </a:r>
          <a:r>
            <a:rPr lang="zh-CN" altLang="en-US" sz="1200" kern="1200" dirty="0" smtClean="0">
              <a:latin typeface="+mn-lt"/>
              <a:ea typeface="+mn-ea"/>
              <a:cs typeface="+mn-ea"/>
              <a:sym typeface="+mn-lt"/>
            </a:rPr>
            <a:t>服务</a:t>
          </a:r>
        </a:p>
      </dsp:txBody>
      <dsp:txXfrm>
        <a:off x="2821184" y="4502531"/>
        <a:ext cx="2067721" cy="387933"/>
      </dsp:txXfrm>
    </dsp:sp>
    <dsp:sp modelId="{AB055BF4-D003-482D-A6BF-A907A9C5DC36}">
      <dsp:nvSpPr>
        <dsp:cNvPr id="0" name=""/>
        <dsp:cNvSpPr/>
      </dsp:nvSpPr>
      <dsp:spPr>
        <a:xfrm>
          <a:off x="1074141" y="4892740"/>
          <a:ext cx="429656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5A5D76-2477-46C2-AF5B-50BBAE85A510}">
      <dsp:nvSpPr>
        <dsp:cNvPr id="0" name=""/>
        <dsp:cNvSpPr/>
      </dsp:nvSpPr>
      <dsp:spPr>
        <a:xfrm>
          <a:off x="-4482801" y="-687451"/>
          <a:ext cx="5340321" cy="5340321"/>
        </a:xfrm>
        <a:prstGeom prst="blockArc">
          <a:avLst>
            <a:gd name="adj1" fmla="val 18900000"/>
            <a:gd name="adj2" fmla="val 2700000"/>
            <a:gd name="adj3" fmla="val 404"/>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646170-761E-4F72-9ECA-48947B8DC5F3}">
      <dsp:nvSpPr>
        <dsp:cNvPr id="0" name=""/>
        <dsp:cNvSpPr/>
      </dsp:nvSpPr>
      <dsp:spPr>
        <a:xfrm>
          <a:off x="320309" y="208818"/>
          <a:ext cx="5531875" cy="41747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smtClean="0">
              <a:latin typeface="+mn-lt"/>
              <a:ea typeface="+mn-ea"/>
              <a:cs typeface="+mn-ea"/>
              <a:sym typeface="+mn-lt"/>
            </a:rPr>
            <a:t>供应商的价格</a:t>
          </a:r>
          <a:endParaRPr lang="zh-CN" sz="1400" kern="1200">
            <a:latin typeface="+mn-lt"/>
            <a:ea typeface="+mn-ea"/>
            <a:cs typeface="+mn-ea"/>
            <a:sym typeface="+mn-lt"/>
          </a:endParaRPr>
        </a:p>
      </dsp:txBody>
      <dsp:txXfrm>
        <a:off x="340689" y="229198"/>
        <a:ext cx="5491115" cy="376719"/>
      </dsp:txXfrm>
    </dsp:sp>
    <dsp:sp modelId="{7F6E1631-401B-4C33-978E-FB416A8F36B5}">
      <dsp:nvSpPr>
        <dsp:cNvPr id="0" name=""/>
        <dsp:cNvSpPr/>
      </dsp:nvSpPr>
      <dsp:spPr>
        <a:xfrm>
          <a:off x="59384" y="156634"/>
          <a:ext cx="521849" cy="521849"/>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1C137F-1361-4EC3-BB28-2FED404F15F9}">
      <dsp:nvSpPr>
        <dsp:cNvPr id="0" name=""/>
        <dsp:cNvSpPr/>
      </dsp:nvSpPr>
      <dsp:spPr>
        <a:xfrm>
          <a:off x="663714" y="834958"/>
          <a:ext cx="5188469" cy="417479"/>
        </a:xfrm>
        <a:prstGeom prst="roundRect">
          <a:avLst/>
        </a:prstGeom>
        <a:solidFill>
          <a:schemeClr val="accent2">
            <a:hueOff val="1545873"/>
            <a:satOff val="-16531"/>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dirty="0" smtClean="0">
              <a:latin typeface="+mn-lt"/>
              <a:ea typeface="+mn-ea"/>
              <a:cs typeface="+mn-ea"/>
              <a:sym typeface="+mn-lt"/>
            </a:rPr>
            <a:t>供应商的品质、服务水平（在供应商心中的位置）</a:t>
          </a:r>
          <a:endParaRPr lang="zh-CN" sz="1400" kern="1200" dirty="0">
            <a:latin typeface="+mn-lt"/>
            <a:ea typeface="+mn-ea"/>
            <a:cs typeface="+mn-ea"/>
            <a:sym typeface="+mn-lt"/>
          </a:endParaRPr>
        </a:p>
      </dsp:txBody>
      <dsp:txXfrm>
        <a:off x="684094" y="855338"/>
        <a:ext cx="5147709" cy="376719"/>
      </dsp:txXfrm>
    </dsp:sp>
    <dsp:sp modelId="{FE42195B-302C-48BE-990E-A66C85783D1C}">
      <dsp:nvSpPr>
        <dsp:cNvPr id="0" name=""/>
        <dsp:cNvSpPr/>
      </dsp:nvSpPr>
      <dsp:spPr>
        <a:xfrm>
          <a:off x="402790" y="782773"/>
          <a:ext cx="521849" cy="521849"/>
        </a:xfrm>
        <a:prstGeom prst="ellipse">
          <a:avLst/>
        </a:prstGeom>
        <a:solidFill>
          <a:schemeClr val="lt1">
            <a:hueOff val="0"/>
            <a:satOff val="0"/>
            <a:lumOff val="0"/>
            <a:alphaOff val="0"/>
          </a:schemeClr>
        </a:solidFill>
        <a:ln w="25400" cap="flat" cmpd="sng" algn="ctr">
          <a:solidFill>
            <a:schemeClr val="accent2">
              <a:hueOff val="1545873"/>
              <a:satOff val="-16531"/>
              <a:lumOff val="4314"/>
              <a:alphaOff val="0"/>
            </a:schemeClr>
          </a:solidFill>
          <a:prstDash val="solid"/>
        </a:ln>
        <a:effectLst/>
      </dsp:spPr>
      <dsp:style>
        <a:lnRef idx="2">
          <a:scrgbClr r="0" g="0" b="0"/>
        </a:lnRef>
        <a:fillRef idx="1">
          <a:scrgbClr r="0" g="0" b="0"/>
        </a:fillRef>
        <a:effectRef idx="0">
          <a:scrgbClr r="0" g="0" b="0"/>
        </a:effectRef>
        <a:fontRef idx="minor"/>
      </dsp:style>
    </dsp:sp>
    <dsp:sp modelId="{0AB44F4D-779B-4FE8-82C9-C4F27BCBABDF}">
      <dsp:nvSpPr>
        <dsp:cNvPr id="0" name=""/>
        <dsp:cNvSpPr/>
      </dsp:nvSpPr>
      <dsp:spPr>
        <a:xfrm>
          <a:off x="820745" y="1461097"/>
          <a:ext cx="5031439" cy="417479"/>
        </a:xfrm>
        <a:prstGeom prst="roundRect">
          <a:avLst/>
        </a:prstGeom>
        <a:solidFill>
          <a:schemeClr val="accent2">
            <a:hueOff val="3091747"/>
            <a:satOff val="-3306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smtClean="0">
              <a:latin typeface="+mn-lt"/>
              <a:ea typeface="+mn-ea"/>
              <a:cs typeface="+mn-ea"/>
              <a:sym typeface="+mn-lt"/>
            </a:rPr>
            <a:t>供应商的付款期限</a:t>
          </a:r>
          <a:endParaRPr lang="zh-CN" sz="1400" kern="1200">
            <a:latin typeface="+mn-lt"/>
            <a:ea typeface="+mn-ea"/>
            <a:cs typeface="+mn-ea"/>
            <a:sym typeface="+mn-lt"/>
          </a:endParaRPr>
        </a:p>
      </dsp:txBody>
      <dsp:txXfrm>
        <a:off x="841125" y="1481477"/>
        <a:ext cx="4990679" cy="376719"/>
      </dsp:txXfrm>
    </dsp:sp>
    <dsp:sp modelId="{5A3D9F3E-1EAF-4912-8073-0DF91CE11083}">
      <dsp:nvSpPr>
        <dsp:cNvPr id="0" name=""/>
        <dsp:cNvSpPr/>
      </dsp:nvSpPr>
      <dsp:spPr>
        <a:xfrm>
          <a:off x="559820" y="1408913"/>
          <a:ext cx="521849" cy="521849"/>
        </a:xfrm>
        <a:prstGeom prst="ellipse">
          <a:avLst/>
        </a:prstGeom>
        <a:solidFill>
          <a:schemeClr val="lt1">
            <a:hueOff val="0"/>
            <a:satOff val="0"/>
            <a:lumOff val="0"/>
            <a:alphaOff val="0"/>
          </a:schemeClr>
        </a:solidFill>
        <a:ln w="25400" cap="flat" cmpd="sng" algn="ctr">
          <a:solidFill>
            <a:schemeClr val="accent2">
              <a:hueOff val="3091747"/>
              <a:satOff val="-33061"/>
              <a:lumOff val="8628"/>
              <a:alphaOff val="0"/>
            </a:schemeClr>
          </a:solidFill>
          <a:prstDash val="solid"/>
        </a:ln>
        <a:effectLst/>
      </dsp:spPr>
      <dsp:style>
        <a:lnRef idx="2">
          <a:scrgbClr r="0" g="0" b="0"/>
        </a:lnRef>
        <a:fillRef idx="1">
          <a:scrgbClr r="0" g="0" b="0"/>
        </a:fillRef>
        <a:effectRef idx="0">
          <a:scrgbClr r="0" g="0" b="0"/>
        </a:effectRef>
        <a:fontRef idx="minor"/>
      </dsp:style>
    </dsp:sp>
    <dsp:sp modelId="{53394176-9195-4365-9487-955593596C12}">
      <dsp:nvSpPr>
        <dsp:cNvPr id="0" name=""/>
        <dsp:cNvSpPr/>
      </dsp:nvSpPr>
      <dsp:spPr>
        <a:xfrm>
          <a:off x="820745" y="2086840"/>
          <a:ext cx="5031439" cy="417479"/>
        </a:xfrm>
        <a:prstGeom prst="roundRect">
          <a:avLst/>
        </a:prstGeom>
        <a:solidFill>
          <a:schemeClr val="accent2">
            <a:hueOff val="4637620"/>
            <a:satOff val="-49592"/>
            <a:lumOff val="129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smtClean="0">
              <a:latin typeface="+mn-lt"/>
              <a:ea typeface="+mn-ea"/>
              <a:cs typeface="+mn-ea"/>
              <a:sym typeface="+mn-lt"/>
            </a:rPr>
            <a:t>供应商产品的代替性</a:t>
          </a:r>
          <a:endParaRPr lang="zh-CN" sz="1400" kern="1200">
            <a:latin typeface="+mn-lt"/>
            <a:ea typeface="+mn-ea"/>
            <a:cs typeface="+mn-ea"/>
            <a:sym typeface="+mn-lt"/>
          </a:endParaRPr>
        </a:p>
      </dsp:txBody>
      <dsp:txXfrm>
        <a:off x="841125" y="2107220"/>
        <a:ext cx="4990679" cy="376719"/>
      </dsp:txXfrm>
    </dsp:sp>
    <dsp:sp modelId="{571F06F9-3CF1-4C2D-B6B8-A4AE04C189CD}">
      <dsp:nvSpPr>
        <dsp:cNvPr id="0" name=""/>
        <dsp:cNvSpPr/>
      </dsp:nvSpPr>
      <dsp:spPr>
        <a:xfrm>
          <a:off x="559820" y="2034655"/>
          <a:ext cx="521849" cy="521849"/>
        </a:xfrm>
        <a:prstGeom prst="ellipse">
          <a:avLst/>
        </a:prstGeom>
        <a:solidFill>
          <a:schemeClr val="lt1">
            <a:hueOff val="0"/>
            <a:satOff val="0"/>
            <a:lumOff val="0"/>
            <a:alphaOff val="0"/>
          </a:schemeClr>
        </a:solidFill>
        <a:ln w="25400" cap="flat" cmpd="sng" algn="ctr">
          <a:solidFill>
            <a:schemeClr val="accent2">
              <a:hueOff val="4637620"/>
              <a:satOff val="-49592"/>
              <a:lumOff val="12941"/>
              <a:alphaOff val="0"/>
            </a:schemeClr>
          </a:solidFill>
          <a:prstDash val="solid"/>
        </a:ln>
        <a:effectLst/>
      </dsp:spPr>
      <dsp:style>
        <a:lnRef idx="2">
          <a:scrgbClr r="0" g="0" b="0"/>
        </a:lnRef>
        <a:fillRef idx="1">
          <a:scrgbClr r="0" g="0" b="0"/>
        </a:fillRef>
        <a:effectRef idx="0">
          <a:scrgbClr r="0" g="0" b="0"/>
        </a:effectRef>
        <a:fontRef idx="minor"/>
      </dsp:style>
    </dsp:sp>
    <dsp:sp modelId="{26F8FB65-B6F7-40BB-8333-85400454F522}">
      <dsp:nvSpPr>
        <dsp:cNvPr id="0" name=""/>
        <dsp:cNvSpPr/>
      </dsp:nvSpPr>
      <dsp:spPr>
        <a:xfrm>
          <a:off x="663714" y="2712980"/>
          <a:ext cx="5188469" cy="417479"/>
        </a:xfrm>
        <a:prstGeom prst="roundRect">
          <a:avLst/>
        </a:prstGeom>
        <a:solidFill>
          <a:schemeClr val="accent2">
            <a:hueOff val="6183494"/>
            <a:satOff val="-66122"/>
            <a:lumOff val="1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smtClean="0">
              <a:latin typeface="+mn-lt"/>
              <a:ea typeface="+mn-ea"/>
              <a:cs typeface="+mn-ea"/>
              <a:sym typeface="+mn-lt"/>
            </a:rPr>
            <a:t>供应商产品的垄断</a:t>
          </a:r>
          <a:endParaRPr lang="zh-CN" sz="1400" kern="1200">
            <a:latin typeface="+mn-lt"/>
            <a:ea typeface="+mn-ea"/>
            <a:cs typeface="+mn-ea"/>
            <a:sym typeface="+mn-lt"/>
          </a:endParaRPr>
        </a:p>
      </dsp:txBody>
      <dsp:txXfrm>
        <a:off x="684094" y="2733360"/>
        <a:ext cx="5147709" cy="376719"/>
      </dsp:txXfrm>
    </dsp:sp>
    <dsp:sp modelId="{388C8743-1598-43CC-8C8D-3C9CA2829499}">
      <dsp:nvSpPr>
        <dsp:cNvPr id="0" name=""/>
        <dsp:cNvSpPr/>
      </dsp:nvSpPr>
      <dsp:spPr>
        <a:xfrm>
          <a:off x="402790" y="2660795"/>
          <a:ext cx="521849" cy="521849"/>
        </a:xfrm>
        <a:prstGeom prst="ellipse">
          <a:avLst/>
        </a:prstGeom>
        <a:solidFill>
          <a:schemeClr val="lt1">
            <a:hueOff val="0"/>
            <a:satOff val="0"/>
            <a:lumOff val="0"/>
            <a:alphaOff val="0"/>
          </a:schemeClr>
        </a:solidFill>
        <a:ln w="25400" cap="flat" cmpd="sng" algn="ctr">
          <a:solidFill>
            <a:schemeClr val="accent2">
              <a:hueOff val="6183494"/>
              <a:satOff val="-66122"/>
              <a:lumOff val="17255"/>
              <a:alphaOff val="0"/>
            </a:schemeClr>
          </a:solidFill>
          <a:prstDash val="solid"/>
        </a:ln>
        <a:effectLst/>
      </dsp:spPr>
      <dsp:style>
        <a:lnRef idx="2">
          <a:scrgbClr r="0" g="0" b="0"/>
        </a:lnRef>
        <a:fillRef idx="1">
          <a:scrgbClr r="0" g="0" b="0"/>
        </a:fillRef>
        <a:effectRef idx="0">
          <a:scrgbClr r="0" g="0" b="0"/>
        </a:effectRef>
        <a:fontRef idx="minor"/>
      </dsp:style>
    </dsp:sp>
    <dsp:sp modelId="{A6210FFF-B60D-47CD-8E97-5D67583CE34F}">
      <dsp:nvSpPr>
        <dsp:cNvPr id="0" name=""/>
        <dsp:cNvSpPr/>
      </dsp:nvSpPr>
      <dsp:spPr>
        <a:xfrm>
          <a:off x="320309" y="3339119"/>
          <a:ext cx="5531875" cy="417479"/>
        </a:xfrm>
        <a:prstGeom prst="rect">
          <a:avLst/>
        </a:prstGeom>
        <a:solidFill>
          <a:schemeClr val="accent2">
            <a:hueOff val="7729367"/>
            <a:satOff val="-82653"/>
            <a:lumOff val="2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1374" tIns="35560" rIns="35560" bIns="35560" numCol="1" spcCol="1270" anchor="ctr" anchorCtr="0">
          <a:noAutofit/>
        </a:bodyPr>
        <a:lstStyle/>
        <a:p>
          <a:pPr lvl="0" algn="ctr" defTabSz="622300" rtl="0">
            <a:lnSpc>
              <a:spcPct val="90000"/>
            </a:lnSpc>
            <a:spcBef>
              <a:spcPct val="0"/>
            </a:spcBef>
            <a:spcAft>
              <a:spcPct val="35000"/>
            </a:spcAft>
          </a:pPr>
          <a:r>
            <a:rPr lang="zh-CN" sz="1400" b="1" kern="1200" dirty="0" smtClean="0">
              <a:latin typeface="+mn-lt"/>
              <a:ea typeface="+mn-ea"/>
              <a:cs typeface="+mn-ea"/>
              <a:sym typeface="+mn-lt"/>
            </a:rPr>
            <a:t>供应商向前整合的力量等</a:t>
          </a:r>
          <a:endParaRPr lang="zh-CN" sz="1400" kern="1200" dirty="0">
            <a:latin typeface="+mn-lt"/>
            <a:ea typeface="+mn-ea"/>
            <a:cs typeface="+mn-ea"/>
            <a:sym typeface="+mn-lt"/>
          </a:endParaRPr>
        </a:p>
      </dsp:txBody>
      <dsp:txXfrm>
        <a:off x="320309" y="3339119"/>
        <a:ext cx="5531875" cy="417479"/>
      </dsp:txXfrm>
    </dsp:sp>
    <dsp:sp modelId="{044D1EF2-1AB2-433A-9C5B-593379BF5183}">
      <dsp:nvSpPr>
        <dsp:cNvPr id="0" name=""/>
        <dsp:cNvSpPr/>
      </dsp:nvSpPr>
      <dsp:spPr>
        <a:xfrm>
          <a:off x="59384" y="3286934"/>
          <a:ext cx="521849" cy="521849"/>
        </a:xfrm>
        <a:prstGeom prst="ellipse">
          <a:avLst/>
        </a:prstGeom>
        <a:solidFill>
          <a:schemeClr val="lt1">
            <a:hueOff val="0"/>
            <a:satOff val="0"/>
            <a:lumOff val="0"/>
            <a:alphaOff val="0"/>
          </a:schemeClr>
        </a:solidFill>
        <a:ln w="25400" cap="flat" cmpd="sng" algn="ctr">
          <a:solidFill>
            <a:schemeClr val="accent2">
              <a:hueOff val="7729367"/>
              <a:satOff val="-82653"/>
              <a:lumOff val="21569"/>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B57A7A-183F-46F4-918C-C9720CF77356}">
      <dsp:nvSpPr>
        <dsp:cNvPr id="0" name=""/>
        <dsp:cNvSpPr/>
      </dsp:nvSpPr>
      <dsp:spPr>
        <a:xfrm>
          <a:off x="8957" y="328441"/>
          <a:ext cx="2677324" cy="2359392"/>
        </a:xfrm>
        <a:prstGeom prst="roundRect">
          <a:avLst>
            <a:gd name="adj" fmla="val 10000"/>
          </a:avLst>
        </a:prstGeom>
        <a:solidFill>
          <a:srgbClr val="8A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1600200" rtl="0">
            <a:lnSpc>
              <a:spcPct val="90000"/>
            </a:lnSpc>
            <a:spcBef>
              <a:spcPct val="0"/>
            </a:spcBef>
            <a:spcAft>
              <a:spcPct val="35000"/>
            </a:spcAft>
          </a:pPr>
          <a:r>
            <a:rPr lang="en-US" altLang="zh-CN" sz="3600" kern="1200" dirty="0" smtClean="0">
              <a:solidFill>
                <a:schemeClr val="bg1"/>
              </a:solidFill>
              <a:latin typeface="+mn-lt"/>
              <a:ea typeface="+mn-ea"/>
              <a:cs typeface="+mn-ea"/>
              <a:sym typeface="+mn-lt"/>
            </a:rPr>
            <a:t>1</a:t>
          </a:r>
          <a:endParaRPr lang="zh-CN" sz="3600" kern="1200" dirty="0">
            <a:solidFill>
              <a:schemeClr val="bg1"/>
            </a:solidFill>
            <a:latin typeface="+mn-lt"/>
            <a:ea typeface="+mn-ea"/>
            <a:cs typeface="+mn-ea"/>
            <a:sym typeface="+mn-lt"/>
          </a:endParaRPr>
        </a:p>
        <a:p>
          <a:pPr marL="171450" lvl="1" indent="-171450" algn="l" defTabSz="800100" rtl="0">
            <a:lnSpc>
              <a:spcPct val="90000"/>
            </a:lnSpc>
            <a:spcBef>
              <a:spcPct val="0"/>
            </a:spcBef>
            <a:spcAft>
              <a:spcPct val="15000"/>
            </a:spcAft>
            <a:buChar char="••"/>
          </a:pPr>
          <a:r>
            <a:rPr lang="zh-CN" altLang="en-US" sz="1800" kern="1200" dirty="0" smtClean="0">
              <a:solidFill>
                <a:schemeClr val="bg1"/>
              </a:solidFill>
              <a:latin typeface="+mn-lt"/>
              <a:ea typeface="+mn-ea"/>
              <a:cs typeface="+mn-ea"/>
              <a:sym typeface="+mn-lt"/>
            </a:rPr>
            <a:t>发挥优势因素，分析劣势因素，并克服劣势因素。</a:t>
          </a:r>
          <a:endParaRPr lang="zh-CN" altLang="en-US" sz="1800" kern="1200" dirty="0">
            <a:solidFill>
              <a:schemeClr val="bg1"/>
            </a:solidFill>
            <a:latin typeface="+mn-lt"/>
            <a:ea typeface="+mn-ea"/>
            <a:cs typeface="+mn-ea"/>
            <a:sym typeface="+mn-lt"/>
          </a:endParaRPr>
        </a:p>
      </dsp:txBody>
      <dsp:txXfrm>
        <a:off x="78061" y="397545"/>
        <a:ext cx="2539116" cy="2221184"/>
      </dsp:txXfrm>
    </dsp:sp>
    <dsp:sp modelId="{B085B791-9C30-46BE-8F68-081EEBB3514B}">
      <dsp:nvSpPr>
        <dsp:cNvPr id="0" name=""/>
        <dsp:cNvSpPr/>
      </dsp:nvSpPr>
      <dsp:spPr>
        <a:xfrm>
          <a:off x="2954014" y="1176149"/>
          <a:ext cx="567592" cy="663976"/>
        </a:xfrm>
        <a:prstGeom prst="rightArrow">
          <a:avLst>
            <a:gd name="adj1" fmla="val 60000"/>
            <a:gd name="adj2" fmla="val 50000"/>
          </a:avLst>
        </a:prstGeom>
        <a:solidFill>
          <a:srgbClr val="8A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zh-CN" altLang="en-US" sz="1900" kern="1200"/>
        </a:p>
      </dsp:txBody>
      <dsp:txXfrm>
        <a:off x="2954014" y="1308944"/>
        <a:ext cx="397314" cy="398386"/>
      </dsp:txXfrm>
    </dsp:sp>
    <dsp:sp modelId="{1F541809-A7BD-4D43-9FDA-AE57140DC741}">
      <dsp:nvSpPr>
        <dsp:cNvPr id="0" name=""/>
        <dsp:cNvSpPr/>
      </dsp:nvSpPr>
      <dsp:spPr>
        <a:xfrm>
          <a:off x="3757212" y="328441"/>
          <a:ext cx="2677324" cy="2359392"/>
        </a:xfrm>
        <a:prstGeom prst="roundRect">
          <a:avLst>
            <a:gd name="adj" fmla="val 10000"/>
          </a:avLst>
        </a:prstGeom>
        <a:solidFill>
          <a:srgbClr val="4D899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1600200" rtl="0">
            <a:lnSpc>
              <a:spcPct val="90000"/>
            </a:lnSpc>
            <a:spcBef>
              <a:spcPct val="0"/>
            </a:spcBef>
            <a:spcAft>
              <a:spcPct val="35000"/>
            </a:spcAft>
          </a:pPr>
          <a:r>
            <a:rPr lang="en-US" altLang="zh-CN" sz="3600" kern="1200" dirty="0" smtClean="0">
              <a:solidFill>
                <a:schemeClr val="bg1"/>
              </a:solidFill>
              <a:latin typeface="+mn-lt"/>
              <a:ea typeface="+mn-ea"/>
              <a:cs typeface="+mn-ea"/>
              <a:sym typeface="+mn-lt"/>
            </a:rPr>
            <a:t>2</a:t>
          </a:r>
          <a:endParaRPr lang="zh-CN" sz="3600" kern="1200" dirty="0">
            <a:solidFill>
              <a:schemeClr val="bg1"/>
            </a:solidFill>
            <a:latin typeface="+mn-lt"/>
            <a:ea typeface="+mn-ea"/>
            <a:cs typeface="+mn-ea"/>
            <a:sym typeface="+mn-lt"/>
          </a:endParaRPr>
        </a:p>
        <a:p>
          <a:pPr marL="171450" lvl="1" indent="-171450" algn="l" defTabSz="800100" rtl="0">
            <a:lnSpc>
              <a:spcPct val="90000"/>
            </a:lnSpc>
            <a:spcBef>
              <a:spcPct val="0"/>
            </a:spcBef>
            <a:spcAft>
              <a:spcPct val="15000"/>
            </a:spcAft>
            <a:buChar char="••"/>
          </a:pPr>
          <a:r>
            <a:rPr lang="zh-CN" altLang="en-US" sz="1800" kern="1200" dirty="0" smtClean="0">
              <a:solidFill>
                <a:schemeClr val="bg1"/>
              </a:solidFill>
              <a:latin typeface="+mn-lt"/>
              <a:ea typeface="+mn-ea"/>
              <a:cs typeface="+mn-ea"/>
              <a:sym typeface="+mn-lt"/>
            </a:rPr>
            <a:t>利用机会因素，识别威胁因素，并规避或化解威胁因素。</a:t>
          </a:r>
          <a:endParaRPr lang="zh-CN" altLang="en-US" sz="1800" kern="1200" dirty="0">
            <a:solidFill>
              <a:schemeClr val="bg1"/>
            </a:solidFill>
            <a:latin typeface="+mn-lt"/>
            <a:ea typeface="+mn-ea"/>
            <a:cs typeface="+mn-ea"/>
            <a:sym typeface="+mn-lt"/>
          </a:endParaRPr>
        </a:p>
      </dsp:txBody>
      <dsp:txXfrm>
        <a:off x="3826316" y="397545"/>
        <a:ext cx="2539116" cy="2221184"/>
      </dsp:txXfrm>
    </dsp:sp>
    <dsp:sp modelId="{8592774A-D016-48F6-B7FB-6772585A6B14}">
      <dsp:nvSpPr>
        <dsp:cNvPr id="0" name=""/>
        <dsp:cNvSpPr/>
      </dsp:nvSpPr>
      <dsp:spPr>
        <a:xfrm>
          <a:off x="6702269" y="1176149"/>
          <a:ext cx="567592" cy="663976"/>
        </a:xfrm>
        <a:prstGeom prst="rightArrow">
          <a:avLst>
            <a:gd name="adj1" fmla="val 60000"/>
            <a:gd name="adj2" fmla="val 50000"/>
          </a:avLst>
        </a:prstGeom>
        <a:solidFill>
          <a:srgbClr val="4D899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zh-CN" altLang="en-US" sz="1900" kern="1200"/>
        </a:p>
      </dsp:txBody>
      <dsp:txXfrm>
        <a:off x="6702269" y="1308944"/>
        <a:ext cx="397314" cy="398386"/>
      </dsp:txXfrm>
    </dsp:sp>
    <dsp:sp modelId="{3B5F2334-8B12-4174-908B-3E09C9FC8B13}">
      <dsp:nvSpPr>
        <dsp:cNvPr id="0" name=""/>
        <dsp:cNvSpPr/>
      </dsp:nvSpPr>
      <dsp:spPr>
        <a:xfrm>
          <a:off x="7505466" y="328441"/>
          <a:ext cx="2677324" cy="2359392"/>
        </a:xfrm>
        <a:prstGeom prst="roundRect">
          <a:avLst>
            <a:gd name="adj" fmla="val 10000"/>
          </a:avLst>
        </a:prstGeom>
        <a:solidFill>
          <a:srgbClr val="3851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1600200" rtl="0">
            <a:lnSpc>
              <a:spcPct val="90000"/>
            </a:lnSpc>
            <a:spcBef>
              <a:spcPct val="0"/>
            </a:spcBef>
            <a:spcAft>
              <a:spcPct val="35000"/>
            </a:spcAft>
          </a:pPr>
          <a:r>
            <a:rPr lang="en-US" altLang="zh-CN" sz="3600" kern="1200" dirty="0" smtClean="0">
              <a:solidFill>
                <a:schemeClr val="bg1"/>
              </a:solidFill>
              <a:latin typeface="+mn-lt"/>
              <a:ea typeface="+mn-ea"/>
              <a:cs typeface="+mn-ea"/>
              <a:sym typeface="+mn-lt"/>
            </a:rPr>
            <a:t>3</a:t>
          </a:r>
          <a:endParaRPr lang="zh-CN" sz="3600" kern="1200" dirty="0">
            <a:solidFill>
              <a:schemeClr val="bg1"/>
            </a:solidFill>
            <a:latin typeface="+mn-lt"/>
            <a:ea typeface="+mn-ea"/>
            <a:cs typeface="+mn-ea"/>
            <a:sym typeface="+mn-lt"/>
          </a:endParaRPr>
        </a:p>
        <a:p>
          <a:pPr marL="171450" lvl="1" indent="-171450" algn="l" defTabSz="800100" rtl="0">
            <a:lnSpc>
              <a:spcPct val="90000"/>
            </a:lnSpc>
            <a:spcBef>
              <a:spcPct val="0"/>
            </a:spcBef>
            <a:spcAft>
              <a:spcPct val="15000"/>
            </a:spcAft>
            <a:buChar char="••"/>
          </a:pPr>
          <a:r>
            <a:rPr lang="zh-CN" altLang="en-US" sz="1800" kern="1200" smtClean="0">
              <a:solidFill>
                <a:schemeClr val="bg1"/>
              </a:solidFill>
              <a:latin typeface="+mn-lt"/>
              <a:ea typeface="+mn-ea"/>
              <a:cs typeface="+mn-ea"/>
              <a:sym typeface="+mn-lt"/>
            </a:rPr>
            <a:t>考虑过去，立足当前，着眼未来。</a:t>
          </a:r>
          <a:endParaRPr lang="zh-CN" altLang="en-US" sz="1800" kern="1200" dirty="0">
            <a:solidFill>
              <a:schemeClr val="bg1"/>
            </a:solidFill>
            <a:latin typeface="+mn-lt"/>
            <a:ea typeface="+mn-ea"/>
            <a:cs typeface="+mn-ea"/>
            <a:sym typeface="+mn-lt"/>
          </a:endParaRPr>
        </a:p>
      </dsp:txBody>
      <dsp:txXfrm>
        <a:off x="7574570" y="397545"/>
        <a:ext cx="2539116" cy="222118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17C43-CD71-4A06-A74A-872A9F726ED7}">
      <dsp:nvSpPr>
        <dsp:cNvPr id="0" name=""/>
        <dsp:cNvSpPr/>
      </dsp:nvSpPr>
      <dsp:spPr>
        <a:xfrm>
          <a:off x="0" y="0"/>
          <a:ext cx="10615597" cy="0"/>
        </a:xfrm>
        <a:prstGeom prst="line">
          <a:avLst/>
        </a:prstGeom>
        <a:solidFill>
          <a:schemeClr val="accent6">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B20B4-EDAD-4185-AB98-CFF071CB28D6}">
      <dsp:nvSpPr>
        <dsp:cNvPr id="0" name=""/>
        <dsp:cNvSpPr/>
      </dsp:nvSpPr>
      <dsp:spPr>
        <a:xfrm>
          <a:off x="0" y="0"/>
          <a:ext cx="2123119" cy="4981909"/>
        </a:xfrm>
        <a:prstGeom prst="rect">
          <a:avLst/>
        </a:prstGeom>
        <a:solidFill>
          <a:srgbClr val="FFC000">
            <a:alpha val="8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solidFill>
                <a:srgbClr val="385166"/>
              </a:solidFill>
              <a:latin typeface="+mn-lt"/>
              <a:ea typeface="+mn-ea"/>
              <a:cs typeface="+mn-ea"/>
              <a:sym typeface="+mn-lt"/>
            </a:rPr>
            <a:t>SWOT</a:t>
          </a:r>
          <a:endParaRPr lang="zh-CN" sz="3600" b="1" kern="1200" dirty="0">
            <a:solidFill>
              <a:srgbClr val="385166"/>
            </a:solidFill>
            <a:latin typeface="+mn-lt"/>
            <a:ea typeface="+mn-ea"/>
            <a:cs typeface="+mn-ea"/>
            <a:sym typeface="+mn-lt"/>
          </a:endParaRPr>
        </a:p>
      </dsp:txBody>
      <dsp:txXfrm>
        <a:off x="0" y="0"/>
        <a:ext cx="2123119" cy="4981909"/>
      </dsp:txXfrm>
    </dsp:sp>
    <dsp:sp modelId="{D744A8CC-7B05-4AB1-B68A-A6B5E501E986}">
      <dsp:nvSpPr>
        <dsp:cNvPr id="0" name=""/>
        <dsp:cNvSpPr/>
      </dsp:nvSpPr>
      <dsp:spPr>
        <a:xfrm>
          <a:off x="2282353" y="58564"/>
          <a:ext cx="2670884" cy="1171283"/>
        </a:xfrm>
        <a:prstGeom prst="rect">
          <a:avLst/>
        </a:prstGeom>
        <a:solidFill>
          <a:srgbClr val="FFC000">
            <a:alpha val="7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lvl="0" algn="ctr" defTabSz="1866900" rtl="0">
            <a:lnSpc>
              <a:spcPct val="90000"/>
            </a:lnSpc>
            <a:spcBef>
              <a:spcPct val="0"/>
            </a:spcBef>
            <a:spcAft>
              <a:spcPct val="35000"/>
            </a:spcAft>
          </a:pPr>
          <a:r>
            <a:rPr kumimoji="1" lang="en-US" altLang="zh-CN" sz="4200" b="0" i="0" u="none" strike="noStrike" kern="1200" cap="none" normalizeH="0" baseline="0" dirty="0" smtClean="0">
              <a:ln/>
              <a:solidFill>
                <a:srgbClr val="385166"/>
              </a:solidFill>
              <a:effectLst/>
              <a:latin typeface="+mn-lt"/>
              <a:ea typeface="+mn-ea"/>
              <a:cs typeface="+mn-ea"/>
              <a:sym typeface="+mn-lt"/>
            </a:rPr>
            <a:t>WT</a:t>
          </a:r>
          <a:r>
            <a:rPr kumimoji="1" lang="zh-CN" altLang="en-US" sz="4200" b="0" i="0" u="none" strike="noStrike" kern="1200" cap="none" normalizeH="0" baseline="0" dirty="0" smtClean="0">
              <a:ln/>
              <a:solidFill>
                <a:srgbClr val="385166"/>
              </a:solidFill>
              <a:effectLst/>
              <a:latin typeface="+mn-lt"/>
              <a:ea typeface="+mn-ea"/>
              <a:cs typeface="+mn-ea"/>
              <a:sym typeface="+mn-lt"/>
            </a:rPr>
            <a:t>对策 </a:t>
          </a:r>
          <a:endParaRPr lang="zh-CN" sz="4200" b="0" kern="1200" dirty="0">
            <a:solidFill>
              <a:srgbClr val="385166"/>
            </a:solidFill>
            <a:latin typeface="+mn-lt"/>
            <a:ea typeface="+mn-ea"/>
            <a:cs typeface="+mn-ea"/>
            <a:sym typeface="+mn-lt"/>
          </a:endParaRPr>
        </a:p>
      </dsp:txBody>
      <dsp:txXfrm>
        <a:off x="2282353" y="58564"/>
        <a:ext cx="2670884" cy="1171283"/>
      </dsp:txXfrm>
    </dsp:sp>
    <dsp:sp modelId="{6838B416-64A8-43B0-8748-1A34E6BA7B34}">
      <dsp:nvSpPr>
        <dsp:cNvPr id="0" name=""/>
        <dsp:cNvSpPr/>
      </dsp:nvSpPr>
      <dsp:spPr>
        <a:xfrm>
          <a:off x="5112471" y="58564"/>
          <a:ext cx="2670884" cy="1171283"/>
        </a:xfrm>
        <a:prstGeom prst="rect">
          <a:avLst/>
        </a:prstGeom>
        <a:solidFill>
          <a:srgbClr val="FFC000">
            <a:alpha val="5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kumimoji="1" lang="zh-CN" altLang="en-US" sz="1300" b="0" i="0" u="none" strike="noStrike" kern="1200" cap="none" normalizeH="0" baseline="0" dirty="0" smtClean="0">
              <a:ln/>
              <a:effectLst/>
              <a:latin typeface="+mn-lt"/>
              <a:ea typeface="+mn-ea"/>
              <a:cs typeface="+mn-ea"/>
              <a:sym typeface="+mn-lt"/>
            </a:rPr>
            <a:t>最小与最小对策，即考虑弱点因素和威胁因素，目的是努力使这些因素都趋于最小。 </a:t>
          </a:r>
          <a:endParaRPr lang="zh-CN" sz="1300" b="0" kern="1200" dirty="0">
            <a:latin typeface="+mn-lt"/>
            <a:ea typeface="+mn-ea"/>
            <a:cs typeface="+mn-ea"/>
            <a:sym typeface="+mn-lt"/>
          </a:endParaRPr>
        </a:p>
      </dsp:txBody>
      <dsp:txXfrm>
        <a:off x="5112471" y="58564"/>
        <a:ext cx="2670884" cy="1171283"/>
      </dsp:txXfrm>
    </dsp:sp>
    <dsp:sp modelId="{95890E97-FE5C-4687-8EC1-EC1F788D4118}">
      <dsp:nvSpPr>
        <dsp:cNvPr id="0" name=""/>
        <dsp:cNvSpPr/>
      </dsp:nvSpPr>
      <dsp:spPr>
        <a:xfrm>
          <a:off x="7942589" y="58564"/>
          <a:ext cx="2670884" cy="1171283"/>
        </a:xfrm>
        <a:prstGeom prst="rect">
          <a:avLst/>
        </a:prstGeom>
        <a:solidFill>
          <a:srgbClr val="999999">
            <a:alpha val="3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zh-CN" altLang="en-US" sz="1800" b="1" i="0" u="none" strike="noStrike" kern="1200" cap="none" spc="600" normalizeH="0" baseline="0" smtClean="0">
              <a:ln/>
              <a:solidFill>
                <a:schemeClr val="bg1">
                  <a:lumMod val="50000"/>
                </a:schemeClr>
              </a:solidFill>
              <a:effectLst/>
              <a:latin typeface="+mn-lt"/>
              <a:ea typeface="+mn-ea"/>
              <a:cs typeface="+mn-ea"/>
              <a:sym typeface="+mn-lt"/>
            </a:rPr>
            <a:t>悲观 </a:t>
          </a:r>
          <a:endParaRPr lang="zh-CN" altLang="en-US" sz="1800" b="1" kern="1200" spc="600">
            <a:solidFill>
              <a:schemeClr val="bg1">
                <a:lumMod val="50000"/>
              </a:schemeClr>
            </a:solidFill>
            <a:latin typeface="+mn-lt"/>
            <a:ea typeface="+mn-ea"/>
            <a:cs typeface="+mn-ea"/>
            <a:sym typeface="+mn-lt"/>
          </a:endParaRPr>
        </a:p>
      </dsp:txBody>
      <dsp:txXfrm>
        <a:off x="7942589" y="58564"/>
        <a:ext cx="2670884" cy="1171283"/>
      </dsp:txXfrm>
    </dsp:sp>
    <dsp:sp modelId="{873668DD-0212-479F-8EDD-450D6AC990FF}">
      <dsp:nvSpPr>
        <dsp:cNvPr id="0" name=""/>
        <dsp:cNvSpPr/>
      </dsp:nvSpPr>
      <dsp:spPr>
        <a:xfrm>
          <a:off x="2123119" y="1229847"/>
          <a:ext cx="8492477"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57255A-1EC3-480B-A319-26048754BD8E}">
      <dsp:nvSpPr>
        <dsp:cNvPr id="0" name=""/>
        <dsp:cNvSpPr/>
      </dsp:nvSpPr>
      <dsp:spPr>
        <a:xfrm>
          <a:off x="2282353" y="1288412"/>
          <a:ext cx="2670884" cy="1171283"/>
        </a:xfrm>
        <a:prstGeom prst="rect">
          <a:avLst/>
        </a:prstGeom>
        <a:solidFill>
          <a:srgbClr val="FFC000">
            <a:alpha val="7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lvl="0" algn="ctr" defTabSz="1866900" rtl="0">
            <a:lnSpc>
              <a:spcPct val="90000"/>
            </a:lnSpc>
            <a:spcBef>
              <a:spcPct val="0"/>
            </a:spcBef>
            <a:spcAft>
              <a:spcPct val="35000"/>
            </a:spcAft>
          </a:pPr>
          <a:r>
            <a:rPr kumimoji="1" lang="en-US" altLang="zh-CN" sz="4200" b="0" i="0" u="none" strike="noStrike" kern="1200" cap="none" normalizeH="0" baseline="0" dirty="0" smtClean="0">
              <a:ln/>
              <a:solidFill>
                <a:srgbClr val="385166"/>
              </a:solidFill>
              <a:effectLst/>
              <a:latin typeface="+mn-lt"/>
              <a:ea typeface="+mn-ea"/>
              <a:cs typeface="+mn-ea"/>
              <a:sym typeface="+mn-lt"/>
            </a:rPr>
            <a:t>WO</a:t>
          </a:r>
          <a:r>
            <a:rPr kumimoji="1" lang="zh-CN" altLang="en-US" sz="4200" b="0" i="0" u="none" strike="noStrike" kern="1200" cap="none" normalizeH="0" baseline="0" dirty="0" smtClean="0">
              <a:ln/>
              <a:solidFill>
                <a:srgbClr val="385166"/>
              </a:solidFill>
              <a:effectLst/>
              <a:latin typeface="+mn-lt"/>
              <a:ea typeface="+mn-ea"/>
              <a:cs typeface="+mn-ea"/>
              <a:sym typeface="+mn-lt"/>
            </a:rPr>
            <a:t>对策 </a:t>
          </a:r>
          <a:endParaRPr lang="zh-CN" sz="4200" b="0" kern="1200" dirty="0">
            <a:solidFill>
              <a:srgbClr val="385166"/>
            </a:solidFill>
            <a:latin typeface="+mn-lt"/>
            <a:ea typeface="+mn-ea"/>
            <a:cs typeface="+mn-ea"/>
            <a:sym typeface="+mn-lt"/>
          </a:endParaRPr>
        </a:p>
      </dsp:txBody>
      <dsp:txXfrm>
        <a:off x="2282353" y="1288412"/>
        <a:ext cx="2670884" cy="1171283"/>
      </dsp:txXfrm>
    </dsp:sp>
    <dsp:sp modelId="{B80FB7A5-6281-4200-8784-A7EBF5E60CC8}">
      <dsp:nvSpPr>
        <dsp:cNvPr id="0" name=""/>
        <dsp:cNvSpPr/>
      </dsp:nvSpPr>
      <dsp:spPr>
        <a:xfrm>
          <a:off x="5112471" y="1288412"/>
          <a:ext cx="2670884" cy="1171283"/>
        </a:xfrm>
        <a:prstGeom prst="rect">
          <a:avLst/>
        </a:prstGeom>
        <a:solidFill>
          <a:srgbClr val="FFC000">
            <a:alpha val="5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kumimoji="1" lang="zh-CN" altLang="en-US" sz="1300" b="0" i="0" u="none" strike="noStrike" kern="1200" cap="none" normalizeH="0" baseline="0" smtClean="0">
              <a:ln/>
              <a:effectLst/>
              <a:latin typeface="+mn-lt"/>
              <a:ea typeface="+mn-ea"/>
              <a:cs typeface="+mn-ea"/>
              <a:sym typeface="+mn-lt"/>
            </a:rPr>
            <a:t>最小与最大对策，即着重考虑弱点因素和机会因素，目的是努力使弱点趋于最小，使机会趋于最大 </a:t>
          </a:r>
          <a:endParaRPr lang="zh-CN" sz="1300" b="0" kern="1200">
            <a:latin typeface="+mn-lt"/>
            <a:ea typeface="+mn-ea"/>
            <a:cs typeface="+mn-ea"/>
            <a:sym typeface="+mn-lt"/>
          </a:endParaRPr>
        </a:p>
      </dsp:txBody>
      <dsp:txXfrm>
        <a:off x="5112471" y="1288412"/>
        <a:ext cx="2670884" cy="1171283"/>
      </dsp:txXfrm>
    </dsp:sp>
    <dsp:sp modelId="{09207BCE-B039-427A-BF8E-7CBE6508D739}">
      <dsp:nvSpPr>
        <dsp:cNvPr id="0" name=""/>
        <dsp:cNvSpPr/>
      </dsp:nvSpPr>
      <dsp:spPr>
        <a:xfrm>
          <a:off x="7942589" y="1288412"/>
          <a:ext cx="2670884" cy="1171283"/>
        </a:xfrm>
        <a:prstGeom prst="rect">
          <a:avLst/>
        </a:prstGeom>
        <a:solidFill>
          <a:srgbClr val="999999">
            <a:alpha val="3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zh-CN" altLang="en-US" sz="1800" b="1" i="0" u="none" strike="noStrike" kern="1200" cap="none" spc="600" normalizeH="0" baseline="0" smtClean="0">
              <a:ln/>
              <a:solidFill>
                <a:schemeClr val="bg1">
                  <a:lumMod val="50000"/>
                </a:schemeClr>
              </a:solidFill>
              <a:effectLst/>
              <a:latin typeface="+mn-lt"/>
              <a:ea typeface="+mn-ea"/>
              <a:cs typeface="+mn-ea"/>
              <a:sym typeface="+mn-lt"/>
            </a:rPr>
            <a:t>苦乐参半</a:t>
          </a:r>
          <a:endParaRPr lang="zh-CN" altLang="en-US" sz="1800" b="1" kern="1200" spc="600">
            <a:solidFill>
              <a:schemeClr val="bg1">
                <a:lumMod val="50000"/>
              </a:schemeClr>
            </a:solidFill>
            <a:latin typeface="+mn-lt"/>
            <a:ea typeface="+mn-ea"/>
            <a:cs typeface="+mn-ea"/>
            <a:sym typeface="+mn-lt"/>
          </a:endParaRPr>
        </a:p>
      </dsp:txBody>
      <dsp:txXfrm>
        <a:off x="7942589" y="1288412"/>
        <a:ext cx="2670884" cy="1171283"/>
      </dsp:txXfrm>
    </dsp:sp>
    <dsp:sp modelId="{0A3AD63A-B8F8-4733-B4FF-5909BB504CA6}">
      <dsp:nvSpPr>
        <dsp:cNvPr id="0" name=""/>
        <dsp:cNvSpPr/>
      </dsp:nvSpPr>
      <dsp:spPr>
        <a:xfrm>
          <a:off x="2123119" y="2459695"/>
          <a:ext cx="8492477"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4965BE-826B-4114-99E7-C24095EBA85F}">
      <dsp:nvSpPr>
        <dsp:cNvPr id="0" name=""/>
        <dsp:cNvSpPr/>
      </dsp:nvSpPr>
      <dsp:spPr>
        <a:xfrm>
          <a:off x="2282353" y="2518260"/>
          <a:ext cx="2670884" cy="1171283"/>
        </a:xfrm>
        <a:prstGeom prst="rect">
          <a:avLst/>
        </a:prstGeom>
        <a:solidFill>
          <a:srgbClr val="FFC000">
            <a:alpha val="7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lvl="0" algn="ctr" defTabSz="1866900" rtl="0">
            <a:lnSpc>
              <a:spcPct val="90000"/>
            </a:lnSpc>
            <a:spcBef>
              <a:spcPct val="0"/>
            </a:spcBef>
            <a:spcAft>
              <a:spcPct val="35000"/>
            </a:spcAft>
          </a:pPr>
          <a:r>
            <a:rPr kumimoji="1" lang="en-US" altLang="zh-CN" sz="4200" b="0" i="0" u="none" strike="noStrike" kern="1200" cap="none" normalizeH="0" baseline="0" dirty="0" smtClean="0">
              <a:ln/>
              <a:solidFill>
                <a:srgbClr val="385166"/>
              </a:solidFill>
              <a:effectLst/>
              <a:latin typeface="+mn-lt"/>
              <a:ea typeface="+mn-ea"/>
              <a:cs typeface="+mn-ea"/>
              <a:sym typeface="+mn-lt"/>
            </a:rPr>
            <a:t>ST</a:t>
          </a:r>
          <a:r>
            <a:rPr kumimoji="1" lang="zh-CN" altLang="en-US" sz="4200" b="0" i="0" u="none" strike="noStrike" kern="1200" cap="none" normalizeH="0" baseline="0" dirty="0" smtClean="0">
              <a:ln/>
              <a:solidFill>
                <a:srgbClr val="385166"/>
              </a:solidFill>
              <a:effectLst/>
              <a:latin typeface="+mn-lt"/>
              <a:ea typeface="+mn-ea"/>
              <a:cs typeface="+mn-ea"/>
              <a:sym typeface="+mn-lt"/>
            </a:rPr>
            <a:t>对策 </a:t>
          </a:r>
          <a:endParaRPr lang="zh-CN" sz="4200" b="0" kern="1200" dirty="0">
            <a:solidFill>
              <a:srgbClr val="385166"/>
            </a:solidFill>
            <a:latin typeface="+mn-lt"/>
            <a:ea typeface="+mn-ea"/>
            <a:cs typeface="+mn-ea"/>
            <a:sym typeface="+mn-lt"/>
          </a:endParaRPr>
        </a:p>
      </dsp:txBody>
      <dsp:txXfrm>
        <a:off x="2282353" y="2518260"/>
        <a:ext cx="2670884" cy="1171283"/>
      </dsp:txXfrm>
    </dsp:sp>
    <dsp:sp modelId="{07FEC666-76A2-4101-BFEC-9C8344944252}">
      <dsp:nvSpPr>
        <dsp:cNvPr id="0" name=""/>
        <dsp:cNvSpPr/>
      </dsp:nvSpPr>
      <dsp:spPr>
        <a:xfrm>
          <a:off x="5112471" y="2518260"/>
          <a:ext cx="2670884" cy="1171283"/>
        </a:xfrm>
        <a:prstGeom prst="rect">
          <a:avLst/>
        </a:prstGeom>
        <a:solidFill>
          <a:srgbClr val="FFC000">
            <a:alpha val="5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kumimoji="1" lang="zh-CN" altLang="en-US" sz="1300" b="0" i="0" u="none" strike="noStrike" kern="1200" cap="none" normalizeH="0" baseline="0" smtClean="0">
              <a:ln/>
              <a:effectLst/>
              <a:latin typeface="+mn-lt"/>
              <a:ea typeface="+mn-ea"/>
              <a:cs typeface="+mn-ea"/>
              <a:sym typeface="+mn-lt"/>
            </a:rPr>
            <a:t>最小与最大对策，即着重考虑优势因素和威胁因素，目的是努力使优势因素趋于最大，是威胁因素趋于最小。 </a:t>
          </a:r>
          <a:endParaRPr lang="zh-CN" sz="1300" b="0" kern="1200">
            <a:latin typeface="+mn-lt"/>
            <a:ea typeface="+mn-ea"/>
            <a:cs typeface="+mn-ea"/>
            <a:sym typeface="+mn-lt"/>
          </a:endParaRPr>
        </a:p>
      </dsp:txBody>
      <dsp:txXfrm>
        <a:off x="5112471" y="2518260"/>
        <a:ext cx="2670884" cy="1171283"/>
      </dsp:txXfrm>
    </dsp:sp>
    <dsp:sp modelId="{18F94CF7-1525-4531-A79E-E8F64664304C}">
      <dsp:nvSpPr>
        <dsp:cNvPr id="0" name=""/>
        <dsp:cNvSpPr/>
      </dsp:nvSpPr>
      <dsp:spPr>
        <a:xfrm>
          <a:off x="7942589" y="2518260"/>
          <a:ext cx="2670884" cy="1171283"/>
        </a:xfrm>
        <a:prstGeom prst="rect">
          <a:avLst/>
        </a:prstGeom>
        <a:solidFill>
          <a:srgbClr val="999999">
            <a:alpha val="3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zh-CN" altLang="en-US" sz="1800" b="1" i="0" u="none" strike="noStrike" kern="1200" cap="none" spc="600" normalizeH="0" baseline="0" smtClean="0">
              <a:ln/>
              <a:solidFill>
                <a:schemeClr val="bg1">
                  <a:lumMod val="50000"/>
                </a:schemeClr>
              </a:solidFill>
              <a:effectLst/>
              <a:latin typeface="+mn-lt"/>
              <a:ea typeface="+mn-ea"/>
              <a:cs typeface="+mn-ea"/>
              <a:sym typeface="+mn-lt"/>
            </a:rPr>
            <a:t>苦乐参半</a:t>
          </a:r>
          <a:endParaRPr lang="zh-CN" altLang="en-US" sz="1800" b="1" kern="1200" spc="600">
            <a:solidFill>
              <a:schemeClr val="bg1">
                <a:lumMod val="50000"/>
              </a:schemeClr>
            </a:solidFill>
            <a:latin typeface="+mn-lt"/>
            <a:ea typeface="+mn-ea"/>
            <a:cs typeface="+mn-ea"/>
            <a:sym typeface="+mn-lt"/>
          </a:endParaRPr>
        </a:p>
      </dsp:txBody>
      <dsp:txXfrm>
        <a:off x="7942589" y="2518260"/>
        <a:ext cx="2670884" cy="1171283"/>
      </dsp:txXfrm>
    </dsp:sp>
    <dsp:sp modelId="{8D0E830E-CEE5-44FE-A0E4-B1574CCF3C53}">
      <dsp:nvSpPr>
        <dsp:cNvPr id="0" name=""/>
        <dsp:cNvSpPr/>
      </dsp:nvSpPr>
      <dsp:spPr>
        <a:xfrm>
          <a:off x="2123119" y="3689543"/>
          <a:ext cx="8492477"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3CFD41-509D-480D-A8A5-4EADA5ACE7D2}">
      <dsp:nvSpPr>
        <dsp:cNvPr id="0" name=""/>
        <dsp:cNvSpPr/>
      </dsp:nvSpPr>
      <dsp:spPr>
        <a:xfrm>
          <a:off x="2282353" y="3748108"/>
          <a:ext cx="2670884" cy="1171283"/>
        </a:xfrm>
        <a:prstGeom prst="rect">
          <a:avLst/>
        </a:prstGeom>
        <a:solidFill>
          <a:srgbClr val="FFC000">
            <a:alpha val="7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lvl="0" algn="ctr" defTabSz="1866900" rtl="0">
            <a:lnSpc>
              <a:spcPct val="90000"/>
            </a:lnSpc>
            <a:spcBef>
              <a:spcPct val="0"/>
            </a:spcBef>
            <a:spcAft>
              <a:spcPct val="35000"/>
            </a:spcAft>
          </a:pPr>
          <a:r>
            <a:rPr kumimoji="1" lang="en-US" altLang="zh-CN" sz="4200" b="0" i="0" u="none" strike="noStrike" kern="1200" cap="none" normalizeH="0" baseline="0" dirty="0" smtClean="0">
              <a:ln/>
              <a:solidFill>
                <a:srgbClr val="385166"/>
              </a:solidFill>
              <a:effectLst/>
              <a:latin typeface="+mn-lt"/>
              <a:ea typeface="+mn-ea"/>
              <a:cs typeface="+mn-ea"/>
              <a:sym typeface="+mn-lt"/>
            </a:rPr>
            <a:t>SO</a:t>
          </a:r>
          <a:r>
            <a:rPr kumimoji="1" lang="zh-CN" altLang="en-US" sz="4200" b="0" i="0" u="none" strike="noStrike" kern="1200" cap="none" normalizeH="0" baseline="0" dirty="0" smtClean="0">
              <a:ln/>
              <a:solidFill>
                <a:srgbClr val="385166"/>
              </a:solidFill>
              <a:effectLst/>
              <a:latin typeface="+mn-lt"/>
              <a:ea typeface="+mn-ea"/>
              <a:cs typeface="+mn-ea"/>
              <a:sym typeface="+mn-lt"/>
            </a:rPr>
            <a:t>对策 </a:t>
          </a:r>
          <a:endParaRPr lang="zh-CN" sz="4200" b="0" kern="1200" dirty="0">
            <a:solidFill>
              <a:srgbClr val="385166"/>
            </a:solidFill>
            <a:latin typeface="+mn-lt"/>
            <a:ea typeface="+mn-ea"/>
            <a:cs typeface="+mn-ea"/>
            <a:sym typeface="+mn-lt"/>
          </a:endParaRPr>
        </a:p>
      </dsp:txBody>
      <dsp:txXfrm>
        <a:off x="2282353" y="3748108"/>
        <a:ext cx="2670884" cy="1171283"/>
      </dsp:txXfrm>
    </dsp:sp>
    <dsp:sp modelId="{D202E53F-356F-4ABF-8A02-C5710CF8B83A}">
      <dsp:nvSpPr>
        <dsp:cNvPr id="0" name=""/>
        <dsp:cNvSpPr/>
      </dsp:nvSpPr>
      <dsp:spPr>
        <a:xfrm>
          <a:off x="5112471" y="3748108"/>
          <a:ext cx="2670884" cy="1171283"/>
        </a:xfrm>
        <a:prstGeom prst="rect">
          <a:avLst/>
        </a:prstGeom>
        <a:solidFill>
          <a:srgbClr val="FFC000">
            <a:alpha val="5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kumimoji="1" lang="zh-CN" altLang="en-US" sz="1300" b="0" i="0" u="none" strike="noStrike" kern="1200" cap="none" normalizeH="0" baseline="0" smtClean="0">
              <a:ln/>
              <a:effectLst/>
              <a:latin typeface="+mn-lt"/>
              <a:ea typeface="+mn-ea"/>
              <a:cs typeface="+mn-ea"/>
              <a:sym typeface="+mn-lt"/>
            </a:rPr>
            <a:t>最大与最大对策，即着重考虑优势因素和机会因素，目的在于努力使这两种因素都趋于最大。</a:t>
          </a:r>
          <a:endParaRPr lang="zh-CN" sz="1300" b="0" kern="1200">
            <a:latin typeface="+mn-lt"/>
            <a:ea typeface="+mn-ea"/>
            <a:cs typeface="+mn-ea"/>
            <a:sym typeface="+mn-lt"/>
          </a:endParaRPr>
        </a:p>
      </dsp:txBody>
      <dsp:txXfrm>
        <a:off x="5112471" y="3748108"/>
        <a:ext cx="2670884" cy="1171283"/>
      </dsp:txXfrm>
    </dsp:sp>
    <dsp:sp modelId="{57BB6C4B-5EE2-4923-AC8B-FAFA83E65D3F}">
      <dsp:nvSpPr>
        <dsp:cNvPr id="0" name=""/>
        <dsp:cNvSpPr/>
      </dsp:nvSpPr>
      <dsp:spPr>
        <a:xfrm>
          <a:off x="7942589" y="3748108"/>
          <a:ext cx="2670884" cy="1171283"/>
        </a:xfrm>
        <a:prstGeom prst="rect">
          <a:avLst/>
        </a:prstGeom>
        <a:solidFill>
          <a:srgbClr val="999999">
            <a:alpha val="30000"/>
          </a:srgbClr>
        </a:solid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zh-CN" altLang="en-US" sz="1800" b="1" i="0" u="none" strike="noStrike" kern="1200" cap="none" spc="600" normalizeH="0" baseline="0" smtClean="0">
              <a:ln/>
              <a:solidFill>
                <a:schemeClr val="bg1">
                  <a:lumMod val="50000"/>
                </a:schemeClr>
              </a:solidFill>
              <a:effectLst/>
              <a:latin typeface="+mn-lt"/>
              <a:ea typeface="+mn-ea"/>
              <a:cs typeface="+mn-ea"/>
              <a:sym typeface="+mn-lt"/>
            </a:rPr>
            <a:t>理想 </a:t>
          </a:r>
          <a:endParaRPr lang="zh-CN" altLang="en-US" sz="1800" b="1" kern="1200" spc="600">
            <a:solidFill>
              <a:schemeClr val="bg1">
                <a:lumMod val="50000"/>
              </a:schemeClr>
            </a:solidFill>
            <a:latin typeface="+mn-lt"/>
            <a:ea typeface="+mn-ea"/>
            <a:cs typeface="+mn-ea"/>
            <a:sym typeface="+mn-lt"/>
          </a:endParaRPr>
        </a:p>
      </dsp:txBody>
      <dsp:txXfrm>
        <a:off x="7942589" y="3748108"/>
        <a:ext cx="2670884" cy="1171283"/>
      </dsp:txXfrm>
    </dsp:sp>
    <dsp:sp modelId="{39C0634C-F247-4350-BAAE-92B7416359CA}">
      <dsp:nvSpPr>
        <dsp:cNvPr id="0" name=""/>
        <dsp:cNvSpPr/>
      </dsp:nvSpPr>
      <dsp:spPr>
        <a:xfrm>
          <a:off x="2123119" y="4919391"/>
          <a:ext cx="8492477"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1A9225-DC01-4FF1-8DC7-C70910468F2D}">
      <dsp:nvSpPr>
        <dsp:cNvPr id="0" name=""/>
        <dsp:cNvSpPr/>
      </dsp:nvSpPr>
      <dsp:spPr>
        <a:xfrm>
          <a:off x="3179301" y="668633"/>
          <a:ext cx="516799" cy="91440"/>
        </a:xfrm>
        <a:custGeom>
          <a:avLst/>
          <a:gdLst/>
          <a:ahLst/>
          <a:cxnLst/>
          <a:rect l="0" t="0" r="0" b="0"/>
          <a:pathLst>
            <a:path>
              <a:moveTo>
                <a:pt x="0" y="45720"/>
              </a:moveTo>
              <a:lnTo>
                <a:pt x="516799" y="45720"/>
              </a:lnTo>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anose="020B0503020204020204" pitchFamily="34" charset="-122"/>
            <a:ea typeface="微软雅黑" panose="020B0503020204020204" pitchFamily="34" charset="-122"/>
          </a:endParaRPr>
        </a:p>
      </dsp:txBody>
      <dsp:txXfrm>
        <a:off x="3424016" y="711616"/>
        <a:ext cx="27369" cy="5473"/>
      </dsp:txXfrm>
    </dsp:sp>
    <dsp:sp modelId="{711AAD08-72C8-436D-96EF-C1C60D5293F4}">
      <dsp:nvSpPr>
        <dsp:cNvPr id="0" name=""/>
        <dsp:cNvSpPr/>
      </dsp:nvSpPr>
      <dsp:spPr>
        <a:xfrm>
          <a:off x="801105" y="354"/>
          <a:ext cx="2379996" cy="1427997"/>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zh-CN" sz="1200" b="1" kern="1200" smtClean="0">
              <a:latin typeface="+mn-lt"/>
              <a:ea typeface="+mn-ea"/>
              <a:cs typeface="+mn-ea"/>
              <a:sym typeface="+mn-lt"/>
            </a:rPr>
            <a:t>进行</a:t>
          </a:r>
          <a:r>
            <a:rPr lang="en-US" sz="1200" b="1" kern="1200" smtClean="0">
              <a:latin typeface="+mn-lt"/>
              <a:ea typeface="+mn-ea"/>
              <a:cs typeface="+mn-ea"/>
              <a:sym typeface="+mn-lt"/>
            </a:rPr>
            <a:t>SWOT</a:t>
          </a:r>
          <a:r>
            <a:rPr lang="zh-CN" sz="1200" b="1" kern="1200" smtClean="0">
              <a:latin typeface="+mn-lt"/>
              <a:ea typeface="+mn-ea"/>
              <a:cs typeface="+mn-ea"/>
              <a:sym typeface="+mn-lt"/>
            </a:rPr>
            <a:t>分析的时候必须对公司的优势与劣势有客观的认识；</a:t>
          </a:r>
          <a:endParaRPr lang="zh-CN" sz="1200" kern="1200">
            <a:latin typeface="+mn-lt"/>
            <a:ea typeface="+mn-ea"/>
            <a:cs typeface="+mn-ea"/>
            <a:sym typeface="+mn-lt"/>
          </a:endParaRPr>
        </a:p>
      </dsp:txBody>
      <dsp:txXfrm>
        <a:off x="801105" y="354"/>
        <a:ext cx="2379996" cy="1427997"/>
      </dsp:txXfrm>
    </dsp:sp>
    <dsp:sp modelId="{F26154E8-55F9-4391-B8AE-594F87D19360}">
      <dsp:nvSpPr>
        <dsp:cNvPr id="0" name=""/>
        <dsp:cNvSpPr/>
      </dsp:nvSpPr>
      <dsp:spPr>
        <a:xfrm>
          <a:off x="6106697" y="668633"/>
          <a:ext cx="516799" cy="91440"/>
        </a:xfrm>
        <a:custGeom>
          <a:avLst/>
          <a:gdLst/>
          <a:ahLst/>
          <a:cxnLst/>
          <a:rect l="0" t="0" r="0" b="0"/>
          <a:pathLst>
            <a:path>
              <a:moveTo>
                <a:pt x="0" y="45720"/>
              </a:moveTo>
              <a:lnTo>
                <a:pt x="516799"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anose="020B0503020204020204" pitchFamily="34" charset="-122"/>
            <a:ea typeface="微软雅黑" panose="020B0503020204020204" pitchFamily="34" charset="-122"/>
          </a:endParaRPr>
        </a:p>
      </dsp:txBody>
      <dsp:txXfrm>
        <a:off x="6351411" y="711616"/>
        <a:ext cx="27369" cy="5473"/>
      </dsp:txXfrm>
    </dsp:sp>
    <dsp:sp modelId="{0AADEE3A-7A4D-4622-8EAF-E6FC9479CC11}">
      <dsp:nvSpPr>
        <dsp:cNvPr id="0" name=""/>
        <dsp:cNvSpPr/>
      </dsp:nvSpPr>
      <dsp:spPr>
        <a:xfrm>
          <a:off x="3728500" y="354"/>
          <a:ext cx="2379996" cy="1427997"/>
        </a:xfrm>
        <a:prstGeom prst="rect">
          <a:avLst/>
        </a:prstGeom>
        <a:solidFill>
          <a:srgbClr val="0FBA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zh-CN" sz="1200" b="1" kern="1200" smtClean="0">
              <a:latin typeface="+mn-lt"/>
              <a:ea typeface="+mn-ea"/>
              <a:cs typeface="+mn-ea"/>
              <a:sym typeface="+mn-lt"/>
            </a:rPr>
            <a:t>进行</a:t>
          </a:r>
          <a:r>
            <a:rPr lang="en-US" sz="1200" b="1" kern="1200" smtClean="0">
              <a:latin typeface="+mn-lt"/>
              <a:ea typeface="+mn-ea"/>
              <a:cs typeface="+mn-ea"/>
              <a:sym typeface="+mn-lt"/>
            </a:rPr>
            <a:t>SWOT</a:t>
          </a:r>
          <a:r>
            <a:rPr lang="zh-CN" sz="1200" b="1" kern="1200" smtClean="0">
              <a:latin typeface="+mn-lt"/>
              <a:ea typeface="+mn-ea"/>
              <a:cs typeface="+mn-ea"/>
              <a:sym typeface="+mn-lt"/>
            </a:rPr>
            <a:t>分析的时候必须区分公司的现状与前景；</a:t>
          </a:r>
          <a:endParaRPr lang="zh-CN" sz="1200" kern="1200">
            <a:latin typeface="+mn-lt"/>
            <a:ea typeface="+mn-ea"/>
            <a:cs typeface="+mn-ea"/>
            <a:sym typeface="+mn-lt"/>
          </a:endParaRPr>
        </a:p>
      </dsp:txBody>
      <dsp:txXfrm>
        <a:off x="3728500" y="354"/>
        <a:ext cx="2379996" cy="1427997"/>
      </dsp:txXfrm>
    </dsp:sp>
    <dsp:sp modelId="{63A68EED-BFB6-4CB0-BDEA-6908722CBBF7}">
      <dsp:nvSpPr>
        <dsp:cNvPr id="0" name=""/>
        <dsp:cNvSpPr/>
      </dsp:nvSpPr>
      <dsp:spPr>
        <a:xfrm>
          <a:off x="1991103" y="1426551"/>
          <a:ext cx="5854791" cy="516799"/>
        </a:xfrm>
        <a:custGeom>
          <a:avLst/>
          <a:gdLst/>
          <a:ahLst/>
          <a:cxnLst/>
          <a:rect l="0" t="0" r="0" b="0"/>
          <a:pathLst>
            <a:path>
              <a:moveTo>
                <a:pt x="5854791" y="0"/>
              </a:moveTo>
              <a:lnTo>
                <a:pt x="5854791" y="275499"/>
              </a:lnTo>
              <a:lnTo>
                <a:pt x="0" y="275499"/>
              </a:lnTo>
              <a:lnTo>
                <a:pt x="0" y="516799"/>
              </a:lnTo>
            </a:path>
          </a:pathLst>
        </a:custGeom>
        <a:noFill/>
        <a:ln w="127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anose="020B0503020204020204" pitchFamily="34" charset="-122"/>
            <a:ea typeface="微软雅黑" panose="020B0503020204020204" pitchFamily="34" charset="-122"/>
          </a:endParaRPr>
        </a:p>
      </dsp:txBody>
      <dsp:txXfrm>
        <a:off x="4771490" y="1682214"/>
        <a:ext cx="294016" cy="5473"/>
      </dsp:txXfrm>
    </dsp:sp>
    <dsp:sp modelId="{1230A313-2B9C-432A-AEFD-ACB582EA31F9}">
      <dsp:nvSpPr>
        <dsp:cNvPr id="0" name=""/>
        <dsp:cNvSpPr/>
      </dsp:nvSpPr>
      <dsp:spPr>
        <a:xfrm>
          <a:off x="6655896" y="354"/>
          <a:ext cx="2379996" cy="1427997"/>
        </a:xfrm>
        <a:prstGeom prst="rect">
          <a:avLst/>
        </a:prstGeom>
        <a:solidFill>
          <a:srgbClr val="14B52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zh-CN" sz="1200" b="1" kern="1200" smtClean="0">
              <a:latin typeface="+mn-lt"/>
              <a:ea typeface="+mn-ea"/>
              <a:cs typeface="+mn-ea"/>
              <a:sym typeface="+mn-lt"/>
            </a:rPr>
            <a:t>进行</a:t>
          </a:r>
          <a:r>
            <a:rPr lang="en-US" sz="1200" b="1" kern="1200" smtClean="0">
              <a:latin typeface="+mn-lt"/>
              <a:ea typeface="+mn-ea"/>
              <a:cs typeface="+mn-ea"/>
              <a:sym typeface="+mn-lt"/>
            </a:rPr>
            <a:t>SWOT</a:t>
          </a:r>
          <a:r>
            <a:rPr lang="zh-CN" sz="1200" b="1" kern="1200" smtClean="0">
              <a:latin typeface="+mn-lt"/>
              <a:ea typeface="+mn-ea"/>
              <a:cs typeface="+mn-ea"/>
              <a:sym typeface="+mn-lt"/>
            </a:rPr>
            <a:t>分析的时候必须考虑全面。</a:t>
          </a:r>
          <a:endParaRPr lang="zh-CN" sz="1200" kern="1200">
            <a:latin typeface="+mn-lt"/>
            <a:ea typeface="+mn-ea"/>
            <a:cs typeface="+mn-ea"/>
            <a:sym typeface="+mn-lt"/>
          </a:endParaRPr>
        </a:p>
      </dsp:txBody>
      <dsp:txXfrm>
        <a:off x="6655896" y="354"/>
        <a:ext cx="2379996" cy="1427997"/>
      </dsp:txXfrm>
    </dsp:sp>
    <dsp:sp modelId="{982E764E-AB13-498D-9D0A-CD9424832E25}">
      <dsp:nvSpPr>
        <dsp:cNvPr id="0" name=""/>
        <dsp:cNvSpPr/>
      </dsp:nvSpPr>
      <dsp:spPr>
        <a:xfrm>
          <a:off x="3179301" y="2644029"/>
          <a:ext cx="516799" cy="91440"/>
        </a:xfrm>
        <a:custGeom>
          <a:avLst/>
          <a:gdLst/>
          <a:ahLst/>
          <a:cxnLst/>
          <a:rect l="0" t="0" r="0" b="0"/>
          <a:pathLst>
            <a:path>
              <a:moveTo>
                <a:pt x="0" y="45720"/>
              </a:moveTo>
              <a:lnTo>
                <a:pt x="516799" y="45720"/>
              </a:lnTo>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anose="020B0503020204020204" pitchFamily="34" charset="-122"/>
            <a:ea typeface="微软雅黑" panose="020B0503020204020204" pitchFamily="34" charset="-122"/>
          </a:endParaRPr>
        </a:p>
      </dsp:txBody>
      <dsp:txXfrm>
        <a:off x="3424016" y="2687012"/>
        <a:ext cx="27369" cy="5473"/>
      </dsp:txXfrm>
    </dsp:sp>
    <dsp:sp modelId="{477CE853-CDC6-4ED9-A6E6-D0B799932390}">
      <dsp:nvSpPr>
        <dsp:cNvPr id="0" name=""/>
        <dsp:cNvSpPr/>
      </dsp:nvSpPr>
      <dsp:spPr>
        <a:xfrm>
          <a:off x="801105" y="1975751"/>
          <a:ext cx="2379996" cy="1427997"/>
        </a:xfrm>
        <a:prstGeom prst="rect">
          <a:avLst/>
        </a:prstGeom>
        <a:solidFill>
          <a:srgbClr val="36B57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zh-CN" sz="1200" b="1" kern="1200" smtClean="0">
              <a:latin typeface="+mn-lt"/>
              <a:ea typeface="+mn-ea"/>
              <a:cs typeface="+mn-ea"/>
              <a:sym typeface="+mn-lt"/>
            </a:rPr>
            <a:t>进行</a:t>
          </a:r>
          <a:r>
            <a:rPr lang="en-US" sz="1200" b="1" kern="1200" smtClean="0">
              <a:latin typeface="+mn-lt"/>
              <a:ea typeface="+mn-ea"/>
              <a:cs typeface="+mn-ea"/>
              <a:sym typeface="+mn-lt"/>
            </a:rPr>
            <a:t>SWOT</a:t>
          </a:r>
          <a:r>
            <a:rPr lang="zh-CN" sz="1200" b="1" kern="1200" smtClean="0">
              <a:latin typeface="+mn-lt"/>
              <a:ea typeface="+mn-ea"/>
              <a:cs typeface="+mn-ea"/>
              <a:sym typeface="+mn-lt"/>
            </a:rPr>
            <a:t>分析的时候必须与竞争对手进行比较，比如优于或是劣于你的竞争对手；</a:t>
          </a:r>
          <a:endParaRPr lang="zh-CN" sz="1200" kern="1200">
            <a:latin typeface="+mn-lt"/>
            <a:ea typeface="+mn-ea"/>
            <a:cs typeface="+mn-ea"/>
            <a:sym typeface="+mn-lt"/>
          </a:endParaRPr>
        </a:p>
      </dsp:txBody>
      <dsp:txXfrm>
        <a:off x="801105" y="1975751"/>
        <a:ext cx="2379996" cy="1427997"/>
      </dsp:txXfrm>
    </dsp:sp>
    <dsp:sp modelId="{02EEE48E-E955-4884-9DE9-6058353CB3F1}">
      <dsp:nvSpPr>
        <dsp:cNvPr id="0" name=""/>
        <dsp:cNvSpPr/>
      </dsp:nvSpPr>
      <dsp:spPr>
        <a:xfrm>
          <a:off x="6106697" y="2644029"/>
          <a:ext cx="516799" cy="91440"/>
        </a:xfrm>
        <a:custGeom>
          <a:avLst/>
          <a:gdLst/>
          <a:ahLst/>
          <a:cxnLst/>
          <a:rect l="0" t="0" r="0" b="0"/>
          <a:pathLst>
            <a:path>
              <a:moveTo>
                <a:pt x="0" y="45720"/>
              </a:moveTo>
              <a:lnTo>
                <a:pt x="516799" y="45720"/>
              </a:lnTo>
            </a:path>
          </a:pathLst>
        </a:custGeom>
        <a:noFill/>
        <a:ln w="12700"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zh-CN" altLang="en-US" sz="1200" kern="1200">
            <a:latin typeface="微软雅黑" panose="020B0503020204020204" pitchFamily="34" charset="-122"/>
            <a:ea typeface="微软雅黑" panose="020B0503020204020204" pitchFamily="34" charset="-122"/>
          </a:endParaRPr>
        </a:p>
      </dsp:txBody>
      <dsp:txXfrm>
        <a:off x="6351411" y="2687012"/>
        <a:ext cx="27369" cy="5473"/>
      </dsp:txXfrm>
    </dsp:sp>
    <dsp:sp modelId="{71058880-7724-433F-8682-E5F721C4CAAC}">
      <dsp:nvSpPr>
        <dsp:cNvPr id="0" name=""/>
        <dsp:cNvSpPr/>
      </dsp:nvSpPr>
      <dsp:spPr>
        <a:xfrm>
          <a:off x="3728500" y="1975751"/>
          <a:ext cx="2379996" cy="1427997"/>
        </a:xfrm>
        <a:prstGeom prst="rect">
          <a:avLst/>
        </a:prstGeom>
        <a:solidFill>
          <a:srgbClr val="348D3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zh-CN" sz="1200" b="1" kern="1200" smtClean="0">
              <a:latin typeface="+mn-lt"/>
              <a:ea typeface="+mn-ea"/>
              <a:cs typeface="+mn-ea"/>
              <a:sym typeface="+mn-lt"/>
            </a:rPr>
            <a:t>保持</a:t>
          </a:r>
          <a:r>
            <a:rPr lang="en-US" sz="1200" b="1" kern="1200" smtClean="0">
              <a:latin typeface="+mn-lt"/>
              <a:ea typeface="+mn-ea"/>
              <a:cs typeface="+mn-ea"/>
              <a:sym typeface="+mn-lt"/>
            </a:rPr>
            <a:t>SWOT</a:t>
          </a:r>
          <a:r>
            <a:rPr lang="zh-CN" sz="1200" b="1" kern="1200" smtClean="0">
              <a:latin typeface="+mn-lt"/>
              <a:ea typeface="+mn-ea"/>
              <a:cs typeface="+mn-ea"/>
              <a:sym typeface="+mn-lt"/>
            </a:rPr>
            <a:t>分析法的简洁化，避免复杂化与过度分析；</a:t>
          </a:r>
          <a:endParaRPr lang="zh-CN" sz="1200" kern="1200">
            <a:latin typeface="+mn-lt"/>
            <a:ea typeface="+mn-ea"/>
            <a:cs typeface="+mn-ea"/>
            <a:sym typeface="+mn-lt"/>
          </a:endParaRPr>
        </a:p>
      </dsp:txBody>
      <dsp:txXfrm>
        <a:off x="3728500" y="1975751"/>
        <a:ext cx="2379996" cy="1427997"/>
      </dsp:txXfrm>
    </dsp:sp>
    <dsp:sp modelId="{B0759B0B-17BA-4752-BDBA-C991EFD02FC2}">
      <dsp:nvSpPr>
        <dsp:cNvPr id="0" name=""/>
        <dsp:cNvSpPr/>
      </dsp:nvSpPr>
      <dsp:spPr>
        <a:xfrm>
          <a:off x="6655896" y="1975751"/>
          <a:ext cx="2379996" cy="1427997"/>
        </a:xfrm>
        <a:prstGeom prst="rect">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latin typeface="+mn-lt"/>
              <a:ea typeface="+mn-ea"/>
              <a:cs typeface="+mn-ea"/>
              <a:sym typeface="+mn-lt"/>
            </a:rPr>
            <a:t>SWOT</a:t>
          </a:r>
          <a:r>
            <a:rPr lang="zh-CN" sz="1200" b="1" kern="1200" smtClean="0">
              <a:latin typeface="+mn-lt"/>
              <a:ea typeface="+mn-ea"/>
              <a:cs typeface="+mn-ea"/>
              <a:sym typeface="+mn-lt"/>
            </a:rPr>
            <a:t>分析法因人而异。</a:t>
          </a:r>
          <a:endParaRPr lang="zh-CN" sz="1200" kern="1200">
            <a:latin typeface="+mn-lt"/>
            <a:ea typeface="+mn-ea"/>
            <a:cs typeface="+mn-ea"/>
            <a:sym typeface="+mn-lt"/>
          </a:endParaRPr>
        </a:p>
      </dsp:txBody>
      <dsp:txXfrm>
        <a:off x="6655896" y="1975751"/>
        <a:ext cx="2379996" cy="14279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1F512-0BF0-462B-910E-82C1D4B18208}">
      <dsp:nvSpPr>
        <dsp:cNvPr id="0" name=""/>
        <dsp:cNvSpPr/>
      </dsp:nvSpPr>
      <dsp:spPr>
        <a:xfrm>
          <a:off x="0" y="165584"/>
          <a:ext cx="5538372"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276B7F-8316-4513-8EEA-074E670254B0}">
      <dsp:nvSpPr>
        <dsp:cNvPr id="0" name=""/>
        <dsp:cNvSpPr/>
      </dsp:nvSpPr>
      <dsp:spPr>
        <a:xfrm>
          <a:off x="0" y="2447"/>
          <a:ext cx="989767" cy="5007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ts val="0"/>
            </a:spcAft>
          </a:pPr>
          <a:r>
            <a:rPr lang="zh-CN" altLang="en-US" sz="2800" b="1" kern="1200" dirty="0" smtClean="0">
              <a:latin typeface="+mn-lt"/>
              <a:ea typeface="+mn-ea"/>
              <a:cs typeface="+mn-ea"/>
              <a:sym typeface="+mn-lt"/>
            </a:rPr>
            <a:t>分析</a:t>
          </a:r>
          <a:endParaRPr lang="en-US" altLang="zh-CN" sz="2800" b="1" kern="1200" dirty="0" smtClean="0">
            <a:latin typeface="+mn-lt"/>
            <a:ea typeface="+mn-ea"/>
            <a:cs typeface="+mn-ea"/>
            <a:sym typeface="+mn-lt"/>
          </a:endParaRPr>
        </a:p>
        <a:p>
          <a:pPr lvl="0" algn="ctr" defTabSz="1244600">
            <a:lnSpc>
              <a:spcPct val="90000"/>
            </a:lnSpc>
            <a:spcBef>
              <a:spcPct val="0"/>
            </a:spcBef>
            <a:spcAft>
              <a:spcPts val="0"/>
            </a:spcAft>
          </a:pPr>
          <a:r>
            <a:rPr lang="zh-CN" altLang="en-US" sz="2800" b="1" kern="1200" dirty="0" smtClean="0">
              <a:latin typeface="+mn-lt"/>
              <a:ea typeface="+mn-ea"/>
              <a:cs typeface="+mn-ea"/>
              <a:sym typeface="+mn-lt"/>
            </a:rPr>
            <a:t>方法</a:t>
          </a:r>
          <a:r>
            <a:rPr lang="en-US" altLang="zh-CN" sz="1600" kern="1200" dirty="0" smtClean="0">
              <a:latin typeface="+mn-lt"/>
              <a:ea typeface="+mn-ea"/>
              <a:cs typeface="+mn-ea"/>
              <a:sym typeface="+mn-lt"/>
            </a:rPr>
            <a:t>PEST</a:t>
          </a:r>
          <a:r>
            <a:rPr lang="zh-CN" altLang="en-US" sz="1600" kern="1200" dirty="0" smtClean="0">
              <a:latin typeface="+mn-lt"/>
              <a:ea typeface="+mn-ea"/>
              <a:cs typeface="+mn-ea"/>
              <a:sym typeface="+mn-lt"/>
            </a:rPr>
            <a:t>分析法 </a:t>
          </a:r>
        </a:p>
        <a:p>
          <a:pPr lvl="0" algn="ctr" defTabSz="1244600">
            <a:lnSpc>
              <a:spcPct val="90000"/>
            </a:lnSpc>
            <a:spcBef>
              <a:spcPct val="0"/>
            </a:spcBef>
            <a:spcAft>
              <a:spcPts val="0"/>
            </a:spcAft>
          </a:pPr>
          <a:r>
            <a:rPr lang="zh-CN" altLang="en-US" sz="1600" kern="1200" dirty="0" smtClean="0">
              <a:latin typeface="+mn-lt"/>
              <a:ea typeface="+mn-ea"/>
              <a:cs typeface="+mn-ea"/>
              <a:sym typeface="+mn-lt"/>
            </a:rPr>
            <a:t>五力分析法</a:t>
          </a:r>
          <a:endParaRPr lang="zh-CN" sz="1600" kern="1200" dirty="0">
            <a:latin typeface="+mn-lt"/>
            <a:ea typeface="+mn-ea"/>
            <a:cs typeface="+mn-ea"/>
            <a:sym typeface="+mn-lt"/>
          </a:endParaRPr>
        </a:p>
      </dsp:txBody>
      <dsp:txXfrm>
        <a:off x="0" y="2447"/>
        <a:ext cx="989767" cy="5007276"/>
      </dsp:txXfrm>
    </dsp:sp>
    <dsp:sp modelId="{89306F42-6F9D-422F-8E6B-577A420C56B4}">
      <dsp:nvSpPr>
        <dsp:cNvPr id="0" name=""/>
        <dsp:cNvSpPr/>
      </dsp:nvSpPr>
      <dsp:spPr>
        <a:xfrm>
          <a:off x="1064000" y="118827"/>
          <a:ext cx="1463463" cy="2327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b="0" kern="1200" dirty="0" smtClean="0">
              <a:latin typeface="+mn-lt"/>
              <a:ea typeface="+mn-ea"/>
              <a:cs typeface="+mn-ea"/>
              <a:sym typeface="+mn-lt"/>
            </a:rPr>
            <a:t>机会 </a:t>
          </a:r>
          <a:endParaRPr lang="en-US" altLang="zh-CN" sz="2400" b="0" kern="1200" dirty="0" smtClean="0">
            <a:latin typeface="+mn-lt"/>
            <a:ea typeface="+mn-ea"/>
            <a:cs typeface="+mn-ea"/>
            <a:sym typeface="+mn-lt"/>
          </a:endParaRPr>
        </a:p>
        <a:p>
          <a:pPr lvl="0" algn="l" defTabSz="1066800">
            <a:lnSpc>
              <a:spcPct val="90000"/>
            </a:lnSpc>
            <a:spcBef>
              <a:spcPct val="0"/>
            </a:spcBef>
            <a:spcAft>
              <a:spcPct val="35000"/>
            </a:spcAft>
          </a:pPr>
          <a:r>
            <a:rPr lang="en-US" altLang="zh-CN" sz="2000" b="0" kern="1200" dirty="0" smtClean="0">
              <a:latin typeface="+mn-lt"/>
              <a:ea typeface="+mn-ea"/>
              <a:cs typeface="+mn-ea"/>
              <a:sym typeface="+mn-lt"/>
            </a:rPr>
            <a:t>Opportunity </a:t>
          </a:r>
          <a:endParaRPr lang="zh-CN" sz="2000" b="0" kern="1200" dirty="0">
            <a:latin typeface="+mn-lt"/>
            <a:ea typeface="+mn-ea"/>
            <a:cs typeface="+mn-ea"/>
            <a:sym typeface="+mn-lt"/>
          </a:endParaRPr>
        </a:p>
      </dsp:txBody>
      <dsp:txXfrm>
        <a:off x="1064000" y="118827"/>
        <a:ext cx="1463463" cy="2327601"/>
      </dsp:txXfrm>
    </dsp:sp>
    <dsp:sp modelId="{8E4D68D0-DB08-4FEF-A7AC-89FAB0B60F71}">
      <dsp:nvSpPr>
        <dsp:cNvPr id="0" name=""/>
        <dsp:cNvSpPr/>
      </dsp:nvSpPr>
      <dsp:spPr>
        <a:xfrm>
          <a:off x="2601695" y="249592"/>
          <a:ext cx="2932127"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P-</a:t>
          </a:r>
          <a:r>
            <a:rPr lang="zh-CN" altLang="en-US" sz="1600" kern="1200" dirty="0" smtClean="0">
              <a:solidFill>
                <a:schemeClr val="tx1"/>
              </a:solidFill>
              <a:latin typeface="+mn-lt"/>
              <a:ea typeface="+mn-ea"/>
              <a:cs typeface="+mn-ea"/>
              <a:sym typeface="+mn-lt"/>
            </a:rPr>
            <a:t>政治</a:t>
          </a:r>
          <a:r>
            <a:rPr lang="en-US" altLang="zh-CN" sz="1600" kern="1200" dirty="0" smtClean="0">
              <a:solidFill>
                <a:schemeClr val="tx1"/>
              </a:solidFill>
              <a:latin typeface="+mn-lt"/>
              <a:ea typeface="+mn-ea"/>
              <a:cs typeface="+mn-ea"/>
              <a:sym typeface="+mn-lt"/>
            </a:rPr>
            <a:t>/</a:t>
          </a:r>
          <a:r>
            <a:rPr lang="zh-CN" altLang="en-US" sz="1600" kern="1200" dirty="0" smtClean="0">
              <a:solidFill>
                <a:schemeClr val="tx1"/>
              </a:solidFill>
              <a:latin typeface="+mn-lt"/>
              <a:ea typeface="+mn-ea"/>
              <a:cs typeface="+mn-ea"/>
              <a:sym typeface="+mn-lt"/>
            </a:rPr>
            <a:t>法律</a:t>
          </a:r>
          <a:r>
            <a:rPr lang="en-US" altLang="zh-CN" sz="1600" kern="1200" dirty="0" smtClean="0">
              <a:solidFill>
                <a:schemeClr val="tx1"/>
              </a:solidFill>
              <a:latin typeface="+mn-lt"/>
              <a:ea typeface="+mn-ea"/>
              <a:cs typeface="+mn-ea"/>
              <a:sym typeface="+mn-lt"/>
            </a:rPr>
            <a:t>/</a:t>
          </a:r>
          <a:r>
            <a:rPr lang="zh-CN" altLang="en-US" sz="1600" kern="1200" dirty="0" smtClean="0">
              <a:solidFill>
                <a:schemeClr val="tx1"/>
              </a:solidFill>
              <a:latin typeface="+mn-lt"/>
              <a:ea typeface="+mn-ea"/>
              <a:cs typeface="+mn-ea"/>
              <a:sym typeface="+mn-lt"/>
            </a:rPr>
            <a:t>政策</a:t>
          </a:r>
          <a:endParaRPr lang="zh-CN" sz="1600" kern="1200" dirty="0">
            <a:solidFill>
              <a:schemeClr val="tx1"/>
            </a:solidFill>
            <a:latin typeface="+mn-lt"/>
            <a:ea typeface="+mn-ea"/>
            <a:cs typeface="+mn-ea"/>
            <a:sym typeface="+mn-lt"/>
          </a:endParaRPr>
        </a:p>
      </dsp:txBody>
      <dsp:txXfrm>
        <a:off x="2601695" y="249592"/>
        <a:ext cx="2932127" cy="581900"/>
      </dsp:txXfrm>
    </dsp:sp>
    <dsp:sp modelId="{F0E76D5F-1800-4730-9598-FC48B8D1E97D}">
      <dsp:nvSpPr>
        <dsp:cNvPr id="0" name=""/>
        <dsp:cNvSpPr/>
      </dsp:nvSpPr>
      <dsp:spPr>
        <a:xfrm>
          <a:off x="2527463" y="700727"/>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18565B-EB0C-4C28-9872-BA4EF611D9F8}">
      <dsp:nvSpPr>
        <dsp:cNvPr id="0" name=""/>
        <dsp:cNvSpPr/>
      </dsp:nvSpPr>
      <dsp:spPr>
        <a:xfrm>
          <a:off x="2601695" y="831375"/>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E-</a:t>
          </a:r>
          <a:r>
            <a:rPr lang="zh-CN" altLang="en-US" sz="1600" kern="1200" dirty="0" smtClean="0">
              <a:solidFill>
                <a:schemeClr val="tx1"/>
              </a:solidFill>
              <a:latin typeface="+mn-lt"/>
              <a:ea typeface="+mn-ea"/>
              <a:cs typeface="+mn-ea"/>
              <a:sym typeface="+mn-lt"/>
            </a:rPr>
            <a:t>经济</a:t>
          </a:r>
          <a:endParaRPr lang="zh-CN" altLang="en-US" sz="1600" kern="1200" dirty="0">
            <a:solidFill>
              <a:schemeClr val="tx1"/>
            </a:solidFill>
            <a:latin typeface="+mn-lt"/>
            <a:ea typeface="+mn-ea"/>
            <a:cs typeface="+mn-ea"/>
            <a:sym typeface="+mn-lt"/>
          </a:endParaRPr>
        </a:p>
      </dsp:txBody>
      <dsp:txXfrm>
        <a:off x="2601695" y="831375"/>
        <a:ext cx="1905302" cy="581900"/>
      </dsp:txXfrm>
    </dsp:sp>
    <dsp:sp modelId="{CD323A84-41B6-41C1-B4D1-9ACF8B78BEBB}">
      <dsp:nvSpPr>
        <dsp:cNvPr id="0" name=""/>
        <dsp:cNvSpPr/>
      </dsp:nvSpPr>
      <dsp:spPr>
        <a:xfrm>
          <a:off x="2527463" y="1282627"/>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882906-0182-4204-90D1-1593C9174523}">
      <dsp:nvSpPr>
        <dsp:cNvPr id="0" name=""/>
        <dsp:cNvSpPr/>
      </dsp:nvSpPr>
      <dsp:spPr>
        <a:xfrm>
          <a:off x="2601695" y="1435021"/>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S-</a:t>
          </a:r>
          <a:r>
            <a:rPr lang="zh-CN" altLang="en-US" sz="1600" kern="1200" dirty="0" smtClean="0">
              <a:solidFill>
                <a:schemeClr val="tx1"/>
              </a:solidFill>
              <a:latin typeface="+mn-lt"/>
              <a:ea typeface="+mn-ea"/>
              <a:cs typeface="+mn-ea"/>
              <a:sym typeface="+mn-lt"/>
            </a:rPr>
            <a:t>社会文化</a:t>
          </a:r>
          <a:r>
            <a:rPr lang="en-US" altLang="zh-CN" sz="1600" kern="1200" dirty="0" smtClean="0">
              <a:solidFill>
                <a:schemeClr val="tx1"/>
              </a:solidFill>
              <a:latin typeface="+mn-lt"/>
              <a:ea typeface="+mn-ea"/>
              <a:cs typeface="+mn-ea"/>
              <a:sym typeface="+mn-lt"/>
            </a:rPr>
            <a:t>/</a:t>
          </a:r>
          <a:r>
            <a:rPr lang="zh-CN" altLang="en-US" sz="1600" kern="1200" dirty="0" smtClean="0">
              <a:solidFill>
                <a:schemeClr val="tx1"/>
              </a:solidFill>
              <a:latin typeface="+mn-lt"/>
              <a:ea typeface="+mn-ea"/>
              <a:cs typeface="+mn-ea"/>
              <a:sym typeface="+mn-lt"/>
            </a:rPr>
            <a:t>市场</a:t>
          </a:r>
          <a:endParaRPr lang="zh-CN" altLang="en-US" sz="1600" kern="1200" dirty="0">
            <a:solidFill>
              <a:schemeClr val="tx1"/>
            </a:solidFill>
            <a:latin typeface="+mn-lt"/>
            <a:ea typeface="+mn-ea"/>
            <a:cs typeface="+mn-ea"/>
            <a:sym typeface="+mn-lt"/>
          </a:endParaRPr>
        </a:p>
      </dsp:txBody>
      <dsp:txXfrm>
        <a:off x="2601695" y="1435021"/>
        <a:ext cx="1905302" cy="581900"/>
      </dsp:txXfrm>
    </dsp:sp>
    <dsp:sp modelId="{3540659F-6B9F-4A19-9145-CF6B167E41E3}">
      <dsp:nvSpPr>
        <dsp:cNvPr id="0" name=""/>
        <dsp:cNvSpPr/>
      </dsp:nvSpPr>
      <dsp:spPr>
        <a:xfrm>
          <a:off x="2527463" y="1864528"/>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FCB566-EA28-41B0-8A26-F65564872541}">
      <dsp:nvSpPr>
        <dsp:cNvPr id="0" name=""/>
        <dsp:cNvSpPr/>
      </dsp:nvSpPr>
      <dsp:spPr>
        <a:xfrm>
          <a:off x="2601695" y="1995176"/>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T-</a:t>
          </a:r>
          <a:r>
            <a:rPr lang="zh-CN" altLang="en-US" sz="1600" kern="1200" dirty="0" smtClean="0">
              <a:solidFill>
                <a:schemeClr val="tx1"/>
              </a:solidFill>
              <a:latin typeface="+mn-lt"/>
              <a:ea typeface="+mn-ea"/>
              <a:cs typeface="+mn-ea"/>
              <a:sym typeface="+mn-lt"/>
            </a:rPr>
            <a:t>技术</a:t>
          </a:r>
          <a:endParaRPr lang="zh-CN" altLang="en-US" sz="1600" kern="1200" dirty="0">
            <a:solidFill>
              <a:schemeClr val="tx1"/>
            </a:solidFill>
            <a:latin typeface="+mn-lt"/>
            <a:ea typeface="+mn-ea"/>
            <a:cs typeface="+mn-ea"/>
            <a:sym typeface="+mn-lt"/>
          </a:endParaRPr>
        </a:p>
      </dsp:txBody>
      <dsp:txXfrm>
        <a:off x="2601695" y="1995176"/>
        <a:ext cx="1905302" cy="581900"/>
      </dsp:txXfrm>
    </dsp:sp>
    <dsp:sp modelId="{26540C67-FD2E-463A-86BD-1473848A62D5}">
      <dsp:nvSpPr>
        <dsp:cNvPr id="0" name=""/>
        <dsp:cNvSpPr/>
      </dsp:nvSpPr>
      <dsp:spPr>
        <a:xfrm>
          <a:off x="989767" y="2446428"/>
          <a:ext cx="395907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179D7D-8867-48FC-BF18-0666B4BB2E27}">
      <dsp:nvSpPr>
        <dsp:cNvPr id="0" name=""/>
        <dsp:cNvSpPr/>
      </dsp:nvSpPr>
      <dsp:spPr>
        <a:xfrm>
          <a:off x="1064000" y="2562808"/>
          <a:ext cx="1461348" cy="2327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b="0" kern="1200" dirty="0" smtClean="0">
              <a:latin typeface="+mn-lt"/>
              <a:ea typeface="+mn-ea"/>
              <a:cs typeface="+mn-ea"/>
              <a:sym typeface="+mn-lt"/>
            </a:rPr>
            <a:t>威胁 </a:t>
          </a:r>
          <a:endParaRPr lang="en-US" altLang="zh-CN" sz="2400" b="0" kern="1200" dirty="0" smtClean="0">
            <a:latin typeface="+mn-lt"/>
            <a:ea typeface="+mn-ea"/>
            <a:cs typeface="+mn-ea"/>
            <a:sym typeface="+mn-lt"/>
          </a:endParaRPr>
        </a:p>
        <a:p>
          <a:pPr lvl="0" algn="l" defTabSz="1066800">
            <a:lnSpc>
              <a:spcPct val="90000"/>
            </a:lnSpc>
            <a:spcBef>
              <a:spcPct val="0"/>
            </a:spcBef>
            <a:spcAft>
              <a:spcPct val="35000"/>
            </a:spcAft>
          </a:pPr>
          <a:r>
            <a:rPr lang="en-US" altLang="zh-CN" sz="2000" b="0" kern="1200" dirty="0" smtClean="0">
              <a:latin typeface="+mn-lt"/>
              <a:ea typeface="+mn-ea"/>
              <a:cs typeface="+mn-ea"/>
              <a:sym typeface="+mn-lt"/>
            </a:rPr>
            <a:t>Threats</a:t>
          </a:r>
          <a:r>
            <a:rPr lang="en-US" altLang="zh-CN" sz="2400" b="0" kern="1200" dirty="0" smtClean="0">
              <a:latin typeface="+mn-lt"/>
              <a:ea typeface="+mn-ea"/>
              <a:cs typeface="+mn-ea"/>
              <a:sym typeface="+mn-lt"/>
            </a:rPr>
            <a:t> </a:t>
          </a:r>
          <a:endParaRPr lang="zh-CN" sz="2400" b="0" kern="1200" dirty="0">
            <a:latin typeface="+mn-lt"/>
            <a:ea typeface="+mn-ea"/>
            <a:cs typeface="+mn-ea"/>
            <a:sym typeface="+mn-lt"/>
          </a:endParaRPr>
        </a:p>
      </dsp:txBody>
      <dsp:txXfrm>
        <a:off x="1064000" y="2562808"/>
        <a:ext cx="1461348" cy="2327601"/>
      </dsp:txXfrm>
    </dsp:sp>
    <dsp:sp modelId="{73CE6E96-66F2-49FA-AA83-DEF5AE7DDBD0}">
      <dsp:nvSpPr>
        <dsp:cNvPr id="0" name=""/>
        <dsp:cNvSpPr/>
      </dsp:nvSpPr>
      <dsp:spPr>
        <a:xfrm>
          <a:off x="2599580" y="2682546"/>
          <a:ext cx="2709778"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P-</a:t>
          </a:r>
          <a:r>
            <a:rPr lang="zh-CN" altLang="en-US" sz="1600" kern="1200" dirty="0" smtClean="0">
              <a:solidFill>
                <a:schemeClr val="tx1"/>
              </a:solidFill>
              <a:latin typeface="+mn-lt"/>
              <a:ea typeface="+mn-ea"/>
              <a:cs typeface="+mn-ea"/>
              <a:sym typeface="+mn-lt"/>
            </a:rPr>
            <a:t>政治</a:t>
          </a:r>
          <a:r>
            <a:rPr lang="en-US" altLang="zh-CN" sz="1600" kern="1200" dirty="0" smtClean="0">
              <a:solidFill>
                <a:schemeClr val="tx1"/>
              </a:solidFill>
              <a:latin typeface="+mn-lt"/>
              <a:ea typeface="+mn-ea"/>
              <a:cs typeface="+mn-ea"/>
              <a:sym typeface="+mn-lt"/>
            </a:rPr>
            <a:t>/</a:t>
          </a:r>
          <a:r>
            <a:rPr lang="zh-CN" altLang="en-US" sz="1600" kern="1200" dirty="0" smtClean="0">
              <a:solidFill>
                <a:schemeClr val="tx1"/>
              </a:solidFill>
              <a:latin typeface="+mn-lt"/>
              <a:ea typeface="+mn-ea"/>
              <a:cs typeface="+mn-ea"/>
              <a:sym typeface="+mn-lt"/>
            </a:rPr>
            <a:t>法律</a:t>
          </a:r>
          <a:r>
            <a:rPr lang="en-US" altLang="zh-CN" sz="1600" kern="1200" dirty="0" smtClean="0">
              <a:solidFill>
                <a:schemeClr val="tx1"/>
              </a:solidFill>
              <a:latin typeface="+mn-lt"/>
              <a:ea typeface="+mn-ea"/>
              <a:cs typeface="+mn-ea"/>
              <a:sym typeface="+mn-lt"/>
            </a:rPr>
            <a:t>/</a:t>
          </a:r>
          <a:r>
            <a:rPr lang="zh-CN" altLang="en-US" sz="1600" kern="1200" dirty="0" smtClean="0">
              <a:solidFill>
                <a:schemeClr val="tx1"/>
              </a:solidFill>
              <a:latin typeface="+mn-lt"/>
              <a:ea typeface="+mn-ea"/>
              <a:cs typeface="+mn-ea"/>
              <a:sym typeface="+mn-lt"/>
            </a:rPr>
            <a:t>政策</a:t>
          </a:r>
          <a:endParaRPr lang="zh-CN" sz="1600" b="0" kern="1200" dirty="0">
            <a:solidFill>
              <a:schemeClr val="tx1"/>
            </a:solidFill>
            <a:latin typeface="+mn-lt"/>
            <a:ea typeface="+mn-ea"/>
            <a:cs typeface="+mn-ea"/>
            <a:sym typeface="+mn-lt"/>
          </a:endParaRPr>
        </a:p>
      </dsp:txBody>
      <dsp:txXfrm>
        <a:off x="2599580" y="2682546"/>
        <a:ext cx="2709778" cy="581900"/>
      </dsp:txXfrm>
    </dsp:sp>
    <dsp:sp modelId="{81E68EA7-7021-42C7-80CD-BC8C2808C065}">
      <dsp:nvSpPr>
        <dsp:cNvPr id="0" name=""/>
        <dsp:cNvSpPr/>
      </dsp:nvSpPr>
      <dsp:spPr>
        <a:xfrm>
          <a:off x="2525348" y="3144708"/>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B8FAE-6BDE-4BE7-AB5D-D06CC3762AA5}">
      <dsp:nvSpPr>
        <dsp:cNvPr id="0" name=""/>
        <dsp:cNvSpPr/>
      </dsp:nvSpPr>
      <dsp:spPr>
        <a:xfrm>
          <a:off x="2599580" y="3264446"/>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smtClean="0">
              <a:solidFill>
                <a:schemeClr val="tx1"/>
              </a:solidFill>
              <a:latin typeface="+mn-lt"/>
              <a:ea typeface="+mn-ea"/>
              <a:cs typeface="+mn-ea"/>
              <a:sym typeface="+mn-lt"/>
            </a:rPr>
            <a:t>E-</a:t>
          </a:r>
          <a:r>
            <a:rPr lang="zh-CN" altLang="en-US" sz="1600" kern="1200" smtClean="0">
              <a:solidFill>
                <a:schemeClr val="tx1"/>
              </a:solidFill>
              <a:latin typeface="+mn-lt"/>
              <a:ea typeface="+mn-ea"/>
              <a:cs typeface="+mn-ea"/>
              <a:sym typeface="+mn-lt"/>
            </a:rPr>
            <a:t>经济</a:t>
          </a:r>
          <a:endParaRPr lang="zh-CN" altLang="en-US" sz="1600" kern="1200" dirty="0">
            <a:solidFill>
              <a:schemeClr val="tx1"/>
            </a:solidFill>
            <a:latin typeface="+mn-lt"/>
            <a:ea typeface="+mn-ea"/>
            <a:cs typeface="+mn-ea"/>
            <a:sym typeface="+mn-lt"/>
          </a:endParaRPr>
        </a:p>
      </dsp:txBody>
      <dsp:txXfrm>
        <a:off x="2599580" y="3264446"/>
        <a:ext cx="1905302" cy="581900"/>
      </dsp:txXfrm>
    </dsp:sp>
    <dsp:sp modelId="{B64391A2-9D25-4A65-AD7B-B27A328CFF97}">
      <dsp:nvSpPr>
        <dsp:cNvPr id="0" name=""/>
        <dsp:cNvSpPr/>
      </dsp:nvSpPr>
      <dsp:spPr>
        <a:xfrm>
          <a:off x="2525348" y="3726609"/>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ACDAA3-C2A8-4920-A0F4-756D6320B1BA}">
      <dsp:nvSpPr>
        <dsp:cNvPr id="0" name=""/>
        <dsp:cNvSpPr/>
      </dsp:nvSpPr>
      <dsp:spPr>
        <a:xfrm>
          <a:off x="2599580" y="3846346"/>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smtClean="0">
              <a:solidFill>
                <a:schemeClr val="tx1"/>
              </a:solidFill>
              <a:latin typeface="+mn-lt"/>
              <a:ea typeface="+mn-ea"/>
              <a:cs typeface="+mn-ea"/>
              <a:sym typeface="+mn-lt"/>
            </a:rPr>
            <a:t>S-</a:t>
          </a:r>
          <a:r>
            <a:rPr lang="zh-CN" altLang="en-US" sz="1600" kern="1200" smtClean="0">
              <a:solidFill>
                <a:schemeClr val="tx1"/>
              </a:solidFill>
              <a:latin typeface="+mn-lt"/>
              <a:ea typeface="+mn-ea"/>
              <a:cs typeface="+mn-ea"/>
              <a:sym typeface="+mn-lt"/>
            </a:rPr>
            <a:t>社会文化</a:t>
          </a:r>
          <a:r>
            <a:rPr lang="en-US" altLang="zh-CN" sz="1600" kern="1200" smtClean="0">
              <a:solidFill>
                <a:schemeClr val="tx1"/>
              </a:solidFill>
              <a:latin typeface="+mn-lt"/>
              <a:ea typeface="+mn-ea"/>
              <a:cs typeface="+mn-ea"/>
              <a:sym typeface="+mn-lt"/>
            </a:rPr>
            <a:t>/</a:t>
          </a:r>
          <a:r>
            <a:rPr lang="zh-CN" altLang="en-US" sz="1600" kern="1200" smtClean="0">
              <a:solidFill>
                <a:schemeClr val="tx1"/>
              </a:solidFill>
              <a:latin typeface="+mn-lt"/>
              <a:ea typeface="+mn-ea"/>
              <a:cs typeface="+mn-ea"/>
              <a:sym typeface="+mn-lt"/>
            </a:rPr>
            <a:t>市场</a:t>
          </a:r>
          <a:endParaRPr lang="zh-CN" altLang="en-US" sz="1600" kern="1200" dirty="0">
            <a:solidFill>
              <a:schemeClr val="tx1"/>
            </a:solidFill>
            <a:latin typeface="+mn-lt"/>
            <a:ea typeface="+mn-ea"/>
            <a:cs typeface="+mn-ea"/>
            <a:sym typeface="+mn-lt"/>
          </a:endParaRPr>
        </a:p>
      </dsp:txBody>
      <dsp:txXfrm>
        <a:off x="2599580" y="3846346"/>
        <a:ext cx="1905302" cy="581900"/>
      </dsp:txXfrm>
    </dsp:sp>
    <dsp:sp modelId="{F6F941A5-0C35-450B-9FEE-E482A88D9E2C}">
      <dsp:nvSpPr>
        <dsp:cNvPr id="0" name=""/>
        <dsp:cNvSpPr/>
      </dsp:nvSpPr>
      <dsp:spPr>
        <a:xfrm>
          <a:off x="2525348" y="4308509"/>
          <a:ext cx="1905302"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9482FC-D202-4DB8-945A-4A9EAAB7CF97}">
      <dsp:nvSpPr>
        <dsp:cNvPr id="0" name=""/>
        <dsp:cNvSpPr/>
      </dsp:nvSpPr>
      <dsp:spPr>
        <a:xfrm>
          <a:off x="2599580" y="4332285"/>
          <a:ext cx="1905302" cy="58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n-lt"/>
              <a:ea typeface="+mn-ea"/>
              <a:cs typeface="+mn-ea"/>
              <a:sym typeface="+mn-lt"/>
            </a:rPr>
            <a:t>T-</a:t>
          </a:r>
          <a:r>
            <a:rPr lang="zh-CN" altLang="en-US" sz="1600" kern="1200" dirty="0" smtClean="0">
              <a:solidFill>
                <a:schemeClr val="tx1"/>
              </a:solidFill>
              <a:latin typeface="+mn-lt"/>
              <a:ea typeface="+mn-ea"/>
              <a:cs typeface="+mn-ea"/>
              <a:sym typeface="+mn-lt"/>
            </a:rPr>
            <a:t>技术</a:t>
          </a:r>
          <a:endParaRPr lang="zh-CN" altLang="en-US" sz="1600" kern="1200" dirty="0">
            <a:solidFill>
              <a:schemeClr val="tx1"/>
            </a:solidFill>
            <a:latin typeface="+mn-lt"/>
            <a:ea typeface="+mn-ea"/>
            <a:cs typeface="+mn-ea"/>
            <a:sym typeface="+mn-lt"/>
          </a:endParaRPr>
        </a:p>
      </dsp:txBody>
      <dsp:txXfrm>
        <a:off x="2599580" y="4332285"/>
        <a:ext cx="1905302" cy="581900"/>
      </dsp:txXfrm>
    </dsp:sp>
    <dsp:sp modelId="{AB055BF4-D003-482D-A6BF-A907A9C5DC36}">
      <dsp:nvSpPr>
        <dsp:cNvPr id="0" name=""/>
        <dsp:cNvSpPr/>
      </dsp:nvSpPr>
      <dsp:spPr>
        <a:xfrm>
          <a:off x="989767" y="4890409"/>
          <a:ext cx="395907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4F065-809F-49EA-9A66-B7C8FA10FE45}">
      <dsp:nvSpPr>
        <dsp:cNvPr id="0" name=""/>
        <dsp:cNvSpPr/>
      </dsp:nvSpPr>
      <dsp:spPr>
        <a:xfrm>
          <a:off x="72469" y="835"/>
          <a:ext cx="3025405" cy="1155467"/>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zh-CN" altLang="en-US" sz="2400" b="1" kern="1200" dirty="0" smtClean="0">
              <a:latin typeface="+mn-lt"/>
              <a:ea typeface="+mn-ea"/>
              <a:cs typeface="+mn-ea"/>
              <a:sym typeface="+mn-lt"/>
            </a:rPr>
            <a:t>一环境因素分析</a:t>
          </a:r>
          <a:endParaRPr lang="zh-CN" altLang="en-US" sz="2400" kern="1200" dirty="0">
            <a:latin typeface="+mn-lt"/>
            <a:ea typeface="+mn-ea"/>
            <a:cs typeface="+mn-ea"/>
            <a:sym typeface="+mn-lt"/>
          </a:endParaRPr>
        </a:p>
      </dsp:txBody>
      <dsp:txXfrm>
        <a:off x="72469" y="835"/>
        <a:ext cx="3025405" cy="1155467"/>
      </dsp:txXfrm>
    </dsp:sp>
    <dsp:sp modelId="{7FE6F98E-6740-46C6-8320-CEA8BC62F4EC}">
      <dsp:nvSpPr>
        <dsp:cNvPr id="0" name=""/>
        <dsp:cNvSpPr/>
      </dsp:nvSpPr>
      <dsp:spPr>
        <a:xfrm>
          <a:off x="3583171" y="417"/>
          <a:ext cx="3025405" cy="1155467"/>
        </a:xfrm>
        <a:prstGeom prst="rect">
          <a:avLst/>
        </a:prstGeom>
        <a:solidFill>
          <a:srgbClr val="8A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zh-CN" sz="2400" b="1" kern="1200" smtClean="0">
              <a:latin typeface="+mn-lt"/>
              <a:ea typeface="+mn-ea"/>
              <a:cs typeface="+mn-ea"/>
              <a:sym typeface="+mn-lt"/>
            </a:rPr>
            <a:t>二构造</a:t>
          </a:r>
          <a:r>
            <a:rPr lang="en-US" sz="2400" b="1" kern="1200" smtClean="0">
              <a:latin typeface="+mn-lt"/>
              <a:ea typeface="+mn-ea"/>
              <a:cs typeface="+mn-ea"/>
              <a:sym typeface="+mn-lt"/>
            </a:rPr>
            <a:t>SOWT</a:t>
          </a:r>
          <a:r>
            <a:rPr lang="zh-CN" sz="2400" b="1" kern="1200" smtClean="0">
              <a:latin typeface="+mn-lt"/>
              <a:ea typeface="+mn-ea"/>
              <a:cs typeface="+mn-ea"/>
              <a:sym typeface="+mn-lt"/>
            </a:rPr>
            <a:t>矩阵</a:t>
          </a:r>
          <a:endParaRPr lang="zh-CN" sz="2400" kern="1200">
            <a:latin typeface="+mn-lt"/>
            <a:ea typeface="+mn-ea"/>
            <a:cs typeface="+mn-ea"/>
            <a:sym typeface="+mn-lt"/>
          </a:endParaRPr>
        </a:p>
      </dsp:txBody>
      <dsp:txXfrm>
        <a:off x="3583171" y="417"/>
        <a:ext cx="3025405" cy="1155467"/>
      </dsp:txXfrm>
    </dsp:sp>
    <dsp:sp modelId="{E646D832-1410-4D05-9AB7-279F527B26D1}">
      <dsp:nvSpPr>
        <dsp:cNvPr id="0" name=""/>
        <dsp:cNvSpPr/>
      </dsp:nvSpPr>
      <dsp:spPr>
        <a:xfrm>
          <a:off x="7093873" y="417"/>
          <a:ext cx="3025405" cy="1155467"/>
        </a:xfrm>
        <a:prstGeom prst="rect">
          <a:avLst/>
        </a:prstGeom>
        <a:solidFill>
          <a:srgbClr val="47678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zh-CN" altLang="en-US" sz="2400" b="1" kern="1200" smtClean="0">
              <a:latin typeface="+mn-lt"/>
              <a:ea typeface="+mn-ea"/>
              <a:cs typeface="+mn-ea"/>
              <a:sym typeface="+mn-lt"/>
            </a:rPr>
            <a:t>三制定战略计划</a:t>
          </a:r>
          <a:endParaRPr lang="zh-CN" altLang="en-US" sz="2400" kern="1200">
            <a:latin typeface="+mn-lt"/>
            <a:ea typeface="+mn-ea"/>
            <a:cs typeface="+mn-ea"/>
            <a:sym typeface="+mn-lt"/>
          </a:endParaRPr>
        </a:p>
      </dsp:txBody>
      <dsp:txXfrm>
        <a:off x="7093873" y="417"/>
        <a:ext cx="3025405" cy="11554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98DBC-E325-4E91-8447-C053222D0B42}">
      <dsp:nvSpPr>
        <dsp:cNvPr id="0" name=""/>
        <dsp:cNvSpPr/>
      </dsp:nvSpPr>
      <dsp:spPr>
        <a:xfrm>
          <a:off x="0" y="75159"/>
          <a:ext cx="3085041" cy="1878381"/>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smtClean="0">
              <a:solidFill>
                <a:schemeClr val="tx1">
                  <a:lumMod val="65000"/>
                  <a:lumOff val="35000"/>
                </a:schemeClr>
              </a:solidFill>
              <a:latin typeface="+mn-lt"/>
              <a:ea typeface="+mn-ea"/>
              <a:cs typeface="+mn-ea"/>
              <a:sym typeface="+mn-lt"/>
            </a:rPr>
            <a:t>PEST</a:t>
          </a:r>
          <a:r>
            <a:rPr lang="zh-CN" sz="1600" b="1" kern="1200" smtClean="0">
              <a:solidFill>
                <a:schemeClr val="tx1">
                  <a:lumMod val="65000"/>
                  <a:lumOff val="35000"/>
                </a:schemeClr>
              </a:solidFill>
              <a:latin typeface="+mn-lt"/>
              <a:ea typeface="+mn-ea"/>
              <a:cs typeface="+mn-ea"/>
              <a:sym typeface="+mn-lt"/>
            </a:rPr>
            <a:t>分析法</a:t>
          </a:r>
          <a:endParaRPr lang="zh-CN"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五力分析法</a:t>
          </a:r>
          <a:endParaRPr lang="zh-CN" altLang="en-US"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kern="1200">
            <a:solidFill>
              <a:schemeClr val="tx1">
                <a:lumMod val="65000"/>
                <a:lumOff val="35000"/>
              </a:schemeClr>
            </a:solidFill>
            <a:latin typeface="+mn-lt"/>
            <a:ea typeface="+mn-ea"/>
            <a:cs typeface="+mn-ea"/>
            <a:sym typeface="+mn-lt"/>
          </a:endParaRPr>
        </a:p>
      </dsp:txBody>
      <dsp:txXfrm>
        <a:off x="0" y="75159"/>
        <a:ext cx="3085041" cy="1878381"/>
      </dsp:txXfrm>
    </dsp:sp>
    <dsp:sp modelId="{D6EC3E39-E2EA-4D2A-B1ED-652BE9ABEE2F}">
      <dsp:nvSpPr>
        <dsp:cNvPr id="0" name=""/>
        <dsp:cNvSpPr/>
      </dsp:nvSpPr>
      <dsp:spPr>
        <a:xfrm>
          <a:off x="154252" y="3015"/>
          <a:ext cx="2159528" cy="144287"/>
        </a:xfrm>
        <a:prstGeom prst="roundRect">
          <a:avLst/>
        </a:prstGeom>
        <a:solidFill>
          <a:srgbClr val="47678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smtClean="0">
              <a:latin typeface="+mn-lt"/>
              <a:ea typeface="+mn-ea"/>
              <a:cs typeface="+mn-ea"/>
              <a:sym typeface="+mn-lt"/>
            </a:rPr>
            <a:t>外部环境分析</a:t>
          </a:r>
          <a:endParaRPr lang="zh-CN" altLang="en-US" sz="2000" kern="1200">
            <a:latin typeface="+mn-lt"/>
            <a:ea typeface="+mn-ea"/>
            <a:cs typeface="+mn-ea"/>
            <a:sym typeface="+mn-lt"/>
          </a:endParaRPr>
        </a:p>
      </dsp:txBody>
      <dsp:txXfrm>
        <a:off x="161296" y="10059"/>
        <a:ext cx="2145440" cy="130199"/>
      </dsp:txXfrm>
    </dsp:sp>
    <dsp:sp modelId="{8E3799AB-83DA-428B-AAAA-73043920E8FC}">
      <dsp:nvSpPr>
        <dsp:cNvPr id="0" name=""/>
        <dsp:cNvSpPr/>
      </dsp:nvSpPr>
      <dsp:spPr>
        <a:xfrm>
          <a:off x="0" y="2052079"/>
          <a:ext cx="3085041" cy="1200932"/>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smtClean="0">
              <a:solidFill>
                <a:schemeClr val="tx1">
                  <a:lumMod val="65000"/>
                  <a:lumOff val="35000"/>
                </a:schemeClr>
              </a:solidFill>
              <a:latin typeface="+mn-lt"/>
              <a:ea typeface="+mn-ea"/>
              <a:cs typeface="+mn-ea"/>
              <a:sym typeface="+mn-lt"/>
            </a:rPr>
            <a:t>Q</a:t>
          </a:r>
          <a:r>
            <a:rPr lang="zh-CN" sz="1600" b="1" kern="1200" dirty="0" smtClean="0">
              <a:solidFill>
                <a:schemeClr val="tx1">
                  <a:lumMod val="65000"/>
                  <a:lumOff val="35000"/>
                </a:schemeClr>
              </a:solidFill>
              <a:latin typeface="+mn-lt"/>
              <a:ea typeface="+mn-ea"/>
              <a:cs typeface="+mn-ea"/>
              <a:sym typeface="+mn-lt"/>
            </a:rPr>
            <a:t>、</a:t>
          </a:r>
          <a:r>
            <a:rPr lang="en-US" sz="1600" b="1" kern="1200" dirty="0" smtClean="0">
              <a:solidFill>
                <a:schemeClr val="tx1">
                  <a:lumMod val="65000"/>
                  <a:lumOff val="35000"/>
                </a:schemeClr>
              </a:solidFill>
              <a:latin typeface="+mn-lt"/>
              <a:ea typeface="+mn-ea"/>
              <a:cs typeface="+mn-ea"/>
              <a:sym typeface="+mn-lt"/>
            </a:rPr>
            <a:t>C</a:t>
          </a:r>
          <a:r>
            <a:rPr lang="zh-CN" sz="1600" b="1" kern="1200" dirty="0" smtClean="0">
              <a:solidFill>
                <a:schemeClr val="tx1">
                  <a:lumMod val="65000"/>
                  <a:lumOff val="35000"/>
                </a:schemeClr>
              </a:solidFill>
              <a:latin typeface="+mn-lt"/>
              <a:ea typeface="+mn-ea"/>
              <a:cs typeface="+mn-ea"/>
              <a:sym typeface="+mn-lt"/>
            </a:rPr>
            <a:t>、</a:t>
          </a:r>
          <a:r>
            <a:rPr lang="en-US" sz="1600" b="1" kern="1200" dirty="0" smtClean="0">
              <a:solidFill>
                <a:schemeClr val="tx1">
                  <a:lumMod val="65000"/>
                  <a:lumOff val="35000"/>
                </a:schemeClr>
              </a:solidFill>
              <a:latin typeface="+mn-lt"/>
              <a:ea typeface="+mn-ea"/>
              <a:cs typeface="+mn-ea"/>
              <a:sym typeface="+mn-lt"/>
            </a:rPr>
            <a:t>D</a:t>
          </a:r>
          <a:r>
            <a:rPr lang="zh-CN" sz="1600" b="1" kern="1200" dirty="0" smtClean="0">
              <a:solidFill>
                <a:schemeClr val="tx1">
                  <a:lumMod val="65000"/>
                  <a:lumOff val="35000"/>
                </a:schemeClr>
              </a:solidFill>
              <a:latin typeface="+mn-lt"/>
              <a:ea typeface="+mn-ea"/>
              <a:cs typeface="+mn-ea"/>
              <a:sym typeface="+mn-lt"/>
            </a:rPr>
            <a:t>、</a:t>
          </a:r>
          <a:r>
            <a:rPr lang="en-US" sz="1600" b="1" kern="1200" dirty="0" smtClean="0">
              <a:solidFill>
                <a:schemeClr val="tx1">
                  <a:lumMod val="65000"/>
                  <a:lumOff val="35000"/>
                </a:schemeClr>
              </a:solidFill>
              <a:latin typeface="+mn-lt"/>
              <a:ea typeface="+mn-ea"/>
              <a:cs typeface="+mn-ea"/>
              <a:sym typeface="+mn-lt"/>
            </a:rPr>
            <a:t>M</a:t>
          </a:r>
          <a:r>
            <a:rPr lang="zh-CN" sz="1600" b="1" kern="1200" dirty="0" smtClean="0">
              <a:solidFill>
                <a:schemeClr val="tx1">
                  <a:lumMod val="65000"/>
                  <a:lumOff val="35000"/>
                </a:schemeClr>
              </a:solidFill>
              <a:latin typeface="+mn-lt"/>
              <a:ea typeface="+mn-ea"/>
              <a:cs typeface="+mn-ea"/>
              <a:sym typeface="+mn-lt"/>
            </a:rPr>
            <a:t>、</a:t>
          </a:r>
          <a:r>
            <a:rPr lang="en-US" sz="1600" b="1" kern="1200" dirty="0" smtClean="0">
              <a:solidFill>
                <a:schemeClr val="tx1">
                  <a:lumMod val="65000"/>
                  <a:lumOff val="35000"/>
                </a:schemeClr>
              </a:solidFill>
              <a:latin typeface="+mn-lt"/>
              <a:ea typeface="+mn-ea"/>
              <a:cs typeface="+mn-ea"/>
              <a:sym typeface="+mn-lt"/>
            </a:rPr>
            <a:t>S</a:t>
          </a:r>
          <a:endParaRPr lang="zh-CN" sz="1600" kern="1200" dirty="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会议、报告、内部沟通等渠道获得信息</a:t>
          </a:r>
          <a:endParaRPr lang="zh-CN" altLang="en-US" sz="1600" kern="1200">
            <a:solidFill>
              <a:schemeClr val="tx1">
                <a:lumMod val="65000"/>
                <a:lumOff val="35000"/>
              </a:schemeClr>
            </a:solidFill>
            <a:latin typeface="+mn-lt"/>
            <a:ea typeface="+mn-ea"/>
            <a:cs typeface="+mn-ea"/>
            <a:sym typeface="+mn-lt"/>
          </a:endParaRPr>
        </a:p>
      </dsp:txBody>
      <dsp:txXfrm>
        <a:off x="0" y="2052079"/>
        <a:ext cx="3085041" cy="1200932"/>
      </dsp:txXfrm>
    </dsp:sp>
    <dsp:sp modelId="{3CFB5376-F03E-4510-927E-3E075362CE40}">
      <dsp:nvSpPr>
        <dsp:cNvPr id="0" name=""/>
        <dsp:cNvSpPr/>
      </dsp:nvSpPr>
      <dsp:spPr>
        <a:xfrm>
          <a:off x="154252" y="1979935"/>
          <a:ext cx="2159528" cy="144287"/>
        </a:xfrm>
        <a:prstGeom prst="roundRect">
          <a:avLst/>
        </a:prstGeom>
        <a:solidFill>
          <a:srgbClr val="8A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smtClean="0">
              <a:solidFill>
                <a:schemeClr val="bg1"/>
              </a:solidFill>
              <a:latin typeface="+mn-lt"/>
              <a:ea typeface="+mn-ea"/>
              <a:cs typeface="+mn-ea"/>
              <a:sym typeface="+mn-lt"/>
            </a:rPr>
            <a:t>内部环境分析</a:t>
          </a:r>
          <a:endParaRPr lang="zh-CN" altLang="en-US" sz="2000" kern="1200">
            <a:solidFill>
              <a:schemeClr val="bg1"/>
            </a:solidFill>
            <a:latin typeface="+mn-lt"/>
            <a:ea typeface="+mn-ea"/>
            <a:cs typeface="+mn-ea"/>
            <a:sym typeface="+mn-lt"/>
          </a:endParaRPr>
        </a:p>
      </dsp:txBody>
      <dsp:txXfrm>
        <a:off x="161296" y="1986979"/>
        <a:ext cx="2145440" cy="1301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1A56D-B5B2-4ACA-9040-989785F62A23}">
      <dsp:nvSpPr>
        <dsp:cNvPr id="0" name=""/>
        <dsp:cNvSpPr/>
      </dsp:nvSpPr>
      <dsp:spPr>
        <a:xfrm>
          <a:off x="0" y="75159"/>
          <a:ext cx="3085041" cy="1878381"/>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smtClean="0">
              <a:solidFill>
                <a:schemeClr val="tx1">
                  <a:lumMod val="65000"/>
                  <a:lumOff val="35000"/>
                </a:schemeClr>
              </a:solidFill>
              <a:latin typeface="+mn-lt"/>
              <a:ea typeface="+mn-ea"/>
              <a:cs typeface="+mn-ea"/>
              <a:sym typeface="+mn-lt"/>
            </a:rPr>
            <a:t>PEST</a:t>
          </a:r>
          <a:r>
            <a:rPr lang="zh-CN" sz="1600" b="1" kern="1200" dirty="0" smtClean="0">
              <a:solidFill>
                <a:schemeClr val="tx1">
                  <a:lumMod val="65000"/>
                  <a:lumOff val="35000"/>
                </a:schemeClr>
              </a:solidFill>
              <a:latin typeface="+mn-lt"/>
              <a:ea typeface="+mn-ea"/>
              <a:cs typeface="+mn-ea"/>
              <a:sym typeface="+mn-lt"/>
            </a:rPr>
            <a:t>分析法</a:t>
          </a:r>
          <a:endParaRPr lang="zh-CN" sz="1600" kern="1200" dirty="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五力分析法</a:t>
          </a:r>
          <a:endParaRPr lang="zh-CN" altLang="en-US"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kern="1200">
            <a:solidFill>
              <a:schemeClr val="tx1">
                <a:lumMod val="65000"/>
                <a:lumOff val="35000"/>
              </a:schemeClr>
            </a:solidFill>
            <a:latin typeface="+mn-lt"/>
            <a:ea typeface="+mn-ea"/>
            <a:cs typeface="+mn-ea"/>
            <a:sym typeface="+mn-lt"/>
          </a:endParaRPr>
        </a:p>
      </dsp:txBody>
      <dsp:txXfrm>
        <a:off x="0" y="75159"/>
        <a:ext cx="3085041" cy="1878381"/>
      </dsp:txXfrm>
    </dsp:sp>
    <dsp:sp modelId="{CAB332E4-ED02-421E-BECB-2CC3EF069461}">
      <dsp:nvSpPr>
        <dsp:cNvPr id="0" name=""/>
        <dsp:cNvSpPr/>
      </dsp:nvSpPr>
      <dsp:spPr>
        <a:xfrm>
          <a:off x="154252" y="3015"/>
          <a:ext cx="2159528" cy="144287"/>
        </a:xfrm>
        <a:prstGeom prst="roundRect">
          <a:avLst/>
        </a:prstGeom>
        <a:solidFill>
          <a:srgbClr val="47678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dirty="0" smtClean="0">
              <a:latin typeface="+mn-lt"/>
              <a:ea typeface="+mn-ea"/>
              <a:cs typeface="+mn-ea"/>
              <a:sym typeface="+mn-lt"/>
            </a:rPr>
            <a:t>外部环境分析</a:t>
          </a:r>
          <a:endParaRPr lang="zh-CN" altLang="en-US" sz="2000" kern="1200" dirty="0">
            <a:latin typeface="+mn-lt"/>
            <a:ea typeface="+mn-ea"/>
            <a:cs typeface="+mn-ea"/>
            <a:sym typeface="+mn-lt"/>
          </a:endParaRPr>
        </a:p>
      </dsp:txBody>
      <dsp:txXfrm>
        <a:off x="161296" y="10059"/>
        <a:ext cx="2145440" cy="130199"/>
      </dsp:txXfrm>
    </dsp:sp>
    <dsp:sp modelId="{309D499B-FEC8-4321-82D8-D62B8F4C025C}">
      <dsp:nvSpPr>
        <dsp:cNvPr id="0" name=""/>
        <dsp:cNvSpPr/>
      </dsp:nvSpPr>
      <dsp:spPr>
        <a:xfrm>
          <a:off x="0" y="2052079"/>
          <a:ext cx="3085041" cy="1200932"/>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smtClean="0">
              <a:solidFill>
                <a:schemeClr val="tx1">
                  <a:lumMod val="65000"/>
                  <a:lumOff val="35000"/>
                </a:schemeClr>
              </a:solidFill>
              <a:latin typeface="+mn-lt"/>
              <a:ea typeface="+mn-ea"/>
              <a:cs typeface="+mn-ea"/>
              <a:sym typeface="+mn-lt"/>
            </a:rPr>
            <a:t>Q</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C</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D</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M</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S</a:t>
          </a:r>
          <a:endParaRPr lang="zh-CN"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会议、报告、内部沟通等渠道获得信息</a:t>
          </a:r>
          <a:endParaRPr lang="zh-CN" altLang="en-US" sz="1600" kern="1200">
            <a:solidFill>
              <a:schemeClr val="tx1">
                <a:lumMod val="65000"/>
                <a:lumOff val="35000"/>
              </a:schemeClr>
            </a:solidFill>
            <a:latin typeface="+mn-lt"/>
            <a:ea typeface="+mn-ea"/>
            <a:cs typeface="+mn-ea"/>
            <a:sym typeface="+mn-lt"/>
          </a:endParaRPr>
        </a:p>
      </dsp:txBody>
      <dsp:txXfrm>
        <a:off x="0" y="2052079"/>
        <a:ext cx="3085041" cy="1200932"/>
      </dsp:txXfrm>
    </dsp:sp>
    <dsp:sp modelId="{A9A94365-0E78-40FA-B89E-F16FB9756259}">
      <dsp:nvSpPr>
        <dsp:cNvPr id="0" name=""/>
        <dsp:cNvSpPr/>
      </dsp:nvSpPr>
      <dsp:spPr>
        <a:xfrm>
          <a:off x="154252" y="1979935"/>
          <a:ext cx="2159528" cy="144287"/>
        </a:xfrm>
        <a:prstGeom prst="roundRect">
          <a:avLst/>
        </a:prstGeom>
        <a:solidFill>
          <a:srgbClr val="8A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smtClean="0">
              <a:solidFill>
                <a:schemeClr val="bg1"/>
              </a:solidFill>
              <a:latin typeface="+mn-lt"/>
              <a:ea typeface="+mn-ea"/>
              <a:cs typeface="+mn-ea"/>
              <a:sym typeface="+mn-lt"/>
            </a:rPr>
            <a:t>内部环境分析</a:t>
          </a:r>
          <a:endParaRPr lang="zh-CN" altLang="en-US" sz="2000" kern="1200">
            <a:solidFill>
              <a:schemeClr val="bg1"/>
            </a:solidFill>
            <a:latin typeface="+mn-lt"/>
            <a:ea typeface="+mn-ea"/>
            <a:cs typeface="+mn-ea"/>
            <a:sym typeface="+mn-lt"/>
          </a:endParaRPr>
        </a:p>
      </dsp:txBody>
      <dsp:txXfrm>
        <a:off x="161296" y="1986979"/>
        <a:ext cx="2145440" cy="1301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A04B8-C50C-4A5C-BDED-7E8E72DEB7FD}">
      <dsp:nvSpPr>
        <dsp:cNvPr id="0" name=""/>
        <dsp:cNvSpPr/>
      </dsp:nvSpPr>
      <dsp:spPr>
        <a:xfrm>
          <a:off x="0" y="75159"/>
          <a:ext cx="3085041" cy="1878381"/>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smtClean="0">
              <a:solidFill>
                <a:schemeClr val="tx1">
                  <a:lumMod val="65000"/>
                  <a:lumOff val="35000"/>
                </a:schemeClr>
              </a:solidFill>
              <a:latin typeface="+mn-lt"/>
              <a:ea typeface="+mn-ea"/>
              <a:cs typeface="+mn-ea"/>
              <a:sym typeface="+mn-lt"/>
            </a:rPr>
            <a:t>PEST</a:t>
          </a:r>
          <a:r>
            <a:rPr lang="zh-CN" sz="1600" b="1" kern="1200" smtClean="0">
              <a:solidFill>
                <a:schemeClr val="tx1">
                  <a:lumMod val="65000"/>
                  <a:lumOff val="35000"/>
                </a:schemeClr>
              </a:solidFill>
              <a:latin typeface="+mn-lt"/>
              <a:ea typeface="+mn-ea"/>
              <a:cs typeface="+mn-ea"/>
              <a:sym typeface="+mn-lt"/>
            </a:rPr>
            <a:t>分析法</a:t>
          </a:r>
          <a:endParaRPr lang="zh-CN"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五力分析法</a:t>
          </a:r>
          <a:endParaRPr lang="zh-CN" altLang="en-US"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政策信息、市场调查、竞争对手调查、其它渠道调查</a:t>
          </a:r>
          <a:endParaRPr lang="zh-CN" altLang="en-US" sz="1600" kern="1200">
            <a:solidFill>
              <a:schemeClr val="tx1">
                <a:lumMod val="65000"/>
                <a:lumOff val="35000"/>
              </a:schemeClr>
            </a:solidFill>
            <a:latin typeface="+mn-lt"/>
            <a:ea typeface="+mn-ea"/>
            <a:cs typeface="+mn-ea"/>
            <a:sym typeface="+mn-lt"/>
          </a:endParaRPr>
        </a:p>
      </dsp:txBody>
      <dsp:txXfrm>
        <a:off x="0" y="75159"/>
        <a:ext cx="3085041" cy="1878381"/>
      </dsp:txXfrm>
    </dsp:sp>
    <dsp:sp modelId="{3AA8A258-5A7E-453C-BB4A-2D0A73BBBBAC}">
      <dsp:nvSpPr>
        <dsp:cNvPr id="0" name=""/>
        <dsp:cNvSpPr/>
      </dsp:nvSpPr>
      <dsp:spPr>
        <a:xfrm>
          <a:off x="154252" y="3015"/>
          <a:ext cx="2159528" cy="144287"/>
        </a:xfrm>
        <a:prstGeom prst="roundRect">
          <a:avLst/>
        </a:prstGeom>
        <a:solidFill>
          <a:srgbClr val="47678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dirty="0" smtClean="0">
              <a:latin typeface="+mn-lt"/>
              <a:ea typeface="+mn-ea"/>
              <a:cs typeface="+mn-ea"/>
              <a:sym typeface="+mn-lt"/>
            </a:rPr>
            <a:t>外部环境分析</a:t>
          </a:r>
          <a:endParaRPr lang="zh-CN" altLang="en-US" sz="2000" kern="1200" dirty="0">
            <a:latin typeface="+mn-lt"/>
            <a:ea typeface="+mn-ea"/>
            <a:cs typeface="+mn-ea"/>
            <a:sym typeface="+mn-lt"/>
          </a:endParaRPr>
        </a:p>
      </dsp:txBody>
      <dsp:txXfrm>
        <a:off x="161296" y="10059"/>
        <a:ext cx="2145440" cy="130199"/>
      </dsp:txXfrm>
    </dsp:sp>
    <dsp:sp modelId="{3D79316E-9771-465F-8A1D-E42B9B1B1030}">
      <dsp:nvSpPr>
        <dsp:cNvPr id="0" name=""/>
        <dsp:cNvSpPr/>
      </dsp:nvSpPr>
      <dsp:spPr>
        <a:xfrm>
          <a:off x="0" y="2052079"/>
          <a:ext cx="3085041" cy="1200932"/>
        </a:xfrm>
        <a:prstGeom prst="rect">
          <a:avLst/>
        </a:prstGeom>
        <a:solidFill>
          <a:schemeClr val="lt1">
            <a:alpha val="90000"/>
            <a:hueOff val="0"/>
            <a:satOff val="0"/>
            <a:lumOff val="0"/>
            <a:alphaOff val="0"/>
          </a:schemeClr>
        </a:solidFill>
        <a:ln w="25400" cap="flat" cmpd="sng" algn="ctr">
          <a:solidFill>
            <a:srgbClr val="3E5A72"/>
          </a:solidFill>
          <a:prstDash val="solid"/>
        </a:ln>
        <a:effectLst/>
      </dsp:spPr>
      <dsp:style>
        <a:lnRef idx="2">
          <a:scrgbClr r="0" g="0" b="0"/>
        </a:lnRef>
        <a:fillRef idx="1">
          <a:scrgbClr r="0" g="0" b="0"/>
        </a:fillRef>
        <a:effectRef idx="0">
          <a:scrgbClr r="0" g="0" b="0"/>
        </a:effectRef>
        <a:fontRef idx="minor"/>
      </dsp:style>
      <dsp:txBody>
        <a:bodyPr spcFirstLastPara="0" vert="horz" wrap="square" lIns="239433" tIns="166957" rIns="239433" bIns="113792" numCol="1" spcCol="1270" anchor="t" anchorCtr="0">
          <a:noAutofit/>
        </a:bodyPr>
        <a:lstStyle/>
        <a:p>
          <a:pPr marL="171450" lvl="1" indent="-171450" algn="l" defTabSz="711200" rtl="0">
            <a:lnSpc>
              <a:spcPct val="90000"/>
            </a:lnSpc>
            <a:spcBef>
              <a:spcPct val="0"/>
            </a:spcBef>
            <a:spcAft>
              <a:spcPct val="15000"/>
            </a:spcAft>
            <a:buChar char="••"/>
          </a:pPr>
          <a:r>
            <a:rPr lang="en-US" sz="1600" b="1" kern="1200" smtClean="0">
              <a:solidFill>
                <a:schemeClr val="tx1">
                  <a:lumMod val="65000"/>
                  <a:lumOff val="35000"/>
                </a:schemeClr>
              </a:solidFill>
              <a:latin typeface="+mn-lt"/>
              <a:ea typeface="+mn-ea"/>
              <a:cs typeface="+mn-ea"/>
              <a:sym typeface="+mn-lt"/>
            </a:rPr>
            <a:t>Q</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C</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D</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M</a:t>
          </a:r>
          <a:r>
            <a:rPr lang="zh-CN" sz="1600" b="1" kern="1200" smtClean="0">
              <a:solidFill>
                <a:schemeClr val="tx1">
                  <a:lumMod val="65000"/>
                  <a:lumOff val="35000"/>
                </a:schemeClr>
              </a:solidFill>
              <a:latin typeface="+mn-lt"/>
              <a:ea typeface="+mn-ea"/>
              <a:cs typeface="+mn-ea"/>
              <a:sym typeface="+mn-lt"/>
            </a:rPr>
            <a:t>、</a:t>
          </a:r>
          <a:r>
            <a:rPr lang="en-US" sz="1600" b="1" kern="1200" smtClean="0">
              <a:solidFill>
                <a:schemeClr val="tx1">
                  <a:lumMod val="65000"/>
                  <a:lumOff val="35000"/>
                </a:schemeClr>
              </a:solidFill>
              <a:latin typeface="+mn-lt"/>
              <a:ea typeface="+mn-ea"/>
              <a:cs typeface="+mn-ea"/>
              <a:sym typeface="+mn-lt"/>
            </a:rPr>
            <a:t>S</a:t>
          </a:r>
          <a:endParaRPr lang="zh-CN" sz="1600" kern="1200">
            <a:solidFill>
              <a:schemeClr val="tx1">
                <a:lumMod val="65000"/>
                <a:lumOff val="35000"/>
              </a:schemeClr>
            </a:solidFill>
            <a:latin typeface="+mn-lt"/>
            <a:ea typeface="+mn-ea"/>
            <a:cs typeface="+mn-ea"/>
            <a:sym typeface="+mn-lt"/>
          </a:endParaRPr>
        </a:p>
        <a:p>
          <a:pPr marL="171450" lvl="1" indent="-171450" algn="l" defTabSz="711200" rtl="0">
            <a:lnSpc>
              <a:spcPct val="90000"/>
            </a:lnSpc>
            <a:spcBef>
              <a:spcPct val="0"/>
            </a:spcBef>
            <a:spcAft>
              <a:spcPct val="15000"/>
            </a:spcAft>
            <a:buChar char="••"/>
          </a:pPr>
          <a:r>
            <a:rPr lang="zh-CN" altLang="en-US" sz="1600" b="1" kern="1200" smtClean="0">
              <a:solidFill>
                <a:schemeClr val="tx1">
                  <a:lumMod val="65000"/>
                  <a:lumOff val="35000"/>
                </a:schemeClr>
              </a:solidFill>
              <a:latin typeface="+mn-lt"/>
              <a:ea typeface="+mn-ea"/>
              <a:cs typeface="+mn-ea"/>
              <a:sym typeface="+mn-lt"/>
            </a:rPr>
            <a:t>会议、报告、内部沟通等渠道获得信息</a:t>
          </a:r>
          <a:endParaRPr lang="zh-CN" altLang="en-US" sz="1600" kern="1200">
            <a:solidFill>
              <a:schemeClr val="tx1">
                <a:lumMod val="65000"/>
                <a:lumOff val="35000"/>
              </a:schemeClr>
            </a:solidFill>
            <a:latin typeface="+mn-lt"/>
            <a:ea typeface="+mn-ea"/>
            <a:cs typeface="+mn-ea"/>
            <a:sym typeface="+mn-lt"/>
          </a:endParaRPr>
        </a:p>
      </dsp:txBody>
      <dsp:txXfrm>
        <a:off x="0" y="2052079"/>
        <a:ext cx="3085041" cy="1200932"/>
      </dsp:txXfrm>
    </dsp:sp>
    <dsp:sp modelId="{4B3B9317-7D06-4B25-90A6-3275CC239567}">
      <dsp:nvSpPr>
        <dsp:cNvPr id="0" name=""/>
        <dsp:cNvSpPr/>
      </dsp:nvSpPr>
      <dsp:spPr>
        <a:xfrm>
          <a:off x="154252" y="1979935"/>
          <a:ext cx="2159528" cy="144287"/>
        </a:xfrm>
        <a:prstGeom prst="roundRect">
          <a:avLst/>
        </a:prstGeom>
        <a:solidFill>
          <a:srgbClr val="8A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25" tIns="0" rIns="81625" bIns="0" numCol="1" spcCol="1270" anchor="ctr" anchorCtr="0">
          <a:noAutofit/>
        </a:bodyPr>
        <a:lstStyle/>
        <a:p>
          <a:pPr lvl="0" algn="ctr" defTabSz="889000" rtl="0">
            <a:lnSpc>
              <a:spcPct val="90000"/>
            </a:lnSpc>
            <a:spcBef>
              <a:spcPct val="0"/>
            </a:spcBef>
            <a:spcAft>
              <a:spcPct val="35000"/>
            </a:spcAft>
          </a:pPr>
          <a:r>
            <a:rPr lang="zh-CN" altLang="en-US" sz="2000" b="1" kern="1200" smtClean="0">
              <a:solidFill>
                <a:schemeClr val="bg1"/>
              </a:solidFill>
              <a:latin typeface="+mn-lt"/>
              <a:ea typeface="+mn-ea"/>
              <a:cs typeface="+mn-ea"/>
              <a:sym typeface="+mn-lt"/>
            </a:rPr>
            <a:t>内部环境分析</a:t>
          </a:r>
          <a:endParaRPr lang="zh-CN" altLang="en-US" sz="2000" kern="1200">
            <a:solidFill>
              <a:schemeClr val="bg1"/>
            </a:solidFill>
            <a:latin typeface="+mn-lt"/>
            <a:ea typeface="+mn-ea"/>
            <a:cs typeface="+mn-ea"/>
            <a:sym typeface="+mn-lt"/>
          </a:endParaRPr>
        </a:p>
      </dsp:txBody>
      <dsp:txXfrm>
        <a:off x="161296" y="1986979"/>
        <a:ext cx="2145440" cy="1301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E0ADF-BB98-4568-8F17-4D37FF1348B5}">
      <dsp:nvSpPr>
        <dsp:cNvPr id="0" name=""/>
        <dsp:cNvSpPr/>
      </dsp:nvSpPr>
      <dsp:spPr>
        <a:xfrm>
          <a:off x="5263016" y="1068080"/>
          <a:ext cx="4361069" cy="378439"/>
        </a:xfrm>
        <a:custGeom>
          <a:avLst/>
          <a:gdLst/>
          <a:ahLst/>
          <a:cxnLst/>
          <a:rect l="0" t="0" r="0" b="0"/>
          <a:pathLst>
            <a:path>
              <a:moveTo>
                <a:pt x="0" y="0"/>
              </a:moveTo>
              <a:lnTo>
                <a:pt x="0" y="189219"/>
              </a:lnTo>
              <a:lnTo>
                <a:pt x="4361069" y="189219"/>
              </a:lnTo>
              <a:lnTo>
                <a:pt x="4361069" y="37843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551DF-D209-4409-BA13-9C1127ECA5F6}">
      <dsp:nvSpPr>
        <dsp:cNvPr id="0" name=""/>
        <dsp:cNvSpPr/>
      </dsp:nvSpPr>
      <dsp:spPr>
        <a:xfrm>
          <a:off x="5263016" y="1068080"/>
          <a:ext cx="2180534" cy="378439"/>
        </a:xfrm>
        <a:custGeom>
          <a:avLst/>
          <a:gdLst/>
          <a:ahLst/>
          <a:cxnLst/>
          <a:rect l="0" t="0" r="0" b="0"/>
          <a:pathLst>
            <a:path>
              <a:moveTo>
                <a:pt x="0" y="0"/>
              </a:moveTo>
              <a:lnTo>
                <a:pt x="0" y="189219"/>
              </a:lnTo>
              <a:lnTo>
                <a:pt x="2180534" y="189219"/>
              </a:lnTo>
              <a:lnTo>
                <a:pt x="2180534" y="37843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B38CFF-82AB-499A-9F4F-0543AD70DA3D}">
      <dsp:nvSpPr>
        <dsp:cNvPr id="0" name=""/>
        <dsp:cNvSpPr/>
      </dsp:nvSpPr>
      <dsp:spPr>
        <a:xfrm>
          <a:off x="5217296" y="1068080"/>
          <a:ext cx="91440" cy="378439"/>
        </a:xfrm>
        <a:custGeom>
          <a:avLst/>
          <a:gdLst/>
          <a:ahLst/>
          <a:cxnLst/>
          <a:rect l="0" t="0" r="0" b="0"/>
          <a:pathLst>
            <a:path>
              <a:moveTo>
                <a:pt x="45720" y="0"/>
              </a:moveTo>
              <a:lnTo>
                <a:pt x="45720" y="37843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EC7CE2-6916-4C75-B2C5-F533DCE9BFC2}">
      <dsp:nvSpPr>
        <dsp:cNvPr id="0" name=""/>
        <dsp:cNvSpPr/>
      </dsp:nvSpPr>
      <dsp:spPr>
        <a:xfrm>
          <a:off x="3082481" y="1068080"/>
          <a:ext cx="2180534" cy="378439"/>
        </a:xfrm>
        <a:custGeom>
          <a:avLst/>
          <a:gdLst/>
          <a:ahLst/>
          <a:cxnLst/>
          <a:rect l="0" t="0" r="0" b="0"/>
          <a:pathLst>
            <a:path>
              <a:moveTo>
                <a:pt x="2180534" y="0"/>
              </a:moveTo>
              <a:lnTo>
                <a:pt x="2180534" y="189219"/>
              </a:lnTo>
              <a:lnTo>
                <a:pt x="0" y="189219"/>
              </a:lnTo>
              <a:lnTo>
                <a:pt x="0" y="37843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83DA12-EC84-442E-A2AC-A3803461589B}">
      <dsp:nvSpPr>
        <dsp:cNvPr id="0" name=""/>
        <dsp:cNvSpPr/>
      </dsp:nvSpPr>
      <dsp:spPr>
        <a:xfrm>
          <a:off x="901946" y="1068080"/>
          <a:ext cx="4361069" cy="378439"/>
        </a:xfrm>
        <a:custGeom>
          <a:avLst/>
          <a:gdLst/>
          <a:ahLst/>
          <a:cxnLst/>
          <a:rect l="0" t="0" r="0" b="0"/>
          <a:pathLst>
            <a:path>
              <a:moveTo>
                <a:pt x="4361069" y="0"/>
              </a:moveTo>
              <a:lnTo>
                <a:pt x="4361069" y="189219"/>
              </a:lnTo>
              <a:lnTo>
                <a:pt x="0" y="189219"/>
              </a:lnTo>
              <a:lnTo>
                <a:pt x="0" y="37843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9A4B53-1786-4842-B821-F26A7EC04112}">
      <dsp:nvSpPr>
        <dsp:cNvPr id="0" name=""/>
        <dsp:cNvSpPr/>
      </dsp:nvSpPr>
      <dsp:spPr>
        <a:xfrm>
          <a:off x="4361968" y="167032"/>
          <a:ext cx="1802094" cy="901047"/>
        </a:xfrm>
        <a:prstGeom prst="rect">
          <a:avLst/>
        </a:prstGeom>
        <a:solidFill>
          <a:srgbClr val="3851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b="1" kern="1200" smtClean="0">
              <a:latin typeface="+mn-lt"/>
              <a:ea typeface="+mn-ea"/>
              <a:cs typeface="+mn-ea"/>
              <a:sym typeface="+mn-lt"/>
            </a:rPr>
            <a:t>公司</a:t>
          </a:r>
          <a:endParaRPr lang="zh-CN" sz="2700" kern="1200">
            <a:latin typeface="+mn-lt"/>
            <a:ea typeface="+mn-ea"/>
            <a:cs typeface="+mn-ea"/>
            <a:sym typeface="+mn-lt"/>
          </a:endParaRPr>
        </a:p>
      </dsp:txBody>
      <dsp:txXfrm>
        <a:off x="4361968" y="167032"/>
        <a:ext cx="1802094" cy="901047"/>
      </dsp:txXfrm>
    </dsp:sp>
    <dsp:sp modelId="{009F7602-81F6-4AA4-AFCC-95218977171F}">
      <dsp:nvSpPr>
        <dsp:cNvPr id="0" name=""/>
        <dsp:cNvSpPr/>
      </dsp:nvSpPr>
      <dsp:spPr>
        <a:xfrm>
          <a:off x="899" y="1446519"/>
          <a:ext cx="1802094" cy="901047"/>
        </a:xfrm>
        <a:prstGeom prst="rect">
          <a:avLst/>
        </a:prstGeom>
        <a:solidFill>
          <a:srgbClr val="89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kern="1200" dirty="0" smtClean="0">
              <a:latin typeface="+mn-lt"/>
              <a:ea typeface="+mn-ea"/>
              <a:cs typeface="+mn-ea"/>
              <a:sym typeface="+mn-lt"/>
            </a:rPr>
            <a:t>潜在竞争者</a:t>
          </a:r>
          <a:endParaRPr lang="zh-CN" sz="2700" kern="1200" dirty="0">
            <a:latin typeface="+mn-lt"/>
            <a:ea typeface="+mn-ea"/>
            <a:cs typeface="+mn-ea"/>
            <a:sym typeface="+mn-lt"/>
          </a:endParaRPr>
        </a:p>
      </dsp:txBody>
      <dsp:txXfrm>
        <a:off x="899" y="1446519"/>
        <a:ext cx="1802094" cy="901047"/>
      </dsp:txXfrm>
    </dsp:sp>
    <dsp:sp modelId="{B6F7E0D5-F274-4B6E-99EB-1942EBE35DE4}">
      <dsp:nvSpPr>
        <dsp:cNvPr id="0" name=""/>
        <dsp:cNvSpPr/>
      </dsp:nvSpPr>
      <dsp:spPr>
        <a:xfrm>
          <a:off x="2181434" y="1446519"/>
          <a:ext cx="1802094" cy="901047"/>
        </a:xfrm>
        <a:prstGeom prst="rect">
          <a:avLst/>
        </a:prstGeom>
        <a:solidFill>
          <a:srgbClr val="89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kern="1200" smtClean="0">
              <a:latin typeface="+mn-lt"/>
              <a:ea typeface="+mn-ea"/>
              <a:cs typeface="+mn-ea"/>
              <a:sym typeface="+mn-lt"/>
            </a:rPr>
            <a:t>客  户</a:t>
          </a:r>
          <a:endParaRPr lang="zh-CN" sz="2700" kern="1200">
            <a:latin typeface="+mn-lt"/>
            <a:ea typeface="+mn-ea"/>
            <a:cs typeface="+mn-ea"/>
            <a:sym typeface="+mn-lt"/>
          </a:endParaRPr>
        </a:p>
      </dsp:txBody>
      <dsp:txXfrm>
        <a:off x="2181434" y="1446519"/>
        <a:ext cx="1802094" cy="901047"/>
      </dsp:txXfrm>
    </dsp:sp>
    <dsp:sp modelId="{2A8751D6-AEF5-4804-A674-2B7C5E0D7522}">
      <dsp:nvSpPr>
        <dsp:cNvPr id="0" name=""/>
        <dsp:cNvSpPr/>
      </dsp:nvSpPr>
      <dsp:spPr>
        <a:xfrm>
          <a:off x="4361968" y="1446519"/>
          <a:ext cx="1802094" cy="901047"/>
        </a:xfrm>
        <a:prstGeom prst="rect">
          <a:avLst/>
        </a:prstGeom>
        <a:solidFill>
          <a:srgbClr val="89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kern="1200" smtClean="0">
              <a:latin typeface="+mn-lt"/>
              <a:ea typeface="+mn-ea"/>
              <a:cs typeface="+mn-ea"/>
              <a:sym typeface="+mn-lt"/>
            </a:rPr>
            <a:t>供应商</a:t>
          </a:r>
          <a:endParaRPr lang="zh-CN" sz="2700" kern="1200">
            <a:latin typeface="+mn-lt"/>
            <a:ea typeface="+mn-ea"/>
            <a:cs typeface="+mn-ea"/>
            <a:sym typeface="+mn-lt"/>
          </a:endParaRPr>
        </a:p>
      </dsp:txBody>
      <dsp:txXfrm>
        <a:off x="4361968" y="1446519"/>
        <a:ext cx="1802094" cy="901047"/>
      </dsp:txXfrm>
    </dsp:sp>
    <dsp:sp modelId="{3B88031D-344F-450D-B188-4736D7DE952D}">
      <dsp:nvSpPr>
        <dsp:cNvPr id="0" name=""/>
        <dsp:cNvSpPr/>
      </dsp:nvSpPr>
      <dsp:spPr>
        <a:xfrm>
          <a:off x="6542503" y="1446519"/>
          <a:ext cx="1802094" cy="901047"/>
        </a:xfrm>
        <a:prstGeom prst="rect">
          <a:avLst/>
        </a:prstGeom>
        <a:solidFill>
          <a:srgbClr val="89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kern="1200" smtClean="0">
              <a:latin typeface="+mn-lt"/>
              <a:ea typeface="+mn-ea"/>
              <a:cs typeface="+mn-ea"/>
              <a:sym typeface="+mn-lt"/>
            </a:rPr>
            <a:t>现有竞争者</a:t>
          </a:r>
          <a:endParaRPr lang="zh-CN" sz="2700" kern="1200">
            <a:latin typeface="+mn-lt"/>
            <a:ea typeface="+mn-ea"/>
            <a:cs typeface="+mn-ea"/>
            <a:sym typeface="+mn-lt"/>
          </a:endParaRPr>
        </a:p>
      </dsp:txBody>
      <dsp:txXfrm>
        <a:off x="6542503" y="1446519"/>
        <a:ext cx="1802094" cy="901047"/>
      </dsp:txXfrm>
    </dsp:sp>
    <dsp:sp modelId="{177BF199-152F-4239-AEC8-F8B5F8132134}">
      <dsp:nvSpPr>
        <dsp:cNvPr id="0" name=""/>
        <dsp:cNvSpPr/>
      </dsp:nvSpPr>
      <dsp:spPr>
        <a:xfrm>
          <a:off x="8723037" y="1446519"/>
          <a:ext cx="1802094" cy="901047"/>
        </a:xfrm>
        <a:prstGeom prst="rect">
          <a:avLst/>
        </a:prstGeom>
        <a:solidFill>
          <a:srgbClr val="89CB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zh-CN" sz="2700" kern="1200" smtClean="0">
              <a:latin typeface="+mn-lt"/>
              <a:ea typeface="+mn-ea"/>
              <a:cs typeface="+mn-ea"/>
              <a:sym typeface="+mn-lt"/>
            </a:rPr>
            <a:t>代替品</a:t>
          </a:r>
          <a:endParaRPr lang="zh-CN" sz="2700" kern="1200">
            <a:latin typeface="+mn-lt"/>
            <a:ea typeface="+mn-ea"/>
            <a:cs typeface="+mn-ea"/>
            <a:sym typeface="+mn-lt"/>
          </a:endParaRPr>
        </a:p>
      </dsp:txBody>
      <dsp:txXfrm>
        <a:off x="8723037" y="1446519"/>
        <a:ext cx="1802094" cy="9010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47DF0-C9ED-455B-B8C0-128C918D1391}">
      <dsp:nvSpPr>
        <dsp:cNvPr id="0" name=""/>
        <dsp:cNvSpPr/>
      </dsp:nvSpPr>
      <dsp:spPr>
        <a:xfrm>
          <a:off x="2850" y="198432"/>
          <a:ext cx="1004568" cy="1004568"/>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sz="1300" kern="1200" dirty="0" smtClean="0">
              <a:latin typeface="+mn-lt"/>
              <a:ea typeface="+mn-ea"/>
              <a:cs typeface="+mn-ea"/>
              <a:sym typeface="+mn-lt"/>
            </a:rPr>
            <a:t>产量增加</a:t>
          </a:r>
          <a:endParaRPr lang="zh-CN" sz="1300" kern="1200" dirty="0">
            <a:latin typeface="+mn-lt"/>
            <a:ea typeface="+mn-ea"/>
            <a:cs typeface="+mn-ea"/>
            <a:sym typeface="+mn-lt"/>
          </a:endParaRPr>
        </a:p>
      </dsp:txBody>
      <dsp:txXfrm>
        <a:off x="149966" y="345548"/>
        <a:ext cx="710336" cy="710336"/>
      </dsp:txXfrm>
    </dsp:sp>
    <dsp:sp modelId="{C72B4110-570A-4A63-90CA-0E769EA5084F}">
      <dsp:nvSpPr>
        <dsp:cNvPr id="0" name=""/>
        <dsp:cNvSpPr/>
      </dsp:nvSpPr>
      <dsp:spPr>
        <a:xfrm>
          <a:off x="1088990" y="409391"/>
          <a:ext cx="582649" cy="582649"/>
        </a:xfrm>
        <a:prstGeom prst="mathPlus">
          <a:avLst/>
        </a:prstGeom>
        <a:solidFill>
          <a:srgbClr val="89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1166220" y="632196"/>
        <a:ext cx="428189" cy="137039"/>
      </dsp:txXfrm>
    </dsp:sp>
    <dsp:sp modelId="{19EA8A85-530A-43E7-B00B-77EFFAD74260}">
      <dsp:nvSpPr>
        <dsp:cNvPr id="0" name=""/>
        <dsp:cNvSpPr/>
      </dsp:nvSpPr>
      <dsp:spPr>
        <a:xfrm>
          <a:off x="1753210" y="198432"/>
          <a:ext cx="1004568" cy="1004568"/>
        </a:xfrm>
        <a:prstGeom prst="ellipse">
          <a:avLst/>
        </a:prstGeom>
        <a:solidFill>
          <a:srgbClr val="85A4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sz="1300" kern="1200" smtClean="0">
              <a:latin typeface="+mn-lt"/>
              <a:ea typeface="+mn-ea"/>
              <a:cs typeface="+mn-ea"/>
              <a:sym typeface="+mn-lt"/>
            </a:rPr>
            <a:t>价格回落</a:t>
          </a:r>
          <a:endParaRPr lang="zh-CN" sz="1300" kern="1200">
            <a:latin typeface="+mn-lt"/>
            <a:ea typeface="+mn-ea"/>
            <a:cs typeface="+mn-ea"/>
            <a:sym typeface="+mn-lt"/>
          </a:endParaRPr>
        </a:p>
      </dsp:txBody>
      <dsp:txXfrm>
        <a:off x="1900326" y="345548"/>
        <a:ext cx="710336" cy="710336"/>
      </dsp:txXfrm>
    </dsp:sp>
    <dsp:sp modelId="{E77BD1F2-15A7-4E31-8205-6E54292DC3B8}">
      <dsp:nvSpPr>
        <dsp:cNvPr id="0" name=""/>
        <dsp:cNvSpPr/>
      </dsp:nvSpPr>
      <dsp:spPr>
        <a:xfrm>
          <a:off x="2839350" y="409391"/>
          <a:ext cx="582649" cy="582649"/>
        </a:xfrm>
        <a:prstGeom prst="mathPlus">
          <a:avLst/>
        </a:prstGeom>
        <a:solidFill>
          <a:srgbClr val="89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2916580" y="632196"/>
        <a:ext cx="428189" cy="137039"/>
      </dsp:txXfrm>
    </dsp:sp>
    <dsp:sp modelId="{F2924A77-E323-493D-B51E-CBE8E8EB4C55}">
      <dsp:nvSpPr>
        <dsp:cNvPr id="0" name=""/>
        <dsp:cNvSpPr/>
      </dsp:nvSpPr>
      <dsp:spPr>
        <a:xfrm>
          <a:off x="3503571" y="198432"/>
          <a:ext cx="1004568" cy="1004568"/>
        </a:xfrm>
        <a:prstGeom prst="ellipse">
          <a:avLst/>
        </a:prstGeom>
        <a:solidFill>
          <a:srgbClr val="57903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sz="1300" kern="1200" smtClean="0">
              <a:latin typeface="+mn-lt"/>
              <a:ea typeface="+mn-ea"/>
              <a:cs typeface="+mn-ea"/>
              <a:sym typeface="+mn-lt"/>
            </a:rPr>
            <a:t>利润下降</a:t>
          </a:r>
          <a:endParaRPr lang="zh-CN" sz="1300" kern="1200">
            <a:latin typeface="+mn-lt"/>
            <a:ea typeface="+mn-ea"/>
            <a:cs typeface="+mn-ea"/>
            <a:sym typeface="+mn-lt"/>
          </a:endParaRPr>
        </a:p>
      </dsp:txBody>
      <dsp:txXfrm>
        <a:off x="3650687" y="345548"/>
        <a:ext cx="710336" cy="710336"/>
      </dsp:txXfrm>
    </dsp:sp>
    <dsp:sp modelId="{D7D77721-29F7-42C7-AFEB-1849AC7D1A7E}">
      <dsp:nvSpPr>
        <dsp:cNvPr id="0" name=""/>
        <dsp:cNvSpPr/>
      </dsp:nvSpPr>
      <dsp:spPr>
        <a:xfrm>
          <a:off x="4589710" y="409391"/>
          <a:ext cx="582649" cy="582649"/>
        </a:xfrm>
        <a:prstGeom prst="mathPlus">
          <a:avLst/>
        </a:prstGeom>
        <a:solidFill>
          <a:srgbClr val="89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4666940" y="632196"/>
        <a:ext cx="428189" cy="137039"/>
      </dsp:txXfrm>
    </dsp:sp>
    <dsp:sp modelId="{9E210CF3-0709-417A-A018-C789CF5EE6A5}">
      <dsp:nvSpPr>
        <dsp:cNvPr id="0" name=""/>
        <dsp:cNvSpPr/>
      </dsp:nvSpPr>
      <dsp:spPr>
        <a:xfrm>
          <a:off x="5253931" y="198432"/>
          <a:ext cx="1004568" cy="1004568"/>
        </a:xfrm>
        <a:prstGeom prst="ellipse">
          <a:avLst/>
        </a:prstGeom>
        <a:solidFill>
          <a:srgbClr val="4FA4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sz="1300" kern="1200" smtClean="0">
              <a:latin typeface="+mn-lt"/>
              <a:ea typeface="+mn-ea"/>
              <a:cs typeface="+mn-ea"/>
              <a:sym typeface="+mn-lt"/>
            </a:rPr>
            <a:t>市场占有率降低</a:t>
          </a:r>
          <a:endParaRPr lang="zh-CN" sz="1300" kern="1200">
            <a:latin typeface="+mn-lt"/>
            <a:ea typeface="+mn-ea"/>
            <a:cs typeface="+mn-ea"/>
            <a:sym typeface="+mn-lt"/>
          </a:endParaRPr>
        </a:p>
      </dsp:txBody>
      <dsp:txXfrm>
        <a:off x="5401047" y="345548"/>
        <a:ext cx="710336" cy="710336"/>
      </dsp:txXfrm>
    </dsp:sp>
    <dsp:sp modelId="{3B86F3C8-000D-4946-A64D-D98EDEBFFD5B}">
      <dsp:nvSpPr>
        <dsp:cNvPr id="0" name=""/>
        <dsp:cNvSpPr/>
      </dsp:nvSpPr>
      <dsp:spPr>
        <a:xfrm>
          <a:off x="6340070" y="409391"/>
          <a:ext cx="582649" cy="582649"/>
        </a:xfrm>
        <a:prstGeom prst="mathPlus">
          <a:avLst/>
        </a:prstGeom>
        <a:solidFill>
          <a:srgbClr val="89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6417300" y="632196"/>
        <a:ext cx="428189" cy="137039"/>
      </dsp:txXfrm>
    </dsp:sp>
    <dsp:sp modelId="{E4057EAC-6153-4502-8252-9F133E67254A}">
      <dsp:nvSpPr>
        <dsp:cNvPr id="0" name=""/>
        <dsp:cNvSpPr/>
      </dsp:nvSpPr>
      <dsp:spPr>
        <a:xfrm>
          <a:off x="7004291" y="198432"/>
          <a:ext cx="1004568" cy="1004568"/>
        </a:xfrm>
        <a:prstGeom prst="ellipse">
          <a:avLst/>
        </a:prstGeom>
        <a:solidFill>
          <a:srgbClr val="1C76B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sz="1300" kern="1200" dirty="0" smtClean="0">
              <a:latin typeface="+mn-lt"/>
              <a:ea typeface="+mn-ea"/>
              <a:cs typeface="+mn-ea"/>
              <a:sym typeface="+mn-lt"/>
            </a:rPr>
            <a:t>市场秩序混乱</a:t>
          </a:r>
          <a:endParaRPr lang="zh-CN" sz="1300" kern="1200" dirty="0">
            <a:latin typeface="+mn-lt"/>
            <a:ea typeface="+mn-ea"/>
            <a:cs typeface="+mn-ea"/>
            <a:sym typeface="+mn-lt"/>
          </a:endParaRPr>
        </a:p>
      </dsp:txBody>
      <dsp:txXfrm>
        <a:off x="7151407" y="345548"/>
        <a:ext cx="710336" cy="710336"/>
      </dsp:txXfrm>
    </dsp:sp>
    <dsp:sp modelId="{B90E3FD0-A84F-46FF-A144-8800C4309553}">
      <dsp:nvSpPr>
        <dsp:cNvPr id="0" name=""/>
        <dsp:cNvSpPr/>
      </dsp:nvSpPr>
      <dsp:spPr>
        <a:xfrm>
          <a:off x="8090431" y="409391"/>
          <a:ext cx="582649" cy="582649"/>
        </a:xfrm>
        <a:prstGeom prst="mathEqual">
          <a:avLst/>
        </a:prstGeom>
        <a:solidFill>
          <a:srgbClr val="89CB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8167661" y="529417"/>
        <a:ext cx="428189" cy="342597"/>
      </dsp:txXfrm>
    </dsp:sp>
    <dsp:sp modelId="{4117D467-5A18-4B69-829D-5E0D0C434A36}">
      <dsp:nvSpPr>
        <dsp:cNvPr id="0" name=""/>
        <dsp:cNvSpPr/>
      </dsp:nvSpPr>
      <dsp:spPr>
        <a:xfrm>
          <a:off x="8754651" y="198432"/>
          <a:ext cx="1004568" cy="1004568"/>
        </a:xfrm>
        <a:prstGeom prst="ellipse">
          <a:avLst/>
        </a:prstGeom>
        <a:solidFill>
          <a:srgbClr val="3851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zh-CN" altLang="en-US" sz="1300" kern="1200" dirty="0" smtClean="0">
              <a:latin typeface="+mn-lt"/>
              <a:ea typeface="+mn-ea"/>
              <a:cs typeface="+mn-ea"/>
              <a:sym typeface="+mn-lt"/>
            </a:rPr>
            <a:t>进入威胁</a:t>
          </a:r>
          <a:endParaRPr lang="zh-CN" sz="1300" kern="1200" dirty="0">
            <a:latin typeface="+mn-lt"/>
            <a:ea typeface="+mn-ea"/>
            <a:cs typeface="+mn-ea"/>
            <a:sym typeface="+mn-lt"/>
          </a:endParaRPr>
        </a:p>
      </dsp:txBody>
      <dsp:txXfrm>
        <a:off x="8901767" y="345548"/>
        <a:ext cx="710336" cy="7103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C5F82-94A6-4166-9F69-6B5133B534E7}">
      <dsp:nvSpPr>
        <dsp:cNvPr id="0" name=""/>
        <dsp:cNvSpPr/>
      </dsp:nvSpPr>
      <dsp:spPr>
        <a:xfrm>
          <a:off x="0" y="986587"/>
          <a:ext cx="10444266" cy="1315450"/>
        </a:xfrm>
        <a:prstGeom prst="notchedRightArrow">
          <a:avLst/>
        </a:prstGeom>
        <a:solidFill>
          <a:srgbClr val="89CBD3"/>
        </a:solidFill>
        <a:ln>
          <a:noFill/>
        </a:ln>
        <a:effectLst/>
      </dsp:spPr>
      <dsp:style>
        <a:lnRef idx="0">
          <a:scrgbClr r="0" g="0" b="0"/>
        </a:lnRef>
        <a:fillRef idx="1">
          <a:scrgbClr r="0" g="0" b="0"/>
        </a:fillRef>
        <a:effectRef idx="0">
          <a:scrgbClr r="0" g="0" b="0"/>
        </a:effectRef>
        <a:fontRef idx="minor"/>
      </dsp:style>
    </dsp:sp>
    <dsp:sp modelId="{2208017E-5A67-47AC-BD59-3C671A686363}">
      <dsp:nvSpPr>
        <dsp:cNvPr id="0" name=""/>
        <dsp:cNvSpPr/>
      </dsp:nvSpPr>
      <dsp:spPr>
        <a:xfrm>
          <a:off x="2581" y="0"/>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zh-CN" sz="1400" b="1" kern="1200" dirty="0" smtClean="0">
              <a:solidFill>
                <a:srgbClr val="3E5A72"/>
              </a:solidFill>
              <a:latin typeface="+mn-lt"/>
              <a:ea typeface="+mn-ea"/>
              <a:cs typeface="+mn-ea"/>
              <a:sym typeface="+mn-lt"/>
            </a:rPr>
            <a:t>客户产品的市场占有率</a:t>
          </a:r>
          <a:endParaRPr lang="zh-CN" sz="1400" kern="1200" dirty="0">
            <a:solidFill>
              <a:srgbClr val="3E5A72"/>
            </a:solidFill>
            <a:latin typeface="+mn-lt"/>
            <a:ea typeface="+mn-ea"/>
            <a:cs typeface="+mn-ea"/>
            <a:sym typeface="+mn-lt"/>
          </a:endParaRPr>
        </a:p>
      </dsp:txBody>
      <dsp:txXfrm>
        <a:off x="2581" y="0"/>
        <a:ext cx="1503148" cy="1315450"/>
      </dsp:txXfrm>
    </dsp:sp>
    <dsp:sp modelId="{93F3DA86-6DA7-48B7-8128-959F297D1F11}">
      <dsp:nvSpPr>
        <dsp:cNvPr id="0" name=""/>
        <dsp:cNvSpPr/>
      </dsp:nvSpPr>
      <dsp:spPr>
        <a:xfrm>
          <a:off x="589724" y="146176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C934CA-B286-431D-B2EB-9135AA07D173}">
      <dsp:nvSpPr>
        <dsp:cNvPr id="0" name=""/>
        <dsp:cNvSpPr/>
      </dsp:nvSpPr>
      <dsp:spPr>
        <a:xfrm>
          <a:off x="1580887" y="1973175"/>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zh-CN" sz="1400" b="1" kern="1200" smtClean="0">
              <a:solidFill>
                <a:srgbClr val="3E5A72"/>
              </a:solidFill>
              <a:latin typeface="+mn-lt"/>
              <a:ea typeface="+mn-ea"/>
              <a:cs typeface="+mn-ea"/>
              <a:sym typeface="+mn-lt"/>
            </a:rPr>
            <a:t>在客户采购中的份额比例（在客户心中的位置）</a:t>
          </a:r>
          <a:endParaRPr lang="zh-CN" sz="1400" kern="1200">
            <a:solidFill>
              <a:srgbClr val="3E5A72"/>
            </a:solidFill>
            <a:latin typeface="+mn-lt"/>
            <a:ea typeface="+mn-ea"/>
            <a:cs typeface="+mn-ea"/>
            <a:sym typeface="+mn-lt"/>
          </a:endParaRPr>
        </a:p>
      </dsp:txBody>
      <dsp:txXfrm>
        <a:off x="1580887" y="1973175"/>
        <a:ext cx="1503148" cy="1315450"/>
      </dsp:txXfrm>
    </dsp:sp>
    <dsp:sp modelId="{AC80744B-B8B7-4434-93F3-C88ACA7748AA}">
      <dsp:nvSpPr>
        <dsp:cNvPr id="0" name=""/>
        <dsp:cNvSpPr/>
      </dsp:nvSpPr>
      <dsp:spPr>
        <a:xfrm>
          <a:off x="2168030" y="147988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C24A47-1E66-457D-9ED0-BEFDB1936F56}">
      <dsp:nvSpPr>
        <dsp:cNvPr id="0" name=""/>
        <dsp:cNvSpPr/>
      </dsp:nvSpPr>
      <dsp:spPr>
        <a:xfrm>
          <a:off x="3159192" y="0"/>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zh-CN" sz="1400" b="1" kern="1200" smtClean="0">
              <a:solidFill>
                <a:srgbClr val="3E5A72"/>
              </a:solidFill>
              <a:latin typeface="+mn-lt"/>
              <a:ea typeface="+mn-ea"/>
              <a:cs typeface="+mn-ea"/>
              <a:sym typeface="+mn-lt"/>
            </a:rPr>
            <a:t>客户的议价能力</a:t>
          </a:r>
          <a:endParaRPr lang="zh-CN" sz="1400" kern="1200">
            <a:solidFill>
              <a:srgbClr val="3E5A72"/>
            </a:solidFill>
            <a:latin typeface="+mn-lt"/>
            <a:ea typeface="+mn-ea"/>
            <a:cs typeface="+mn-ea"/>
            <a:sym typeface="+mn-lt"/>
          </a:endParaRPr>
        </a:p>
      </dsp:txBody>
      <dsp:txXfrm>
        <a:off x="3159192" y="0"/>
        <a:ext cx="1503148" cy="1315450"/>
      </dsp:txXfrm>
    </dsp:sp>
    <dsp:sp modelId="{22EAC4CA-BB88-4E12-A16F-6B789947C4DE}">
      <dsp:nvSpPr>
        <dsp:cNvPr id="0" name=""/>
        <dsp:cNvSpPr/>
      </dsp:nvSpPr>
      <dsp:spPr>
        <a:xfrm>
          <a:off x="3746335" y="147988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AD9719-B715-4AE9-BBEA-2A6AA07BC403}">
      <dsp:nvSpPr>
        <dsp:cNvPr id="0" name=""/>
        <dsp:cNvSpPr/>
      </dsp:nvSpPr>
      <dsp:spPr>
        <a:xfrm>
          <a:off x="4737498" y="1973175"/>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zh-CN" sz="1400" b="1" kern="1200" smtClean="0">
              <a:solidFill>
                <a:srgbClr val="3E5A72"/>
              </a:solidFill>
              <a:latin typeface="+mn-lt"/>
              <a:ea typeface="+mn-ea"/>
              <a:cs typeface="+mn-ea"/>
              <a:sym typeface="+mn-lt"/>
            </a:rPr>
            <a:t>客户的信誉、拖欠款</a:t>
          </a:r>
          <a:endParaRPr lang="zh-CN" sz="1400" kern="1200">
            <a:solidFill>
              <a:srgbClr val="3E5A72"/>
            </a:solidFill>
            <a:latin typeface="+mn-lt"/>
            <a:ea typeface="+mn-ea"/>
            <a:cs typeface="+mn-ea"/>
            <a:sym typeface="+mn-lt"/>
          </a:endParaRPr>
        </a:p>
      </dsp:txBody>
      <dsp:txXfrm>
        <a:off x="4737498" y="1973175"/>
        <a:ext cx="1503148" cy="1315450"/>
      </dsp:txXfrm>
    </dsp:sp>
    <dsp:sp modelId="{A28F8E9A-50FA-49DB-8C07-FCB43A8790AF}">
      <dsp:nvSpPr>
        <dsp:cNvPr id="0" name=""/>
        <dsp:cNvSpPr/>
      </dsp:nvSpPr>
      <dsp:spPr>
        <a:xfrm>
          <a:off x="5324641" y="147988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75ECF8-04E4-496A-86A0-138AF68F1775}">
      <dsp:nvSpPr>
        <dsp:cNvPr id="0" name=""/>
        <dsp:cNvSpPr/>
      </dsp:nvSpPr>
      <dsp:spPr>
        <a:xfrm>
          <a:off x="6315803" y="0"/>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zh-CN" sz="1400" b="1" kern="1200" smtClean="0">
              <a:solidFill>
                <a:srgbClr val="3E5A72"/>
              </a:solidFill>
              <a:latin typeface="+mn-lt"/>
              <a:ea typeface="+mn-ea"/>
              <a:cs typeface="+mn-ea"/>
              <a:sym typeface="+mn-lt"/>
            </a:rPr>
            <a:t>客户的产品营利能力</a:t>
          </a:r>
          <a:endParaRPr lang="zh-CN" sz="1400" kern="1200">
            <a:solidFill>
              <a:srgbClr val="3E5A72"/>
            </a:solidFill>
            <a:latin typeface="+mn-lt"/>
            <a:ea typeface="+mn-ea"/>
            <a:cs typeface="+mn-ea"/>
            <a:sym typeface="+mn-lt"/>
          </a:endParaRPr>
        </a:p>
      </dsp:txBody>
      <dsp:txXfrm>
        <a:off x="6315803" y="0"/>
        <a:ext cx="1503148" cy="1315450"/>
      </dsp:txXfrm>
    </dsp:sp>
    <dsp:sp modelId="{866D853B-BE36-4E6F-8552-A356D67AF036}">
      <dsp:nvSpPr>
        <dsp:cNvPr id="0" name=""/>
        <dsp:cNvSpPr/>
      </dsp:nvSpPr>
      <dsp:spPr>
        <a:xfrm>
          <a:off x="6902946" y="147988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D3025F-47BA-4A62-9F2D-C8C70B4A6120}">
      <dsp:nvSpPr>
        <dsp:cNvPr id="0" name=""/>
        <dsp:cNvSpPr/>
      </dsp:nvSpPr>
      <dsp:spPr>
        <a:xfrm>
          <a:off x="7894109" y="1973175"/>
          <a:ext cx="1503148" cy="1315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zh-CN" sz="1400" b="1" kern="1200" smtClean="0">
              <a:solidFill>
                <a:srgbClr val="3E5A72"/>
              </a:solidFill>
              <a:latin typeface="+mn-lt"/>
              <a:ea typeface="+mn-ea"/>
              <a:cs typeface="+mn-ea"/>
              <a:sym typeface="+mn-lt"/>
            </a:rPr>
            <a:t>客户向后整合的力量等</a:t>
          </a:r>
          <a:endParaRPr lang="zh-CN" sz="1400" kern="1200">
            <a:solidFill>
              <a:srgbClr val="3E5A72"/>
            </a:solidFill>
            <a:latin typeface="+mn-lt"/>
            <a:ea typeface="+mn-ea"/>
            <a:cs typeface="+mn-ea"/>
            <a:sym typeface="+mn-lt"/>
          </a:endParaRPr>
        </a:p>
      </dsp:txBody>
      <dsp:txXfrm>
        <a:off x="7894109" y="1973175"/>
        <a:ext cx="1503148" cy="1315450"/>
      </dsp:txXfrm>
    </dsp:sp>
    <dsp:sp modelId="{437AF7CA-A3CF-47DA-B85F-A992383CC415}">
      <dsp:nvSpPr>
        <dsp:cNvPr id="0" name=""/>
        <dsp:cNvSpPr/>
      </dsp:nvSpPr>
      <dsp:spPr>
        <a:xfrm>
          <a:off x="8481252" y="1479881"/>
          <a:ext cx="328862" cy="328862"/>
        </a:xfrm>
        <a:prstGeom prst="ellipse">
          <a:avLst/>
        </a:prstGeom>
        <a:solidFill>
          <a:srgbClr val="3E5A7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FB4FC-2210-4B7B-B913-662A5680CE1A}" type="datetimeFigureOut">
              <a:rPr lang="zh-CN" altLang="en-US" smtClean="0"/>
              <a:t>2023/2/6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28257-C19E-48AC-B3FB-CDB8C4C46862}" type="slidenum">
              <a:rPr lang="zh-CN" altLang="en-US" smtClean="0"/>
              <a:t>‹#›</a:t>
            </a:fld>
            <a:endParaRPr lang="zh-CN" altLang="en-US"/>
          </a:p>
        </p:txBody>
      </p:sp>
    </p:spTree>
    <p:extLst>
      <p:ext uri="{BB962C8B-B14F-4D97-AF65-F5344CB8AC3E}">
        <p14:creationId xmlns:p14="http://schemas.microsoft.com/office/powerpoint/2010/main" val="283228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8AB28257-C19E-48AC-B3FB-CDB8C4C46862}" type="slidenum">
              <a:rPr lang="zh-CN" altLang="en-US" smtClean="0"/>
              <a:t>13</a:t>
            </a:fld>
            <a:endParaRPr lang="zh-CN" altLang="en-US"/>
          </a:p>
        </p:txBody>
      </p:sp>
    </p:spTree>
    <p:extLst>
      <p:ext uri="{BB962C8B-B14F-4D97-AF65-F5344CB8AC3E}">
        <p14:creationId xmlns:p14="http://schemas.microsoft.com/office/powerpoint/2010/main" val="2034592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12961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B274B8EF-6D2C-40C7-9901-40035ACDE0ED}" type="datetime1">
              <a:rPr lang="zh-CN" altLang="en-US" smtClean="0"/>
              <a:t>2023/2/6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59520254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仅标题">
    <p:bg>
      <p:bgPr>
        <a:solidFill>
          <a:srgbClr val="FFDF79"/>
        </a:solidFill>
        <a:effectLst/>
      </p:bgPr>
    </p:bg>
    <p:spTree>
      <p:nvGrpSpPr>
        <p:cNvPr id="1" name=""/>
        <p:cNvGrpSpPr/>
        <p:nvPr/>
      </p:nvGrpSpPr>
      <p:grpSpPr>
        <a:xfrm>
          <a:off x="0" y="0"/>
          <a:ext cx="0" cy="0"/>
          <a:chOff x="0" y="0"/>
          <a:chExt cx="0" cy="0"/>
        </a:xfrm>
      </p:grpSpPr>
      <p:sp>
        <p:nvSpPr>
          <p:cNvPr id="13" name="矩形 12"/>
          <p:cNvSpPr/>
          <p:nvPr userDrawn="1"/>
        </p:nvSpPr>
        <p:spPr>
          <a:xfrm>
            <a:off x="0" y="5234480"/>
            <a:ext cx="12192000" cy="1623520"/>
          </a:xfrm>
          <a:prstGeom prst="rect">
            <a:avLst/>
          </a:prstGeom>
          <a:solidFill>
            <a:schemeClr val="bg1">
              <a:alpha val="6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3F781F51-399F-4884-B060-89AEF76FD0BB}" type="datetime1">
              <a:rPr lang="zh-CN" altLang="en-US" smtClean="0"/>
              <a:t>2023/2/6</a:t>
            </a:fld>
            <a:endParaRPr lang="zh-CN" altLang="en-US"/>
          </a:p>
        </p:txBody>
      </p:sp>
      <p:sp>
        <p:nvSpPr>
          <p:cNvPr id="4" name="页脚占位符 3"/>
          <p:cNvSpPr>
            <a:spLocks noGrp="1"/>
          </p:cNvSpPr>
          <p:nvPr>
            <p:ph type="ftr" sz="quarter" idx="11"/>
          </p:nvPr>
        </p:nvSpPr>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11001374" y="6365875"/>
            <a:ext cx="390525" cy="365125"/>
          </a:xfrm>
        </p:spPr>
        <p:txBody>
          <a:bodyPr/>
          <a:lstStyle>
            <a:lvl1pPr algn="ctr">
              <a:defRPr>
                <a:solidFill>
                  <a:schemeClr val="bg1"/>
                </a:solidFill>
              </a:defRPr>
            </a:lvl1pPr>
          </a:lstStyle>
          <a:p>
            <a:fld id="{8C605E0C-6E02-4853-A8DB-054350A0BA6E}" type="slidenum">
              <a:rPr lang="zh-CN" altLang="en-US" smtClean="0"/>
              <a:pPr/>
              <a:t>‹#›</a:t>
            </a:fld>
            <a:endParaRPr lang="zh-CN" altLang="en-US"/>
          </a:p>
        </p:txBody>
      </p:sp>
      <p:sp>
        <p:nvSpPr>
          <p:cNvPr id="17"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
        <p:nvSpPr>
          <p:cNvPr id="10" name="文本占位符 30"/>
          <p:cNvSpPr>
            <a:spLocks noGrp="1"/>
          </p:cNvSpPr>
          <p:nvPr>
            <p:ph type="body" sz="quarter" idx="13"/>
          </p:nvPr>
        </p:nvSpPr>
        <p:spPr>
          <a:xfrm>
            <a:off x="936626" y="1255934"/>
            <a:ext cx="8096250" cy="506271"/>
          </a:xfrm>
        </p:spPr>
        <p:txBody>
          <a:bodyPr>
            <a:noAutofit/>
          </a:bodyPr>
          <a:lstStyle>
            <a:lvl1pPr marL="0" indent="0">
              <a:lnSpc>
                <a:spcPct val="100000"/>
              </a:lnSpc>
              <a:buNone/>
              <a:defRPr sz="2400" b="1" spc="300">
                <a:latin typeface="微软雅黑" panose="020B0503020204020204" pitchFamily="34" charset="-122"/>
                <a:ea typeface="微软雅黑" panose="020B0503020204020204" pitchFamily="34" charset="-122"/>
              </a:defRPr>
            </a:lvl1pPr>
            <a:lvl2pPr marL="457200" indent="0">
              <a:lnSpc>
                <a:spcPct val="100000"/>
              </a:lnSpc>
              <a:buNone/>
              <a:defRPr/>
            </a:lvl2pPr>
            <a:lvl3pPr marL="914400" indent="0">
              <a:lnSpc>
                <a:spcPct val="100000"/>
              </a:lnSpc>
              <a:buNone/>
              <a:defRPr/>
            </a:lvl3pPr>
            <a:lvl4pPr marL="1371600" indent="0">
              <a:lnSpc>
                <a:spcPct val="100000"/>
              </a:lnSpc>
              <a:buNone/>
              <a:defRPr/>
            </a:lvl4pPr>
            <a:lvl5pPr marL="1828800" indent="0">
              <a:lnSpc>
                <a:spcPct val="100000"/>
              </a:lnSpc>
              <a:buNone/>
              <a:defRPr/>
            </a:lvl5pPr>
          </a:lstStyle>
          <a:p>
            <a:pPr lvl="0"/>
            <a:r>
              <a:rPr lang="zh-CN" altLang="en-US" dirty="0" smtClean="0"/>
              <a:t>编辑母版文本样式</a:t>
            </a:r>
          </a:p>
        </p:txBody>
      </p:sp>
      <p:sp>
        <p:nvSpPr>
          <p:cNvPr id="11" name="文本占位符 10"/>
          <p:cNvSpPr>
            <a:spLocks noGrp="1"/>
          </p:cNvSpPr>
          <p:nvPr>
            <p:ph type="body" sz="quarter" idx="14"/>
          </p:nvPr>
        </p:nvSpPr>
        <p:spPr>
          <a:xfrm>
            <a:off x="936625" y="1908385"/>
            <a:ext cx="10191749" cy="371681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Tree>
    <p:extLst>
      <p:ext uri="{BB962C8B-B14F-4D97-AF65-F5344CB8AC3E}">
        <p14:creationId xmlns:p14="http://schemas.microsoft.com/office/powerpoint/2010/main" val="3202872792"/>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fade">
                                      <p:cBhvr>
                                        <p:cTn id="7" dur="1000"/>
                                        <p:tgtEl>
                                          <p:spTgt spid="13">
                                            <p:bg/>
                                          </p:spTgt>
                                        </p:tgtEl>
                                      </p:cBhvr>
                                    </p:animEffect>
                                    <p:anim calcmode="lin" valueType="num">
                                      <p:cBhvr>
                                        <p:cTn id="8" dur="1000" fill="hold"/>
                                        <p:tgtEl>
                                          <p:spTgt spid="13">
                                            <p:bg/>
                                          </p:spTgt>
                                        </p:tgtEl>
                                        <p:attrNameLst>
                                          <p:attrName>ppt_x</p:attrName>
                                        </p:attrNameLst>
                                      </p:cBhvr>
                                      <p:tavLst>
                                        <p:tav tm="0">
                                          <p:val>
                                            <p:strVal val="#ppt_x"/>
                                          </p:val>
                                        </p:tav>
                                        <p:tav tm="100000">
                                          <p:val>
                                            <p:strVal val="#ppt_x"/>
                                          </p:val>
                                        </p:tav>
                                      </p:tavLst>
                                    </p:anim>
                                    <p:anim calcmode="lin" valueType="num">
                                      <p:cBhvr>
                                        <p:cTn id="9" dur="900" decel="100000" fill="hold"/>
                                        <p:tgtEl>
                                          <p:spTgt spid="13">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1000"/>
                                        <p:tgtEl>
                                          <p:spTgt spid="13">
                                            <p:txEl>
                                              <p:pRg st="0" end="0"/>
                                            </p:txEl>
                                          </p:spTgt>
                                        </p:tgtEl>
                                      </p:cBhvr>
                                    </p:animEffect>
                                    <p:anim calcmode="lin" valueType="num">
                                      <p:cBhvr>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
                                            <p:bg/>
                                          </p:spTgt>
                                        </p:tgtEl>
                                        <p:attrNameLst>
                                          <p:attrName>style.visibility</p:attrName>
                                        </p:attrNameLst>
                                      </p:cBhvr>
                                      <p:to>
                                        <p:strVal val="visible"/>
                                      </p:to>
                                    </p:set>
                                    <p:animEffect transition="in" filter="fade">
                                      <p:cBhvr>
                                        <p:cTn id="23" dur="1000"/>
                                        <p:tgtEl>
                                          <p:spTgt spid="14">
                                            <p:bg/>
                                          </p:spTgt>
                                        </p:tgtEl>
                                      </p:cBhvr>
                                    </p:animEffect>
                                    <p:anim calcmode="lin" valueType="num">
                                      <p:cBhvr>
                                        <p:cTn id="24" dur="1000" fill="hold"/>
                                        <p:tgtEl>
                                          <p:spTgt spid="14">
                                            <p:bg/>
                                          </p:spTgt>
                                        </p:tgtEl>
                                        <p:attrNameLst>
                                          <p:attrName>ppt_x</p:attrName>
                                        </p:attrNameLst>
                                      </p:cBhvr>
                                      <p:tavLst>
                                        <p:tav tm="0">
                                          <p:val>
                                            <p:strVal val="#ppt_x"/>
                                          </p:val>
                                        </p:tav>
                                        <p:tav tm="100000">
                                          <p:val>
                                            <p:strVal val="#ppt_x"/>
                                          </p:val>
                                        </p:tav>
                                      </p:tavLst>
                                    </p:anim>
                                    <p:anim calcmode="lin" valueType="num">
                                      <p:cBhvr>
                                        <p:cTn id="25" dur="900" decel="100000" fill="hold"/>
                                        <p:tgtEl>
                                          <p:spTgt spid="14">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1000"/>
                                        <p:tgtEl>
                                          <p:spTgt spid="14">
                                            <p:txEl>
                                              <p:pRg st="0" end="0"/>
                                            </p:txEl>
                                          </p:spTgt>
                                        </p:tgtEl>
                                      </p:cBhvr>
                                    </p:animEffect>
                                    <p:anim calcmode="lin" valueType="num">
                                      <p:cBhvr>
                                        <p:cTn id="3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animBg="1"/>
      <p:bldP spid="14" grpId="0" uiExpand="1" build="p" animBg="1"/>
      <p:bldP spid="2" grpId="0"/>
      <p:bldP spid="17" grpId="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17"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20" name="文本占位符 10"/>
          <p:cNvSpPr>
            <a:spLocks noGrp="1"/>
          </p:cNvSpPr>
          <p:nvPr>
            <p:ph type="body" sz="quarter" idx="14"/>
          </p:nvPr>
        </p:nvSpPr>
        <p:spPr>
          <a:xfrm>
            <a:off x="936625" y="2169641"/>
            <a:ext cx="10191749" cy="371681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
        <p:nvSpPr>
          <p:cNvPr id="21" name="矩形 20"/>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
        <p:nvSpPr>
          <p:cNvPr id="23" name="文本占位符 30"/>
          <p:cNvSpPr>
            <a:spLocks noGrp="1"/>
          </p:cNvSpPr>
          <p:nvPr>
            <p:ph type="body" sz="quarter" idx="13"/>
          </p:nvPr>
        </p:nvSpPr>
        <p:spPr>
          <a:xfrm>
            <a:off x="936626" y="1255934"/>
            <a:ext cx="8096250" cy="506271"/>
          </a:xfrm>
        </p:spPr>
        <p:txBody>
          <a:bodyPr>
            <a:noAutofit/>
          </a:bodyPr>
          <a:lstStyle>
            <a:lvl1pPr marL="0" indent="0">
              <a:lnSpc>
                <a:spcPct val="100000"/>
              </a:lnSpc>
              <a:buNone/>
              <a:defRPr sz="2400" b="1" spc="300">
                <a:latin typeface="微软雅黑" panose="020B0503020204020204" pitchFamily="34" charset="-122"/>
                <a:ea typeface="微软雅黑" panose="020B0503020204020204" pitchFamily="34" charset="-122"/>
              </a:defRPr>
            </a:lvl1pPr>
            <a:lvl2pPr marL="457200" indent="0">
              <a:lnSpc>
                <a:spcPct val="100000"/>
              </a:lnSpc>
              <a:buNone/>
              <a:defRPr/>
            </a:lvl2pPr>
            <a:lvl3pPr marL="914400" indent="0">
              <a:lnSpc>
                <a:spcPct val="100000"/>
              </a:lnSpc>
              <a:buNone/>
              <a:defRPr/>
            </a:lvl3pPr>
            <a:lvl4pPr marL="1371600" indent="0">
              <a:lnSpc>
                <a:spcPct val="100000"/>
              </a:lnSpc>
              <a:buNone/>
              <a:defRPr/>
            </a:lvl4pPr>
            <a:lvl5pPr marL="1828800" indent="0">
              <a:lnSpc>
                <a:spcPct val="100000"/>
              </a:lnSpc>
              <a:buNone/>
              <a:defRPr/>
            </a:lvl5pPr>
          </a:lstStyle>
          <a:p>
            <a:pPr lvl="0"/>
            <a:r>
              <a:rPr lang="zh-CN" altLang="en-US" dirty="0" smtClean="0"/>
              <a:t>编辑母版文本样式</a:t>
            </a:r>
          </a:p>
        </p:txBody>
      </p:sp>
    </p:spTree>
    <p:extLst>
      <p:ext uri="{BB962C8B-B14F-4D97-AF65-F5344CB8AC3E}">
        <p14:creationId xmlns:p14="http://schemas.microsoft.com/office/powerpoint/2010/main" val="346539090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1">
                                            <p:bg/>
                                          </p:spTgt>
                                        </p:tgtEl>
                                        <p:attrNameLst>
                                          <p:attrName>style.visibility</p:attrName>
                                        </p:attrNameLst>
                                      </p:cBhvr>
                                      <p:to>
                                        <p:strVal val="visible"/>
                                      </p:to>
                                    </p:set>
                                    <p:animEffect transition="in" filter="fade">
                                      <p:cBhvr>
                                        <p:cTn id="7" dur="1000"/>
                                        <p:tgtEl>
                                          <p:spTgt spid="21">
                                            <p:bg/>
                                          </p:spTgt>
                                        </p:tgtEl>
                                      </p:cBhvr>
                                    </p:animEffect>
                                    <p:anim calcmode="lin" valueType="num">
                                      <p:cBhvr>
                                        <p:cTn id="8" dur="1000" fill="hold"/>
                                        <p:tgtEl>
                                          <p:spTgt spid="21">
                                            <p:bg/>
                                          </p:spTgt>
                                        </p:tgtEl>
                                        <p:attrNameLst>
                                          <p:attrName>ppt_x</p:attrName>
                                        </p:attrNameLst>
                                      </p:cBhvr>
                                      <p:tavLst>
                                        <p:tav tm="0">
                                          <p:val>
                                            <p:strVal val="#ppt_x"/>
                                          </p:val>
                                        </p:tav>
                                        <p:tav tm="100000">
                                          <p:val>
                                            <p:strVal val="#ppt_x"/>
                                          </p:val>
                                        </p:tav>
                                      </p:tavLst>
                                    </p:anim>
                                    <p:anim calcmode="lin" valueType="num">
                                      <p:cBhvr>
                                        <p:cTn id="9" dur="900" decel="100000" fill="hold"/>
                                        <p:tgtEl>
                                          <p:spTgt spid="21">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1">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21">
                                            <p:txEl>
                                              <p:pRg st="0" end="0"/>
                                            </p:txEl>
                                          </p:spTgt>
                                        </p:tgtEl>
                                        <p:attrNameLst>
                                          <p:attrName>style.visibility</p:attrName>
                                        </p:attrNameLst>
                                      </p:cBhvr>
                                      <p:to>
                                        <p:strVal val="visible"/>
                                      </p:to>
                                    </p:set>
                                    <p:animEffect transition="in" filter="fade">
                                      <p:cBhvr>
                                        <p:cTn id="15" dur="1000"/>
                                        <p:tgtEl>
                                          <p:spTgt spid="21">
                                            <p:txEl>
                                              <p:pRg st="0" end="0"/>
                                            </p:txEl>
                                          </p:spTgt>
                                        </p:tgtEl>
                                      </p:cBhvr>
                                    </p:animEffect>
                                    <p:anim calcmode="lin" valueType="num">
                                      <p:cBhvr>
                                        <p:cTn id="16"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additive="base">
                                        <p:cTn id="23" dur="500" fill="hold"/>
                                        <p:tgtEl>
                                          <p:spTgt spid="22"/>
                                        </p:tgtEl>
                                        <p:attrNameLst>
                                          <p:attrName>ppt_x</p:attrName>
                                        </p:attrNameLst>
                                      </p:cBhvr>
                                      <p:tavLst>
                                        <p:tav tm="0">
                                          <p:val>
                                            <p:strVal val="0-#ppt_w/2"/>
                                          </p:val>
                                        </p:tav>
                                        <p:tav tm="100000">
                                          <p:val>
                                            <p:strVal val="#ppt_x"/>
                                          </p:val>
                                        </p:tav>
                                      </p:tavLst>
                                    </p:anim>
                                    <p:anim calcmode="lin" valueType="num">
                                      <p:cBhvr additive="base">
                                        <p:cTn id="24"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arn(inVertical)">
                                      <p:cBhvr>
                                        <p:cTn id="29"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build="p" animBg="1"/>
      <p:bldP spid="22" grpId="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97C089F-A2AE-418C-8E40-4977500FDA81}" type="datetime1">
              <a:rPr lang="zh-CN" altLang="en-US" smtClean="0"/>
              <a:t>2023/2/6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28532167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27F29CBF-2667-4811-91F8-94A55E88F680}" type="datetime1">
              <a:rPr lang="zh-CN" altLang="en-US" smtClean="0"/>
              <a:t>2023/2/6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326085543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A9D8CAD1-73DD-4BC3-B8B2-6EA4DB781BF2}" type="datetime1">
              <a:rPr lang="zh-CN" altLang="en-US" smtClean="0"/>
              <a:t>2023/2/6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346421162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4CDF174-5534-496E-978E-33B61D3B6DED}" type="datetime1">
              <a:rPr lang="zh-CN" altLang="en-US" smtClean="0"/>
              <a:t>2023/2/6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2956699569"/>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032E38D-B7CF-41BB-8670-7A3F78B8F06D}" type="datetime1">
              <a:rPr lang="zh-CN" altLang="en-US" smtClean="0"/>
              <a:t>2023/2/6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1051633558"/>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269594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546339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524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6602DD-4216-4DAD-A334-DC074D06BFEE}" type="datetime1">
              <a:rPr lang="zh-CN" altLang="en-US" smtClean="0"/>
              <a:t>2023/2/6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2955926878"/>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1596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09132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5685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91164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58313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45238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92984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63613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13971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2054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54A03FDB-6763-46F3-A366-F0D6870B55DD}" type="datetime1">
              <a:rPr lang="zh-CN" altLang="en-US" smtClean="0"/>
              <a:t>2023/2/6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367072060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690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89A963-A26E-4DDA-85DF-F51D188177A0}" type="datetime1">
              <a:rPr lang="zh-CN" altLang="en-US" smtClean="0"/>
              <a:t>2023/2/6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10835320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72F70B6-BCD8-4DF2-96A6-BE9E2AC1DA40}" type="datetime1">
              <a:rPr lang="zh-CN" altLang="en-US" smtClean="0"/>
              <a:t>2023/2/6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C605E0C-6E02-4853-A8DB-054350A0BA6E}" type="slidenum">
              <a:rPr lang="zh-CN" altLang="en-US" smtClean="0"/>
              <a:t>‹#›</a:t>
            </a:fld>
            <a:endParaRPr lang="zh-CN" altLang="en-US"/>
          </a:p>
        </p:txBody>
      </p:sp>
      <p:sp>
        <p:nvSpPr>
          <p:cNvPr id="11" name="TextBox 10"/>
          <p:cNvSpPr txBox="1"/>
          <p:nvPr userDrawn="1"/>
        </p:nvSpPr>
        <p:spPr>
          <a:xfrm>
            <a:off x="1907704" y="6873577"/>
            <a:ext cx="1224136" cy="123111"/>
          </a:xfrm>
          <a:prstGeom prst="rect">
            <a:avLst/>
          </a:prstGeom>
          <a:noFill/>
        </p:spPr>
        <p:txBody>
          <a:bodyPr wrap="square" rtlCol="0">
            <a:spAutoFit/>
          </a:bodyPr>
          <a:lstStyle/>
          <a:p>
            <a:pPr>
              <a:lnSpc>
                <a:spcPct val="200000"/>
              </a:lnSpc>
            </a:pPr>
            <a:r>
              <a:rPr lang="en-US" altLang="zh-CN" sz="100" dirty="0" smtClean="0">
                <a:solidFill>
                  <a:prstClr val="black"/>
                </a:solidFill>
                <a:latin typeface="微软雅黑" panose="020B0503020204020204" pitchFamily="34" charset="-122"/>
                <a:ea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ea typeface="微软雅黑" panose="020B0503020204020204" pitchFamily="34" charset="-122"/>
                <a:hlinkClick r:id="rId2"/>
              </a:rPr>
              <a:t>下载</a:t>
            </a:r>
            <a:r>
              <a:rPr lang="zh-CN" altLang="en-US" sz="100" dirty="0" smtClean="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a:t>
            </a:r>
            <a:r>
              <a:rPr lang="en-US" altLang="zh-CN" sz="100" dirty="0" smtClean="0">
                <a:solidFill>
                  <a:prstClr val="black"/>
                </a:solidFill>
                <a:latin typeface="微软雅黑" panose="020B0503020204020204" pitchFamily="34" charset="-122"/>
                <a:ea typeface="微软雅黑" panose="020B0503020204020204" pitchFamily="34" charset="-122"/>
              </a:rPr>
              <a:t>www.ypppt.com/xiazai</a:t>
            </a:r>
            <a:r>
              <a:rPr lang="en-US" altLang="zh-CN" sz="100" dirty="0">
                <a:solidFill>
                  <a:prstClr val="black"/>
                </a:solidFill>
                <a:latin typeface="微软雅黑" panose="020B0503020204020204" pitchFamily="34" charset="-122"/>
                <a:ea typeface="微软雅黑" panose="020B0503020204020204" pitchFamily="34" charset="-122"/>
              </a:rPr>
              <a:t>/</a:t>
            </a:r>
            <a:endParaRPr lang="en-US" altLang="zh-CN" sz="100" dirty="0" smtClean="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3385966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仅标题">
    <p:bg>
      <p:bgPr>
        <a:solidFill>
          <a:srgbClr val="D8EDF0"/>
        </a:solidFill>
        <a:effectLst/>
      </p:bgPr>
    </p:bg>
    <p:spTree>
      <p:nvGrpSpPr>
        <p:cNvPr id="1" name=""/>
        <p:cNvGrpSpPr/>
        <p:nvPr/>
      </p:nvGrpSpPr>
      <p:grpSpPr>
        <a:xfrm>
          <a:off x="0" y="0"/>
          <a:ext cx="0" cy="0"/>
          <a:chOff x="0" y="0"/>
          <a:chExt cx="0" cy="0"/>
        </a:xfrm>
      </p:grpSpPr>
      <p:sp>
        <p:nvSpPr>
          <p:cNvPr id="13" name="矩形 12"/>
          <p:cNvSpPr/>
          <p:nvPr userDrawn="1"/>
        </p:nvSpPr>
        <p:spPr>
          <a:xfrm>
            <a:off x="0" y="5234480"/>
            <a:ext cx="12192000" cy="1623520"/>
          </a:xfrm>
          <a:prstGeom prst="rect">
            <a:avLst/>
          </a:prstGeom>
          <a:solidFill>
            <a:schemeClr val="bg1">
              <a:alpha val="6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3F781F51-399F-4884-B060-89AEF76FD0BB}" type="datetime1">
              <a:rPr lang="zh-CN" altLang="en-US" smtClean="0"/>
              <a:t>2023/2/6</a:t>
            </a:fld>
            <a:endParaRPr lang="zh-CN" altLang="en-US"/>
          </a:p>
        </p:txBody>
      </p:sp>
      <p:sp>
        <p:nvSpPr>
          <p:cNvPr id="4" name="页脚占位符 3"/>
          <p:cNvSpPr>
            <a:spLocks noGrp="1"/>
          </p:cNvSpPr>
          <p:nvPr>
            <p:ph type="ftr" sz="quarter" idx="11"/>
          </p:nvPr>
        </p:nvSpPr>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11001374" y="6365875"/>
            <a:ext cx="390525" cy="365125"/>
          </a:xfrm>
        </p:spPr>
        <p:txBody>
          <a:bodyPr/>
          <a:lstStyle>
            <a:lvl1pPr algn="ctr">
              <a:defRPr>
                <a:solidFill>
                  <a:schemeClr val="bg1"/>
                </a:solidFill>
              </a:defRPr>
            </a:lvl1pPr>
          </a:lstStyle>
          <a:p>
            <a:fld id="{8C605E0C-6E02-4853-A8DB-054350A0BA6E}" type="slidenum">
              <a:rPr lang="zh-CN" altLang="en-US" smtClean="0"/>
              <a:pPr/>
              <a:t>‹#›</a:t>
            </a:fld>
            <a:endParaRPr lang="zh-CN" altLang="en-US"/>
          </a:p>
        </p:txBody>
      </p:sp>
      <p:sp>
        <p:nvSpPr>
          <p:cNvPr id="35" name="文本占位符 10"/>
          <p:cNvSpPr>
            <a:spLocks noGrp="1"/>
          </p:cNvSpPr>
          <p:nvPr>
            <p:ph type="body" sz="quarter" idx="14"/>
          </p:nvPr>
        </p:nvSpPr>
        <p:spPr>
          <a:xfrm>
            <a:off x="936625" y="1524001"/>
            <a:ext cx="10191749" cy="436245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
        <p:nvSpPr>
          <p:cNvPr id="17"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397561126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fade">
                                      <p:cBhvr>
                                        <p:cTn id="7" dur="1000"/>
                                        <p:tgtEl>
                                          <p:spTgt spid="13">
                                            <p:bg/>
                                          </p:spTgt>
                                        </p:tgtEl>
                                      </p:cBhvr>
                                    </p:animEffect>
                                    <p:anim calcmode="lin" valueType="num">
                                      <p:cBhvr>
                                        <p:cTn id="8" dur="1000" fill="hold"/>
                                        <p:tgtEl>
                                          <p:spTgt spid="13">
                                            <p:bg/>
                                          </p:spTgt>
                                        </p:tgtEl>
                                        <p:attrNameLst>
                                          <p:attrName>ppt_x</p:attrName>
                                        </p:attrNameLst>
                                      </p:cBhvr>
                                      <p:tavLst>
                                        <p:tav tm="0">
                                          <p:val>
                                            <p:strVal val="#ppt_x"/>
                                          </p:val>
                                        </p:tav>
                                        <p:tav tm="100000">
                                          <p:val>
                                            <p:strVal val="#ppt_x"/>
                                          </p:val>
                                        </p:tav>
                                      </p:tavLst>
                                    </p:anim>
                                    <p:anim calcmode="lin" valueType="num">
                                      <p:cBhvr>
                                        <p:cTn id="9" dur="900" decel="100000" fill="hold"/>
                                        <p:tgtEl>
                                          <p:spTgt spid="13">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1000"/>
                                        <p:tgtEl>
                                          <p:spTgt spid="13">
                                            <p:txEl>
                                              <p:pRg st="0" end="0"/>
                                            </p:txEl>
                                          </p:spTgt>
                                        </p:tgtEl>
                                      </p:cBhvr>
                                    </p:animEffect>
                                    <p:anim calcmode="lin" valueType="num">
                                      <p:cBhvr>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
                                            <p:bg/>
                                          </p:spTgt>
                                        </p:tgtEl>
                                        <p:attrNameLst>
                                          <p:attrName>style.visibility</p:attrName>
                                        </p:attrNameLst>
                                      </p:cBhvr>
                                      <p:to>
                                        <p:strVal val="visible"/>
                                      </p:to>
                                    </p:set>
                                    <p:animEffect transition="in" filter="fade">
                                      <p:cBhvr>
                                        <p:cTn id="23" dur="1000"/>
                                        <p:tgtEl>
                                          <p:spTgt spid="14">
                                            <p:bg/>
                                          </p:spTgt>
                                        </p:tgtEl>
                                      </p:cBhvr>
                                    </p:animEffect>
                                    <p:anim calcmode="lin" valueType="num">
                                      <p:cBhvr>
                                        <p:cTn id="24" dur="1000" fill="hold"/>
                                        <p:tgtEl>
                                          <p:spTgt spid="14">
                                            <p:bg/>
                                          </p:spTgt>
                                        </p:tgtEl>
                                        <p:attrNameLst>
                                          <p:attrName>ppt_x</p:attrName>
                                        </p:attrNameLst>
                                      </p:cBhvr>
                                      <p:tavLst>
                                        <p:tav tm="0">
                                          <p:val>
                                            <p:strVal val="#ppt_x"/>
                                          </p:val>
                                        </p:tav>
                                        <p:tav tm="100000">
                                          <p:val>
                                            <p:strVal val="#ppt_x"/>
                                          </p:val>
                                        </p:tav>
                                      </p:tavLst>
                                    </p:anim>
                                    <p:anim calcmode="lin" valueType="num">
                                      <p:cBhvr>
                                        <p:cTn id="25" dur="900" decel="100000" fill="hold"/>
                                        <p:tgtEl>
                                          <p:spTgt spid="14">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1000"/>
                                        <p:tgtEl>
                                          <p:spTgt spid="14">
                                            <p:txEl>
                                              <p:pRg st="0" end="0"/>
                                            </p:txEl>
                                          </p:spTgt>
                                        </p:tgtEl>
                                      </p:cBhvr>
                                    </p:animEffect>
                                    <p:anim calcmode="lin" valueType="num">
                                      <p:cBhvr>
                                        <p:cTn id="3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animBg="1"/>
      <p:bldP spid="14" grpId="0" build="p" animBg="1"/>
      <p:bldP spid="2" grpId="0"/>
      <p:bldP spid="1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仅标题">
    <p:bg>
      <p:bgPr>
        <a:solidFill>
          <a:srgbClr val="D8EDF0"/>
        </a:solidFill>
        <a:effectLst/>
      </p:bgPr>
    </p:bg>
    <p:spTree>
      <p:nvGrpSpPr>
        <p:cNvPr id="1" name=""/>
        <p:cNvGrpSpPr/>
        <p:nvPr/>
      </p:nvGrpSpPr>
      <p:grpSpPr>
        <a:xfrm>
          <a:off x="0" y="0"/>
          <a:ext cx="0" cy="0"/>
          <a:chOff x="0" y="0"/>
          <a:chExt cx="0" cy="0"/>
        </a:xfrm>
      </p:grpSpPr>
      <p:sp>
        <p:nvSpPr>
          <p:cNvPr id="13" name="矩形 12"/>
          <p:cNvSpPr/>
          <p:nvPr userDrawn="1"/>
        </p:nvSpPr>
        <p:spPr>
          <a:xfrm>
            <a:off x="0" y="5234480"/>
            <a:ext cx="12192000" cy="1623520"/>
          </a:xfrm>
          <a:prstGeom prst="rect">
            <a:avLst/>
          </a:prstGeom>
          <a:solidFill>
            <a:schemeClr val="bg1">
              <a:alpha val="6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3F781F51-399F-4884-B060-89AEF76FD0BB}" type="datetime1">
              <a:rPr lang="zh-CN" altLang="en-US" smtClean="0"/>
              <a:t>2023/2/6</a:t>
            </a:fld>
            <a:endParaRPr lang="zh-CN" altLang="en-US"/>
          </a:p>
        </p:txBody>
      </p:sp>
      <p:sp>
        <p:nvSpPr>
          <p:cNvPr id="4" name="页脚占位符 3"/>
          <p:cNvSpPr>
            <a:spLocks noGrp="1"/>
          </p:cNvSpPr>
          <p:nvPr>
            <p:ph type="ftr" sz="quarter" idx="11"/>
          </p:nvPr>
        </p:nvSpPr>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11001374" y="6365875"/>
            <a:ext cx="390525" cy="365125"/>
          </a:xfrm>
        </p:spPr>
        <p:txBody>
          <a:bodyPr/>
          <a:lstStyle>
            <a:lvl1pPr algn="ctr">
              <a:defRPr>
                <a:solidFill>
                  <a:schemeClr val="bg1"/>
                </a:solidFill>
              </a:defRPr>
            </a:lvl1pPr>
          </a:lstStyle>
          <a:p>
            <a:fld id="{8C605E0C-6E02-4853-A8DB-054350A0BA6E}" type="slidenum">
              <a:rPr lang="zh-CN" altLang="en-US" smtClean="0"/>
              <a:pPr/>
              <a:t>‹#›</a:t>
            </a:fld>
            <a:endParaRPr lang="zh-CN" altLang="en-US"/>
          </a:p>
        </p:txBody>
      </p:sp>
      <p:sp>
        <p:nvSpPr>
          <p:cNvPr id="17"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
        <p:nvSpPr>
          <p:cNvPr id="11" name="文本占位符 10"/>
          <p:cNvSpPr>
            <a:spLocks noGrp="1"/>
          </p:cNvSpPr>
          <p:nvPr>
            <p:ph type="body" sz="quarter" idx="14"/>
          </p:nvPr>
        </p:nvSpPr>
        <p:spPr>
          <a:xfrm>
            <a:off x="936625" y="2169641"/>
            <a:ext cx="10191749" cy="371681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
        <p:nvSpPr>
          <p:cNvPr id="12" name="文本占位符 30"/>
          <p:cNvSpPr>
            <a:spLocks noGrp="1"/>
          </p:cNvSpPr>
          <p:nvPr>
            <p:ph type="body" sz="quarter" idx="13"/>
          </p:nvPr>
        </p:nvSpPr>
        <p:spPr>
          <a:xfrm>
            <a:off x="936626" y="1255934"/>
            <a:ext cx="8096250" cy="506271"/>
          </a:xfrm>
        </p:spPr>
        <p:txBody>
          <a:bodyPr>
            <a:noAutofit/>
          </a:bodyPr>
          <a:lstStyle>
            <a:lvl1pPr marL="0" indent="0">
              <a:lnSpc>
                <a:spcPct val="100000"/>
              </a:lnSpc>
              <a:buNone/>
              <a:defRPr sz="2400" b="1" spc="300">
                <a:latin typeface="微软雅黑" panose="020B0503020204020204" pitchFamily="34" charset="-122"/>
                <a:ea typeface="微软雅黑" panose="020B0503020204020204" pitchFamily="34" charset="-122"/>
              </a:defRPr>
            </a:lvl1pPr>
            <a:lvl2pPr marL="457200" indent="0">
              <a:lnSpc>
                <a:spcPct val="100000"/>
              </a:lnSpc>
              <a:buNone/>
              <a:defRPr/>
            </a:lvl2pPr>
            <a:lvl3pPr marL="914400" indent="0">
              <a:lnSpc>
                <a:spcPct val="100000"/>
              </a:lnSpc>
              <a:buNone/>
              <a:defRPr/>
            </a:lvl3pPr>
            <a:lvl4pPr marL="1371600" indent="0">
              <a:lnSpc>
                <a:spcPct val="100000"/>
              </a:lnSpc>
              <a:buNone/>
              <a:defRPr/>
            </a:lvl4pPr>
            <a:lvl5pPr marL="1828800" indent="0">
              <a:lnSpc>
                <a:spcPct val="100000"/>
              </a:lnSpc>
              <a:buNone/>
              <a:defRPr/>
            </a:lvl5pPr>
          </a:lstStyle>
          <a:p>
            <a:pPr lvl="0"/>
            <a:r>
              <a:rPr lang="zh-CN" altLang="en-US" dirty="0" smtClean="0"/>
              <a:t>编辑母版文本样式</a:t>
            </a:r>
          </a:p>
        </p:txBody>
      </p:sp>
    </p:spTree>
    <p:extLst>
      <p:ext uri="{BB962C8B-B14F-4D97-AF65-F5344CB8AC3E}">
        <p14:creationId xmlns:p14="http://schemas.microsoft.com/office/powerpoint/2010/main" val="152804722"/>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fade">
                                      <p:cBhvr>
                                        <p:cTn id="7" dur="1000"/>
                                        <p:tgtEl>
                                          <p:spTgt spid="13">
                                            <p:bg/>
                                          </p:spTgt>
                                        </p:tgtEl>
                                      </p:cBhvr>
                                    </p:animEffect>
                                    <p:anim calcmode="lin" valueType="num">
                                      <p:cBhvr>
                                        <p:cTn id="8" dur="1000" fill="hold"/>
                                        <p:tgtEl>
                                          <p:spTgt spid="13">
                                            <p:bg/>
                                          </p:spTgt>
                                        </p:tgtEl>
                                        <p:attrNameLst>
                                          <p:attrName>ppt_x</p:attrName>
                                        </p:attrNameLst>
                                      </p:cBhvr>
                                      <p:tavLst>
                                        <p:tav tm="0">
                                          <p:val>
                                            <p:strVal val="#ppt_x"/>
                                          </p:val>
                                        </p:tav>
                                        <p:tav tm="100000">
                                          <p:val>
                                            <p:strVal val="#ppt_x"/>
                                          </p:val>
                                        </p:tav>
                                      </p:tavLst>
                                    </p:anim>
                                    <p:anim calcmode="lin" valueType="num">
                                      <p:cBhvr>
                                        <p:cTn id="9" dur="900" decel="100000" fill="hold"/>
                                        <p:tgtEl>
                                          <p:spTgt spid="13">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1000"/>
                                        <p:tgtEl>
                                          <p:spTgt spid="13">
                                            <p:txEl>
                                              <p:pRg st="0" end="0"/>
                                            </p:txEl>
                                          </p:spTgt>
                                        </p:tgtEl>
                                      </p:cBhvr>
                                    </p:animEffect>
                                    <p:anim calcmode="lin" valueType="num">
                                      <p:cBhvr>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
                                            <p:bg/>
                                          </p:spTgt>
                                        </p:tgtEl>
                                        <p:attrNameLst>
                                          <p:attrName>style.visibility</p:attrName>
                                        </p:attrNameLst>
                                      </p:cBhvr>
                                      <p:to>
                                        <p:strVal val="visible"/>
                                      </p:to>
                                    </p:set>
                                    <p:animEffect transition="in" filter="fade">
                                      <p:cBhvr>
                                        <p:cTn id="23" dur="1000"/>
                                        <p:tgtEl>
                                          <p:spTgt spid="14">
                                            <p:bg/>
                                          </p:spTgt>
                                        </p:tgtEl>
                                      </p:cBhvr>
                                    </p:animEffect>
                                    <p:anim calcmode="lin" valueType="num">
                                      <p:cBhvr>
                                        <p:cTn id="24" dur="1000" fill="hold"/>
                                        <p:tgtEl>
                                          <p:spTgt spid="14">
                                            <p:bg/>
                                          </p:spTgt>
                                        </p:tgtEl>
                                        <p:attrNameLst>
                                          <p:attrName>ppt_x</p:attrName>
                                        </p:attrNameLst>
                                      </p:cBhvr>
                                      <p:tavLst>
                                        <p:tav tm="0">
                                          <p:val>
                                            <p:strVal val="#ppt_x"/>
                                          </p:val>
                                        </p:tav>
                                        <p:tav tm="100000">
                                          <p:val>
                                            <p:strVal val="#ppt_x"/>
                                          </p:val>
                                        </p:tav>
                                      </p:tavLst>
                                    </p:anim>
                                    <p:anim calcmode="lin" valueType="num">
                                      <p:cBhvr>
                                        <p:cTn id="25" dur="900" decel="100000" fill="hold"/>
                                        <p:tgtEl>
                                          <p:spTgt spid="14">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1000"/>
                                        <p:tgtEl>
                                          <p:spTgt spid="14">
                                            <p:txEl>
                                              <p:pRg st="0" end="0"/>
                                            </p:txEl>
                                          </p:spTgt>
                                        </p:tgtEl>
                                      </p:cBhvr>
                                    </p:animEffect>
                                    <p:anim calcmode="lin" valueType="num">
                                      <p:cBhvr>
                                        <p:cTn id="3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animBg="1"/>
      <p:bldP spid="14" grpId="0" build="p" animBg="1"/>
      <p:bldP spid="2" grpId="0"/>
      <p:bldP spid="1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仅标题">
    <p:spTree>
      <p:nvGrpSpPr>
        <p:cNvPr id="1" name=""/>
        <p:cNvGrpSpPr/>
        <p:nvPr/>
      </p:nvGrpSpPr>
      <p:grpSpPr>
        <a:xfrm>
          <a:off x="0" y="0"/>
          <a:ext cx="0" cy="0"/>
          <a:chOff x="0" y="0"/>
          <a:chExt cx="0" cy="0"/>
        </a:xfrm>
      </p:grpSpPr>
      <p:sp>
        <p:nvSpPr>
          <p:cNvPr id="14" name="矩形 13"/>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3F781F51-399F-4884-B060-89AEF76FD0BB}" type="datetime1">
              <a:rPr lang="zh-CN" altLang="en-US" smtClean="0"/>
              <a:t>2023/2/6</a:t>
            </a:fld>
            <a:endParaRPr lang="zh-CN" altLang="en-US"/>
          </a:p>
        </p:txBody>
      </p:sp>
      <p:sp>
        <p:nvSpPr>
          <p:cNvPr id="4" name="页脚占位符 3"/>
          <p:cNvSpPr>
            <a:spLocks noGrp="1"/>
          </p:cNvSpPr>
          <p:nvPr>
            <p:ph type="ftr" sz="quarter" idx="11"/>
          </p:nvPr>
        </p:nvSpPr>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11001374" y="6365875"/>
            <a:ext cx="390525" cy="365125"/>
          </a:xfrm>
        </p:spPr>
        <p:txBody>
          <a:bodyPr/>
          <a:lstStyle>
            <a:lvl1pPr algn="ctr">
              <a:defRPr>
                <a:solidFill>
                  <a:schemeClr val="bg1"/>
                </a:solidFill>
              </a:defRPr>
            </a:lvl1pPr>
          </a:lstStyle>
          <a:p>
            <a:fld id="{8C605E0C-6E02-4853-A8DB-054350A0BA6E}" type="slidenum">
              <a:rPr lang="zh-CN" altLang="en-US" smtClean="0"/>
              <a:pPr/>
              <a:t>‹#›</a:t>
            </a:fld>
            <a:endParaRPr lang="zh-CN" altLang="en-US"/>
          </a:p>
        </p:txBody>
      </p:sp>
      <p:sp>
        <p:nvSpPr>
          <p:cNvPr id="35" name="文本占位符 10"/>
          <p:cNvSpPr>
            <a:spLocks noGrp="1"/>
          </p:cNvSpPr>
          <p:nvPr>
            <p:ph type="body" sz="quarter" idx="14"/>
          </p:nvPr>
        </p:nvSpPr>
        <p:spPr>
          <a:xfrm>
            <a:off x="936625" y="1524001"/>
            <a:ext cx="10191749" cy="436245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
        <p:nvSpPr>
          <p:cNvPr id="17"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1493948826"/>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4">
                                            <p:bg/>
                                          </p:spTgt>
                                        </p:tgtEl>
                                        <p:attrNameLst>
                                          <p:attrName>style.visibility</p:attrName>
                                        </p:attrNameLst>
                                      </p:cBhvr>
                                      <p:to>
                                        <p:strVal val="visible"/>
                                      </p:to>
                                    </p:set>
                                    <p:animEffect transition="in" filter="fade">
                                      <p:cBhvr>
                                        <p:cTn id="7" dur="1000"/>
                                        <p:tgtEl>
                                          <p:spTgt spid="14">
                                            <p:bg/>
                                          </p:spTgt>
                                        </p:tgtEl>
                                      </p:cBhvr>
                                    </p:animEffect>
                                    <p:anim calcmode="lin" valueType="num">
                                      <p:cBhvr>
                                        <p:cTn id="8" dur="1000" fill="hold"/>
                                        <p:tgtEl>
                                          <p:spTgt spid="14">
                                            <p:bg/>
                                          </p:spTgt>
                                        </p:tgtEl>
                                        <p:attrNameLst>
                                          <p:attrName>ppt_x</p:attrName>
                                        </p:attrNameLst>
                                      </p:cBhvr>
                                      <p:tavLst>
                                        <p:tav tm="0">
                                          <p:val>
                                            <p:strVal val="#ppt_x"/>
                                          </p:val>
                                        </p:tav>
                                        <p:tav tm="100000">
                                          <p:val>
                                            <p:strVal val="#ppt_x"/>
                                          </p:val>
                                        </p:tav>
                                      </p:tavLst>
                                    </p:anim>
                                    <p:anim calcmode="lin" valueType="num">
                                      <p:cBhvr>
                                        <p:cTn id="9" dur="900" decel="100000" fill="hold"/>
                                        <p:tgtEl>
                                          <p:spTgt spid="14">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1000"/>
                                        <p:tgtEl>
                                          <p:spTgt spid="14">
                                            <p:txEl>
                                              <p:pRg st="0" end="0"/>
                                            </p:txEl>
                                          </p:spTgt>
                                        </p:tgtEl>
                                      </p:cBhvr>
                                    </p:animEffect>
                                    <p:anim calcmode="lin" valueType="num">
                                      <p:cBhvr>
                                        <p:cTn id="16"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0-#ppt_w/2"/>
                                          </p:val>
                                        </p:tav>
                                        <p:tav tm="100000">
                                          <p:val>
                                            <p:strVal val="#ppt_x"/>
                                          </p:val>
                                        </p:tav>
                                      </p:tavLst>
                                    </p:anim>
                                    <p:anim calcmode="lin" valueType="num">
                                      <p:cBhvr additive="base">
                                        <p:cTn id="2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animBg="1"/>
      <p:bldP spid="2" grpId="0"/>
      <p:bldP spid="17" grpId="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仅标题">
    <p:bg>
      <p:bgPr>
        <a:solidFill>
          <a:srgbClr val="FFDF79"/>
        </a:solidFill>
        <a:effectLst/>
      </p:bgPr>
    </p:bg>
    <p:spTree>
      <p:nvGrpSpPr>
        <p:cNvPr id="1" name=""/>
        <p:cNvGrpSpPr/>
        <p:nvPr/>
      </p:nvGrpSpPr>
      <p:grpSpPr>
        <a:xfrm>
          <a:off x="0" y="0"/>
          <a:ext cx="0" cy="0"/>
          <a:chOff x="0" y="0"/>
          <a:chExt cx="0" cy="0"/>
        </a:xfrm>
      </p:grpSpPr>
      <p:sp>
        <p:nvSpPr>
          <p:cNvPr id="13" name="矩形 12"/>
          <p:cNvSpPr/>
          <p:nvPr userDrawn="1"/>
        </p:nvSpPr>
        <p:spPr>
          <a:xfrm>
            <a:off x="0" y="5234480"/>
            <a:ext cx="12192000" cy="1623520"/>
          </a:xfrm>
          <a:prstGeom prst="rect">
            <a:avLst/>
          </a:prstGeom>
          <a:solidFill>
            <a:schemeClr val="bg1">
              <a:alpha val="6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936625" y="562168"/>
            <a:ext cx="10191063" cy="582892"/>
          </a:xfrm>
        </p:spPr>
        <p:txBody>
          <a:bodyPr>
            <a:normAutofit/>
          </a:bodyPr>
          <a:lstStyle>
            <a:lvl1pPr marL="342900" indent="-342900">
              <a:buSzPct val="125000"/>
              <a:buFont typeface="Wingdings" panose="05000000000000000000" pitchFamily="2" charset="2"/>
              <a:buChar char="n"/>
              <a:defRPr sz="2000" b="0" spc="300">
                <a:solidFill>
                  <a:srgbClr val="476781"/>
                </a:solidFill>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2"/>
          <p:cNvSpPr>
            <a:spLocks noGrp="1"/>
          </p:cNvSpPr>
          <p:nvPr>
            <p:ph type="dt" sz="half" idx="10"/>
          </p:nvPr>
        </p:nvSpPr>
        <p:spPr/>
        <p:txBody>
          <a:bodyPr/>
          <a:lstStyle/>
          <a:p>
            <a:fld id="{3F781F51-399F-4884-B060-89AEF76FD0BB}" type="datetime1">
              <a:rPr lang="zh-CN" altLang="en-US" smtClean="0"/>
              <a:t>2023/2/6</a:t>
            </a:fld>
            <a:endParaRPr lang="zh-CN" altLang="en-US"/>
          </a:p>
        </p:txBody>
      </p:sp>
      <p:sp>
        <p:nvSpPr>
          <p:cNvPr id="4" name="页脚占位符 3"/>
          <p:cNvSpPr>
            <a:spLocks noGrp="1"/>
          </p:cNvSpPr>
          <p:nvPr>
            <p:ph type="ftr" sz="quarter" idx="11"/>
          </p:nvPr>
        </p:nvSpPr>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11001374" y="6365875"/>
            <a:ext cx="390525" cy="365125"/>
          </a:xfrm>
        </p:spPr>
        <p:txBody>
          <a:bodyPr/>
          <a:lstStyle>
            <a:lvl1pPr algn="ctr">
              <a:defRPr>
                <a:solidFill>
                  <a:schemeClr val="bg1"/>
                </a:solidFill>
              </a:defRPr>
            </a:lvl1pPr>
          </a:lstStyle>
          <a:p>
            <a:fld id="{8C605E0C-6E02-4853-A8DB-054350A0BA6E}" type="slidenum">
              <a:rPr lang="zh-CN" altLang="en-US" smtClean="0"/>
              <a:pPr/>
              <a:t>‹#›</a:t>
            </a:fld>
            <a:endParaRPr lang="zh-CN" altLang="en-US"/>
          </a:p>
        </p:txBody>
      </p:sp>
      <p:sp>
        <p:nvSpPr>
          <p:cNvPr id="35" name="文本占位符 10"/>
          <p:cNvSpPr>
            <a:spLocks noGrp="1"/>
          </p:cNvSpPr>
          <p:nvPr>
            <p:ph type="body" sz="quarter" idx="14"/>
          </p:nvPr>
        </p:nvSpPr>
        <p:spPr>
          <a:xfrm>
            <a:off x="936625" y="1524001"/>
            <a:ext cx="10191749" cy="4362450"/>
          </a:xfrm>
        </p:spPr>
        <p:txBody>
          <a:bodyPr>
            <a:normAutofit/>
          </a:bodyPr>
          <a:lstStyle>
            <a:lvl1pPr marL="0" indent="0">
              <a:buNone/>
              <a:defRPr sz="1800" b="0">
                <a:latin typeface="微软雅黑" panose="020B0503020204020204" pitchFamily="34" charset="-122"/>
                <a:ea typeface="微软雅黑" panose="020B0503020204020204" pitchFamily="34"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dirty="0"/>
          </a:p>
        </p:txBody>
      </p:sp>
      <p:sp>
        <p:nvSpPr>
          <p:cNvPr id="17" name="Text Box 7"/>
          <p:cNvSpPr txBox="1">
            <a:spLocks noChangeArrowheads="1"/>
          </p:cNvSpPr>
          <p:nvPr userDrawn="1"/>
        </p:nvSpPr>
        <p:spPr bwMode="auto">
          <a:xfrm>
            <a:off x="8712200" y="6287540"/>
            <a:ext cx="25651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r">
              <a:buFontTx/>
              <a:buNone/>
            </a:pPr>
            <a:r>
              <a:rPr lang="en-US" altLang="zh-CN" sz="2000" b="1" dirty="0" smtClean="0">
                <a:solidFill>
                  <a:srgbClr val="476781"/>
                </a:solidFill>
                <a:latin typeface="微软雅黑" panose="020B0503020204020204" pitchFamily="34" charset="-122"/>
                <a:ea typeface="微软雅黑" panose="020B0503020204020204" pitchFamily="34" charset="-122"/>
              </a:rPr>
              <a:t>SWOT</a:t>
            </a:r>
            <a:r>
              <a:rPr lang="zh-CN" altLang="en-US" sz="2000" b="1" dirty="0" smtClean="0">
                <a:solidFill>
                  <a:srgbClr val="476781"/>
                </a:solidFill>
                <a:latin typeface="微软雅黑" panose="020B0503020204020204" pitchFamily="34" charset="-122"/>
                <a:ea typeface="微软雅黑" panose="020B0503020204020204" pitchFamily="34" charset="-122"/>
              </a:rPr>
              <a:t>分析</a:t>
            </a:r>
          </a:p>
        </p:txBody>
      </p:sp>
    </p:spTree>
    <p:extLst>
      <p:ext uri="{BB962C8B-B14F-4D97-AF65-F5344CB8AC3E}">
        <p14:creationId xmlns:p14="http://schemas.microsoft.com/office/powerpoint/2010/main" val="251136009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fade">
                                      <p:cBhvr>
                                        <p:cTn id="7" dur="1000"/>
                                        <p:tgtEl>
                                          <p:spTgt spid="13">
                                            <p:bg/>
                                          </p:spTgt>
                                        </p:tgtEl>
                                      </p:cBhvr>
                                    </p:animEffect>
                                    <p:anim calcmode="lin" valueType="num">
                                      <p:cBhvr>
                                        <p:cTn id="8" dur="1000" fill="hold"/>
                                        <p:tgtEl>
                                          <p:spTgt spid="13">
                                            <p:bg/>
                                          </p:spTgt>
                                        </p:tgtEl>
                                        <p:attrNameLst>
                                          <p:attrName>ppt_x</p:attrName>
                                        </p:attrNameLst>
                                      </p:cBhvr>
                                      <p:tavLst>
                                        <p:tav tm="0">
                                          <p:val>
                                            <p:strVal val="#ppt_x"/>
                                          </p:val>
                                        </p:tav>
                                        <p:tav tm="100000">
                                          <p:val>
                                            <p:strVal val="#ppt_x"/>
                                          </p:val>
                                        </p:tav>
                                      </p:tavLst>
                                    </p:anim>
                                    <p:anim calcmode="lin" valueType="num">
                                      <p:cBhvr>
                                        <p:cTn id="9" dur="900" decel="100000" fill="hold"/>
                                        <p:tgtEl>
                                          <p:spTgt spid="13">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1000"/>
                                        <p:tgtEl>
                                          <p:spTgt spid="13">
                                            <p:txEl>
                                              <p:pRg st="0" end="0"/>
                                            </p:txEl>
                                          </p:spTgt>
                                        </p:tgtEl>
                                      </p:cBhvr>
                                    </p:animEffect>
                                    <p:anim calcmode="lin" valueType="num">
                                      <p:cBhvr>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
                                            <p:bg/>
                                          </p:spTgt>
                                        </p:tgtEl>
                                        <p:attrNameLst>
                                          <p:attrName>style.visibility</p:attrName>
                                        </p:attrNameLst>
                                      </p:cBhvr>
                                      <p:to>
                                        <p:strVal val="visible"/>
                                      </p:to>
                                    </p:set>
                                    <p:animEffect transition="in" filter="fade">
                                      <p:cBhvr>
                                        <p:cTn id="23" dur="1000"/>
                                        <p:tgtEl>
                                          <p:spTgt spid="14">
                                            <p:bg/>
                                          </p:spTgt>
                                        </p:tgtEl>
                                      </p:cBhvr>
                                    </p:animEffect>
                                    <p:anim calcmode="lin" valueType="num">
                                      <p:cBhvr>
                                        <p:cTn id="24" dur="1000" fill="hold"/>
                                        <p:tgtEl>
                                          <p:spTgt spid="14">
                                            <p:bg/>
                                          </p:spTgt>
                                        </p:tgtEl>
                                        <p:attrNameLst>
                                          <p:attrName>ppt_x</p:attrName>
                                        </p:attrNameLst>
                                      </p:cBhvr>
                                      <p:tavLst>
                                        <p:tav tm="0">
                                          <p:val>
                                            <p:strVal val="#ppt_x"/>
                                          </p:val>
                                        </p:tav>
                                        <p:tav tm="100000">
                                          <p:val>
                                            <p:strVal val="#ppt_x"/>
                                          </p:val>
                                        </p:tav>
                                      </p:tavLst>
                                    </p:anim>
                                    <p:anim calcmode="lin" valueType="num">
                                      <p:cBhvr>
                                        <p:cTn id="25" dur="900" decel="100000" fill="hold"/>
                                        <p:tgtEl>
                                          <p:spTgt spid="14">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1000"/>
                                        <p:tgtEl>
                                          <p:spTgt spid="14">
                                            <p:txEl>
                                              <p:pRg st="0" end="0"/>
                                            </p:txEl>
                                          </p:spTgt>
                                        </p:tgtEl>
                                      </p:cBhvr>
                                    </p:animEffect>
                                    <p:anim calcmode="lin" valueType="num">
                                      <p:cBhvr>
                                        <p:cTn id="3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animBg="1"/>
      <p:bldP spid="14" grpId="0" uiExpand="1" build="p" animBg="1"/>
      <p:bldP spid="2" grpId="0"/>
      <p:bldP spid="17" grpId="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B407C-AAC0-45A3-AAAF-6E4A8AC9F709}" type="datetime1">
              <a:rPr lang="zh-CN" altLang="en-US" smtClean="0"/>
              <a:t>2023/2/6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05E0C-6E02-4853-A8DB-054350A0BA6E}" type="slidenum">
              <a:rPr lang="zh-CN" altLang="en-US" smtClean="0"/>
              <a:t>‹#›</a:t>
            </a:fld>
            <a:endParaRPr lang="zh-CN" altLang="en-US"/>
          </a:p>
        </p:txBody>
      </p:sp>
    </p:spTree>
    <p:extLst>
      <p:ext uri="{BB962C8B-B14F-4D97-AF65-F5344CB8AC3E}">
        <p14:creationId xmlns:p14="http://schemas.microsoft.com/office/powerpoint/2010/main" val="3947138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64" r:id="rId7"/>
    <p:sldLayoutId id="2147483663" r:id="rId8"/>
    <p:sldLayoutId id="2147483662" r:id="rId9"/>
    <p:sldLayoutId id="2147483665" r:id="rId10"/>
    <p:sldLayoutId id="2147483661" r:id="rId11"/>
    <p:sldLayoutId id="2147483655" r:id="rId12"/>
    <p:sldLayoutId id="2147483656" r:id="rId13"/>
    <p:sldLayoutId id="2147483657" r:id="rId14"/>
    <p:sldLayoutId id="2147483658" r:id="rId15"/>
    <p:sldLayoutId id="2147483659" r:id="rId16"/>
  </p:sldLayoutIdLst>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971065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543140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xml"/><Relationship Id="rId7" Type="http://schemas.openxmlformats.org/officeDocument/2006/relationships/diagramColors" Target="../diagrams/colors7.xml"/><Relationship Id="rId2" Type="http://schemas.openxmlformats.org/officeDocument/2006/relationships/slideLayout" Target="../slideLayouts/slideLayout8.xml"/><Relationship Id="rId1" Type="http://schemas.openxmlformats.org/officeDocument/2006/relationships/themeOverride" Target="../theme/themeOverride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Layout" Target="../slideLayouts/slideLayout11.xml"/><Relationship Id="rId1" Type="http://schemas.openxmlformats.org/officeDocument/2006/relationships/themeOverride" Target="../theme/themeOverride15.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11.xml"/><Relationship Id="rId1" Type="http://schemas.openxmlformats.org/officeDocument/2006/relationships/themeOverride" Target="../theme/themeOverride1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hyperlink" Target="http://www.1ppt.com/xiazai/" TargetMode="External"/><Relationship Id="rId7" Type="http://schemas.openxmlformats.org/officeDocument/2006/relationships/diagramColors" Target="../diagrams/colors10.xml"/><Relationship Id="rId2" Type="http://schemas.openxmlformats.org/officeDocument/2006/relationships/slideLayout" Target="../slideLayouts/slideLayout11.xml"/><Relationship Id="rId1" Type="http://schemas.openxmlformats.org/officeDocument/2006/relationships/themeOverride" Target="../theme/themeOverride18.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10.xml"/><Relationship Id="rId1" Type="http://schemas.openxmlformats.org/officeDocument/2006/relationships/themeOverride" Target="../theme/themeOverride2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Layout" Target="../slideLayouts/slideLayout8.xml"/><Relationship Id="rId1" Type="http://schemas.openxmlformats.org/officeDocument/2006/relationships/themeOverride" Target="../theme/themeOverride23.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8.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slideLayout" Target="../slideLayouts/slideLayout6.xml"/><Relationship Id="rId1" Type="http://schemas.openxmlformats.org/officeDocument/2006/relationships/themeOverride" Target="../theme/themeOverride26.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7.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8.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slideLayout" Target="../slideLayouts/slideLayout8.xml"/><Relationship Id="rId1" Type="http://schemas.openxmlformats.org/officeDocument/2006/relationships/themeOverride" Target="../theme/themeOverride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diagramData" Target="../diagrams/data6.xml"/><Relationship Id="rId3" Type="http://schemas.openxmlformats.org/officeDocument/2006/relationships/diagramData" Target="../diagrams/data3.xml"/><Relationship Id="rId21" Type="http://schemas.openxmlformats.org/officeDocument/2006/relationships/diagramColors" Target="../diagrams/colors6.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slideLayout" Target="../slideLayouts/slideLayout8.xml"/><Relationship Id="rId16" Type="http://schemas.openxmlformats.org/officeDocument/2006/relationships/diagramColors" Target="../diagrams/colors5.xml"/><Relationship Id="rId20" Type="http://schemas.openxmlformats.org/officeDocument/2006/relationships/diagramQuickStyle" Target="../diagrams/quickStyle6.xml"/><Relationship Id="rId1" Type="http://schemas.openxmlformats.org/officeDocument/2006/relationships/themeOverride" Target="../theme/themeOverride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diagramLayout" Target="../diagrams/layout6.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 Id="rId22" Type="http://schemas.microsoft.com/office/2007/relationships/diagramDrawing" Target="../diagrams/drawin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76781"/>
        </a:solidFill>
        <a:effectLst/>
      </p:bgPr>
    </p:bg>
    <p:spTree>
      <p:nvGrpSpPr>
        <p:cNvPr id="1" name=""/>
        <p:cNvGrpSpPr/>
        <p:nvPr/>
      </p:nvGrpSpPr>
      <p:grpSpPr>
        <a:xfrm>
          <a:off x="0" y="0"/>
          <a:ext cx="0" cy="0"/>
          <a:chOff x="0" y="0"/>
          <a:chExt cx="0" cy="0"/>
        </a:xfrm>
      </p:grpSpPr>
      <p:sp>
        <p:nvSpPr>
          <p:cNvPr id="43" name="副标题 35"/>
          <p:cNvSpPr txBox="1">
            <a:spLocks/>
          </p:cNvSpPr>
          <p:nvPr/>
        </p:nvSpPr>
        <p:spPr>
          <a:xfrm>
            <a:off x="394974" y="283706"/>
            <a:ext cx="1571625" cy="5032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n"/>
            </a:pPr>
            <a:r>
              <a:rPr lang="en-US" altLang="zh-CN" b="1" spc="300" dirty="0" smtClean="0">
                <a:solidFill>
                  <a:schemeClr val="bg1"/>
                </a:solidFill>
                <a:cs typeface="+mn-ea"/>
                <a:sym typeface="+mn-lt"/>
              </a:rPr>
              <a:t>LOGO</a:t>
            </a:r>
            <a:endParaRPr lang="zh-CN" altLang="en-US" b="1" spc="300" dirty="0">
              <a:solidFill>
                <a:schemeClr val="bg1"/>
              </a:solidFill>
              <a:cs typeface="+mn-ea"/>
              <a:sym typeface="+mn-lt"/>
            </a:endParaRPr>
          </a:p>
        </p:txBody>
      </p:sp>
      <p:sp>
        <p:nvSpPr>
          <p:cNvPr id="35" name="标题 34"/>
          <p:cNvSpPr>
            <a:spLocks noGrp="1"/>
          </p:cNvSpPr>
          <p:nvPr>
            <p:ph type="ctrTitle"/>
          </p:nvPr>
        </p:nvSpPr>
        <p:spPr>
          <a:xfrm>
            <a:off x="4186375" y="2066573"/>
            <a:ext cx="6748325" cy="1748213"/>
          </a:xfrm>
        </p:spPr>
        <p:txBody>
          <a:bodyPr>
            <a:noAutofit/>
          </a:bodyPr>
          <a:lstStyle/>
          <a:p>
            <a:pPr algn="dist"/>
            <a:r>
              <a:rPr lang="en-US" altLang="zh-CN" sz="9600" b="1" dirty="0">
                <a:solidFill>
                  <a:schemeClr val="bg1"/>
                </a:solidFill>
                <a:effectLst>
                  <a:outerShdw blurRad="38100" dist="38100" dir="2700000" algn="tl">
                    <a:srgbClr val="000000">
                      <a:alpha val="43137"/>
                    </a:srgbClr>
                  </a:outerShdw>
                </a:effectLst>
                <a:latin typeface="+mn-lt"/>
                <a:ea typeface="+mn-ea"/>
                <a:cs typeface="+mn-ea"/>
                <a:sym typeface="+mn-lt"/>
              </a:rPr>
              <a:t>SWOT</a:t>
            </a:r>
            <a:r>
              <a:rPr lang="zh-CN" altLang="en-US" sz="9600" b="1" dirty="0">
                <a:solidFill>
                  <a:schemeClr val="bg1"/>
                </a:solidFill>
                <a:effectLst>
                  <a:outerShdw blurRad="38100" dist="38100" dir="2700000" algn="tl">
                    <a:srgbClr val="000000">
                      <a:alpha val="43137"/>
                    </a:srgbClr>
                  </a:outerShdw>
                </a:effectLst>
                <a:latin typeface="+mn-lt"/>
                <a:ea typeface="+mn-ea"/>
                <a:cs typeface="+mn-ea"/>
                <a:sym typeface="+mn-lt"/>
              </a:rPr>
              <a:t>分析</a:t>
            </a:r>
          </a:p>
        </p:txBody>
      </p:sp>
      <p:sp>
        <p:nvSpPr>
          <p:cNvPr id="41" name="标题 34"/>
          <p:cNvSpPr txBox="1">
            <a:spLocks/>
          </p:cNvSpPr>
          <p:nvPr/>
        </p:nvSpPr>
        <p:spPr>
          <a:xfrm>
            <a:off x="8342312" y="2392946"/>
            <a:ext cx="4076700" cy="15287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zh-CN" altLang="en-US" sz="8800" b="1" spc="600" dirty="0">
              <a:solidFill>
                <a:srgbClr val="FF0000"/>
              </a:solidFill>
              <a:latin typeface="+mn-lt"/>
              <a:ea typeface="+mn-ea"/>
              <a:cs typeface="+mn-ea"/>
              <a:sym typeface="+mn-lt"/>
            </a:endParaRPr>
          </a:p>
        </p:txBody>
      </p:sp>
      <p:sp>
        <p:nvSpPr>
          <p:cNvPr id="71" name="矩形 70"/>
          <p:cNvSpPr/>
          <p:nvPr/>
        </p:nvSpPr>
        <p:spPr>
          <a:xfrm>
            <a:off x="0" y="5234480"/>
            <a:ext cx="12192000" cy="1623520"/>
          </a:xfrm>
          <a:prstGeom prst="rect">
            <a:avLst/>
          </a:prstGeom>
          <a:solidFill>
            <a:srgbClr val="89CBD3"/>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72" name="Freeform 151"/>
          <p:cNvSpPr>
            <a:spLocks/>
          </p:cNvSpPr>
          <p:nvPr/>
        </p:nvSpPr>
        <p:spPr bwMode="auto">
          <a:xfrm>
            <a:off x="2609463" y="5193833"/>
            <a:ext cx="2459250" cy="1443031"/>
          </a:xfrm>
          <a:custGeom>
            <a:avLst/>
            <a:gdLst>
              <a:gd name="T0" fmla="*/ 115 w 946"/>
              <a:gd name="T1" fmla="*/ 555 h 555"/>
              <a:gd name="T2" fmla="*/ 63 w 946"/>
              <a:gd name="T3" fmla="*/ 542 h 555"/>
              <a:gd name="T4" fmla="*/ 0 w 946"/>
              <a:gd name="T5" fmla="*/ 439 h 555"/>
              <a:gd name="T6" fmla="*/ 0 w 946"/>
              <a:gd name="T7" fmla="*/ 0 h 555"/>
              <a:gd name="T8" fmla="*/ 40 w 946"/>
              <a:gd name="T9" fmla="*/ 0 h 555"/>
              <a:gd name="T10" fmla="*/ 40 w 946"/>
              <a:gd name="T11" fmla="*/ 439 h 555"/>
              <a:gd name="T12" fmla="*/ 81 w 946"/>
              <a:gd name="T13" fmla="*/ 507 h 555"/>
              <a:gd name="T14" fmla="*/ 159 w 946"/>
              <a:gd name="T15" fmla="*/ 500 h 555"/>
              <a:gd name="T16" fmla="*/ 696 w 946"/>
              <a:gd name="T17" fmla="*/ 108 h 555"/>
              <a:gd name="T18" fmla="*/ 859 w 946"/>
              <a:gd name="T19" fmla="*/ 95 h 555"/>
              <a:gd name="T20" fmla="*/ 946 w 946"/>
              <a:gd name="T21" fmla="*/ 236 h 555"/>
              <a:gd name="T22" fmla="*/ 946 w 946"/>
              <a:gd name="T23" fmla="*/ 359 h 555"/>
              <a:gd name="T24" fmla="*/ 906 w 946"/>
              <a:gd name="T25" fmla="*/ 359 h 555"/>
              <a:gd name="T26" fmla="*/ 906 w 946"/>
              <a:gd name="T27" fmla="*/ 236 h 555"/>
              <a:gd name="T28" fmla="*/ 841 w 946"/>
              <a:gd name="T29" fmla="*/ 130 h 555"/>
              <a:gd name="T30" fmla="*/ 720 w 946"/>
              <a:gd name="T31" fmla="*/ 140 h 555"/>
              <a:gd name="T32" fmla="*/ 183 w 946"/>
              <a:gd name="T33" fmla="*/ 533 h 555"/>
              <a:gd name="T34" fmla="*/ 115 w 946"/>
              <a:gd name="T35" fmla="*/ 5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46" h="555">
                <a:moveTo>
                  <a:pt x="115" y="555"/>
                </a:moveTo>
                <a:cubicBezTo>
                  <a:pt x="97" y="555"/>
                  <a:pt x="80" y="551"/>
                  <a:pt x="63" y="542"/>
                </a:cubicBezTo>
                <a:cubicBezTo>
                  <a:pt x="24" y="523"/>
                  <a:pt x="0" y="483"/>
                  <a:pt x="0" y="439"/>
                </a:cubicBezTo>
                <a:cubicBezTo>
                  <a:pt x="0" y="0"/>
                  <a:pt x="0" y="0"/>
                  <a:pt x="0" y="0"/>
                </a:cubicBezTo>
                <a:cubicBezTo>
                  <a:pt x="40" y="0"/>
                  <a:pt x="40" y="0"/>
                  <a:pt x="40" y="0"/>
                </a:cubicBezTo>
                <a:cubicBezTo>
                  <a:pt x="40" y="439"/>
                  <a:pt x="40" y="439"/>
                  <a:pt x="40" y="439"/>
                </a:cubicBezTo>
                <a:cubicBezTo>
                  <a:pt x="40" y="468"/>
                  <a:pt x="55" y="494"/>
                  <a:pt x="81" y="507"/>
                </a:cubicBezTo>
                <a:cubicBezTo>
                  <a:pt x="107" y="520"/>
                  <a:pt x="136" y="517"/>
                  <a:pt x="159" y="500"/>
                </a:cubicBezTo>
                <a:cubicBezTo>
                  <a:pt x="696" y="108"/>
                  <a:pt x="696" y="108"/>
                  <a:pt x="696" y="108"/>
                </a:cubicBezTo>
                <a:cubicBezTo>
                  <a:pt x="745" y="72"/>
                  <a:pt x="806" y="68"/>
                  <a:pt x="859" y="95"/>
                </a:cubicBezTo>
                <a:cubicBezTo>
                  <a:pt x="913" y="122"/>
                  <a:pt x="946" y="176"/>
                  <a:pt x="946" y="236"/>
                </a:cubicBezTo>
                <a:cubicBezTo>
                  <a:pt x="946" y="359"/>
                  <a:pt x="946" y="359"/>
                  <a:pt x="946" y="359"/>
                </a:cubicBezTo>
                <a:cubicBezTo>
                  <a:pt x="906" y="359"/>
                  <a:pt x="906" y="359"/>
                  <a:pt x="906" y="359"/>
                </a:cubicBezTo>
                <a:cubicBezTo>
                  <a:pt x="906" y="236"/>
                  <a:pt x="906" y="236"/>
                  <a:pt x="906" y="236"/>
                </a:cubicBezTo>
                <a:cubicBezTo>
                  <a:pt x="906" y="191"/>
                  <a:pt x="882" y="151"/>
                  <a:pt x="841" y="130"/>
                </a:cubicBezTo>
                <a:cubicBezTo>
                  <a:pt x="801" y="110"/>
                  <a:pt x="756" y="114"/>
                  <a:pt x="720" y="140"/>
                </a:cubicBezTo>
                <a:cubicBezTo>
                  <a:pt x="183" y="533"/>
                  <a:pt x="183" y="533"/>
                  <a:pt x="183" y="533"/>
                </a:cubicBezTo>
                <a:cubicBezTo>
                  <a:pt x="162" y="547"/>
                  <a:pt x="139" y="555"/>
                  <a:pt x="115" y="555"/>
                </a:cubicBezTo>
                <a:close/>
              </a:path>
            </a:pathLst>
          </a:custGeom>
          <a:solidFill>
            <a:srgbClr val="47678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3" name="Freeform 152"/>
          <p:cNvSpPr>
            <a:spLocks/>
          </p:cNvSpPr>
          <p:nvPr/>
        </p:nvSpPr>
        <p:spPr bwMode="auto">
          <a:xfrm>
            <a:off x="2479699" y="3583517"/>
            <a:ext cx="300175" cy="298613"/>
          </a:xfrm>
          <a:custGeom>
            <a:avLst/>
            <a:gdLst>
              <a:gd name="T0" fmla="*/ 21 w 116"/>
              <a:gd name="T1" fmla="*/ 101 h 115"/>
              <a:gd name="T2" fmla="*/ 54 w 116"/>
              <a:gd name="T3" fmla="*/ 114 h 115"/>
              <a:gd name="T4" fmla="*/ 95 w 116"/>
              <a:gd name="T5" fmla="*/ 100 h 115"/>
              <a:gd name="T6" fmla="*/ 115 w 116"/>
              <a:gd name="T7" fmla="*/ 62 h 115"/>
              <a:gd name="T8" fmla="*/ 95 w 116"/>
              <a:gd name="T9" fmla="*/ 14 h 115"/>
              <a:gd name="T10" fmla="*/ 62 w 116"/>
              <a:gd name="T11" fmla="*/ 1 h 115"/>
              <a:gd name="T12" fmla="*/ 21 w 116"/>
              <a:gd name="T13" fmla="*/ 15 h 115"/>
              <a:gd name="T14" fmla="*/ 1 w 116"/>
              <a:gd name="T15" fmla="*/ 54 h 115"/>
              <a:gd name="T16" fmla="*/ 21 w 116"/>
              <a:gd name="T17" fmla="*/ 101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15">
                <a:moveTo>
                  <a:pt x="21" y="101"/>
                </a:moveTo>
                <a:cubicBezTo>
                  <a:pt x="30" y="109"/>
                  <a:pt x="42" y="113"/>
                  <a:pt x="54" y="114"/>
                </a:cubicBezTo>
                <a:cubicBezTo>
                  <a:pt x="69" y="115"/>
                  <a:pt x="84" y="110"/>
                  <a:pt x="95" y="100"/>
                </a:cubicBezTo>
                <a:cubicBezTo>
                  <a:pt x="107" y="91"/>
                  <a:pt x="114" y="77"/>
                  <a:pt x="115" y="62"/>
                </a:cubicBezTo>
                <a:cubicBezTo>
                  <a:pt x="116" y="43"/>
                  <a:pt x="109" y="26"/>
                  <a:pt x="95" y="14"/>
                </a:cubicBezTo>
                <a:cubicBezTo>
                  <a:pt x="86" y="6"/>
                  <a:pt x="74" y="2"/>
                  <a:pt x="62" y="1"/>
                </a:cubicBezTo>
                <a:cubicBezTo>
                  <a:pt x="47" y="0"/>
                  <a:pt x="32" y="5"/>
                  <a:pt x="21" y="15"/>
                </a:cubicBezTo>
                <a:cubicBezTo>
                  <a:pt x="9" y="25"/>
                  <a:pt x="2" y="39"/>
                  <a:pt x="1" y="54"/>
                </a:cubicBezTo>
                <a:cubicBezTo>
                  <a:pt x="0" y="72"/>
                  <a:pt x="7" y="89"/>
                  <a:pt x="21" y="101"/>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4" name="Freeform 153"/>
          <p:cNvSpPr>
            <a:spLocks noEditPoints="1"/>
          </p:cNvSpPr>
          <p:nvPr/>
        </p:nvSpPr>
        <p:spPr bwMode="auto">
          <a:xfrm>
            <a:off x="2154509" y="2496945"/>
            <a:ext cx="777017" cy="777017"/>
          </a:xfrm>
          <a:custGeom>
            <a:avLst/>
            <a:gdLst>
              <a:gd name="T0" fmla="*/ 159 w 299"/>
              <a:gd name="T1" fmla="*/ 6 h 299"/>
              <a:gd name="T2" fmla="*/ 5 w 299"/>
              <a:gd name="T3" fmla="*/ 140 h 299"/>
              <a:gd name="T4" fmla="*/ 139 w 299"/>
              <a:gd name="T5" fmla="*/ 294 h 299"/>
              <a:gd name="T6" fmla="*/ 293 w 299"/>
              <a:gd name="T7" fmla="*/ 160 h 299"/>
              <a:gd name="T8" fmla="*/ 159 w 299"/>
              <a:gd name="T9" fmla="*/ 6 h 299"/>
              <a:gd name="T10" fmla="*/ 275 w 299"/>
              <a:gd name="T11" fmla="*/ 159 h 299"/>
              <a:gd name="T12" fmla="*/ 141 w 299"/>
              <a:gd name="T13" fmla="*/ 276 h 299"/>
              <a:gd name="T14" fmla="*/ 24 w 299"/>
              <a:gd name="T15" fmla="*/ 141 h 299"/>
              <a:gd name="T16" fmla="*/ 158 w 299"/>
              <a:gd name="T17" fmla="*/ 24 h 299"/>
              <a:gd name="T18" fmla="*/ 275 w 299"/>
              <a:gd name="T19" fmla="*/ 15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9" h="299">
                <a:moveTo>
                  <a:pt x="159" y="6"/>
                </a:moveTo>
                <a:cubicBezTo>
                  <a:pt x="80" y="0"/>
                  <a:pt x="11" y="60"/>
                  <a:pt x="5" y="140"/>
                </a:cubicBezTo>
                <a:cubicBezTo>
                  <a:pt x="0" y="219"/>
                  <a:pt x="60" y="288"/>
                  <a:pt x="139" y="294"/>
                </a:cubicBezTo>
                <a:cubicBezTo>
                  <a:pt x="219" y="299"/>
                  <a:pt x="288" y="239"/>
                  <a:pt x="293" y="160"/>
                </a:cubicBezTo>
                <a:cubicBezTo>
                  <a:pt x="299" y="80"/>
                  <a:pt x="239" y="11"/>
                  <a:pt x="159" y="6"/>
                </a:cubicBezTo>
                <a:close/>
                <a:moveTo>
                  <a:pt x="275" y="159"/>
                </a:moveTo>
                <a:cubicBezTo>
                  <a:pt x="270" y="228"/>
                  <a:pt x="210" y="281"/>
                  <a:pt x="141" y="276"/>
                </a:cubicBezTo>
                <a:cubicBezTo>
                  <a:pt x="71" y="271"/>
                  <a:pt x="19" y="211"/>
                  <a:pt x="24" y="141"/>
                </a:cubicBezTo>
                <a:cubicBezTo>
                  <a:pt x="28" y="72"/>
                  <a:pt x="89" y="19"/>
                  <a:pt x="158" y="24"/>
                </a:cubicBezTo>
                <a:cubicBezTo>
                  <a:pt x="228" y="29"/>
                  <a:pt x="280" y="89"/>
                  <a:pt x="275" y="1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5" name="Freeform 154"/>
          <p:cNvSpPr>
            <a:spLocks noEditPoints="1"/>
          </p:cNvSpPr>
          <p:nvPr/>
        </p:nvSpPr>
        <p:spPr bwMode="auto">
          <a:xfrm>
            <a:off x="3194179" y="2854966"/>
            <a:ext cx="340824" cy="343951"/>
          </a:xfrm>
          <a:custGeom>
            <a:avLst/>
            <a:gdLst>
              <a:gd name="T0" fmla="*/ 61 w 131"/>
              <a:gd name="T1" fmla="*/ 129 h 132"/>
              <a:gd name="T2" fmla="*/ 129 w 131"/>
              <a:gd name="T3" fmla="*/ 70 h 132"/>
              <a:gd name="T4" fmla="*/ 70 w 131"/>
              <a:gd name="T5" fmla="*/ 3 h 132"/>
              <a:gd name="T6" fmla="*/ 2 w 131"/>
              <a:gd name="T7" fmla="*/ 62 h 132"/>
              <a:gd name="T8" fmla="*/ 61 w 131"/>
              <a:gd name="T9" fmla="*/ 129 h 132"/>
              <a:gd name="T10" fmla="*/ 10 w 131"/>
              <a:gd name="T11" fmla="*/ 62 h 132"/>
              <a:gd name="T12" fmla="*/ 70 w 131"/>
              <a:gd name="T13" fmla="*/ 11 h 132"/>
              <a:gd name="T14" fmla="*/ 121 w 131"/>
              <a:gd name="T15" fmla="*/ 70 h 132"/>
              <a:gd name="T16" fmla="*/ 62 w 131"/>
              <a:gd name="T17" fmla="*/ 121 h 132"/>
              <a:gd name="T18" fmla="*/ 10 w 131"/>
              <a:gd name="T19" fmla="*/ 6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32">
                <a:moveTo>
                  <a:pt x="61" y="129"/>
                </a:moveTo>
                <a:cubicBezTo>
                  <a:pt x="96" y="132"/>
                  <a:pt x="127" y="105"/>
                  <a:pt x="129" y="70"/>
                </a:cubicBezTo>
                <a:cubicBezTo>
                  <a:pt x="131" y="35"/>
                  <a:pt x="105" y="5"/>
                  <a:pt x="70" y="3"/>
                </a:cubicBezTo>
                <a:cubicBezTo>
                  <a:pt x="35" y="0"/>
                  <a:pt x="5" y="27"/>
                  <a:pt x="2" y="62"/>
                </a:cubicBezTo>
                <a:cubicBezTo>
                  <a:pt x="0" y="97"/>
                  <a:pt x="26" y="127"/>
                  <a:pt x="61" y="129"/>
                </a:cubicBezTo>
                <a:close/>
                <a:moveTo>
                  <a:pt x="10" y="62"/>
                </a:moveTo>
                <a:cubicBezTo>
                  <a:pt x="13" y="32"/>
                  <a:pt x="39" y="9"/>
                  <a:pt x="70" y="11"/>
                </a:cubicBezTo>
                <a:cubicBezTo>
                  <a:pt x="100" y="13"/>
                  <a:pt x="123" y="39"/>
                  <a:pt x="121" y="70"/>
                </a:cubicBezTo>
                <a:cubicBezTo>
                  <a:pt x="119" y="100"/>
                  <a:pt x="92" y="123"/>
                  <a:pt x="62" y="121"/>
                </a:cubicBezTo>
                <a:cubicBezTo>
                  <a:pt x="31" y="119"/>
                  <a:pt x="8" y="93"/>
                  <a:pt x="10"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6" name="Freeform 155"/>
          <p:cNvSpPr>
            <a:spLocks noEditPoints="1"/>
          </p:cNvSpPr>
          <p:nvPr/>
        </p:nvSpPr>
        <p:spPr bwMode="auto">
          <a:xfrm>
            <a:off x="2424980" y="3528798"/>
            <a:ext cx="409614" cy="411178"/>
          </a:xfrm>
          <a:custGeom>
            <a:avLst/>
            <a:gdLst>
              <a:gd name="T0" fmla="*/ 74 w 158"/>
              <a:gd name="T1" fmla="*/ 155 h 158"/>
              <a:gd name="T2" fmla="*/ 155 w 158"/>
              <a:gd name="T3" fmla="*/ 84 h 158"/>
              <a:gd name="T4" fmla="*/ 84 w 158"/>
              <a:gd name="T5" fmla="*/ 3 h 158"/>
              <a:gd name="T6" fmla="*/ 3 w 158"/>
              <a:gd name="T7" fmla="*/ 73 h 158"/>
              <a:gd name="T8" fmla="*/ 74 w 158"/>
              <a:gd name="T9" fmla="*/ 155 h 158"/>
              <a:gd name="T10" fmla="*/ 13 w 158"/>
              <a:gd name="T11" fmla="*/ 74 h 158"/>
              <a:gd name="T12" fmla="*/ 84 w 158"/>
              <a:gd name="T13" fmla="*/ 12 h 158"/>
              <a:gd name="T14" fmla="*/ 122 w 158"/>
              <a:gd name="T15" fmla="*/ 28 h 158"/>
              <a:gd name="T16" fmla="*/ 146 w 158"/>
              <a:gd name="T17" fmla="*/ 83 h 158"/>
              <a:gd name="T18" fmla="*/ 75 w 158"/>
              <a:gd name="T19" fmla="*/ 145 h 158"/>
              <a:gd name="T20" fmla="*/ 36 w 158"/>
              <a:gd name="T21" fmla="*/ 129 h 158"/>
              <a:gd name="T22" fmla="*/ 13 w 158"/>
              <a:gd name="T23" fmla="*/ 74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 h="158">
                <a:moveTo>
                  <a:pt x="74" y="155"/>
                </a:moveTo>
                <a:cubicBezTo>
                  <a:pt x="116" y="158"/>
                  <a:pt x="152" y="126"/>
                  <a:pt x="155" y="84"/>
                </a:cubicBezTo>
                <a:cubicBezTo>
                  <a:pt x="158" y="42"/>
                  <a:pt x="126" y="5"/>
                  <a:pt x="84" y="3"/>
                </a:cubicBezTo>
                <a:cubicBezTo>
                  <a:pt x="42" y="0"/>
                  <a:pt x="6" y="31"/>
                  <a:pt x="3" y="73"/>
                </a:cubicBezTo>
                <a:cubicBezTo>
                  <a:pt x="0" y="115"/>
                  <a:pt x="32" y="152"/>
                  <a:pt x="74" y="155"/>
                </a:cubicBezTo>
                <a:close/>
                <a:moveTo>
                  <a:pt x="13" y="74"/>
                </a:moveTo>
                <a:cubicBezTo>
                  <a:pt x="15" y="37"/>
                  <a:pt x="47" y="10"/>
                  <a:pt x="84" y="12"/>
                </a:cubicBezTo>
                <a:cubicBezTo>
                  <a:pt x="99" y="13"/>
                  <a:pt x="112" y="19"/>
                  <a:pt x="122" y="28"/>
                </a:cubicBezTo>
                <a:cubicBezTo>
                  <a:pt x="138" y="41"/>
                  <a:pt x="147" y="61"/>
                  <a:pt x="146" y="83"/>
                </a:cubicBezTo>
                <a:cubicBezTo>
                  <a:pt x="143" y="120"/>
                  <a:pt x="111" y="148"/>
                  <a:pt x="75" y="145"/>
                </a:cubicBezTo>
                <a:cubicBezTo>
                  <a:pt x="60" y="144"/>
                  <a:pt x="46" y="138"/>
                  <a:pt x="36" y="129"/>
                </a:cubicBezTo>
                <a:cubicBezTo>
                  <a:pt x="20" y="116"/>
                  <a:pt x="11" y="96"/>
                  <a:pt x="13"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7" name="Freeform 156"/>
          <p:cNvSpPr>
            <a:spLocks noEditPoints="1"/>
          </p:cNvSpPr>
          <p:nvPr/>
        </p:nvSpPr>
        <p:spPr bwMode="auto">
          <a:xfrm>
            <a:off x="1551031" y="1771521"/>
            <a:ext cx="2298218" cy="3478596"/>
          </a:xfrm>
          <a:custGeom>
            <a:avLst/>
            <a:gdLst>
              <a:gd name="T0" fmla="*/ 0 w 884"/>
              <a:gd name="T1" fmla="*/ 442 h 1338"/>
              <a:gd name="T2" fmla="*/ 256 w 884"/>
              <a:gd name="T3" fmla="*/ 1189 h 1338"/>
              <a:gd name="T4" fmla="*/ 654 w 884"/>
              <a:gd name="T5" fmla="*/ 1019 h 1338"/>
              <a:gd name="T6" fmla="*/ 623 w 884"/>
              <a:gd name="T7" fmla="*/ 465 h 1338"/>
              <a:gd name="T8" fmla="*/ 641 w 884"/>
              <a:gd name="T9" fmla="*/ 431 h 1338"/>
              <a:gd name="T10" fmla="*/ 673 w 884"/>
              <a:gd name="T11" fmla="*/ 411 h 1338"/>
              <a:gd name="T12" fmla="*/ 708 w 884"/>
              <a:gd name="T13" fmla="*/ 408 h 1338"/>
              <a:gd name="T14" fmla="*/ 746 w 884"/>
              <a:gd name="T15" fmla="*/ 423 h 1338"/>
              <a:gd name="T16" fmla="*/ 786 w 884"/>
              <a:gd name="T17" fmla="*/ 448 h 1338"/>
              <a:gd name="T18" fmla="*/ 790 w 884"/>
              <a:gd name="T19" fmla="*/ 480 h 1338"/>
              <a:gd name="T20" fmla="*/ 768 w 884"/>
              <a:gd name="T21" fmla="*/ 513 h 1338"/>
              <a:gd name="T22" fmla="*/ 745 w 884"/>
              <a:gd name="T23" fmla="*/ 543 h 1338"/>
              <a:gd name="T24" fmla="*/ 722 w 884"/>
              <a:gd name="T25" fmla="*/ 555 h 1338"/>
              <a:gd name="T26" fmla="*/ 684 w 884"/>
              <a:gd name="T27" fmla="*/ 559 h 1338"/>
              <a:gd name="T28" fmla="*/ 644 w 884"/>
              <a:gd name="T29" fmla="*/ 561 h 1338"/>
              <a:gd name="T30" fmla="*/ 610 w 884"/>
              <a:gd name="T31" fmla="*/ 518 h 1338"/>
              <a:gd name="T32" fmla="*/ 605 w 884"/>
              <a:gd name="T33" fmla="*/ 467 h 1338"/>
              <a:gd name="T34" fmla="*/ 560 w 884"/>
              <a:gd name="T35" fmla="*/ 258 h 1338"/>
              <a:gd name="T36" fmla="*/ 146 w 884"/>
              <a:gd name="T37" fmla="*/ 423 h 1338"/>
              <a:gd name="T38" fmla="*/ 480 w 884"/>
              <a:gd name="T39" fmla="*/ 1266 h 1338"/>
              <a:gd name="T40" fmla="*/ 544 w 884"/>
              <a:gd name="T41" fmla="*/ 1162 h 1338"/>
              <a:gd name="T42" fmla="*/ 544 w 884"/>
              <a:gd name="T43" fmla="*/ 1058 h 1338"/>
              <a:gd name="T44" fmla="*/ 276 w 884"/>
              <a:gd name="T45" fmla="*/ 740 h 1338"/>
              <a:gd name="T46" fmla="*/ 329 w 884"/>
              <a:gd name="T47" fmla="*/ 855 h 1338"/>
              <a:gd name="T48" fmla="*/ 314 w 884"/>
              <a:gd name="T49" fmla="*/ 703 h 1338"/>
              <a:gd name="T50" fmla="*/ 351 w 884"/>
              <a:gd name="T51" fmla="*/ 661 h 1338"/>
              <a:gd name="T52" fmla="*/ 404 w 884"/>
              <a:gd name="T53" fmla="*/ 642 h 1338"/>
              <a:gd name="T54" fmla="*/ 445 w 884"/>
              <a:gd name="T55" fmla="*/ 668 h 1338"/>
              <a:gd name="T56" fmla="*/ 488 w 884"/>
              <a:gd name="T57" fmla="*/ 699 h 1338"/>
              <a:gd name="T58" fmla="*/ 502 w 884"/>
              <a:gd name="T59" fmla="*/ 727 h 1338"/>
              <a:gd name="T60" fmla="*/ 505 w 884"/>
              <a:gd name="T61" fmla="*/ 773 h 1338"/>
              <a:gd name="T62" fmla="*/ 504 w 884"/>
              <a:gd name="T63" fmla="*/ 826 h 1338"/>
              <a:gd name="T64" fmla="*/ 479 w 884"/>
              <a:gd name="T65" fmla="*/ 849 h 1338"/>
              <a:gd name="T66" fmla="*/ 430 w 884"/>
              <a:gd name="T67" fmla="*/ 845 h 1338"/>
              <a:gd name="T68" fmla="*/ 384 w 884"/>
              <a:gd name="T69" fmla="*/ 842 h 1338"/>
              <a:gd name="T70" fmla="*/ 342 w 884"/>
              <a:gd name="T71" fmla="*/ 811 h 1338"/>
              <a:gd name="T72" fmla="*/ 324 w 884"/>
              <a:gd name="T73" fmla="*/ 764 h 1338"/>
              <a:gd name="T74" fmla="*/ 331 w 884"/>
              <a:gd name="T75" fmla="*/ 719 h 1338"/>
              <a:gd name="T76" fmla="*/ 542 w 884"/>
              <a:gd name="T77" fmla="*/ 493 h 1338"/>
              <a:gd name="T78" fmla="*/ 510 w 884"/>
              <a:gd name="T79" fmla="*/ 546 h 1338"/>
              <a:gd name="T80" fmla="*/ 438 w 884"/>
              <a:gd name="T81" fmla="*/ 595 h 1338"/>
              <a:gd name="T82" fmla="*/ 359 w 884"/>
              <a:gd name="T83" fmla="*/ 643 h 1338"/>
              <a:gd name="T84" fmla="*/ 297 w 884"/>
              <a:gd name="T85" fmla="*/ 627 h 1338"/>
              <a:gd name="T86" fmla="*/ 202 w 884"/>
              <a:gd name="T87" fmla="*/ 547 h 1338"/>
              <a:gd name="T88" fmla="*/ 168 w 884"/>
              <a:gd name="T89" fmla="*/ 435 h 1338"/>
              <a:gd name="T90" fmla="*/ 190 w 884"/>
              <a:gd name="T91" fmla="*/ 331 h 1338"/>
              <a:gd name="T92" fmla="*/ 261 w 884"/>
              <a:gd name="T93" fmla="*/ 251 h 1338"/>
              <a:gd name="T94" fmla="*/ 361 w 884"/>
              <a:gd name="T95" fmla="*/ 215 h 1338"/>
              <a:gd name="T96" fmla="*/ 439 w 884"/>
              <a:gd name="T97" fmla="*/ 265 h 1338"/>
              <a:gd name="T98" fmla="*/ 520 w 884"/>
              <a:gd name="T99" fmla="*/ 324 h 1338"/>
              <a:gd name="T100" fmla="*/ 546 w 884"/>
              <a:gd name="T101" fmla="*/ 376 h 1338"/>
              <a:gd name="T102" fmla="*/ 616 w 884"/>
              <a:gd name="T103" fmla="*/ 584 h 1338"/>
              <a:gd name="T104" fmla="*/ 796 w 884"/>
              <a:gd name="T105" fmla="*/ 563 h 1338"/>
              <a:gd name="T106" fmla="*/ 802 w 884"/>
              <a:gd name="T107" fmla="*/ 568 h 1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4" h="1338">
                <a:moveTo>
                  <a:pt x="752" y="758"/>
                </a:moveTo>
                <a:cubicBezTo>
                  <a:pt x="754" y="756"/>
                  <a:pt x="755" y="755"/>
                  <a:pt x="756" y="753"/>
                </a:cubicBezTo>
                <a:cubicBezTo>
                  <a:pt x="836" y="673"/>
                  <a:pt x="884" y="563"/>
                  <a:pt x="884" y="442"/>
                </a:cubicBezTo>
                <a:cubicBezTo>
                  <a:pt x="884" y="198"/>
                  <a:pt x="686" y="0"/>
                  <a:pt x="442" y="0"/>
                </a:cubicBezTo>
                <a:cubicBezTo>
                  <a:pt x="198" y="0"/>
                  <a:pt x="0" y="198"/>
                  <a:pt x="0" y="442"/>
                </a:cubicBezTo>
                <a:cubicBezTo>
                  <a:pt x="0" y="575"/>
                  <a:pt x="58" y="693"/>
                  <a:pt x="150" y="774"/>
                </a:cubicBezTo>
                <a:cubicBezTo>
                  <a:pt x="172" y="803"/>
                  <a:pt x="211" y="868"/>
                  <a:pt x="212" y="953"/>
                </a:cubicBezTo>
                <a:cubicBezTo>
                  <a:pt x="210" y="971"/>
                  <a:pt x="213" y="998"/>
                  <a:pt x="231" y="1019"/>
                </a:cubicBezTo>
                <a:cubicBezTo>
                  <a:pt x="238" y="1028"/>
                  <a:pt x="240" y="1035"/>
                  <a:pt x="256" y="1041"/>
                </a:cubicBezTo>
                <a:cubicBezTo>
                  <a:pt x="256" y="1189"/>
                  <a:pt x="256" y="1189"/>
                  <a:pt x="256" y="1189"/>
                </a:cubicBezTo>
                <a:cubicBezTo>
                  <a:pt x="256" y="1270"/>
                  <a:pt x="324" y="1338"/>
                  <a:pt x="405" y="1338"/>
                </a:cubicBezTo>
                <a:cubicBezTo>
                  <a:pt x="480" y="1338"/>
                  <a:pt x="480" y="1338"/>
                  <a:pt x="480" y="1338"/>
                </a:cubicBezTo>
                <a:cubicBezTo>
                  <a:pt x="560" y="1338"/>
                  <a:pt x="620" y="1270"/>
                  <a:pt x="620" y="1189"/>
                </a:cubicBezTo>
                <a:cubicBezTo>
                  <a:pt x="620" y="1044"/>
                  <a:pt x="620" y="1044"/>
                  <a:pt x="620" y="1044"/>
                </a:cubicBezTo>
                <a:cubicBezTo>
                  <a:pt x="632" y="1038"/>
                  <a:pt x="646" y="1029"/>
                  <a:pt x="654" y="1019"/>
                </a:cubicBezTo>
                <a:cubicBezTo>
                  <a:pt x="672" y="998"/>
                  <a:pt x="678" y="971"/>
                  <a:pt x="676" y="953"/>
                </a:cubicBezTo>
                <a:cubicBezTo>
                  <a:pt x="677" y="836"/>
                  <a:pt x="751" y="759"/>
                  <a:pt x="752" y="758"/>
                </a:cubicBezTo>
                <a:close/>
                <a:moveTo>
                  <a:pt x="605" y="467"/>
                </a:moveTo>
                <a:cubicBezTo>
                  <a:pt x="623" y="465"/>
                  <a:pt x="623" y="465"/>
                  <a:pt x="623" y="465"/>
                </a:cubicBezTo>
                <a:cubicBezTo>
                  <a:pt x="623" y="465"/>
                  <a:pt x="623" y="465"/>
                  <a:pt x="623" y="465"/>
                </a:cubicBezTo>
                <a:cubicBezTo>
                  <a:pt x="625" y="459"/>
                  <a:pt x="626" y="457"/>
                  <a:pt x="627" y="453"/>
                </a:cubicBezTo>
                <a:cubicBezTo>
                  <a:pt x="614" y="440"/>
                  <a:pt x="614" y="440"/>
                  <a:pt x="614" y="440"/>
                </a:cubicBezTo>
                <a:cubicBezTo>
                  <a:pt x="624" y="424"/>
                  <a:pt x="624" y="424"/>
                  <a:pt x="624" y="424"/>
                </a:cubicBezTo>
                <a:cubicBezTo>
                  <a:pt x="641" y="431"/>
                  <a:pt x="641" y="431"/>
                  <a:pt x="641" y="431"/>
                </a:cubicBezTo>
                <a:cubicBezTo>
                  <a:pt x="641" y="431"/>
                  <a:pt x="641" y="431"/>
                  <a:pt x="641" y="431"/>
                </a:cubicBezTo>
                <a:cubicBezTo>
                  <a:pt x="644" y="428"/>
                  <a:pt x="647" y="426"/>
                  <a:pt x="650" y="423"/>
                </a:cubicBezTo>
                <a:cubicBezTo>
                  <a:pt x="645" y="405"/>
                  <a:pt x="645" y="405"/>
                  <a:pt x="645" y="405"/>
                </a:cubicBezTo>
                <a:cubicBezTo>
                  <a:pt x="661" y="396"/>
                  <a:pt x="661" y="396"/>
                  <a:pt x="661" y="396"/>
                </a:cubicBezTo>
                <a:cubicBezTo>
                  <a:pt x="673" y="410"/>
                  <a:pt x="673" y="410"/>
                  <a:pt x="673" y="410"/>
                </a:cubicBezTo>
                <a:cubicBezTo>
                  <a:pt x="673" y="411"/>
                  <a:pt x="673" y="411"/>
                  <a:pt x="673" y="411"/>
                </a:cubicBezTo>
                <a:cubicBezTo>
                  <a:pt x="677" y="409"/>
                  <a:pt x="681" y="408"/>
                  <a:pt x="685" y="408"/>
                </a:cubicBezTo>
                <a:cubicBezTo>
                  <a:pt x="689" y="389"/>
                  <a:pt x="689" y="389"/>
                  <a:pt x="689" y="389"/>
                </a:cubicBezTo>
                <a:cubicBezTo>
                  <a:pt x="706" y="389"/>
                  <a:pt x="706" y="389"/>
                  <a:pt x="706" y="389"/>
                </a:cubicBezTo>
                <a:cubicBezTo>
                  <a:pt x="708" y="407"/>
                  <a:pt x="708" y="407"/>
                  <a:pt x="708" y="407"/>
                </a:cubicBezTo>
                <a:cubicBezTo>
                  <a:pt x="708" y="408"/>
                  <a:pt x="708" y="408"/>
                  <a:pt x="708" y="408"/>
                </a:cubicBezTo>
                <a:cubicBezTo>
                  <a:pt x="712" y="409"/>
                  <a:pt x="718" y="410"/>
                  <a:pt x="721" y="411"/>
                </a:cubicBezTo>
                <a:cubicBezTo>
                  <a:pt x="722" y="411"/>
                  <a:pt x="722" y="411"/>
                  <a:pt x="722" y="411"/>
                </a:cubicBezTo>
                <a:cubicBezTo>
                  <a:pt x="735" y="396"/>
                  <a:pt x="735" y="396"/>
                  <a:pt x="735" y="396"/>
                </a:cubicBezTo>
                <a:cubicBezTo>
                  <a:pt x="752" y="405"/>
                  <a:pt x="752" y="405"/>
                  <a:pt x="752" y="405"/>
                </a:cubicBezTo>
                <a:cubicBezTo>
                  <a:pt x="746" y="423"/>
                  <a:pt x="746" y="423"/>
                  <a:pt x="746" y="423"/>
                </a:cubicBezTo>
                <a:cubicBezTo>
                  <a:pt x="746" y="424"/>
                  <a:pt x="746" y="424"/>
                  <a:pt x="746" y="424"/>
                </a:cubicBezTo>
                <a:cubicBezTo>
                  <a:pt x="750" y="427"/>
                  <a:pt x="755" y="432"/>
                  <a:pt x="758" y="437"/>
                </a:cubicBezTo>
                <a:cubicBezTo>
                  <a:pt x="759" y="437"/>
                  <a:pt x="759" y="437"/>
                  <a:pt x="759" y="437"/>
                </a:cubicBezTo>
                <a:cubicBezTo>
                  <a:pt x="777" y="431"/>
                  <a:pt x="777" y="431"/>
                  <a:pt x="777" y="431"/>
                </a:cubicBezTo>
                <a:cubicBezTo>
                  <a:pt x="786" y="448"/>
                  <a:pt x="786" y="448"/>
                  <a:pt x="786" y="448"/>
                </a:cubicBezTo>
                <a:cubicBezTo>
                  <a:pt x="771" y="459"/>
                  <a:pt x="771" y="459"/>
                  <a:pt x="771" y="459"/>
                </a:cubicBezTo>
                <a:cubicBezTo>
                  <a:pt x="770" y="460"/>
                  <a:pt x="770" y="460"/>
                  <a:pt x="770" y="460"/>
                </a:cubicBezTo>
                <a:cubicBezTo>
                  <a:pt x="772" y="465"/>
                  <a:pt x="773" y="470"/>
                  <a:pt x="773" y="475"/>
                </a:cubicBezTo>
                <a:cubicBezTo>
                  <a:pt x="773" y="475"/>
                  <a:pt x="773" y="475"/>
                  <a:pt x="773" y="475"/>
                </a:cubicBezTo>
                <a:cubicBezTo>
                  <a:pt x="790" y="480"/>
                  <a:pt x="790" y="480"/>
                  <a:pt x="790" y="480"/>
                </a:cubicBezTo>
                <a:cubicBezTo>
                  <a:pt x="789" y="499"/>
                  <a:pt x="789" y="499"/>
                  <a:pt x="789" y="499"/>
                </a:cubicBezTo>
                <a:cubicBezTo>
                  <a:pt x="773" y="499"/>
                  <a:pt x="773" y="499"/>
                  <a:pt x="773" y="499"/>
                </a:cubicBezTo>
                <a:cubicBezTo>
                  <a:pt x="772" y="499"/>
                  <a:pt x="772" y="499"/>
                  <a:pt x="772" y="499"/>
                </a:cubicBezTo>
                <a:cubicBezTo>
                  <a:pt x="771" y="505"/>
                  <a:pt x="770" y="508"/>
                  <a:pt x="768" y="511"/>
                </a:cubicBezTo>
                <a:cubicBezTo>
                  <a:pt x="768" y="513"/>
                  <a:pt x="768" y="513"/>
                  <a:pt x="768" y="513"/>
                </a:cubicBezTo>
                <a:cubicBezTo>
                  <a:pt x="782" y="526"/>
                  <a:pt x="782" y="526"/>
                  <a:pt x="782" y="526"/>
                </a:cubicBezTo>
                <a:cubicBezTo>
                  <a:pt x="772" y="542"/>
                  <a:pt x="772" y="542"/>
                  <a:pt x="772" y="542"/>
                </a:cubicBezTo>
                <a:cubicBezTo>
                  <a:pt x="755" y="535"/>
                  <a:pt x="755" y="535"/>
                  <a:pt x="755" y="535"/>
                </a:cubicBezTo>
                <a:cubicBezTo>
                  <a:pt x="754" y="535"/>
                  <a:pt x="754" y="535"/>
                  <a:pt x="754" y="535"/>
                </a:cubicBezTo>
                <a:cubicBezTo>
                  <a:pt x="751" y="538"/>
                  <a:pt x="748" y="540"/>
                  <a:pt x="745" y="543"/>
                </a:cubicBezTo>
                <a:cubicBezTo>
                  <a:pt x="745" y="543"/>
                  <a:pt x="745" y="543"/>
                  <a:pt x="745" y="543"/>
                </a:cubicBezTo>
                <a:cubicBezTo>
                  <a:pt x="751" y="561"/>
                  <a:pt x="751" y="561"/>
                  <a:pt x="751" y="561"/>
                </a:cubicBezTo>
                <a:cubicBezTo>
                  <a:pt x="734" y="570"/>
                  <a:pt x="734" y="570"/>
                  <a:pt x="734" y="570"/>
                </a:cubicBezTo>
                <a:cubicBezTo>
                  <a:pt x="723" y="556"/>
                  <a:pt x="723" y="556"/>
                  <a:pt x="723" y="556"/>
                </a:cubicBezTo>
                <a:cubicBezTo>
                  <a:pt x="722" y="555"/>
                  <a:pt x="722" y="555"/>
                  <a:pt x="722" y="555"/>
                </a:cubicBezTo>
                <a:cubicBezTo>
                  <a:pt x="719" y="557"/>
                  <a:pt x="715" y="558"/>
                  <a:pt x="711" y="558"/>
                </a:cubicBezTo>
                <a:cubicBezTo>
                  <a:pt x="711" y="558"/>
                  <a:pt x="711" y="558"/>
                  <a:pt x="711" y="558"/>
                </a:cubicBezTo>
                <a:cubicBezTo>
                  <a:pt x="707" y="577"/>
                  <a:pt x="707" y="577"/>
                  <a:pt x="707" y="577"/>
                </a:cubicBezTo>
                <a:cubicBezTo>
                  <a:pt x="687" y="577"/>
                  <a:pt x="687" y="577"/>
                  <a:pt x="687" y="577"/>
                </a:cubicBezTo>
                <a:cubicBezTo>
                  <a:pt x="684" y="559"/>
                  <a:pt x="684" y="559"/>
                  <a:pt x="684" y="559"/>
                </a:cubicBezTo>
                <a:cubicBezTo>
                  <a:pt x="684" y="558"/>
                  <a:pt x="684" y="558"/>
                  <a:pt x="684" y="558"/>
                </a:cubicBezTo>
                <a:cubicBezTo>
                  <a:pt x="680" y="558"/>
                  <a:pt x="676" y="557"/>
                  <a:pt x="672" y="555"/>
                </a:cubicBezTo>
                <a:cubicBezTo>
                  <a:pt x="673" y="555"/>
                  <a:pt x="673" y="555"/>
                  <a:pt x="673" y="555"/>
                </a:cubicBezTo>
                <a:cubicBezTo>
                  <a:pt x="660" y="570"/>
                  <a:pt x="660" y="570"/>
                  <a:pt x="660" y="570"/>
                </a:cubicBezTo>
                <a:cubicBezTo>
                  <a:pt x="644" y="561"/>
                  <a:pt x="644" y="561"/>
                  <a:pt x="644" y="561"/>
                </a:cubicBezTo>
                <a:cubicBezTo>
                  <a:pt x="650" y="543"/>
                  <a:pt x="650" y="543"/>
                  <a:pt x="650" y="543"/>
                </a:cubicBezTo>
                <a:cubicBezTo>
                  <a:pt x="650" y="543"/>
                  <a:pt x="650" y="543"/>
                  <a:pt x="650" y="543"/>
                </a:cubicBezTo>
                <a:cubicBezTo>
                  <a:pt x="645" y="539"/>
                  <a:pt x="641" y="534"/>
                  <a:pt x="637" y="530"/>
                </a:cubicBezTo>
                <a:cubicBezTo>
                  <a:pt x="619" y="535"/>
                  <a:pt x="619" y="535"/>
                  <a:pt x="619" y="535"/>
                </a:cubicBezTo>
                <a:cubicBezTo>
                  <a:pt x="610" y="518"/>
                  <a:pt x="610" y="518"/>
                  <a:pt x="610" y="518"/>
                </a:cubicBezTo>
                <a:cubicBezTo>
                  <a:pt x="625" y="507"/>
                  <a:pt x="625" y="507"/>
                  <a:pt x="625" y="507"/>
                </a:cubicBezTo>
                <a:cubicBezTo>
                  <a:pt x="625" y="507"/>
                  <a:pt x="625" y="507"/>
                  <a:pt x="625" y="507"/>
                </a:cubicBezTo>
                <a:cubicBezTo>
                  <a:pt x="623" y="502"/>
                  <a:pt x="622" y="496"/>
                  <a:pt x="622" y="491"/>
                </a:cubicBezTo>
                <a:cubicBezTo>
                  <a:pt x="604" y="486"/>
                  <a:pt x="604" y="486"/>
                  <a:pt x="604" y="486"/>
                </a:cubicBezTo>
                <a:lnTo>
                  <a:pt x="605" y="467"/>
                </a:lnTo>
                <a:close/>
                <a:moveTo>
                  <a:pt x="146" y="423"/>
                </a:moveTo>
                <a:cubicBezTo>
                  <a:pt x="145" y="364"/>
                  <a:pt x="166" y="307"/>
                  <a:pt x="204" y="262"/>
                </a:cubicBezTo>
                <a:cubicBezTo>
                  <a:pt x="291" y="161"/>
                  <a:pt x="443" y="149"/>
                  <a:pt x="544" y="235"/>
                </a:cubicBezTo>
                <a:cubicBezTo>
                  <a:pt x="552" y="226"/>
                  <a:pt x="552" y="226"/>
                  <a:pt x="552" y="226"/>
                </a:cubicBezTo>
                <a:cubicBezTo>
                  <a:pt x="560" y="258"/>
                  <a:pt x="560" y="258"/>
                  <a:pt x="560" y="258"/>
                </a:cubicBezTo>
                <a:cubicBezTo>
                  <a:pt x="528" y="255"/>
                  <a:pt x="528" y="255"/>
                  <a:pt x="528" y="255"/>
                </a:cubicBezTo>
                <a:cubicBezTo>
                  <a:pt x="537" y="244"/>
                  <a:pt x="537" y="244"/>
                  <a:pt x="537" y="244"/>
                </a:cubicBezTo>
                <a:cubicBezTo>
                  <a:pt x="440" y="162"/>
                  <a:pt x="295" y="173"/>
                  <a:pt x="212" y="269"/>
                </a:cubicBezTo>
                <a:cubicBezTo>
                  <a:pt x="176" y="312"/>
                  <a:pt x="156" y="366"/>
                  <a:pt x="157" y="422"/>
                </a:cubicBezTo>
                <a:lnTo>
                  <a:pt x="146" y="423"/>
                </a:lnTo>
                <a:close/>
                <a:moveTo>
                  <a:pt x="480" y="1266"/>
                </a:moveTo>
                <a:cubicBezTo>
                  <a:pt x="405" y="1266"/>
                  <a:pt x="405" y="1266"/>
                  <a:pt x="405" y="1266"/>
                </a:cubicBezTo>
                <a:cubicBezTo>
                  <a:pt x="384" y="1266"/>
                  <a:pt x="365" y="1262"/>
                  <a:pt x="352" y="1242"/>
                </a:cubicBezTo>
                <a:cubicBezTo>
                  <a:pt x="533" y="1242"/>
                  <a:pt x="533" y="1242"/>
                  <a:pt x="533" y="1242"/>
                </a:cubicBezTo>
                <a:cubicBezTo>
                  <a:pt x="519" y="1262"/>
                  <a:pt x="501" y="1266"/>
                  <a:pt x="480" y="1266"/>
                </a:cubicBezTo>
                <a:close/>
                <a:moveTo>
                  <a:pt x="544" y="1162"/>
                </a:moveTo>
                <a:cubicBezTo>
                  <a:pt x="328" y="1162"/>
                  <a:pt x="328" y="1162"/>
                  <a:pt x="328" y="1162"/>
                </a:cubicBezTo>
                <a:cubicBezTo>
                  <a:pt x="328" y="1150"/>
                  <a:pt x="328" y="1150"/>
                  <a:pt x="328" y="1150"/>
                </a:cubicBezTo>
                <a:cubicBezTo>
                  <a:pt x="544" y="1150"/>
                  <a:pt x="544" y="1150"/>
                  <a:pt x="544" y="1150"/>
                </a:cubicBezTo>
                <a:lnTo>
                  <a:pt x="544" y="1162"/>
                </a:lnTo>
                <a:close/>
                <a:moveTo>
                  <a:pt x="328" y="1070"/>
                </a:moveTo>
                <a:cubicBezTo>
                  <a:pt x="328" y="1058"/>
                  <a:pt x="328" y="1058"/>
                  <a:pt x="328" y="1058"/>
                </a:cubicBezTo>
                <a:cubicBezTo>
                  <a:pt x="328" y="1058"/>
                  <a:pt x="332" y="1058"/>
                  <a:pt x="332" y="1058"/>
                </a:cubicBezTo>
                <a:cubicBezTo>
                  <a:pt x="336" y="1058"/>
                  <a:pt x="340" y="1058"/>
                  <a:pt x="343" y="1058"/>
                </a:cubicBezTo>
                <a:cubicBezTo>
                  <a:pt x="544" y="1058"/>
                  <a:pt x="544" y="1058"/>
                  <a:pt x="544" y="1058"/>
                </a:cubicBezTo>
                <a:cubicBezTo>
                  <a:pt x="544" y="1070"/>
                  <a:pt x="544" y="1070"/>
                  <a:pt x="544" y="1070"/>
                </a:cubicBezTo>
                <a:lnTo>
                  <a:pt x="328" y="1070"/>
                </a:lnTo>
                <a:close/>
                <a:moveTo>
                  <a:pt x="523" y="845"/>
                </a:moveTo>
                <a:cubicBezTo>
                  <a:pt x="472" y="904"/>
                  <a:pt x="383" y="911"/>
                  <a:pt x="325" y="860"/>
                </a:cubicBezTo>
                <a:cubicBezTo>
                  <a:pt x="290" y="830"/>
                  <a:pt x="272" y="786"/>
                  <a:pt x="276" y="740"/>
                </a:cubicBezTo>
                <a:cubicBezTo>
                  <a:pt x="265" y="740"/>
                  <a:pt x="265" y="740"/>
                  <a:pt x="265" y="740"/>
                </a:cubicBezTo>
                <a:cubicBezTo>
                  <a:pt x="280" y="719"/>
                  <a:pt x="280" y="719"/>
                  <a:pt x="280" y="719"/>
                </a:cubicBezTo>
                <a:cubicBezTo>
                  <a:pt x="295" y="740"/>
                  <a:pt x="295" y="740"/>
                  <a:pt x="295" y="740"/>
                </a:cubicBezTo>
                <a:cubicBezTo>
                  <a:pt x="284" y="740"/>
                  <a:pt x="284" y="740"/>
                  <a:pt x="284" y="740"/>
                </a:cubicBezTo>
                <a:cubicBezTo>
                  <a:pt x="279" y="783"/>
                  <a:pt x="296" y="826"/>
                  <a:pt x="329" y="855"/>
                </a:cubicBezTo>
                <a:cubicBezTo>
                  <a:pt x="385" y="903"/>
                  <a:pt x="469" y="896"/>
                  <a:pt x="517" y="840"/>
                </a:cubicBezTo>
                <a:cubicBezTo>
                  <a:pt x="565" y="785"/>
                  <a:pt x="558" y="700"/>
                  <a:pt x="503" y="653"/>
                </a:cubicBezTo>
                <a:cubicBezTo>
                  <a:pt x="508" y="647"/>
                  <a:pt x="508" y="647"/>
                  <a:pt x="508" y="647"/>
                </a:cubicBezTo>
                <a:cubicBezTo>
                  <a:pt x="566" y="697"/>
                  <a:pt x="573" y="786"/>
                  <a:pt x="523" y="845"/>
                </a:cubicBezTo>
                <a:close/>
                <a:moveTo>
                  <a:pt x="314" y="703"/>
                </a:moveTo>
                <a:cubicBezTo>
                  <a:pt x="327" y="684"/>
                  <a:pt x="327" y="684"/>
                  <a:pt x="327" y="684"/>
                </a:cubicBezTo>
                <a:cubicBezTo>
                  <a:pt x="347" y="692"/>
                  <a:pt x="347" y="692"/>
                  <a:pt x="347" y="692"/>
                </a:cubicBezTo>
                <a:cubicBezTo>
                  <a:pt x="347" y="693"/>
                  <a:pt x="347" y="693"/>
                  <a:pt x="347" y="693"/>
                </a:cubicBezTo>
                <a:cubicBezTo>
                  <a:pt x="351" y="689"/>
                  <a:pt x="354" y="686"/>
                  <a:pt x="358" y="682"/>
                </a:cubicBezTo>
                <a:cubicBezTo>
                  <a:pt x="351" y="661"/>
                  <a:pt x="351" y="661"/>
                  <a:pt x="351" y="661"/>
                </a:cubicBezTo>
                <a:cubicBezTo>
                  <a:pt x="372" y="650"/>
                  <a:pt x="372" y="650"/>
                  <a:pt x="372" y="650"/>
                </a:cubicBezTo>
                <a:cubicBezTo>
                  <a:pt x="385" y="667"/>
                  <a:pt x="385" y="667"/>
                  <a:pt x="385" y="667"/>
                </a:cubicBezTo>
                <a:cubicBezTo>
                  <a:pt x="386" y="668"/>
                  <a:pt x="386" y="668"/>
                  <a:pt x="386" y="668"/>
                </a:cubicBezTo>
                <a:cubicBezTo>
                  <a:pt x="390" y="666"/>
                  <a:pt x="395" y="665"/>
                  <a:pt x="400" y="664"/>
                </a:cubicBezTo>
                <a:cubicBezTo>
                  <a:pt x="404" y="642"/>
                  <a:pt x="404" y="642"/>
                  <a:pt x="404" y="642"/>
                </a:cubicBezTo>
                <a:cubicBezTo>
                  <a:pt x="426" y="642"/>
                  <a:pt x="426" y="642"/>
                  <a:pt x="426" y="642"/>
                </a:cubicBezTo>
                <a:cubicBezTo>
                  <a:pt x="428" y="664"/>
                  <a:pt x="428" y="664"/>
                  <a:pt x="428" y="664"/>
                </a:cubicBezTo>
                <a:cubicBezTo>
                  <a:pt x="428" y="664"/>
                  <a:pt x="428" y="664"/>
                  <a:pt x="428" y="664"/>
                </a:cubicBezTo>
                <a:cubicBezTo>
                  <a:pt x="436" y="665"/>
                  <a:pt x="439" y="666"/>
                  <a:pt x="444" y="668"/>
                </a:cubicBezTo>
                <a:cubicBezTo>
                  <a:pt x="445" y="668"/>
                  <a:pt x="445" y="668"/>
                  <a:pt x="445" y="668"/>
                </a:cubicBezTo>
                <a:cubicBezTo>
                  <a:pt x="460" y="650"/>
                  <a:pt x="460" y="650"/>
                  <a:pt x="460" y="650"/>
                </a:cubicBezTo>
                <a:cubicBezTo>
                  <a:pt x="480" y="661"/>
                  <a:pt x="480" y="661"/>
                  <a:pt x="480" y="661"/>
                </a:cubicBezTo>
                <a:cubicBezTo>
                  <a:pt x="473" y="682"/>
                  <a:pt x="473" y="682"/>
                  <a:pt x="473" y="682"/>
                </a:cubicBezTo>
                <a:cubicBezTo>
                  <a:pt x="473" y="683"/>
                  <a:pt x="473" y="683"/>
                  <a:pt x="473" y="683"/>
                </a:cubicBezTo>
                <a:cubicBezTo>
                  <a:pt x="478" y="688"/>
                  <a:pt x="484" y="693"/>
                  <a:pt x="488" y="699"/>
                </a:cubicBezTo>
                <a:cubicBezTo>
                  <a:pt x="488" y="699"/>
                  <a:pt x="488" y="699"/>
                  <a:pt x="488" y="699"/>
                </a:cubicBezTo>
                <a:cubicBezTo>
                  <a:pt x="510" y="692"/>
                  <a:pt x="510" y="692"/>
                  <a:pt x="510" y="692"/>
                </a:cubicBezTo>
                <a:cubicBezTo>
                  <a:pt x="521" y="713"/>
                  <a:pt x="521" y="713"/>
                  <a:pt x="521" y="713"/>
                </a:cubicBezTo>
                <a:cubicBezTo>
                  <a:pt x="503" y="726"/>
                  <a:pt x="503" y="726"/>
                  <a:pt x="503" y="726"/>
                </a:cubicBezTo>
                <a:cubicBezTo>
                  <a:pt x="502" y="727"/>
                  <a:pt x="502" y="727"/>
                  <a:pt x="502" y="727"/>
                </a:cubicBezTo>
                <a:cubicBezTo>
                  <a:pt x="504" y="733"/>
                  <a:pt x="505" y="739"/>
                  <a:pt x="506" y="745"/>
                </a:cubicBezTo>
                <a:cubicBezTo>
                  <a:pt x="505" y="745"/>
                  <a:pt x="505" y="745"/>
                  <a:pt x="505" y="745"/>
                </a:cubicBezTo>
                <a:cubicBezTo>
                  <a:pt x="526" y="751"/>
                  <a:pt x="526" y="751"/>
                  <a:pt x="526" y="751"/>
                </a:cubicBezTo>
                <a:cubicBezTo>
                  <a:pt x="525" y="774"/>
                  <a:pt x="525" y="774"/>
                  <a:pt x="525" y="774"/>
                </a:cubicBezTo>
                <a:cubicBezTo>
                  <a:pt x="505" y="773"/>
                  <a:pt x="505" y="773"/>
                  <a:pt x="505" y="773"/>
                </a:cubicBezTo>
                <a:cubicBezTo>
                  <a:pt x="505" y="773"/>
                  <a:pt x="505" y="773"/>
                  <a:pt x="505" y="773"/>
                </a:cubicBezTo>
                <a:cubicBezTo>
                  <a:pt x="503" y="781"/>
                  <a:pt x="502" y="784"/>
                  <a:pt x="500" y="789"/>
                </a:cubicBezTo>
                <a:cubicBezTo>
                  <a:pt x="500" y="790"/>
                  <a:pt x="500" y="790"/>
                  <a:pt x="500" y="790"/>
                </a:cubicBezTo>
                <a:cubicBezTo>
                  <a:pt x="517" y="806"/>
                  <a:pt x="517" y="806"/>
                  <a:pt x="517" y="806"/>
                </a:cubicBezTo>
                <a:cubicBezTo>
                  <a:pt x="504" y="826"/>
                  <a:pt x="504" y="826"/>
                  <a:pt x="504" y="826"/>
                </a:cubicBezTo>
                <a:cubicBezTo>
                  <a:pt x="484" y="817"/>
                  <a:pt x="484" y="817"/>
                  <a:pt x="484" y="817"/>
                </a:cubicBezTo>
                <a:cubicBezTo>
                  <a:pt x="483" y="817"/>
                  <a:pt x="483" y="817"/>
                  <a:pt x="483" y="817"/>
                </a:cubicBezTo>
                <a:cubicBezTo>
                  <a:pt x="480" y="820"/>
                  <a:pt x="476" y="823"/>
                  <a:pt x="472" y="827"/>
                </a:cubicBezTo>
                <a:cubicBezTo>
                  <a:pt x="472" y="827"/>
                  <a:pt x="472" y="827"/>
                  <a:pt x="472" y="827"/>
                </a:cubicBezTo>
                <a:cubicBezTo>
                  <a:pt x="479" y="849"/>
                  <a:pt x="479" y="849"/>
                  <a:pt x="479" y="849"/>
                </a:cubicBezTo>
                <a:cubicBezTo>
                  <a:pt x="459" y="860"/>
                  <a:pt x="459" y="860"/>
                  <a:pt x="459" y="860"/>
                </a:cubicBezTo>
                <a:cubicBezTo>
                  <a:pt x="445" y="842"/>
                  <a:pt x="445" y="842"/>
                  <a:pt x="445" y="842"/>
                </a:cubicBezTo>
                <a:cubicBezTo>
                  <a:pt x="445" y="842"/>
                  <a:pt x="445" y="842"/>
                  <a:pt x="445" y="842"/>
                </a:cubicBezTo>
                <a:cubicBezTo>
                  <a:pt x="440" y="843"/>
                  <a:pt x="435" y="844"/>
                  <a:pt x="431" y="845"/>
                </a:cubicBezTo>
                <a:cubicBezTo>
                  <a:pt x="430" y="845"/>
                  <a:pt x="430" y="845"/>
                  <a:pt x="430" y="845"/>
                </a:cubicBezTo>
                <a:cubicBezTo>
                  <a:pt x="426" y="868"/>
                  <a:pt x="426" y="868"/>
                  <a:pt x="426" y="868"/>
                </a:cubicBezTo>
                <a:cubicBezTo>
                  <a:pt x="402" y="868"/>
                  <a:pt x="402" y="868"/>
                  <a:pt x="402" y="868"/>
                </a:cubicBezTo>
                <a:cubicBezTo>
                  <a:pt x="396" y="846"/>
                  <a:pt x="396" y="846"/>
                  <a:pt x="396" y="846"/>
                </a:cubicBezTo>
                <a:cubicBezTo>
                  <a:pt x="396" y="845"/>
                  <a:pt x="396" y="845"/>
                  <a:pt x="396" y="845"/>
                </a:cubicBezTo>
                <a:cubicBezTo>
                  <a:pt x="392" y="844"/>
                  <a:pt x="389" y="843"/>
                  <a:pt x="384" y="842"/>
                </a:cubicBezTo>
                <a:cubicBezTo>
                  <a:pt x="370" y="859"/>
                  <a:pt x="370" y="859"/>
                  <a:pt x="370" y="859"/>
                </a:cubicBezTo>
                <a:cubicBezTo>
                  <a:pt x="350" y="848"/>
                  <a:pt x="350" y="848"/>
                  <a:pt x="350" y="848"/>
                </a:cubicBezTo>
                <a:cubicBezTo>
                  <a:pt x="358" y="827"/>
                  <a:pt x="358" y="827"/>
                  <a:pt x="358" y="827"/>
                </a:cubicBezTo>
                <a:cubicBezTo>
                  <a:pt x="358" y="826"/>
                  <a:pt x="358" y="826"/>
                  <a:pt x="358" y="826"/>
                </a:cubicBezTo>
                <a:cubicBezTo>
                  <a:pt x="352" y="822"/>
                  <a:pt x="347" y="816"/>
                  <a:pt x="342" y="811"/>
                </a:cubicBezTo>
                <a:cubicBezTo>
                  <a:pt x="320" y="817"/>
                  <a:pt x="320" y="817"/>
                  <a:pt x="320" y="817"/>
                </a:cubicBezTo>
                <a:cubicBezTo>
                  <a:pt x="310" y="797"/>
                  <a:pt x="310" y="797"/>
                  <a:pt x="310" y="797"/>
                </a:cubicBezTo>
                <a:cubicBezTo>
                  <a:pt x="327" y="783"/>
                  <a:pt x="327" y="783"/>
                  <a:pt x="327" y="783"/>
                </a:cubicBezTo>
                <a:cubicBezTo>
                  <a:pt x="328" y="783"/>
                  <a:pt x="328" y="783"/>
                  <a:pt x="328" y="783"/>
                </a:cubicBezTo>
                <a:cubicBezTo>
                  <a:pt x="326" y="777"/>
                  <a:pt x="325" y="771"/>
                  <a:pt x="324" y="764"/>
                </a:cubicBezTo>
                <a:cubicBezTo>
                  <a:pt x="302" y="758"/>
                  <a:pt x="302" y="758"/>
                  <a:pt x="302" y="758"/>
                </a:cubicBezTo>
                <a:cubicBezTo>
                  <a:pt x="304" y="735"/>
                  <a:pt x="304" y="735"/>
                  <a:pt x="304" y="735"/>
                </a:cubicBezTo>
                <a:cubicBezTo>
                  <a:pt x="326" y="733"/>
                  <a:pt x="326" y="733"/>
                  <a:pt x="326" y="733"/>
                </a:cubicBezTo>
                <a:cubicBezTo>
                  <a:pt x="326" y="733"/>
                  <a:pt x="326" y="733"/>
                  <a:pt x="326" y="733"/>
                </a:cubicBezTo>
                <a:cubicBezTo>
                  <a:pt x="327" y="726"/>
                  <a:pt x="329" y="723"/>
                  <a:pt x="331" y="719"/>
                </a:cubicBezTo>
                <a:lnTo>
                  <a:pt x="314" y="703"/>
                </a:lnTo>
                <a:close/>
                <a:moveTo>
                  <a:pt x="589" y="466"/>
                </a:moveTo>
                <a:cubicBezTo>
                  <a:pt x="552" y="464"/>
                  <a:pt x="552" y="464"/>
                  <a:pt x="552" y="464"/>
                </a:cubicBezTo>
                <a:cubicBezTo>
                  <a:pt x="551" y="464"/>
                  <a:pt x="551" y="464"/>
                  <a:pt x="551" y="464"/>
                </a:cubicBezTo>
                <a:cubicBezTo>
                  <a:pt x="548" y="478"/>
                  <a:pt x="545" y="485"/>
                  <a:pt x="542" y="493"/>
                </a:cubicBezTo>
                <a:cubicBezTo>
                  <a:pt x="542" y="497"/>
                  <a:pt x="542" y="497"/>
                  <a:pt x="542" y="497"/>
                </a:cubicBezTo>
                <a:cubicBezTo>
                  <a:pt x="574" y="527"/>
                  <a:pt x="574" y="527"/>
                  <a:pt x="574" y="527"/>
                </a:cubicBezTo>
                <a:cubicBezTo>
                  <a:pt x="550" y="563"/>
                  <a:pt x="550" y="563"/>
                  <a:pt x="550" y="563"/>
                </a:cubicBezTo>
                <a:cubicBezTo>
                  <a:pt x="511" y="547"/>
                  <a:pt x="511" y="547"/>
                  <a:pt x="511" y="547"/>
                </a:cubicBezTo>
                <a:cubicBezTo>
                  <a:pt x="510" y="546"/>
                  <a:pt x="510" y="546"/>
                  <a:pt x="510" y="546"/>
                </a:cubicBezTo>
                <a:cubicBezTo>
                  <a:pt x="504" y="553"/>
                  <a:pt x="497" y="559"/>
                  <a:pt x="490" y="565"/>
                </a:cubicBezTo>
                <a:cubicBezTo>
                  <a:pt x="490" y="565"/>
                  <a:pt x="490" y="565"/>
                  <a:pt x="490" y="565"/>
                </a:cubicBezTo>
                <a:cubicBezTo>
                  <a:pt x="503" y="607"/>
                  <a:pt x="503" y="607"/>
                  <a:pt x="503" y="607"/>
                </a:cubicBezTo>
                <a:cubicBezTo>
                  <a:pt x="465" y="628"/>
                  <a:pt x="465" y="628"/>
                  <a:pt x="465" y="628"/>
                </a:cubicBezTo>
                <a:cubicBezTo>
                  <a:pt x="438" y="595"/>
                  <a:pt x="438" y="595"/>
                  <a:pt x="438" y="595"/>
                </a:cubicBezTo>
                <a:cubicBezTo>
                  <a:pt x="438" y="594"/>
                  <a:pt x="438" y="594"/>
                  <a:pt x="438" y="594"/>
                </a:cubicBezTo>
                <a:cubicBezTo>
                  <a:pt x="429" y="597"/>
                  <a:pt x="420" y="599"/>
                  <a:pt x="411" y="600"/>
                </a:cubicBezTo>
                <a:cubicBezTo>
                  <a:pt x="411" y="601"/>
                  <a:pt x="411" y="601"/>
                  <a:pt x="411" y="601"/>
                </a:cubicBezTo>
                <a:cubicBezTo>
                  <a:pt x="402" y="643"/>
                  <a:pt x="402" y="643"/>
                  <a:pt x="402" y="643"/>
                </a:cubicBezTo>
                <a:cubicBezTo>
                  <a:pt x="359" y="643"/>
                  <a:pt x="359" y="643"/>
                  <a:pt x="359" y="643"/>
                </a:cubicBezTo>
                <a:cubicBezTo>
                  <a:pt x="352" y="602"/>
                  <a:pt x="352" y="602"/>
                  <a:pt x="352" y="602"/>
                </a:cubicBezTo>
                <a:cubicBezTo>
                  <a:pt x="352" y="600"/>
                  <a:pt x="352" y="600"/>
                  <a:pt x="352" y="600"/>
                </a:cubicBezTo>
                <a:cubicBezTo>
                  <a:pt x="342" y="599"/>
                  <a:pt x="333" y="596"/>
                  <a:pt x="325" y="593"/>
                </a:cubicBezTo>
                <a:cubicBezTo>
                  <a:pt x="325" y="593"/>
                  <a:pt x="325" y="593"/>
                  <a:pt x="325" y="593"/>
                </a:cubicBezTo>
                <a:cubicBezTo>
                  <a:pt x="297" y="627"/>
                  <a:pt x="297" y="627"/>
                  <a:pt x="297" y="627"/>
                </a:cubicBezTo>
                <a:cubicBezTo>
                  <a:pt x="259" y="606"/>
                  <a:pt x="259" y="606"/>
                  <a:pt x="259" y="606"/>
                </a:cubicBezTo>
                <a:cubicBezTo>
                  <a:pt x="273" y="566"/>
                  <a:pt x="273" y="566"/>
                  <a:pt x="273" y="566"/>
                </a:cubicBezTo>
                <a:cubicBezTo>
                  <a:pt x="273" y="565"/>
                  <a:pt x="273" y="565"/>
                  <a:pt x="273" y="565"/>
                </a:cubicBezTo>
                <a:cubicBezTo>
                  <a:pt x="262" y="556"/>
                  <a:pt x="252" y="546"/>
                  <a:pt x="243" y="535"/>
                </a:cubicBezTo>
                <a:cubicBezTo>
                  <a:pt x="202" y="547"/>
                  <a:pt x="202" y="547"/>
                  <a:pt x="202" y="547"/>
                </a:cubicBezTo>
                <a:cubicBezTo>
                  <a:pt x="182" y="509"/>
                  <a:pt x="182" y="509"/>
                  <a:pt x="182" y="509"/>
                </a:cubicBezTo>
                <a:cubicBezTo>
                  <a:pt x="215" y="483"/>
                  <a:pt x="215" y="483"/>
                  <a:pt x="215" y="483"/>
                </a:cubicBezTo>
                <a:cubicBezTo>
                  <a:pt x="216" y="483"/>
                  <a:pt x="216" y="483"/>
                  <a:pt x="216" y="483"/>
                </a:cubicBezTo>
                <a:cubicBezTo>
                  <a:pt x="212" y="471"/>
                  <a:pt x="210" y="459"/>
                  <a:pt x="209" y="447"/>
                </a:cubicBezTo>
                <a:cubicBezTo>
                  <a:pt x="168" y="435"/>
                  <a:pt x="168" y="435"/>
                  <a:pt x="168" y="435"/>
                </a:cubicBezTo>
                <a:cubicBezTo>
                  <a:pt x="171" y="392"/>
                  <a:pt x="171" y="392"/>
                  <a:pt x="171" y="392"/>
                </a:cubicBezTo>
                <a:cubicBezTo>
                  <a:pt x="212" y="388"/>
                  <a:pt x="212" y="388"/>
                  <a:pt x="212" y="388"/>
                </a:cubicBezTo>
                <a:cubicBezTo>
                  <a:pt x="212" y="388"/>
                  <a:pt x="212" y="388"/>
                  <a:pt x="212" y="388"/>
                </a:cubicBezTo>
                <a:cubicBezTo>
                  <a:pt x="215" y="374"/>
                  <a:pt x="218" y="370"/>
                  <a:pt x="221" y="361"/>
                </a:cubicBezTo>
                <a:cubicBezTo>
                  <a:pt x="190" y="331"/>
                  <a:pt x="190" y="331"/>
                  <a:pt x="190" y="331"/>
                </a:cubicBezTo>
                <a:cubicBezTo>
                  <a:pt x="214" y="295"/>
                  <a:pt x="214" y="295"/>
                  <a:pt x="214" y="295"/>
                </a:cubicBezTo>
                <a:cubicBezTo>
                  <a:pt x="253" y="311"/>
                  <a:pt x="253" y="311"/>
                  <a:pt x="253" y="311"/>
                </a:cubicBezTo>
                <a:cubicBezTo>
                  <a:pt x="253" y="311"/>
                  <a:pt x="253" y="311"/>
                  <a:pt x="253" y="311"/>
                </a:cubicBezTo>
                <a:cubicBezTo>
                  <a:pt x="260" y="304"/>
                  <a:pt x="266" y="298"/>
                  <a:pt x="274" y="292"/>
                </a:cubicBezTo>
                <a:cubicBezTo>
                  <a:pt x="261" y="251"/>
                  <a:pt x="261" y="251"/>
                  <a:pt x="261" y="251"/>
                </a:cubicBezTo>
                <a:cubicBezTo>
                  <a:pt x="299" y="230"/>
                  <a:pt x="299" y="230"/>
                  <a:pt x="299" y="230"/>
                </a:cubicBezTo>
                <a:cubicBezTo>
                  <a:pt x="325" y="263"/>
                  <a:pt x="325" y="263"/>
                  <a:pt x="325" y="263"/>
                </a:cubicBezTo>
                <a:cubicBezTo>
                  <a:pt x="326" y="264"/>
                  <a:pt x="326" y="264"/>
                  <a:pt x="326" y="264"/>
                </a:cubicBezTo>
                <a:cubicBezTo>
                  <a:pt x="334" y="261"/>
                  <a:pt x="344" y="259"/>
                  <a:pt x="353" y="257"/>
                </a:cubicBezTo>
                <a:cubicBezTo>
                  <a:pt x="361" y="215"/>
                  <a:pt x="361" y="215"/>
                  <a:pt x="361" y="215"/>
                </a:cubicBezTo>
                <a:cubicBezTo>
                  <a:pt x="405" y="215"/>
                  <a:pt x="405" y="215"/>
                  <a:pt x="405" y="215"/>
                </a:cubicBezTo>
                <a:cubicBezTo>
                  <a:pt x="412" y="256"/>
                  <a:pt x="412" y="256"/>
                  <a:pt x="412" y="256"/>
                </a:cubicBezTo>
                <a:cubicBezTo>
                  <a:pt x="412" y="258"/>
                  <a:pt x="412" y="258"/>
                  <a:pt x="412" y="258"/>
                </a:cubicBezTo>
                <a:cubicBezTo>
                  <a:pt x="421" y="259"/>
                  <a:pt x="430" y="262"/>
                  <a:pt x="439" y="265"/>
                </a:cubicBezTo>
                <a:cubicBezTo>
                  <a:pt x="439" y="265"/>
                  <a:pt x="439" y="265"/>
                  <a:pt x="439" y="265"/>
                </a:cubicBezTo>
                <a:cubicBezTo>
                  <a:pt x="467" y="231"/>
                  <a:pt x="467" y="231"/>
                  <a:pt x="467" y="231"/>
                </a:cubicBezTo>
                <a:cubicBezTo>
                  <a:pt x="505" y="252"/>
                  <a:pt x="505" y="252"/>
                  <a:pt x="505" y="252"/>
                </a:cubicBezTo>
                <a:cubicBezTo>
                  <a:pt x="491" y="292"/>
                  <a:pt x="491" y="292"/>
                  <a:pt x="491" y="292"/>
                </a:cubicBezTo>
                <a:cubicBezTo>
                  <a:pt x="491" y="293"/>
                  <a:pt x="491" y="293"/>
                  <a:pt x="491" y="293"/>
                </a:cubicBezTo>
                <a:cubicBezTo>
                  <a:pt x="501" y="302"/>
                  <a:pt x="511" y="312"/>
                  <a:pt x="520" y="324"/>
                </a:cubicBezTo>
                <a:cubicBezTo>
                  <a:pt x="520" y="323"/>
                  <a:pt x="520" y="323"/>
                  <a:pt x="520" y="323"/>
                </a:cubicBezTo>
                <a:cubicBezTo>
                  <a:pt x="562" y="311"/>
                  <a:pt x="562" y="311"/>
                  <a:pt x="562" y="311"/>
                </a:cubicBezTo>
                <a:cubicBezTo>
                  <a:pt x="582" y="349"/>
                  <a:pt x="582" y="349"/>
                  <a:pt x="582" y="349"/>
                </a:cubicBezTo>
                <a:cubicBezTo>
                  <a:pt x="548" y="375"/>
                  <a:pt x="548" y="375"/>
                  <a:pt x="548" y="375"/>
                </a:cubicBezTo>
                <a:cubicBezTo>
                  <a:pt x="546" y="376"/>
                  <a:pt x="546" y="376"/>
                  <a:pt x="546" y="376"/>
                </a:cubicBezTo>
                <a:cubicBezTo>
                  <a:pt x="550" y="387"/>
                  <a:pt x="552" y="399"/>
                  <a:pt x="553" y="411"/>
                </a:cubicBezTo>
                <a:cubicBezTo>
                  <a:pt x="552" y="411"/>
                  <a:pt x="552" y="411"/>
                  <a:pt x="552" y="411"/>
                </a:cubicBezTo>
                <a:cubicBezTo>
                  <a:pt x="592" y="422"/>
                  <a:pt x="592" y="422"/>
                  <a:pt x="592" y="422"/>
                </a:cubicBezTo>
                <a:lnTo>
                  <a:pt x="589" y="466"/>
                </a:lnTo>
                <a:close/>
                <a:moveTo>
                  <a:pt x="616" y="584"/>
                </a:moveTo>
                <a:cubicBezTo>
                  <a:pt x="608" y="592"/>
                  <a:pt x="608" y="592"/>
                  <a:pt x="608" y="592"/>
                </a:cubicBezTo>
                <a:cubicBezTo>
                  <a:pt x="602" y="567"/>
                  <a:pt x="602" y="567"/>
                  <a:pt x="602" y="567"/>
                </a:cubicBezTo>
                <a:cubicBezTo>
                  <a:pt x="628" y="569"/>
                  <a:pt x="628" y="569"/>
                  <a:pt x="628" y="569"/>
                </a:cubicBezTo>
                <a:cubicBezTo>
                  <a:pt x="620" y="578"/>
                  <a:pt x="620" y="578"/>
                  <a:pt x="620" y="578"/>
                </a:cubicBezTo>
                <a:cubicBezTo>
                  <a:pt x="673" y="622"/>
                  <a:pt x="752" y="615"/>
                  <a:pt x="796" y="563"/>
                </a:cubicBezTo>
                <a:cubicBezTo>
                  <a:pt x="841" y="511"/>
                  <a:pt x="835" y="431"/>
                  <a:pt x="783" y="386"/>
                </a:cubicBezTo>
                <a:cubicBezTo>
                  <a:pt x="765" y="371"/>
                  <a:pt x="745" y="361"/>
                  <a:pt x="722" y="357"/>
                </a:cubicBezTo>
                <a:cubicBezTo>
                  <a:pt x="724" y="350"/>
                  <a:pt x="724" y="350"/>
                  <a:pt x="724" y="350"/>
                </a:cubicBezTo>
                <a:cubicBezTo>
                  <a:pt x="747" y="354"/>
                  <a:pt x="769" y="365"/>
                  <a:pt x="788" y="380"/>
                </a:cubicBezTo>
                <a:cubicBezTo>
                  <a:pt x="843" y="428"/>
                  <a:pt x="850" y="512"/>
                  <a:pt x="802" y="568"/>
                </a:cubicBezTo>
                <a:cubicBezTo>
                  <a:pt x="755" y="623"/>
                  <a:pt x="671" y="630"/>
                  <a:pt x="616" y="584"/>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8" name="Freeform 157"/>
          <p:cNvSpPr>
            <a:spLocks/>
          </p:cNvSpPr>
          <p:nvPr/>
        </p:nvSpPr>
        <p:spPr bwMode="auto">
          <a:xfrm>
            <a:off x="2539108" y="1007011"/>
            <a:ext cx="156341" cy="540941"/>
          </a:xfrm>
          <a:custGeom>
            <a:avLst/>
            <a:gdLst>
              <a:gd name="T0" fmla="*/ 60 w 60"/>
              <a:gd name="T1" fmla="*/ 29 h 208"/>
              <a:gd name="T2" fmla="*/ 31 w 60"/>
              <a:gd name="T3" fmla="*/ 0 h 208"/>
              <a:gd name="T4" fmla="*/ 29 w 60"/>
              <a:gd name="T5" fmla="*/ 0 h 208"/>
              <a:gd name="T6" fmla="*/ 0 w 60"/>
              <a:gd name="T7" fmla="*/ 29 h 208"/>
              <a:gd name="T8" fmla="*/ 0 w 60"/>
              <a:gd name="T9" fmla="*/ 179 h 208"/>
              <a:gd name="T10" fmla="*/ 29 w 60"/>
              <a:gd name="T11" fmla="*/ 208 h 208"/>
              <a:gd name="T12" fmla="*/ 31 w 60"/>
              <a:gd name="T13" fmla="*/ 208 h 208"/>
              <a:gd name="T14" fmla="*/ 60 w 60"/>
              <a:gd name="T15" fmla="*/ 179 h 208"/>
              <a:gd name="T16" fmla="*/ 60 w 60"/>
              <a:gd name="T17" fmla="*/ 2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208">
                <a:moveTo>
                  <a:pt x="60" y="29"/>
                </a:moveTo>
                <a:cubicBezTo>
                  <a:pt x="60" y="13"/>
                  <a:pt x="47" y="0"/>
                  <a:pt x="31" y="0"/>
                </a:cubicBezTo>
                <a:cubicBezTo>
                  <a:pt x="29" y="0"/>
                  <a:pt x="29" y="0"/>
                  <a:pt x="29" y="0"/>
                </a:cubicBezTo>
                <a:cubicBezTo>
                  <a:pt x="13" y="0"/>
                  <a:pt x="0" y="13"/>
                  <a:pt x="0" y="29"/>
                </a:cubicBezTo>
                <a:cubicBezTo>
                  <a:pt x="0" y="179"/>
                  <a:pt x="0" y="179"/>
                  <a:pt x="0" y="179"/>
                </a:cubicBezTo>
                <a:cubicBezTo>
                  <a:pt x="0" y="195"/>
                  <a:pt x="13" y="208"/>
                  <a:pt x="29" y="208"/>
                </a:cubicBezTo>
                <a:cubicBezTo>
                  <a:pt x="31" y="208"/>
                  <a:pt x="31" y="208"/>
                  <a:pt x="31" y="208"/>
                </a:cubicBezTo>
                <a:cubicBezTo>
                  <a:pt x="47" y="208"/>
                  <a:pt x="60" y="195"/>
                  <a:pt x="60" y="179"/>
                </a:cubicBezTo>
                <a:lnTo>
                  <a:pt x="60" y="29"/>
                </a:lnTo>
                <a:close/>
              </a:path>
            </a:pathLst>
          </a:custGeom>
          <a:solidFill>
            <a:srgbClr val="2EF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9" name="Freeform 158"/>
          <p:cNvSpPr>
            <a:spLocks/>
          </p:cNvSpPr>
          <p:nvPr/>
        </p:nvSpPr>
        <p:spPr bwMode="auto">
          <a:xfrm>
            <a:off x="3295801" y="1207128"/>
            <a:ext cx="368966" cy="522180"/>
          </a:xfrm>
          <a:custGeom>
            <a:avLst/>
            <a:gdLst>
              <a:gd name="T0" fmla="*/ 19 w 142"/>
              <a:gd name="T1" fmla="*/ 193 h 201"/>
              <a:gd name="T2" fmla="*/ 60 w 142"/>
              <a:gd name="T3" fmla="*/ 182 h 201"/>
              <a:gd name="T4" fmla="*/ 134 w 142"/>
              <a:gd name="T5" fmla="*/ 48 h 201"/>
              <a:gd name="T6" fmla="*/ 122 w 142"/>
              <a:gd name="T7" fmla="*/ 8 h 201"/>
              <a:gd name="T8" fmla="*/ 82 w 142"/>
              <a:gd name="T9" fmla="*/ 19 h 201"/>
              <a:gd name="T10" fmla="*/ 8 w 142"/>
              <a:gd name="T11" fmla="*/ 153 h 201"/>
              <a:gd name="T12" fmla="*/ 19 w 142"/>
              <a:gd name="T13" fmla="*/ 193 h 201"/>
            </a:gdLst>
            <a:ahLst/>
            <a:cxnLst>
              <a:cxn ang="0">
                <a:pos x="T0" y="T1"/>
              </a:cxn>
              <a:cxn ang="0">
                <a:pos x="T2" y="T3"/>
              </a:cxn>
              <a:cxn ang="0">
                <a:pos x="T4" y="T5"/>
              </a:cxn>
              <a:cxn ang="0">
                <a:pos x="T6" y="T7"/>
              </a:cxn>
              <a:cxn ang="0">
                <a:pos x="T8" y="T9"/>
              </a:cxn>
              <a:cxn ang="0">
                <a:pos x="T10" y="T11"/>
              </a:cxn>
              <a:cxn ang="0">
                <a:pos x="T12" y="T13"/>
              </a:cxn>
            </a:cxnLst>
            <a:rect l="0" t="0" r="r" b="b"/>
            <a:pathLst>
              <a:path w="142" h="201">
                <a:moveTo>
                  <a:pt x="19" y="193"/>
                </a:moveTo>
                <a:cubicBezTo>
                  <a:pt x="34" y="201"/>
                  <a:pt x="52" y="196"/>
                  <a:pt x="60" y="182"/>
                </a:cubicBezTo>
                <a:cubicBezTo>
                  <a:pt x="134" y="48"/>
                  <a:pt x="134" y="48"/>
                  <a:pt x="134" y="48"/>
                </a:cubicBezTo>
                <a:cubicBezTo>
                  <a:pt x="142" y="34"/>
                  <a:pt x="136" y="15"/>
                  <a:pt x="122" y="8"/>
                </a:cubicBezTo>
                <a:cubicBezTo>
                  <a:pt x="108" y="0"/>
                  <a:pt x="90" y="5"/>
                  <a:pt x="82" y="19"/>
                </a:cubicBezTo>
                <a:cubicBezTo>
                  <a:pt x="8" y="153"/>
                  <a:pt x="8" y="153"/>
                  <a:pt x="8" y="153"/>
                </a:cubicBezTo>
                <a:cubicBezTo>
                  <a:pt x="0" y="167"/>
                  <a:pt x="5" y="185"/>
                  <a:pt x="19" y="193"/>
                </a:cubicBezTo>
                <a:close/>
              </a:path>
            </a:pathLst>
          </a:custGeom>
          <a:solidFill>
            <a:srgbClr val="00B0F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4" name="Freeform 163"/>
          <p:cNvSpPr>
            <a:spLocks/>
          </p:cNvSpPr>
          <p:nvPr/>
        </p:nvSpPr>
        <p:spPr bwMode="auto">
          <a:xfrm>
            <a:off x="1554158" y="1207128"/>
            <a:ext cx="365839" cy="522180"/>
          </a:xfrm>
          <a:custGeom>
            <a:avLst/>
            <a:gdLst>
              <a:gd name="T0" fmla="*/ 81 w 141"/>
              <a:gd name="T1" fmla="*/ 182 h 201"/>
              <a:gd name="T2" fmla="*/ 122 w 141"/>
              <a:gd name="T3" fmla="*/ 193 h 201"/>
              <a:gd name="T4" fmla="*/ 133 w 141"/>
              <a:gd name="T5" fmla="*/ 153 h 201"/>
              <a:gd name="T6" fmla="*/ 59 w 141"/>
              <a:gd name="T7" fmla="*/ 19 h 201"/>
              <a:gd name="T8" fmla="*/ 19 w 141"/>
              <a:gd name="T9" fmla="*/ 8 h 201"/>
              <a:gd name="T10" fmla="*/ 7 w 141"/>
              <a:gd name="T11" fmla="*/ 48 h 201"/>
              <a:gd name="T12" fmla="*/ 81 w 141"/>
              <a:gd name="T13" fmla="*/ 182 h 201"/>
            </a:gdLst>
            <a:ahLst/>
            <a:cxnLst>
              <a:cxn ang="0">
                <a:pos x="T0" y="T1"/>
              </a:cxn>
              <a:cxn ang="0">
                <a:pos x="T2" y="T3"/>
              </a:cxn>
              <a:cxn ang="0">
                <a:pos x="T4" y="T5"/>
              </a:cxn>
              <a:cxn ang="0">
                <a:pos x="T6" y="T7"/>
              </a:cxn>
              <a:cxn ang="0">
                <a:pos x="T8" y="T9"/>
              </a:cxn>
              <a:cxn ang="0">
                <a:pos x="T10" y="T11"/>
              </a:cxn>
              <a:cxn ang="0">
                <a:pos x="T12" y="T13"/>
              </a:cxn>
            </a:cxnLst>
            <a:rect l="0" t="0" r="r" b="b"/>
            <a:pathLst>
              <a:path w="141" h="201">
                <a:moveTo>
                  <a:pt x="81" y="182"/>
                </a:moveTo>
                <a:cubicBezTo>
                  <a:pt x="89" y="196"/>
                  <a:pt x="107" y="201"/>
                  <a:pt x="122" y="193"/>
                </a:cubicBezTo>
                <a:cubicBezTo>
                  <a:pt x="136" y="185"/>
                  <a:pt x="141" y="167"/>
                  <a:pt x="133" y="153"/>
                </a:cubicBezTo>
                <a:cubicBezTo>
                  <a:pt x="59" y="19"/>
                  <a:pt x="59" y="19"/>
                  <a:pt x="59" y="19"/>
                </a:cubicBezTo>
                <a:cubicBezTo>
                  <a:pt x="52" y="5"/>
                  <a:pt x="33" y="0"/>
                  <a:pt x="19" y="8"/>
                </a:cubicBezTo>
                <a:cubicBezTo>
                  <a:pt x="5" y="15"/>
                  <a:pt x="0" y="34"/>
                  <a:pt x="7" y="48"/>
                </a:cubicBezTo>
                <a:lnTo>
                  <a:pt x="81" y="182"/>
                </a:lnTo>
                <a:close/>
              </a:path>
            </a:pathLst>
          </a:custGeom>
          <a:solidFill>
            <a:srgbClr val="00F2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5" name="Freeform 164"/>
          <p:cNvSpPr>
            <a:spLocks/>
          </p:cNvSpPr>
          <p:nvPr/>
        </p:nvSpPr>
        <p:spPr bwMode="auto">
          <a:xfrm>
            <a:off x="836551" y="1862199"/>
            <a:ext cx="511237" cy="387727"/>
          </a:xfrm>
          <a:custGeom>
            <a:avLst/>
            <a:gdLst>
              <a:gd name="T0" fmla="*/ 179 w 197"/>
              <a:gd name="T1" fmla="*/ 90 h 149"/>
              <a:gd name="T2" fmla="*/ 50 w 197"/>
              <a:gd name="T3" fmla="*/ 9 h 149"/>
              <a:gd name="T4" fmla="*/ 9 w 197"/>
              <a:gd name="T5" fmla="*/ 18 h 149"/>
              <a:gd name="T6" fmla="*/ 18 w 197"/>
              <a:gd name="T7" fmla="*/ 59 h 149"/>
              <a:gd name="T8" fmla="*/ 147 w 197"/>
              <a:gd name="T9" fmla="*/ 140 h 149"/>
              <a:gd name="T10" fmla="*/ 188 w 197"/>
              <a:gd name="T11" fmla="*/ 131 h 149"/>
              <a:gd name="T12" fmla="*/ 179 w 197"/>
              <a:gd name="T13" fmla="*/ 90 h 149"/>
            </a:gdLst>
            <a:ahLst/>
            <a:cxnLst>
              <a:cxn ang="0">
                <a:pos x="T0" y="T1"/>
              </a:cxn>
              <a:cxn ang="0">
                <a:pos x="T2" y="T3"/>
              </a:cxn>
              <a:cxn ang="0">
                <a:pos x="T4" y="T5"/>
              </a:cxn>
              <a:cxn ang="0">
                <a:pos x="T6" y="T7"/>
              </a:cxn>
              <a:cxn ang="0">
                <a:pos x="T8" y="T9"/>
              </a:cxn>
              <a:cxn ang="0">
                <a:pos x="T10" y="T11"/>
              </a:cxn>
              <a:cxn ang="0">
                <a:pos x="T12" y="T13"/>
              </a:cxn>
            </a:cxnLst>
            <a:rect l="0" t="0" r="r" b="b"/>
            <a:pathLst>
              <a:path w="197" h="149">
                <a:moveTo>
                  <a:pt x="179" y="90"/>
                </a:moveTo>
                <a:cubicBezTo>
                  <a:pt x="50" y="9"/>
                  <a:pt x="50" y="9"/>
                  <a:pt x="50" y="9"/>
                </a:cubicBezTo>
                <a:cubicBezTo>
                  <a:pt x="36" y="0"/>
                  <a:pt x="17" y="4"/>
                  <a:pt x="9" y="18"/>
                </a:cubicBezTo>
                <a:cubicBezTo>
                  <a:pt x="0" y="32"/>
                  <a:pt x="4" y="50"/>
                  <a:pt x="18" y="59"/>
                </a:cubicBezTo>
                <a:cubicBezTo>
                  <a:pt x="147" y="140"/>
                  <a:pt x="147" y="140"/>
                  <a:pt x="147" y="140"/>
                </a:cubicBezTo>
                <a:cubicBezTo>
                  <a:pt x="161" y="149"/>
                  <a:pt x="180" y="145"/>
                  <a:pt x="188" y="131"/>
                </a:cubicBezTo>
                <a:cubicBezTo>
                  <a:pt x="197" y="117"/>
                  <a:pt x="193" y="99"/>
                  <a:pt x="179" y="90"/>
                </a:cubicBezTo>
                <a:close/>
              </a:path>
            </a:pathLst>
          </a:custGeom>
          <a:solidFill>
            <a:srgbClr val="00FC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6" name="Freeform 165"/>
          <p:cNvSpPr>
            <a:spLocks/>
          </p:cNvSpPr>
          <p:nvPr/>
        </p:nvSpPr>
        <p:spPr bwMode="auto">
          <a:xfrm>
            <a:off x="534812" y="2790866"/>
            <a:ext cx="556575" cy="181356"/>
          </a:xfrm>
          <a:custGeom>
            <a:avLst/>
            <a:gdLst>
              <a:gd name="T0" fmla="*/ 213 w 214"/>
              <a:gd name="T1" fmla="*/ 41 h 70"/>
              <a:gd name="T2" fmla="*/ 185 w 214"/>
              <a:gd name="T3" fmla="*/ 10 h 70"/>
              <a:gd name="T4" fmla="*/ 32 w 214"/>
              <a:gd name="T5" fmla="*/ 1 h 70"/>
              <a:gd name="T6" fmla="*/ 1 w 214"/>
              <a:gd name="T7" fmla="*/ 29 h 70"/>
              <a:gd name="T8" fmla="*/ 29 w 214"/>
              <a:gd name="T9" fmla="*/ 61 h 70"/>
              <a:gd name="T10" fmla="*/ 181 w 214"/>
              <a:gd name="T11" fmla="*/ 69 h 70"/>
              <a:gd name="T12" fmla="*/ 213 w 214"/>
              <a:gd name="T13" fmla="*/ 41 h 70"/>
            </a:gdLst>
            <a:ahLst/>
            <a:cxnLst>
              <a:cxn ang="0">
                <a:pos x="T0" y="T1"/>
              </a:cxn>
              <a:cxn ang="0">
                <a:pos x="T2" y="T3"/>
              </a:cxn>
              <a:cxn ang="0">
                <a:pos x="T4" y="T5"/>
              </a:cxn>
              <a:cxn ang="0">
                <a:pos x="T6" y="T7"/>
              </a:cxn>
              <a:cxn ang="0">
                <a:pos x="T8" y="T9"/>
              </a:cxn>
              <a:cxn ang="0">
                <a:pos x="T10" y="T11"/>
              </a:cxn>
              <a:cxn ang="0">
                <a:pos x="T12" y="T13"/>
              </a:cxn>
            </a:cxnLst>
            <a:rect l="0" t="0" r="r" b="b"/>
            <a:pathLst>
              <a:path w="214" h="70">
                <a:moveTo>
                  <a:pt x="213" y="41"/>
                </a:moveTo>
                <a:cubicBezTo>
                  <a:pt x="214" y="25"/>
                  <a:pt x="201" y="11"/>
                  <a:pt x="185" y="10"/>
                </a:cubicBezTo>
                <a:cubicBezTo>
                  <a:pt x="32" y="1"/>
                  <a:pt x="32" y="1"/>
                  <a:pt x="32" y="1"/>
                </a:cubicBezTo>
                <a:cubicBezTo>
                  <a:pt x="16" y="0"/>
                  <a:pt x="2" y="13"/>
                  <a:pt x="1" y="29"/>
                </a:cubicBezTo>
                <a:cubicBezTo>
                  <a:pt x="0" y="46"/>
                  <a:pt x="12" y="60"/>
                  <a:pt x="29" y="61"/>
                </a:cubicBezTo>
                <a:cubicBezTo>
                  <a:pt x="181" y="69"/>
                  <a:pt x="181" y="69"/>
                  <a:pt x="181" y="69"/>
                </a:cubicBezTo>
                <a:cubicBezTo>
                  <a:pt x="198" y="70"/>
                  <a:pt x="212" y="58"/>
                  <a:pt x="213" y="41"/>
                </a:cubicBezTo>
                <a:close/>
              </a:path>
            </a:pathLst>
          </a:custGeom>
          <a:solidFill>
            <a:srgbClr val="88F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7" name="Freeform 166"/>
          <p:cNvSpPr>
            <a:spLocks/>
          </p:cNvSpPr>
          <p:nvPr/>
        </p:nvSpPr>
        <p:spPr bwMode="auto">
          <a:xfrm>
            <a:off x="698971" y="3567882"/>
            <a:ext cx="534688" cy="348642"/>
          </a:xfrm>
          <a:custGeom>
            <a:avLst/>
            <a:gdLst>
              <a:gd name="T0" fmla="*/ 159 w 206"/>
              <a:gd name="T1" fmla="*/ 7 h 134"/>
              <a:gd name="T2" fmla="*/ 21 w 206"/>
              <a:gd name="T3" fmla="*/ 73 h 134"/>
              <a:gd name="T4" fmla="*/ 7 w 206"/>
              <a:gd name="T5" fmla="*/ 113 h 134"/>
              <a:gd name="T6" fmla="*/ 47 w 206"/>
              <a:gd name="T7" fmla="*/ 127 h 134"/>
              <a:gd name="T8" fmla="*/ 185 w 206"/>
              <a:gd name="T9" fmla="*/ 60 h 134"/>
              <a:gd name="T10" fmla="*/ 199 w 206"/>
              <a:gd name="T11" fmla="*/ 21 h 134"/>
              <a:gd name="T12" fmla="*/ 159 w 206"/>
              <a:gd name="T13" fmla="*/ 7 h 134"/>
            </a:gdLst>
            <a:ahLst/>
            <a:cxnLst>
              <a:cxn ang="0">
                <a:pos x="T0" y="T1"/>
              </a:cxn>
              <a:cxn ang="0">
                <a:pos x="T2" y="T3"/>
              </a:cxn>
              <a:cxn ang="0">
                <a:pos x="T4" y="T5"/>
              </a:cxn>
              <a:cxn ang="0">
                <a:pos x="T6" y="T7"/>
              </a:cxn>
              <a:cxn ang="0">
                <a:pos x="T8" y="T9"/>
              </a:cxn>
              <a:cxn ang="0">
                <a:pos x="T10" y="T11"/>
              </a:cxn>
              <a:cxn ang="0">
                <a:pos x="T12" y="T13"/>
              </a:cxn>
            </a:cxnLst>
            <a:rect l="0" t="0" r="r" b="b"/>
            <a:pathLst>
              <a:path w="206" h="134">
                <a:moveTo>
                  <a:pt x="159" y="7"/>
                </a:moveTo>
                <a:cubicBezTo>
                  <a:pt x="21" y="73"/>
                  <a:pt x="21" y="73"/>
                  <a:pt x="21" y="73"/>
                </a:cubicBezTo>
                <a:cubicBezTo>
                  <a:pt x="7" y="80"/>
                  <a:pt x="0" y="98"/>
                  <a:pt x="7" y="113"/>
                </a:cubicBezTo>
                <a:cubicBezTo>
                  <a:pt x="15" y="127"/>
                  <a:pt x="32" y="134"/>
                  <a:pt x="47" y="127"/>
                </a:cubicBezTo>
                <a:cubicBezTo>
                  <a:pt x="185" y="60"/>
                  <a:pt x="185" y="60"/>
                  <a:pt x="185" y="60"/>
                </a:cubicBezTo>
                <a:cubicBezTo>
                  <a:pt x="200" y="53"/>
                  <a:pt x="206" y="36"/>
                  <a:pt x="199" y="21"/>
                </a:cubicBezTo>
                <a:cubicBezTo>
                  <a:pt x="192" y="6"/>
                  <a:pt x="174" y="0"/>
                  <a:pt x="159" y="7"/>
                </a:cubicBezTo>
                <a:close/>
              </a:path>
            </a:pathLst>
          </a:custGeom>
          <a:solidFill>
            <a:srgbClr val="00F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8" name="Freeform 167"/>
          <p:cNvSpPr>
            <a:spLocks/>
          </p:cNvSpPr>
          <p:nvPr/>
        </p:nvSpPr>
        <p:spPr bwMode="auto">
          <a:xfrm>
            <a:off x="1314956" y="4168233"/>
            <a:ext cx="404925" cy="500292"/>
          </a:xfrm>
          <a:custGeom>
            <a:avLst/>
            <a:gdLst>
              <a:gd name="T0" fmla="*/ 139 w 156"/>
              <a:gd name="T1" fmla="*/ 10 h 192"/>
              <a:gd name="T2" fmla="*/ 98 w 156"/>
              <a:gd name="T3" fmla="*/ 17 h 192"/>
              <a:gd name="T4" fmla="*/ 9 w 156"/>
              <a:gd name="T5" fmla="*/ 141 h 192"/>
              <a:gd name="T6" fmla="*/ 16 w 156"/>
              <a:gd name="T7" fmla="*/ 183 h 192"/>
              <a:gd name="T8" fmla="*/ 58 w 156"/>
              <a:gd name="T9" fmla="*/ 176 h 192"/>
              <a:gd name="T10" fmla="*/ 146 w 156"/>
              <a:gd name="T11" fmla="*/ 51 h 192"/>
              <a:gd name="T12" fmla="*/ 139 w 156"/>
              <a:gd name="T13" fmla="*/ 10 h 192"/>
            </a:gdLst>
            <a:ahLst/>
            <a:cxnLst>
              <a:cxn ang="0">
                <a:pos x="T0" y="T1"/>
              </a:cxn>
              <a:cxn ang="0">
                <a:pos x="T2" y="T3"/>
              </a:cxn>
              <a:cxn ang="0">
                <a:pos x="T4" y="T5"/>
              </a:cxn>
              <a:cxn ang="0">
                <a:pos x="T6" y="T7"/>
              </a:cxn>
              <a:cxn ang="0">
                <a:pos x="T8" y="T9"/>
              </a:cxn>
              <a:cxn ang="0">
                <a:pos x="T10" y="T11"/>
              </a:cxn>
              <a:cxn ang="0">
                <a:pos x="T12" y="T13"/>
              </a:cxn>
            </a:cxnLst>
            <a:rect l="0" t="0" r="r" b="b"/>
            <a:pathLst>
              <a:path w="156" h="192">
                <a:moveTo>
                  <a:pt x="139" y="10"/>
                </a:moveTo>
                <a:cubicBezTo>
                  <a:pt x="126" y="0"/>
                  <a:pt x="107" y="3"/>
                  <a:pt x="98" y="17"/>
                </a:cubicBezTo>
                <a:cubicBezTo>
                  <a:pt x="9" y="141"/>
                  <a:pt x="9" y="141"/>
                  <a:pt x="9" y="141"/>
                </a:cubicBezTo>
                <a:cubicBezTo>
                  <a:pt x="0" y="155"/>
                  <a:pt x="3" y="173"/>
                  <a:pt x="16" y="183"/>
                </a:cubicBezTo>
                <a:cubicBezTo>
                  <a:pt x="30" y="192"/>
                  <a:pt x="48" y="189"/>
                  <a:pt x="58" y="176"/>
                </a:cubicBezTo>
                <a:cubicBezTo>
                  <a:pt x="146" y="51"/>
                  <a:pt x="146" y="51"/>
                  <a:pt x="146" y="51"/>
                </a:cubicBezTo>
                <a:cubicBezTo>
                  <a:pt x="156" y="38"/>
                  <a:pt x="153" y="19"/>
                  <a:pt x="139" y="10"/>
                </a:cubicBezTo>
                <a:close/>
              </a:path>
            </a:pathLst>
          </a:custGeom>
          <a:solidFill>
            <a:srgbClr val="FFFF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226" name="矩形 225"/>
          <p:cNvSpPr/>
          <p:nvPr/>
        </p:nvSpPr>
        <p:spPr>
          <a:xfrm>
            <a:off x="4959806" y="5525531"/>
            <a:ext cx="5134149" cy="1332469"/>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副标题 35"/>
          <p:cNvSpPr>
            <a:spLocks noGrp="1"/>
          </p:cNvSpPr>
          <p:nvPr>
            <p:ph type="subTitle" idx="1"/>
          </p:nvPr>
        </p:nvSpPr>
        <p:spPr>
          <a:xfrm>
            <a:off x="5035550" y="5767159"/>
            <a:ext cx="4786840" cy="954778"/>
          </a:xfrm>
        </p:spPr>
        <p:txBody>
          <a:bodyPr>
            <a:noAutofit/>
          </a:bodyPr>
          <a:lstStyle/>
          <a:p>
            <a:r>
              <a:rPr lang="zh-CN" altLang="en-US" dirty="0" smtClean="0">
                <a:solidFill>
                  <a:schemeClr val="bg1"/>
                </a:solidFill>
                <a:cs typeface="+mn-ea"/>
                <a:sym typeface="+mn-lt"/>
              </a:rPr>
              <a:t>报告人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en-US" altLang="zh-CN" dirty="0" smtClean="0">
              <a:solidFill>
                <a:schemeClr val="bg1"/>
              </a:solidFill>
              <a:cs typeface="+mn-ea"/>
              <a:sym typeface="+mn-lt"/>
            </a:endParaRPr>
          </a:p>
          <a:p>
            <a:r>
              <a:rPr lang="zh-CN" altLang="en-US" dirty="0" smtClean="0">
                <a:solidFill>
                  <a:schemeClr val="bg1"/>
                </a:solidFill>
                <a:cs typeface="+mn-ea"/>
                <a:sym typeface="+mn-lt"/>
              </a:rPr>
              <a:t>所在部门：企划部</a:t>
            </a:r>
            <a:endParaRPr lang="zh-CN" altLang="en-US" dirty="0">
              <a:solidFill>
                <a:schemeClr val="bg1"/>
              </a:solidFill>
              <a:cs typeface="+mn-ea"/>
              <a:sym typeface="+mn-lt"/>
            </a:endParaRPr>
          </a:p>
        </p:txBody>
      </p:sp>
      <p:sp>
        <p:nvSpPr>
          <p:cNvPr id="227" name="副标题 35"/>
          <p:cNvSpPr txBox="1">
            <a:spLocks/>
          </p:cNvSpPr>
          <p:nvPr/>
        </p:nvSpPr>
        <p:spPr>
          <a:xfrm>
            <a:off x="4038600" y="3841877"/>
            <a:ext cx="7023100" cy="5032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CN" sz="2800" dirty="0" smtClean="0">
                <a:solidFill>
                  <a:srgbClr val="89CBD3"/>
                </a:solidFill>
                <a:cs typeface="+mn-ea"/>
                <a:sym typeface="+mn-lt"/>
              </a:rPr>
              <a:t>——</a:t>
            </a:r>
            <a:r>
              <a:rPr lang="zh-CN" altLang="en-US" sz="2800" dirty="0" smtClean="0">
                <a:solidFill>
                  <a:srgbClr val="89CBD3"/>
                </a:solidFill>
                <a:cs typeface="+mn-ea"/>
                <a:sym typeface="+mn-lt"/>
              </a:rPr>
              <a:t>此处请填写本次报告的小标题</a:t>
            </a:r>
            <a:r>
              <a:rPr lang="en-US" altLang="zh-CN" sz="2800" dirty="0" smtClean="0">
                <a:solidFill>
                  <a:srgbClr val="89CBD3"/>
                </a:solidFill>
                <a:cs typeface="+mn-ea"/>
                <a:sym typeface="+mn-lt"/>
              </a:rPr>
              <a:t>——</a:t>
            </a:r>
            <a:endParaRPr lang="zh-CN" altLang="en-US" sz="2800" dirty="0">
              <a:solidFill>
                <a:srgbClr val="89CBD3"/>
              </a:solidFill>
              <a:cs typeface="+mn-ea"/>
              <a:sym typeface="+mn-lt"/>
            </a:endParaRPr>
          </a:p>
        </p:txBody>
      </p:sp>
      <p:sp>
        <p:nvSpPr>
          <p:cNvPr id="228" name="矩形 227"/>
          <p:cNvSpPr/>
          <p:nvPr/>
        </p:nvSpPr>
        <p:spPr>
          <a:xfrm>
            <a:off x="0" y="6743088"/>
            <a:ext cx="12192000" cy="114912"/>
          </a:xfrm>
          <a:prstGeom prst="rect">
            <a:avLst/>
          </a:prstGeom>
          <a:solidFill>
            <a:srgbClr val="FFC000"/>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293038556"/>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1">
                                            <p:bg/>
                                          </p:spTgt>
                                        </p:tgtEl>
                                        <p:attrNameLst>
                                          <p:attrName>style.visibility</p:attrName>
                                        </p:attrNameLst>
                                      </p:cBhvr>
                                      <p:to>
                                        <p:strVal val="visible"/>
                                      </p:to>
                                    </p:set>
                                    <p:animEffect transition="in" filter="fade">
                                      <p:cBhvr>
                                        <p:cTn id="7" dur="1000"/>
                                        <p:tgtEl>
                                          <p:spTgt spid="71">
                                            <p:bg/>
                                          </p:spTgt>
                                        </p:tgtEl>
                                      </p:cBhvr>
                                    </p:animEffect>
                                    <p:anim calcmode="lin" valueType="num">
                                      <p:cBhvr>
                                        <p:cTn id="8" dur="1000" fill="hold"/>
                                        <p:tgtEl>
                                          <p:spTgt spid="71">
                                            <p:bg/>
                                          </p:spTgt>
                                        </p:tgtEl>
                                        <p:attrNameLst>
                                          <p:attrName>ppt_x</p:attrName>
                                        </p:attrNameLst>
                                      </p:cBhvr>
                                      <p:tavLst>
                                        <p:tav tm="0">
                                          <p:val>
                                            <p:strVal val="#ppt_x"/>
                                          </p:val>
                                        </p:tav>
                                        <p:tav tm="100000">
                                          <p:val>
                                            <p:strVal val="#ppt_x"/>
                                          </p:val>
                                        </p:tav>
                                      </p:tavLst>
                                    </p:anim>
                                    <p:anim calcmode="lin" valueType="num">
                                      <p:cBhvr>
                                        <p:cTn id="9" dur="900" decel="100000" fill="hold"/>
                                        <p:tgtEl>
                                          <p:spTgt spid="71">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1">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71">
                                            <p:txEl>
                                              <p:pRg st="0" end="0"/>
                                            </p:txEl>
                                          </p:spTgt>
                                        </p:tgtEl>
                                        <p:attrNameLst>
                                          <p:attrName>style.visibility</p:attrName>
                                        </p:attrNameLst>
                                      </p:cBhvr>
                                      <p:to>
                                        <p:strVal val="visible"/>
                                      </p:to>
                                    </p:set>
                                    <p:animEffect transition="in" filter="fade">
                                      <p:cBhvr>
                                        <p:cTn id="15" dur="1000"/>
                                        <p:tgtEl>
                                          <p:spTgt spid="71">
                                            <p:txEl>
                                              <p:pRg st="0" end="0"/>
                                            </p:txEl>
                                          </p:spTgt>
                                        </p:tgtEl>
                                      </p:cBhvr>
                                    </p:animEffect>
                                    <p:anim calcmode="lin" valueType="num">
                                      <p:cBhvr>
                                        <p:cTn id="1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7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28">
                                            <p:bg/>
                                          </p:spTgt>
                                        </p:tgtEl>
                                        <p:attrNameLst>
                                          <p:attrName>style.visibility</p:attrName>
                                        </p:attrNameLst>
                                      </p:cBhvr>
                                      <p:to>
                                        <p:strVal val="visible"/>
                                      </p:to>
                                    </p:set>
                                    <p:animEffect transition="in" filter="fade">
                                      <p:cBhvr>
                                        <p:cTn id="23" dur="1000"/>
                                        <p:tgtEl>
                                          <p:spTgt spid="228">
                                            <p:bg/>
                                          </p:spTgt>
                                        </p:tgtEl>
                                      </p:cBhvr>
                                    </p:animEffect>
                                    <p:anim calcmode="lin" valueType="num">
                                      <p:cBhvr>
                                        <p:cTn id="24" dur="1000" fill="hold"/>
                                        <p:tgtEl>
                                          <p:spTgt spid="228">
                                            <p:bg/>
                                          </p:spTgt>
                                        </p:tgtEl>
                                        <p:attrNameLst>
                                          <p:attrName>ppt_x</p:attrName>
                                        </p:attrNameLst>
                                      </p:cBhvr>
                                      <p:tavLst>
                                        <p:tav tm="0">
                                          <p:val>
                                            <p:strVal val="#ppt_x"/>
                                          </p:val>
                                        </p:tav>
                                        <p:tav tm="100000">
                                          <p:val>
                                            <p:strVal val="#ppt_x"/>
                                          </p:val>
                                        </p:tav>
                                      </p:tavLst>
                                    </p:anim>
                                    <p:anim calcmode="lin" valueType="num">
                                      <p:cBhvr>
                                        <p:cTn id="25" dur="900" decel="100000" fill="hold"/>
                                        <p:tgtEl>
                                          <p:spTgt spid="228">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28">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228">
                                            <p:txEl>
                                              <p:pRg st="0" end="0"/>
                                            </p:txEl>
                                          </p:spTgt>
                                        </p:tgtEl>
                                        <p:attrNameLst>
                                          <p:attrName>style.visibility</p:attrName>
                                        </p:attrNameLst>
                                      </p:cBhvr>
                                      <p:to>
                                        <p:strVal val="visible"/>
                                      </p:to>
                                    </p:set>
                                    <p:animEffect transition="in" filter="fade">
                                      <p:cBhvr>
                                        <p:cTn id="31" dur="1000"/>
                                        <p:tgtEl>
                                          <p:spTgt spid="228">
                                            <p:txEl>
                                              <p:pRg st="0" end="0"/>
                                            </p:txEl>
                                          </p:spTgt>
                                        </p:tgtEl>
                                      </p:cBhvr>
                                    </p:animEffect>
                                    <p:anim calcmode="lin" valueType="num">
                                      <p:cBhvr>
                                        <p:cTn id="32" dur="1000" fill="hold"/>
                                        <p:tgtEl>
                                          <p:spTgt spid="228">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28">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2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1177"/>
                                        </p:tgtEl>
                                        <p:attrNameLst>
                                          <p:attrName>style.visibility</p:attrName>
                                        </p:attrNameLst>
                                      </p:cBhvr>
                                      <p:to>
                                        <p:strVal val="visible"/>
                                      </p:to>
                                    </p:set>
                                    <p:animEffect transition="in" filter="wipe(down)">
                                      <p:cBhvr>
                                        <p:cTn id="39" dur="580">
                                          <p:stCondLst>
                                            <p:cond delay="0"/>
                                          </p:stCondLst>
                                        </p:cTn>
                                        <p:tgtEl>
                                          <p:spTgt spid="1177"/>
                                        </p:tgtEl>
                                      </p:cBhvr>
                                    </p:animEffect>
                                    <p:anim calcmode="lin" valueType="num">
                                      <p:cBhvr>
                                        <p:cTn id="40" dur="1822" tmFilter="0,0; 0.14,0.36; 0.43,0.73; 0.71,0.91; 1.0,1.0">
                                          <p:stCondLst>
                                            <p:cond delay="0"/>
                                          </p:stCondLst>
                                        </p:cTn>
                                        <p:tgtEl>
                                          <p:spTgt spid="117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17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17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17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177"/>
                                        </p:tgtEl>
                                        <p:attrNameLst>
                                          <p:attrName>ppt_y</p:attrName>
                                        </p:attrNameLst>
                                      </p:cBhvr>
                                      <p:tavLst>
                                        <p:tav tm="0" fmla="#ppt_y-sin(pi*$)/81">
                                          <p:val>
                                            <p:fltVal val="0"/>
                                          </p:val>
                                        </p:tav>
                                        <p:tav tm="100000">
                                          <p:val>
                                            <p:fltVal val="1"/>
                                          </p:val>
                                        </p:tav>
                                      </p:tavLst>
                                    </p:anim>
                                    <p:animScale>
                                      <p:cBhvr>
                                        <p:cTn id="45" dur="26">
                                          <p:stCondLst>
                                            <p:cond delay="650"/>
                                          </p:stCondLst>
                                        </p:cTn>
                                        <p:tgtEl>
                                          <p:spTgt spid="1177"/>
                                        </p:tgtEl>
                                      </p:cBhvr>
                                      <p:to x="100000" y="60000"/>
                                    </p:animScale>
                                    <p:animScale>
                                      <p:cBhvr>
                                        <p:cTn id="46" dur="166" decel="50000">
                                          <p:stCondLst>
                                            <p:cond delay="676"/>
                                          </p:stCondLst>
                                        </p:cTn>
                                        <p:tgtEl>
                                          <p:spTgt spid="1177"/>
                                        </p:tgtEl>
                                      </p:cBhvr>
                                      <p:to x="100000" y="100000"/>
                                    </p:animScale>
                                    <p:animScale>
                                      <p:cBhvr>
                                        <p:cTn id="47" dur="26">
                                          <p:stCondLst>
                                            <p:cond delay="1312"/>
                                          </p:stCondLst>
                                        </p:cTn>
                                        <p:tgtEl>
                                          <p:spTgt spid="1177"/>
                                        </p:tgtEl>
                                      </p:cBhvr>
                                      <p:to x="100000" y="80000"/>
                                    </p:animScale>
                                    <p:animScale>
                                      <p:cBhvr>
                                        <p:cTn id="48" dur="166" decel="50000">
                                          <p:stCondLst>
                                            <p:cond delay="1338"/>
                                          </p:stCondLst>
                                        </p:cTn>
                                        <p:tgtEl>
                                          <p:spTgt spid="1177"/>
                                        </p:tgtEl>
                                      </p:cBhvr>
                                      <p:to x="100000" y="100000"/>
                                    </p:animScale>
                                    <p:animScale>
                                      <p:cBhvr>
                                        <p:cTn id="49" dur="26">
                                          <p:stCondLst>
                                            <p:cond delay="1642"/>
                                          </p:stCondLst>
                                        </p:cTn>
                                        <p:tgtEl>
                                          <p:spTgt spid="1177"/>
                                        </p:tgtEl>
                                      </p:cBhvr>
                                      <p:to x="100000" y="90000"/>
                                    </p:animScale>
                                    <p:animScale>
                                      <p:cBhvr>
                                        <p:cTn id="50" dur="166" decel="50000">
                                          <p:stCondLst>
                                            <p:cond delay="1668"/>
                                          </p:stCondLst>
                                        </p:cTn>
                                        <p:tgtEl>
                                          <p:spTgt spid="1177"/>
                                        </p:tgtEl>
                                      </p:cBhvr>
                                      <p:to x="100000" y="100000"/>
                                    </p:animScale>
                                    <p:animScale>
                                      <p:cBhvr>
                                        <p:cTn id="51" dur="26">
                                          <p:stCondLst>
                                            <p:cond delay="1808"/>
                                          </p:stCondLst>
                                        </p:cTn>
                                        <p:tgtEl>
                                          <p:spTgt spid="1177"/>
                                        </p:tgtEl>
                                      </p:cBhvr>
                                      <p:to x="100000" y="95000"/>
                                    </p:animScale>
                                    <p:animScale>
                                      <p:cBhvr>
                                        <p:cTn id="52" dur="166" decel="50000">
                                          <p:stCondLst>
                                            <p:cond delay="1834"/>
                                          </p:stCondLst>
                                        </p:cTn>
                                        <p:tgtEl>
                                          <p:spTgt spid="1177"/>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35" presetClass="entr" presetSubtype="0" fill="hold" grpId="0" nodeType="clickEffect">
                                  <p:stCondLst>
                                    <p:cond delay="0"/>
                                  </p:stCondLst>
                                  <p:childTnLst>
                                    <p:set>
                                      <p:cBhvr>
                                        <p:cTn id="56" dur="1" fill="hold">
                                          <p:stCondLst>
                                            <p:cond delay="0"/>
                                          </p:stCondLst>
                                        </p:cTn>
                                        <p:tgtEl>
                                          <p:spTgt spid="1176"/>
                                        </p:tgtEl>
                                        <p:attrNameLst>
                                          <p:attrName>style.visibility</p:attrName>
                                        </p:attrNameLst>
                                      </p:cBhvr>
                                      <p:to>
                                        <p:strVal val="visible"/>
                                      </p:to>
                                    </p:set>
                                    <p:animEffect transition="in" filter="fade">
                                      <p:cBhvr>
                                        <p:cTn id="57" dur="2000"/>
                                        <p:tgtEl>
                                          <p:spTgt spid="1176"/>
                                        </p:tgtEl>
                                      </p:cBhvr>
                                    </p:animEffect>
                                    <p:anim calcmode="lin" valueType="num">
                                      <p:cBhvr>
                                        <p:cTn id="58" dur="2000" fill="hold"/>
                                        <p:tgtEl>
                                          <p:spTgt spid="1176"/>
                                        </p:tgtEl>
                                        <p:attrNameLst>
                                          <p:attrName>style.rotation</p:attrName>
                                        </p:attrNameLst>
                                      </p:cBhvr>
                                      <p:tavLst>
                                        <p:tav tm="0">
                                          <p:val>
                                            <p:fltVal val="720"/>
                                          </p:val>
                                        </p:tav>
                                        <p:tav tm="100000">
                                          <p:val>
                                            <p:fltVal val="0"/>
                                          </p:val>
                                        </p:tav>
                                      </p:tavLst>
                                    </p:anim>
                                    <p:anim calcmode="lin" valueType="num">
                                      <p:cBhvr>
                                        <p:cTn id="59" dur="2000" fill="hold"/>
                                        <p:tgtEl>
                                          <p:spTgt spid="1176"/>
                                        </p:tgtEl>
                                        <p:attrNameLst>
                                          <p:attrName>ppt_h</p:attrName>
                                        </p:attrNameLst>
                                      </p:cBhvr>
                                      <p:tavLst>
                                        <p:tav tm="0">
                                          <p:val>
                                            <p:fltVal val="0"/>
                                          </p:val>
                                        </p:tav>
                                        <p:tav tm="100000">
                                          <p:val>
                                            <p:strVal val="#ppt_h"/>
                                          </p:val>
                                        </p:tav>
                                      </p:tavLst>
                                    </p:anim>
                                    <p:anim calcmode="lin" valueType="num">
                                      <p:cBhvr>
                                        <p:cTn id="60" dur="2000" fill="hold"/>
                                        <p:tgtEl>
                                          <p:spTgt spid="1176"/>
                                        </p:tgtEl>
                                        <p:attrNameLst>
                                          <p:attrName>ppt_w</p:attrName>
                                        </p:attrNameLst>
                                      </p:cBhvr>
                                      <p:tavLst>
                                        <p:tav tm="0">
                                          <p:val>
                                            <p:fltVal val="0"/>
                                          </p:val>
                                        </p:tav>
                                        <p:tav tm="100000">
                                          <p:val>
                                            <p:strVal val="#ppt_w"/>
                                          </p:val>
                                        </p:tav>
                                      </p:tavLst>
                                    </p:anim>
                                  </p:childTnLst>
                                </p:cTn>
                              </p:par>
                              <p:par>
                                <p:cTn id="61" presetID="35" presetClass="entr" presetSubtype="0" fill="hold" grpId="0" nodeType="withEffect">
                                  <p:stCondLst>
                                    <p:cond delay="400"/>
                                  </p:stCondLst>
                                  <p:childTnLst>
                                    <p:set>
                                      <p:cBhvr>
                                        <p:cTn id="62" dur="1" fill="hold">
                                          <p:stCondLst>
                                            <p:cond delay="0"/>
                                          </p:stCondLst>
                                        </p:cTn>
                                        <p:tgtEl>
                                          <p:spTgt spid="1174"/>
                                        </p:tgtEl>
                                        <p:attrNameLst>
                                          <p:attrName>style.visibility</p:attrName>
                                        </p:attrNameLst>
                                      </p:cBhvr>
                                      <p:to>
                                        <p:strVal val="visible"/>
                                      </p:to>
                                    </p:set>
                                    <p:animEffect transition="in" filter="fade">
                                      <p:cBhvr>
                                        <p:cTn id="63" dur="2000"/>
                                        <p:tgtEl>
                                          <p:spTgt spid="1174"/>
                                        </p:tgtEl>
                                      </p:cBhvr>
                                    </p:animEffect>
                                    <p:anim calcmode="lin" valueType="num">
                                      <p:cBhvr>
                                        <p:cTn id="64" dur="2000" fill="hold"/>
                                        <p:tgtEl>
                                          <p:spTgt spid="1174"/>
                                        </p:tgtEl>
                                        <p:attrNameLst>
                                          <p:attrName>style.rotation</p:attrName>
                                        </p:attrNameLst>
                                      </p:cBhvr>
                                      <p:tavLst>
                                        <p:tav tm="0">
                                          <p:val>
                                            <p:fltVal val="720"/>
                                          </p:val>
                                        </p:tav>
                                        <p:tav tm="100000">
                                          <p:val>
                                            <p:fltVal val="0"/>
                                          </p:val>
                                        </p:tav>
                                      </p:tavLst>
                                    </p:anim>
                                    <p:anim calcmode="lin" valueType="num">
                                      <p:cBhvr>
                                        <p:cTn id="65" dur="2000" fill="hold"/>
                                        <p:tgtEl>
                                          <p:spTgt spid="1174"/>
                                        </p:tgtEl>
                                        <p:attrNameLst>
                                          <p:attrName>ppt_h</p:attrName>
                                        </p:attrNameLst>
                                      </p:cBhvr>
                                      <p:tavLst>
                                        <p:tav tm="0">
                                          <p:val>
                                            <p:fltVal val="0"/>
                                          </p:val>
                                        </p:tav>
                                        <p:tav tm="100000">
                                          <p:val>
                                            <p:strVal val="#ppt_h"/>
                                          </p:val>
                                        </p:tav>
                                      </p:tavLst>
                                    </p:anim>
                                    <p:anim calcmode="lin" valueType="num">
                                      <p:cBhvr>
                                        <p:cTn id="66" dur="2000" fill="hold"/>
                                        <p:tgtEl>
                                          <p:spTgt spid="1174"/>
                                        </p:tgtEl>
                                        <p:attrNameLst>
                                          <p:attrName>ppt_w</p:attrName>
                                        </p:attrNameLst>
                                      </p:cBhvr>
                                      <p:tavLst>
                                        <p:tav tm="0">
                                          <p:val>
                                            <p:fltVal val="0"/>
                                          </p:val>
                                        </p:tav>
                                        <p:tav tm="100000">
                                          <p:val>
                                            <p:strVal val="#ppt_w"/>
                                          </p:val>
                                        </p:tav>
                                      </p:tavLst>
                                    </p:anim>
                                  </p:childTnLst>
                                </p:cTn>
                              </p:par>
                              <p:par>
                                <p:cTn id="67" presetID="35" presetClass="entr" presetSubtype="0" fill="hold" grpId="0" nodeType="withEffect">
                                  <p:stCondLst>
                                    <p:cond delay="800"/>
                                  </p:stCondLst>
                                  <p:childTnLst>
                                    <p:set>
                                      <p:cBhvr>
                                        <p:cTn id="68" dur="1" fill="hold">
                                          <p:stCondLst>
                                            <p:cond delay="0"/>
                                          </p:stCondLst>
                                        </p:cTn>
                                        <p:tgtEl>
                                          <p:spTgt spid="1175"/>
                                        </p:tgtEl>
                                        <p:attrNameLst>
                                          <p:attrName>style.visibility</p:attrName>
                                        </p:attrNameLst>
                                      </p:cBhvr>
                                      <p:to>
                                        <p:strVal val="visible"/>
                                      </p:to>
                                    </p:set>
                                    <p:animEffect transition="in" filter="fade">
                                      <p:cBhvr>
                                        <p:cTn id="69" dur="2000"/>
                                        <p:tgtEl>
                                          <p:spTgt spid="1175"/>
                                        </p:tgtEl>
                                      </p:cBhvr>
                                    </p:animEffect>
                                    <p:anim calcmode="lin" valueType="num">
                                      <p:cBhvr>
                                        <p:cTn id="70" dur="2000" fill="hold"/>
                                        <p:tgtEl>
                                          <p:spTgt spid="1175"/>
                                        </p:tgtEl>
                                        <p:attrNameLst>
                                          <p:attrName>style.rotation</p:attrName>
                                        </p:attrNameLst>
                                      </p:cBhvr>
                                      <p:tavLst>
                                        <p:tav tm="0">
                                          <p:val>
                                            <p:fltVal val="720"/>
                                          </p:val>
                                        </p:tav>
                                        <p:tav tm="100000">
                                          <p:val>
                                            <p:fltVal val="0"/>
                                          </p:val>
                                        </p:tav>
                                      </p:tavLst>
                                    </p:anim>
                                    <p:anim calcmode="lin" valueType="num">
                                      <p:cBhvr>
                                        <p:cTn id="71" dur="2000" fill="hold"/>
                                        <p:tgtEl>
                                          <p:spTgt spid="1175"/>
                                        </p:tgtEl>
                                        <p:attrNameLst>
                                          <p:attrName>ppt_h</p:attrName>
                                        </p:attrNameLst>
                                      </p:cBhvr>
                                      <p:tavLst>
                                        <p:tav tm="0">
                                          <p:val>
                                            <p:fltVal val="0"/>
                                          </p:val>
                                        </p:tav>
                                        <p:tav tm="100000">
                                          <p:val>
                                            <p:strVal val="#ppt_h"/>
                                          </p:val>
                                        </p:tav>
                                      </p:tavLst>
                                    </p:anim>
                                    <p:anim calcmode="lin" valueType="num">
                                      <p:cBhvr>
                                        <p:cTn id="72" dur="2000" fill="hold"/>
                                        <p:tgtEl>
                                          <p:spTgt spid="1175"/>
                                        </p:tgtEl>
                                        <p:attrNameLst>
                                          <p:attrName>ppt_w</p:attrName>
                                        </p:attrNameLst>
                                      </p:cBhvr>
                                      <p:tavLst>
                                        <p:tav tm="0">
                                          <p:val>
                                            <p:fltVal val="0"/>
                                          </p:val>
                                        </p:tav>
                                        <p:tav tm="100000">
                                          <p:val>
                                            <p:strVal val="#ppt_w"/>
                                          </p:val>
                                        </p:tav>
                                      </p:tavLst>
                                    </p:anim>
                                  </p:childTnLst>
                                </p:cTn>
                              </p:par>
                              <p:par>
                                <p:cTn id="73" presetID="35" presetClass="entr" presetSubtype="0" fill="hold" grpId="0" nodeType="withEffect">
                                  <p:stCondLst>
                                    <p:cond delay="800"/>
                                  </p:stCondLst>
                                  <p:childTnLst>
                                    <p:set>
                                      <p:cBhvr>
                                        <p:cTn id="74" dur="1" fill="hold">
                                          <p:stCondLst>
                                            <p:cond delay="0"/>
                                          </p:stCondLst>
                                        </p:cTn>
                                        <p:tgtEl>
                                          <p:spTgt spid="1173"/>
                                        </p:tgtEl>
                                        <p:attrNameLst>
                                          <p:attrName>style.visibility</p:attrName>
                                        </p:attrNameLst>
                                      </p:cBhvr>
                                      <p:to>
                                        <p:strVal val="visible"/>
                                      </p:to>
                                    </p:set>
                                    <p:animEffect transition="in" filter="fade">
                                      <p:cBhvr>
                                        <p:cTn id="75" dur="2000"/>
                                        <p:tgtEl>
                                          <p:spTgt spid="1173"/>
                                        </p:tgtEl>
                                      </p:cBhvr>
                                    </p:animEffect>
                                    <p:anim calcmode="lin" valueType="num">
                                      <p:cBhvr>
                                        <p:cTn id="76" dur="2000" fill="hold"/>
                                        <p:tgtEl>
                                          <p:spTgt spid="1173"/>
                                        </p:tgtEl>
                                        <p:attrNameLst>
                                          <p:attrName>style.rotation</p:attrName>
                                        </p:attrNameLst>
                                      </p:cBhvr>
                                      <p:tavLst>
                                        <p:tav tm="0">
                                          <p:val>
                                            <p:fltVal val="720"/>
                                          </p:val>
                                        </p:tav>
                                        <p:tav tm="100000">
                                          <p:val>
                                            <p:fltVal val="0"/>
                                          </p:val>
                                        </p:tav>
                                      </p:tavLst>
                                    </p:anim>
                                    <p:anim calcmode="lin" valueType="num">
                                      <p:cBhvr>
                                        <p:cTn id="77" dur="2000" fill="hold"/>
                                        <p:tgtEl>
                                          <p:spTgt spid="1173"/>
                                        </p:tgtEl>
                                        <p:attrNameLst>
                                          <p:attrName>ppt_h</p:attrName>
                                        </p:attrNameLst>
                                      </p:cBhvr>
                                      <p:tavLst>
                                        <p:tav tm="0">
                                          <p:val>
                                            <p:fltVal val="0"/>
                                          </p:val>
                                        </p:tav>
                                        <p:tav tm="100000">
                                          <p:val>
                                            <p:strVal val="#ppt_h"/>
                                          </p:val>
                                        </p:tav>
                                      </p:tavLst>
                                    </p:anim>
                                    <p:anim calcmode="lin" valueType="num">
                                      <p:cBhvr>
                                        <p:cTn id="78" dur="2000" fill="hold"/>
                                        <p:tgtEl>
                                          <p:spTgt spid="1173"/>
                                        </p:tgtEl>
                                        <p:attrNameLst>
                                          <p:attrName>ppt_w</p:attrName>
                                        </p:attrNameLst>
                                      </p:cBhvr>
                                      <p:tavLst>
                                        <p:tav tm="0">
                                          <p:val>
                                            <p:fltVal val="0"/>
                                          </p:val>
                                        </p:tav>
                                        <p:tav tm="100000">
                                          <p:val>
                                            <p:strVal val="#ppt_w"/>
                                          </p:val>
                                        </p:tav>
                                      </p:tavLst>
                                    </p:anim>
                                  </p:childTnLst>
                                </p:cTn>
                              </p:par>
                            </p:childTnLst>
                          </p:cTn>
                        </p:par>
                      </p:childTnLst>
                    </p:cTn>
                  </p:par>
                  <p:par>
                    <p:cTn id="79" fill="hold">
                      <p:stCondLst>
                        <p:cond delay="indefinite"/>
                      </p:stCondLst>
                      <p:childTnLst>
                        <p:par>
                          <p:cTn id="80" fill="hold">
                            <p:stCondLst>
                              <p:cond delay="0"/>
                            </p:stCondLst>
                            <p:childTnLst>
                              <p:par>
                                <p:cTn id="81" presetID="49" presetClass="entr" presetSubtype="0" decel="100000" fill="hold" grpId="0" nodeType="click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 calcmode="lin" valueType="num">
                                      <p:cBhvr>
                                        <p:cTn id="85" dur="500" fill="hold"/>
                                        <p:tgtEl>
                                          <p:spTgt spid="35"/>
                                        </p:tgtEl>
                                        <p:attrNameLst>
                                          <p:attrName>style.rotation</p:attrName>
                                        </p:attrNameLst>
                                      </p:cBhvr>
                                      <p:tavLst>
                                        <p:tav tm="0">
                                          <p:val>
                                            <p:fltVal val="360"/>
                                          </p:val>
                                        </p:tav>
                                        <p:tav tm="100000">
                                          <p:val>
                                            <p:fltVal val="0"/>
                                          </p:val>
                                        </p:tav>
                                      </p:tavLst>
                                    </p:anim>
                                    <p:animEffect transition="in" filter="fade">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8" presetClass="entr" presetSubtype="0" accel="50000" fill="hold" grpId="0" nodeType="clickEffect" nodePh="1">
                                  <p:stCondLst>
                                    <p:cond delay="0"/>
                                  </p:stCondLst>
                                  <p:endCondLst>
                                    <p:cond evt="begin" delay="0">
                                      <p:tn val="89"/>
                                    </p:cond>
                                  </p:endCondLst>
                                  <p:iterate type="lt">
                                    <p:tmPct val="50000"/>
                                  </p:iterate>
                                  <p:childTnLst>
                                    <p:set>
                                      <p:cBhvr>
                                        <p:cTn id="90" dur="1" fill="hold">
                                          <p:stCondLst>
                                            <p:cond delay="0"/>
                                          </p:stCondLst>
                                        </p:cTn>
                                        <p:tgtEl>
                                          <p:spTgt spid="41"/>
                                        </p:tgtEl>
                                        <p:attrNameLst>
                                          <p:attrName>style.visibility</p:attrName>
                                        </p:attrNameLst>
                                      </p:cBhvr>
                                      <p:to>
                                        <p:strVal val="visible"/>
                                      </p:to>
                                    </p:set>
                                    <p:set>
                                      <p:cBhvr>
                                        <p:cTn id="91" dur="455" fill="hold">
                                          <p:stCondLst>
                                            <p:cond delay="0"/>
                                          </p:stCondLst>
                                        </p:cTn>
                                        <p:tgtEl>
                                          <p:spTgt spid="41"/>
                                        </p:tgtEl>
                                        <p:attrNameLst>
                                          <p:attrName>style.rotation</p:attrName>
                                        </p:attrNameLst>
                                      </p:cBhvr>
                                      <p:to>
                                        <p:strVal val="-45.0"/>
                                      </p:to>
                                    </p:set>
                                    <p:anim calcmode="lin" valueType="num">
                                      <p:cBhvr>
                                        <p:cTn id="92" dur="455" fill="hold">
                                          <p:stCondLst>
                                            <p:cond delay="455"/>
                                          </p:stCondLst>
                                        </p:cTn>
                                        <p:tgtEl>
                                          <p:spTgt spid="41"/>
                                        </p:tgtEl>
                                        <p:attrNameLst>
                                          <p:attrName>style.rotation</p:attrName>
                                        </p:attrNameLst>
                                      </p:cBhvr>
                                      <p:tavLst>
                                        <p:tav tm="0">
                                          <p:val>
                                            <p:fltVal val="-45"/>
                                          </p:val>
                                        </p:tav>
                                        <p:tav tm="69900">
                                          <p:val>
                                            <p:fltVal val="45"/>
                                          </p:val>
                                        </p:tav>
                                        <p:tav tm="100000">
                                          <p:val>
                                            <p:fltVal val="0"/>
                                          </p:val>
                                        </p:tav>
                                      </p:tavLst>
                                    </p:anim>
                                    <p:anim calcmode="lin" valueType="num">
                                      <p:cBhvr>
                                        <p:cTn id="93" dur="455" fill="hold">
                                          <p:stCondLst>
                                            <p:cond delay="0"/>
                                          </p:stCondLst>
                                        </p:cTn>
                                        <p:tgtEl>
                                          <p:spTgt spid="41"/>
                                        </p:tgtEl>
                                        <p:attrNameLst>
                                          <p:attrName>ppt_y</p:attrName>
                                        </p:attrNameLst>
                                      </p:cBhvr>
                                      <p:tavLst>
                                        <p:tav tm="0">
                                          <p:val>
                                            <p:strVal val="#ppt_y-1"/>
                                          </p:val>
                                        </p:tav>
                                        <p:tav tm="100000">
                                          <p:val>
                                            <p:strVal val="#ppt_y-(0.354*#ppt_w-0.172*#ppt_h)"/>
                                          </p:val>
                                        </p:tav>
                                      </p:tavLst>
                                    </p:anim>
                                    <p:anim calcmode="lin" valueType="num">
                                      <p:cBhvr>
                                        <p:cTn id="94" dur="156" decel="50000" autoRev="1" fill="hold">
                                          <p:stCondLst>
                                            <p:cond delay="455"/>
                                          </p:stCondLst>
                                        </p:cTn>
                                        <p:tgtEl>
                                          <p:spTgt spid="41"/>
                                        </p:tgtEl>
                                        <p:attrNameLst>
                                          <p:attrName>ppt_y</p:attrName>
                                        </p:attrNameLst>
                                      </p:cBhvr>
                                      <p:tavLst>
                                        <p:tav tm="0">
                                          <p:val>
                                            <p:strVal val="#ppt_y-(0.354*#ppt_w-0.172*#ppt_h)"/>
                                          </p:val>
                                        </p:tav>
                                        <p:tav tm="100000">
                                          <p:val>
                                            <p:strVal val="#ppt_y-(0.354*#ppt_w-0.172*#ppt_h)-#ppt_h/2"/>
                                          </p:val>
                                        </p:tav>
                                      </p:tavLst>
                                    </p:anim>
                                    <p:anim calcmode="lin" valueType="num">
                                      <p:cBhvr>
                                        <p:cTn id="95" dur="136" fill="hold">
                                          <p:stCondLst>
                                            <p:cond delay="864"/>
                                          </p:stCondLst>
                                        </p:cTn>
                                        <p:tgtEl>
                                          <p:spTgt spid="41"/>
                                        </p:tgtEl>
                                        <p:attrNameLst>
                                          <p:attrName>ppt_y</p:attrName>
                                        </p:attrNameLst>
                                      </p:cBhvr>
                                      <p:tavLst>
                                        <p:tav tm="0">
                                          <p:val>
                                            <p:strVal val="#ppt_y-(0.354*#ppt_w-0.172*#ppt_h)"/>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43"/>
                                        </p:tgtEl>
                                        <p:attrNameLst>
                                          <p:attrName>style.visibility</p:attrName>
                                        </p:attrNameLst>
                                      </p:cBhvr>
                                      <p:to>
                                        <p:strVal val="visible"/>
                                      </p:to>
                                    </p:set>
                                    <p:anim calcmode="lin" valueType="num">
                                      <p:cBhvr>
                                        <p:cTn id="100" dur="500" fill="hold"/>
                                        <p:tgtEl>
                                          <p:spTgt spid="43"/>
                                        </p:tgtEl>
                                        <p:attrNameLst>
                                          <p:attrName>ppt_w</p:attrName>
                                        </p:attrNameLst>
                                      </p:cBhvr>
                                      <p:tavLst>
                                        <p:tav tm="0">
                                          <p:val>
                                            <p:fltVal val="0"/>
                                          </p:val>
                                        </p:tav>
                                        <p:tav tm="100000">
                                          <p:val>
                                            <p:strVal val="#ppt_w"/>
                                          </p:val>
                                        </p:tav>
                                      </p:tavLst>
                                    </p:anim>
                                    <p:anim calcmode="lin" valueType="num">
                                      <p:cBhvr>
                                        <p:cTn id="101" dur="500" fill="hold"/>
                                        <p:tgtEl>
                                          <p:spTgt spid="43"/>
                                        </p:tgtEl>
                                        <p:attrNameLst>
                                          <p:attrName>ppt_h</p:attrName>
                                        </p:attrNameLst>
                                      </p:cBhvr>
                                      <p:tavLst>
                                        <p:tav tm="0">
                                          <p:val>
                                            <p:fltVal val="0"/>
                                          </p:val>
                                        </p:tav>
                                        <p:tav tm="100000">
                                          <p:val>
                                            <p:strVal val="#ppt_h"/>
                                          </p:val>
                                        </p:tav>
                                      </p:tavLst>
                                    </p:anim>
                                    <p:animEffect transition="in" filter="fade">
                                      <p:cBhvr>
                                        <p:cTn id="102" dur="500"/>
                                        <p:tgtEl>
                                          <p:spTgt spid="43"/>
                                        </p:tgtEl>
                                      </p:cBhvr>
                                    </p:animEffect>
                                  </p:childTnLst>
                                </p:cTn>
                              </p:par>
                            </p:childTnLst>
                          </p:cTn>
                        </p:par>
                      </p:childTnLst>
                    </p:cTn>
                  </p:par>
                  <p:par>
                    <p:cTn id="103" fill="hold">
                      <p:stCondLst>
                        <p:cond delay="indefinite"/>
                      </p:stCondLst>
                      <p:childTnLst>
                        <p:par>
                          <p:cTn id="104" fill="hold">
                            <p:stCondLst>
                              <p:cond delay="0"/>
                            </p:stCondLst>
                            <p:childTnLst>
                              <p:par>
                                <p:cTn id="105" presetID="49" presetClass="entr" presetSubtype="0" decel="100000" fill="hold" grpId="0" nodeType="clickEffect">
                                  <p:stCondLst>
                                    <p:cond delay="0"/>
                                  </p:stCondLst>
                                  <p:childTnLst>
                                    <p:set>
                                      <p:cBhvr>
                                        <p:cTn id="106" dur="1" fill="hold">
                                          <p:stCondLst>
                                            <p:cond delay="0"/>
                                          </p:stCondLst>
                                        </p:cTn>
                                        <p:tgtEl>
                                          <p:spTgt spid="227"/>
                                        </p:tgtEl>
                                        <p:attrNameLst>
                                          <p:attrName>style.visibility</p:attrName>
                                        </p:attrNameLst>
                                      </p:cBhvr>
                                      <p:to>
                                        <p:strVal val="visible"/>
                                      </p:to>
                                    </p:set>
                                    <p:anim calcmode="lin" valueType="num">
                                      <p:cBhvr>
                                        <p:cTn id="107" dur="500" fill="hold"/>
                                        <p:tgtEl>
                                          <p:spTgt spid="227"/>
                                        </p:tgtEl>
                                        <p:attrNameLst>
                                          <p:attrName>ppt_w</p:attrName>
                                        </p:attrNameLst>
                                      </p:cBhvr>
                                      <p:tavLst>
                                        <p:tav tm="0">
                                          <p:val>
                                            <p:fltVal val="0"/>
                                          </p:val>
                                        </p:tav>
                                        <p:tav tm="100000">
                                          <p:val>
                                            <p:strVal val="#ppt_w"/>
                                          </p:val>
                                        </p:tav>
                                      </p:tavLst>
                                    </p:anim>
                                    <p:anim calcmode="lin" valueType="num">
                                      <p:cBhvr>
                                        <p:cTn id="108" dur="500" fill="hold"/>
                                        <p:tgtEl>
                                          <p:spTgt spid="227"/>
                                        </p:tgtEl>
                                        <p:attrNameLst>
                                          <p:attrName>ppt_h</p:attrName>
                                        </p:attrNameLst>
                                      </p:cBhvr>
                                      <p:tavLst>
                                        <p:tav tm="0">
                                          <p:val>
                                            <p:fltVal val="0"/>
                                          </p:val>
                                        </p:tav>
                                        <p:tav tm="100000">
                                          <p:val>
                                            <p:strVal val="#ppt_h"/>
                                          </p:val>
                                        </p:tav>
                                      </p:tavLst>
                                    </p:anim>
                                    <p:anim calcmode="lin" valueType="num">
                                      <p:cBhvr>
                                        <p:cTn id="109" dur="500" fill="hold"/>
                                        <p:tgtEl>
                                          <p:spTgt spid="227"/>
                                        </p:tgtEl>
                                        <p:attrNameLst>
                                          <p:attrName>style.rotation</p:attrName>
                                        </p:attrNameLst>
                                      </p:cBhvr>
                                      <p:tavLst>
                                        <p:tav tm="0">
                                          <p:val>
                                            <p:fltVal val="360"/>
                                          </p:val>
                                        </p:tav>
                                        <p:tav tm="100000">
                                          <p:val>
                                            <p:fltVal val="0"/>
                                          </p:val>
                                        </p:tav>
                                      </p:tavLst>
                                    </p:anim>
                                    <p:animEffect transition="in" filter="fade">
                                      <p:cBhvr>
                                        <p:cTn id="110" dur="500"/>
                                        <p:tgtEl>
                                          <p:spTgt spid="227"/>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1172"/>
                                        </p:tgtEl>
                                        <p:attrNameLst>
                                          <p:attrName>style.visibility</p:attrName>
                                        </p:attrNameLst>
                                      </p:cBhvr>
                                      <p:to>
                                        <p:strVal val="visible"/>
                                      </p:to>
                                    </p:set>
                                    <p:animEffect transition="in" filter="wipe(left)">
                                      <p:cBhvr>
                                        <p:cTn id="115" dur="500"/>
                                        <p:tgtEl>
                                          <p:spTgt spid="1172"/>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226"/>
                                        </p:tgtEl>
                                        <p:attrNameLst>
                                          <p:attrName>style.visibility</p:attrName>
                                        </p:attrNameLst>
                                      </p:cBhvr>
                                      <p:to>
                                        <p:strVal val="visible"/>
                                      </p:to>
                                    </p:set>
                                    <p:animEffect transition="in" filter="wipe(left)">
                                      <p:cBhvr>
                                        <p:cTn id="120" dur="500"/>
                                        <p:tgtEl>
                                          <p:spTgt spid="226"/>
                                        </p:tgtEl>
                                      </p:cBhvr>
                                    </p:animEffect>
                                  </p:childTnLst>
                                </p:cTn>
                              </p:par>
                            </p:childTnLst>
                          </p:cTn>
                        </p:par>
                      </p:childTnLst>
                    </p:cTn>
                  </p:par>
                  <p:par>
                    <p:cTn id="121" fill="hold">
                      <p:stCondLst>
                        <p:cond delay="indefinite"/>
                      </p:stCondLst>
                      <p:childTnLst>
                        <p:par>
                          <p:cTn id="122" fill="hold">
                            <p:stCondLst>
                              <p:cond delay="0"/>
                            </p:stCondLst>
                            <p:childTnLst>
                              <p:par>
                                <p:cTn id="123" presetID="37" presetClass="entr" presetSubtype="0" fill="hold" grpId="0" nodeType="clickEffect">
                                  <p:stCondLst>
                                    <p:cond delay="0"/>
                                  </p:stCondLst>
                                  <p:childTnLst>
                                    <p:set>
                                      <p:cBhvr>
                                        <p:cTn id="124" dur="1" fill="hold">
                                          <p:stCondLst>
                                            <p:cond delay="0"/>
                                          </p:stCondLst>
                                        </p:cTn>
                                        <p:tgtEl>
                                          <p:spTgt spid="36">
                                            <p:txEl>
                                              <p:pRg st="0" end="0"/>
                                            </p:txEl>
                                          </p:spTgt>
                                        </p:tgtEl>
                                        <p:attrNameLst>
                                          <p:attrName>style.visibility</p:attrName>
                                        </p:attrNameLst>
                                      </p:cBhvr>
                                      <p:to>
                                        <p:strVal val="visible"/>
                                      </p:to>
                                    </p:set>
                                    <p:animEffect transition="in" filter="fade">
                                      <p:cBhvr>
                                        <p:cTn id="125" dur="1000"/>
                                        <p:tgtEl>
                                          <p:spTgt spid="36">
                                            <p:txEl>
                                              <p:pRg st="0" end="0"/>
                                            </p:txEl>
                                          </p:spTgt>
                                        </p:tgtEl>
                                      </p:cBhvr>
                                    </p:animEffect>
                                    <p:anim calcmode="lin" valueType="num">
                                      <p:cBhvr>
                                        <p:cTn id="126"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7" dur="900" decel="100000" fill="hold"/>
                                        <p:tgtEl>
                                          <p:spTgt spid="36">
                                            <p:txEl>
                                              <p:pRg st="0" end="0"/>
                                            </p:txEl>
                                          </p:spTgt>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3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37" presetClass="entr" presetSubtype="0" fill="hold" grpId="0" nodeType="clickEffect">
                                  <p:stCondLst>
                                    <p:cond delay="0"/>
                                  </p:stCondLst>
                                  <p:childTnLst>
                                    <p:set>
                                      <p:cBhvr>
                                        <p:cTn id="132" dur="1" fill="hold">
                                          <p:stCondLst>
                                            <p:cond delay="0"/>
                                          </p:stCondLst>
                                        </p:cTn>
                                        <p:tgtEl>
                                          <p:spTgt spid="36">
                                            <p:txEl>
                                              <p:pRg st="1" end="1"/>
                                            </p:txEl>
                                          </p:spTgt>
                                        </p:tgtEl>
                                        <p:attrNameLst>
                                          <p:attrName>style.visibility</p:attrName>
                                        </p:attrNameLst>
                                      </p:cBhvr>
                                      <p:to>
                                        <p:strVal val="visible"/>
                                      </p:to>
                                    </p:set>
                                    <p:animEffect transition="in" filter="fade">
                                      <p:cBhvr>
                                        <p:cTn id="133" dur="1000"/>
                                        <p:tgtEl>
                                          <p:spTgt spid="36">
                                            <p:txEl>
                                              <p:pRg st="1" end="1"/>
                                            </p:txEl>
                                          </p:spTgt>
                                        </p:tgtEl>
                                      </p:cBhvr>
                                    </p:animEffect>
                                    <p:anim calcmode="lin" valueType="num">
                                      <p:cBhvr>
                                        <p:cTn id="134" dur="1000" fill="hold"/>
                                        <p:tgtEl>
                                          <p:spTgt spid="36">
                                            <p:txEl>
                                              <p:pRg st="1" end="1"/>
                                            </p:txEl>
                                          </p:spTgt>
                                        </p:tgtEl>
                                        <p:attrNameLst>
                                          <p:attrName>ppt_x</p:attrName>
                                        </p:attrNameLst>
                                      </p:cBhvr>
                                      <p:tavLst>
                                        <p:tav tm="0">
                                          <p:val>
                                            <p:strVal val="#ppt_x"/>
                                          </p:val>
                                        </p:tav>
                                        <p:tav tm="100000">
                                          <p:val>
                                            <p:strVal val="#ppt_x"/>
                                          </p:val>
                                        </p:tav>
                                      </p:tavLst>
                                    </p:anim>
                                    <p:anim calcmode="lin" valueType="num">
                                      <p:cBhvr>
                                        <p:cTn id="135" dur="900" decel="100000" fill="hold"/>
                                        <p:tgtEl>
                                          <p:spTgt spid="36">
                                            <p:txEl>
                                              <p:pRg st="1" end="1"/>
                                            </p:txEl>
                                          </p:spTgt>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3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400"/>
                                  </p:stCondLst>
                                  <p:childTnLst>
                                    <p:set>
                                      <p:cBhvr>
                                        <p:cTn id="140" dur="1" fill="hold">
                                          <p:stCondLst>
                                            <p:cond delay="0"/>
                                          </p:stCondLst>
                                        </p:cTn>
                                        <p:tgtEl>
                                          <p:spTgt spid="1179"/>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178"/>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64"/>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65"/>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66"/>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7"/>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68"/>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35" presetClass="emph" presetSubtype="0" repeatCount="2000" fill="hold" grpId="1" nodeType="clickEffect">
                                  <p:stCondLst>
                                    <p:cond delay="500"/>
                                  </p:stCondLst>
                                  <p:childTnLst>
                                    <p:anim calcmode="discrete" valueType="str">
                                      <p:cBhvr>
                                        <p:cTn id="168" dur="1000" fill="hold"/>
                                        <p:tgtEl>
                                          <p:spTgt spid="1179"/>
                                        </p:tgtEl>
                                        <p:attrNameLst>
                                          <p:attrName>style.visibility</p:attrName>
                                        </p:attrNameLst>
                                      </p:cBhvr>
                                      <p:tavLst>
                                        <p:tav tm="0">
                                          <p:val>
                                            <p:strVal val="hidden"/>
                                          </p:val>
                                        </p:tav>
                                        <p:tav tm="50000">
                                          <p:val>
                                            <p:strVal val="visible"/>
                                          </p:val>
                                        </p:tav>
                                      </p:tavLst>
                                    </p:anim>
                                  </p:childTnLst>
                                </p:cTn>
                              </p:par>
                              <p:par>
                                <p:cTn id="169" presetID="35" presetClass="emph" presetSubtype="0" repeatCount="2000" fill="hold" grpId="1" nodeType="withEffect">
                                  <p:stCondLst>
                                    <p:cond delay="500"/>
                                  </p:stCondLst>
                                  <p:childTnLst>
                                    <p:anim calcmode="discrete" valueType="str">
                                      <p:cBhvr>
                                        <p:cTn id="170" dur="1000" fill="hold"/>
                                        <p:tgtEl>
                                          <p:spTgt spid="1178"/>
                                        </p:tgtEl>
                                        <p:attrNameLst>
                                          <p:attrName>style.visibility</p:attrName>
                                        </p:attrNameLst>
                                      </p:cBhvr>
                                      <p:tavLst>
                                        <p:tav tm="0">
                                          <p:val>
                                            <p:strVal val="hidden"/>
                                          </p:val>
                                        </p:tav>
                                        <p:tav tm="50000">
                                          <p:val>
                                            <p:strVal val="visible"/>
                                          </p:val>
                                        </p:tav>
                                      </p:tavLst>
                                    </p:anim>
                                  </p:childTnLst>
                                </p:cTn>
                              </p:par>
                              <p:par>
                                <p:cTn id="171" presetID="35" presetClass="emph" presetSubtype="0" repeatCount="2000" fill="hold" grpId="1" nodeType="withEffect">
                                  <p:stCondLst>
                                    <p:cond delay="500"/>
                                  </p:stCondLst>
                                  <p:childTnLst>
                                    <p:anim calcmode="discrete" valueType="str">
                                      <p:cBhvr>
                                        <p:cTn id="172" dur="1000" fill="hold"/>
                                        <p:tgtEl>
                                          <p:spTgt spid="64"/>
                                        </p:tgtEl>
                                        <p:attrNameLst>
                                          <p:attrName>style.visibility</p:attrName>
                                        </p:attrNameLst>
                                      </p:cBhvr>
                                      <p:tavLst>
                                        <p:tav tm="0">
                                          <p:val>
                                            <p:strVal val="hidden"/>
                                          </p:val>
                                        </p:tav>
                                        <p:tav tm="50000">
                                          <p:val>
                                            <p:strVal val="visible"/>
                                          </p:val>
                                        </p:tav>
                                      </p:tavLst>
                                    </p:anim>
                                  </p:childTnLst>
                                </p:cTn>
                              </p:par>
                              <p:par>
                                <p:cTn id="173" presetID="35" presetClass="emph" presetSubtype="0" repeatCount="2000" fill="hold" grpId="1" nodeType="withEffect">
                                  <p:stCondLst>
                                    <p:cond delay="500"/>
                                  </p:stCondLst>
                                  <p:childTnLst>
                                    <p:anim calcmode="discrete" valueType="str">
                                      <p:cBhvr>
                                        <p:cTn id="174" dur="1000" fill="hold"/>
                                        <p:tgtEl>
                                          <p:spTgt spid="65"/>
                                        </p:tgtEl>
                                        <p:attrNameLst>
                                          <p:attrName>style.visibility</p:attrName>
                                        </p:attrNameLst>
                                      </p:cBhvr>
                                      <p:tavLst>
                                        <p:tav tm="0">
                                          <p:val>
                                            <p:strVal val="hidden"/>
                                          </p:val>
                                        </p:tav>
                                        <p:tav tm="50000">
                                          <p:val>
                                            <p:strVal val="visible"/>
                                          </p:val>
                                        </p:tav>
                                      </p:tavLst>
                                    </p:anim>
                                  </p:childTnLst>
                                </p:cTn>
                              </p:par>
                              <p:par>
                                <p:cTn id="175" presetID="35" presetClass="emph" presetSubtype="0" repeatCount="2000" fill="hold" grpId="1" nodeType="withEffect">
                                  <p:stCondLst>
                                    <p:cond delay="500"/>
                                  </p:stCondLst>
                                  <p:childTnLst>
                                    <p:anim calcmode="discrete" valueType="str">
                                      <p:cBhvr>
                                        <p:cTn id="176" dur="1000" fill="hold"/>
                                        <p:tgtEl>
                                          <p:spTgt spid="66"/>
                                        </p:tgtEl>
                                        <p:attrNameLst>
                                          <p:attrName>style.visibility</p:attrName>
                                        </p:attrNameLst>
                                      </p:cBhvr>
                                      <p:tavLst>
                                        <p:tav tm="0">
                                          <p:val>
                                            <p:strVal val="hidden"/>
                                          </p:val>
                                        </p:tav>
                                        <p:tav tm="50000">
                                          <p:val>
                                            <p:strVal val="visible"/>
                                          </p:val>
                                        </p:tav>
                                      </p:tavLst>
                                    </p:anim>
                                  </p:childTnLst>
                                </p:cTn>
                              </p:par>
                              <p:par>
                                <p:cTn id="177" presetID="35" presetClass="emph" presetSubtype="0" repeatCount="2000" fill="hold" grpId="1" nodeType="withEffect">
                                  <p:stCondLst>
                                    <p:cond delay="500"/>
                                  </p:stCondLst>
                                  <p:childTnLst>
                                    <p:anim calcmode="discrete" valueType="str">
                                      <p:cBhvr>
                                        <p:cTn id="178" dur="1000" fill="hold"/>
                                        <p:tgtEl>
                                          <p:spTgt spid="67"/>
                                        </p:tgtEl>
                                        <p:attrNameLst>
                                          <p:attrName>style.visibility</p:attrName>
                                        </p:attrNameLst>
                                      </p:cBhvr>
                                      <p:tavLst>
                                        <p:tav tm="0">
                                          <p:val>
                                            <p:strVal val="hidden"/>
                                          </p:val>
                                        </p:tav>
                                        <p:tav tm="50000">
                                          <p:val>
                                            <p:strVal val="visible"/>
                                          </p:val>
                                        </p:tav>
                                      </p:tavLst>
                                    </p:anim>
                                  </p:childTnLst>
                                </p:cTn>
                              </p:par>
                              <p:par>
                                <p:cTn id="179" presetID="35" presetClass="emph" presetSubtype="0" repeatCount="2000" fill="hold" grpId="1" nodeType="withEffect">
                                  <p:stCondLst>
                                    <p:cond delay="500"/>
                                  </p:stCondLst>
                                  <p:childTnLst>
                                    <p:anim calcmode="discrete" valueType="str">
                                      <p:cBhvr>
                                        <p:cTn id="180" dur="1000" fill="hold"/>
                                        <p:tgtEl>
                                          <p:spTgt spid="6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35" grpId="0"/>
      <p:bldP spid="41" grpId="0"/>
      <p:bldP spid="71" grpId="0" build="p" animBg="1"/>
      <p:bldP spid="1172" grpId="0" animBg="1"/>
      <p:bldP spid="1173" grpId="0" animBg="1"/>
      <p:bldP spid="1174" grpId="0" animBg="1"/>
      <p:bldP spid="1175" grpId="0" animBg="1"/>
      <p:bldP spid="1176" grpId="0" animBg="1"/>
      <p:bldP spid="1177" grpId="0" animBg="1"/>
      <p:bldP spid="1178" grpId="0" animBg="1"/>
      <p:bldP spid="1178" grpId="1" animBg="1"/>
      <p:bldP spid="1179" grpId="0" animBg="1"/>
      <p:bldP spid="1179"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226" grpId="0" animBg="1"/>
      <p:bldP spid="36" grpId="0" build="p"/>
      <p:bldP spid="227" grpId="0"/>
      <p:bldP spid="228"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4294967295"/>
          </p:nvPr>
        </p:nvSpPr>
        <p:spPr>
          <a:xfrm>
            <a:off x="936626" y="1495426"/>
            <a:ext cx="8096250" cy="323849"/>
          </a:xfrm>
        </p:spPr>
        <p:txBody>
          <a:bodyPr>
            <a:normAutofit fontScale="70000" lnSpcReduction="20000"/>
          </a:bodyPr>
          <a:lstStyle/>
          <a:p>
            <a:r>
              <a:rPr lang="en-US" altLang="zh-CN" dirty="0">
                <a:cs typeface="+mn-ea"/>
                <a:sym typeface="+mn-lt"/>
              </a:rPr>
              <a:t>M-</a:t>
            </a:r>
            <a:r>
              <a:rPr lang="zh-CN" altLang="en-US" dirty="0">
                <a:cs typeface="+mn-ea"/>
                <a:sym typeface="+mn-lt"/>
              </a:rPr>
              <a:t>人才</a:t>
            </a:r>
            <a:r>
              <a:rPr lang="en-US" altLang="zh-CN" dirty="0">
                <a:cs typeface="+mn-ea"/>
                <a:sym typeface="+mn-lt"/>
              </a:rPr>
              <a:t>/</a:t>
            </a:r>
            <a:r>
              <a:rPr lang="zh-CN" altLang="en-US" dirty="0">
                <a:cs typeface="+mn-ea"/>
                <a:sym typeface="+mn-lt"/>
              </a:rPr>
              <a:t>设备</a:t>
            </a:r>
            <a:r>
              <a:rPr lang="en-US" altLang="zh-CN" dirty="0">
                <a:cs typeface="+mn-ea"/>
                <a:sym typeface="+mn-lt"/>
              </a:rPr>
              <a:t>/</a:t>
            </a:r>
            <a:r>
              <a:rPr lang="zh-CN" altLang="en-US" dirty="0">
                <a:cs typeface="+mn-ea"/>
                <a:sym typeface="+mn-lt"/>
              </a:rPr>
              <a:t>物料</a:t>
            </a:r>
            <a:r>
              <a:rPr lang="en-US" altLang="zh-CN" dirty="0">
                <a:cs typeface="+mn-ea"/>
                <a:sym typeface="+mn-lt"/>
              </a:rPr>
              <a:t>/</a:t>
            </a:r>
            <a:r>
              <a:rPr lang="zh-CN" altLang="en-US" dirty="0">
                <a:cs typeface="+mn-ea"/>
                <a:sym typeface="+mn-lt"/>
              </a:rPr>
              <a:t>方法</a:t>
            </a:r>
            <a:r>
              <a:rPr lang="en-US" altLang="zh-CN" dirty="0">
                <a:cs typeface="+mn-ea"/>
                <a:sym typeface="+mn-lt"/>
              </a:rPr>
              <a:t>/</a:t>
            </a:r>
            <a:r>
              <a:rPr lang="zh-CN" altLang="en-US" dirty="0">
                <a:cs typeface="+mn-ea"/>
                <a:sym typeface="+mn-lt"/>
              </a:rPr>
              <a:t>测量</a:t>
            </a:r>
          </a:p>
        </p:txBody>
      </p:sp>
      <p:sp>
        <p:nvSpPr>
          <p:cNvPr id="25" name="文本占位符 6"/>
          <p:cNvSpPr txBox="1">
            <a:spLocks/>
          </p:cNvSpPr>
          <p:nvPr/>
        </p:nvSpPr>
        <p:spPr>
          <a:xfrm>
            <a:off x="1561368" y="1990324"/>
            <a:ext cx="10576207" cy="253813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400" dirty="0" smtClean="0">
                <a:solidFill>
                  <a:srgbClr val="385166"/>
                </a:solidFill>
                <a:latin typeface="+mn-lt"/>
                <a:ea typeface="+mn-ea"/>
                <a:cs typeface="+mn-ea"/>
                <a:sym typeface="+mn-lt"/>
              </a:rPr>
              <a:t>人   才：</a:t>
            </a:r>
            <a:r>
              <a:rPr lang="zh-CN" altLang="en-US" sz="1400" dirty="0">
                <a:solidFill>
                  <a:srgbClr val="385166"/>
                </a:solidFill>
                <a:latin typeface="+mn-lt"/>
                <a:ea typeface="+mn-ea"/>
                <a:cs typeface="+mn-ea"/>
                <a:sym typeface="+mn-lt"/>
              </a:rPr>
              <a:t>经验丰富的优秀管理人才，技术人才，优秀的管理、技术团队，年轻</a:t>
            </a:r>
            <a:r>
              <a:rPr lang="en-US" altLang="zh-CN" sz="1400" dirty="0">
                <a:solidFill>
                  <a:srgbClr val="385166"/>
                </a:solidFill>
                <a:latin typeface="+mn-lt"/>
                <a:ea typeface="+mn-ea"/>
                <a:cs typeface="+mn-ea"/>
                <a:sym typeface="+mn-lt"/>
              </a:rPr>
              <a:t>/</a:t>
            </a:r>
            <a:r>
              <a:rPr lang="zh-CN" altLang="en-US" sz="1400" dirty="0">
                <a:solidFill>
                  <a:srgbClr val="385166"/>
                </a:solidFill>
                <a:latin typeface="+mn-lt"/>
                <a:ea typeface="+mn-ea"/>
                <a:cs typeface="+mn-ea"/>
                <a:sym typeface="+mn-lt"/>
              </a:rPr>
              <a:t>激情</a:t>
            </a:r>
            <a:r>
              <a:rPr lang="zh-CN" altLang="en-US" sz="1400" dirty="0" smtClean="0">
                <a:solidFill>
                  <a:srgbClr val="385166"/>
                </a:solidFill>
                <a:latin typeface="+mn-lt"/>
                <a:ea typeface="+mn-ea"/>
                <a:cs typeface="+mn-ea"/>
                <a:sym typeface="+mn-lt"/>
              </a:rPr>
              <a:t>。</a:t>
            </a:r>
            <a:endParaRPr lang="zh-CN" altLang="en-US" sz="1400" dirty="0">
              <a:solidFill>
                <a:srgbClr val="385166"/>
              </a:solidFill>
              <a:latin typeface="+mn-lt"/>
              <a:ea typeface="+mn-ea"/>
              <a:cs typeface="+mn-ea"/>
              <a:sym typeface="+mn-lt"/>
            </a:endParaRPr>
          </a:p>
          <a:p>
            <a:pPr algn="just">
              <a:lnSpc>
                <a:spcPct val="100000"/>
              </a:lnSpc>
            </a:pPr>
            <a:r>
              <a:rPr lang="zh-CN" altLang="en-US" sz="1400" dirty="0" smtClean="0">
                <a:solidFill>
                  <a:srgbClr val="385166"/>
                </a:solidFill>
                <a:latin typeface="+mn-lt"/>
                <a:ea typeface="+mn-ea"/>
                <a:cs typeface="+mn-ea"/>
                <a:sym typeface="+mn-lt"/>
              </a:rPr>
              <a:t>设   备：</a:t>
            </a:r>
            <a:r>
              <a:rPr lang="zh-CN" altLang="en-US" sz="1400" dirty="0">
                <a:solidFill>
                  <a:srgbClr val="385166"/>
                </a:solidFill>
                <a:latin typeface="+mn-lt"/>
                <a:ea typeface="+mn-ea"/>
                <a:cs typeface="+mn-ea"/>
                <a:sym typeface="+mn-lt"/>
              </a:rPr>
              <a:t>先进高效率的生产线，现代化高精度的生产设备、检验设备</a:t>
            </a:r>
            <a:r>
              <a:rPr lang="zh-CN" altLang="en-US" sz="1400" dirty="0" smtClean="0">
                <a:solidFill>
                  <a:srgbClr val="385166"/>
                </a:solidFill>
                <a:latin typeface="+mn-lt"/>
                <a:ea typeface="+mn-ea"/>
                <a:cs typeface="+mn-ea"/>
                <a:sym typeface="+mn-lt"/>
              </a:rPr>
              <a:t>。</a:t>
            </a:r>
            <a:endParaRPr lang="zh-CN" altLang="en-US" sz="1400" dirty="0">
              <a:solidFill>
                <a:srgbClr val="385166"/>
              </a:solidFill>
              <a:latin typeface="+mn-lt"/>
              <a:ea typeface="+mn-ea"/>
              <a:cs typeface="+mn-ea"/>
              <a:sym typeface="+mn-lt"/>
            </a:endParaRPr>
          </a:p>
          <a:p>
            <a:pPr algn="just">
              <a:lnSpc>
                <a:spcPct val="100000"/>
              </a:lnSpc>
            </a:pPr>
            <a:r>
              <a:rPr lang="zh-CN" altLang="en-US" sz="1400" dirty="0">
                <a:solidFill>
                  <a:srgbClr val="385166"/>
                </a:solidFill>
                <a:latin typeface="+mn-lt"/>
                <a:ea typeface="+mn-ea"/>
                <a:cs typeface="+mn-ea"/>
                <a:sym typeface="+mn-lt"/>
              </a:rPr>
              <a:t>物 </a:t>
            </a:r>
            <a:r>
              <a:rPr lang="zh-CN" altLang="en-US" sz="1400" dirty="0" smtClean="0">
                <a:solidFill>
                  <a:srgbClr val="385166"/>
                </a:solidFill>
                <a:latin typeface="+mn-lt"/>
                <a:ea typeface="+mn-ea"/>
                <a:cs typeface="+mn-ea"/>
                <a:sym typeface="+mn-lt"/>
              </a:rPr>
              <a:t>  </a:t>
            </a:r>
            <a:r>
              <a:rPr lang="zh-CN" altLang="en-US" sz="1400" dirty="0">
                <a:solidFill>
                  <a:srgbClr val="385166"/>
                </a:solidFill>
                <a:latin typeface="+mn-lt"/>
                <a:ea typeface="+mn-ea"/>
                <a:cs typeface="+mn-ea"/>
                <a:sym typeface="+mn-lt"/>
              </a:rPr>
              <a:t>料</a:t>
            </a:r>
            <a:r>
              <a:rPr lang="zh-CN" altLang="en-US" sz="1400" dirty="0" smtClean="0">
                <a:solidFill>
                  <a:srgbClr val="385166"/>
                </a:solidFill>
                <a:latin typeface="+mn-lt"/>
                <a:ea typeface="+mn-ea"/>
                <a:cs typeface="+mn-ea"/>
                <a:sym typeface="+mn-lt"/>
              </a:rPr>
              <a:t>：</a:t>
            </a:r>
            <a:r>
              <a:rPr lang="zh-CN" altLang="en-US" sz="1400" dirty="0">
                <a:solidFill>
                  <a:srgbClr val="385166"/>
                </a:solidFill>
                <a:latin typeface="+mn-lt"/>
                <a:ea typeface="+mn-ea"/>
                <a:cs typeface="+mn-ea"/>
                <a:sym typeface="+mn-lt"/>
              </a:rPr>
              <a:t>优秀的供应商团队，一流的供应链，高质量、低价格的物料稳定的供</a:t>
            </a:r>
            <a:r>
              <a:rPr lang="zh-CN" altLang="en-US" sz="1400" dirty="0" smtClean="0">
                <a:solidFill>
                  <a:srgbClr val="385166"/>
                </a:solidFill>
                <a:latin typeface="+mn-lt"/>
                <a:ea typeface="+mn-ea"/>
                <a:cs typeface="+mn-ea"/>
                <a:sym typeface="+mn-lt"/>
              </a:rPr>
              <a:t>应</a:t>
            </a:r>
            <a:endParaRPr lang="zh-CN" altLang="en-US" sz="1400" dirty="0">
              <a:solidFill>
                <a:srgbClr val="385166"/>
              </a:solidFill>
              <a:latin typeface="+mn-lt"/>
              <a:ea typeface="+mn-ea"/>
              <a:cs typeface="+mn-ea"/>
              <a:sym typeface="+mn-lt"/>
            </a:endParaRPr>
          </a:p>
          <a:p>
            <a:pPr algn="just">
              <a:lnSpc>
                <a:spcPct val="100000"/>
              </a:lnSpc>
            </a:pPr>
            <a:r>
              <a:rPr lang="zh-CN" altLang="en-US" sz="1400" dirty="0">
                <a:solidFill>
                  <a:srgbClr val="385166"/>
                </a:solidFill>
                <a:latin typeface="+mn-lt"/>
                <a:ea typeface="+mn-ea"/>
                <a:cs typeface="+mn-ea"/>
                <a:sym typeface="+mn-lt"/>
              </a:rPr>
              <a:t>方  </a:t>
            </a:r>
            <a:r>
              <a:rPr lang="zh-CN" altLang="en-US" sz="1400" dirty="0" smtClean="0">
                <a:solidFill>
                  <a:srgbClr val="385166"/>
                </a:solidFill>
                <a:latin typeface="+mn-lt"/>
                <a:ea typeface="+mn-ea"/>
                <a:cs typeface="+mn-ea"/>
                <a:sym typeface="+mn-lt"/>
              </a:rPr>
              <a:t> 法：</a:t>
            </a:r>
            <a:r>
              <a:rPr lang="zh-CN" altLang="en-US" sz="1400" dirty="0">
                <a:solidFill>
                  <a:srgbClr val="385166"/>
                </a:solidFill>
                <a:latin typeface="+mn-lt"/>
                <a:ea typeface="+mn-ea"/>
                <a:cs typeface="+mn-ea"/>
                <a:sym typeface="+mn-lt"/>
              </a:rPr>
              <a:t>先进的管理方法，管理体系，畅通的信息（比其它对手更能优先获得信息</a:t>
            </a:r>
            <a:r>
              <a:rPr lang="zh-CN" altLang="en-US" sz="1400" dirty="0" smtClean="0">
                <a:solidFill>
                  <a:srgbClr val="385166"/>
                </a:solidFill>
                <a:latin typeface="+mn-lt"/>
                <a:ea typeface="+mn-ea"/>
                <a:cs typeface="+mn-ea"/>
                <a:sym typeface="+mn-lt"/>
              </a:rPr>
              <a:t>）</a:t>
            </a:r>
            <a:endParaRPr lang="zh-CN" altLang="en-US" sz="1400" dirty="0">
              <a:solidFill>
                <a:srgbClr val="385166"/>
              </a:solidFill>
              <a:latin typeface="+mn-lt"/>
              <a:ea typeface="+mn-ea"/>
              <a:cs typeface="+mn-ea"/>
              <a:sym typeface="+mn-lt"/>
            </a:endParaRPr>
          </a:p>
          <a:p>
            <a:pPr algn="just">
              <a:lnSpc>
                <a:spcPct val="100000"/>
              </a:lnSpc>
            </a:pPr>
            <a:r>
              <a:rPr lang="zh-CN" altLang="en-US" sz="1400" dirty="0">
                <a:solidFill>
                  <a:srgbClr val="385166"/>
                </a:solidFill>
                <a:latin typeface="+mn-lt"/>
                <a:ea typeface="+mn-ea"/>
                <a:cs typeface="+mn-ea"/>
                <a:sym typeface="+mn-lt"/>
              </a:rPr>
              <a:t>测 </a:t>
            </a:r>
            <a:r>
              <a:rPr lang="zh-CN" altLang="en-US" sz="1400" dirty="0" smtClean="0">
                <a:solidFill>
                  <a:srgbClr val="385166"/>
                </a:solidFill>
                <a:latin typeface="+mn-lt"/>
                <a:ea typeface="+mn-ea"/>
                <a:cs typeface="+mn-ea"/>
                <a:sym typeface="+mn-lt"/>
              </a:rPr>
              <a:t>  </a:t>
            </a:r>
            <a:r>
              <a:rPr lang="zh-CN" altLang="en-US" sz="1400" dirty="0">
                <a:solidFill>
                  <a:srgbClr val="385166"/>
                </a:solidFill>
                <a:latin typeface="+mn-lt"/>
                <a:ea typeface="+mn-ea"/>
                <a:cs typeface="+mn-ea"/>
                <a:sym typeface="+mn-lt"/>
              </a:rPr>
              <a:t>量</a:t>
            </a:r>
            <a:r>
              <a:rPr lang="zh-CN" altLang="en-US" sz="1400" dirty="0" smtClean="0">
                <a:solidFill>
                  <a:srgbClr val="385166"/>
                </a:solidFill>
                <a:latin typeface="+mn-lt"/>
                <a:ea typeface="+mn-ea"/>
                <a:cs typeface="+mn-ea"/>
                <a:sym typeface="+mn-lt"/>
              </a:rPr>
              <a:t>：</a:t>
            </a:r>
            <a:r>
              <a:rPr lang="zh-CN" altLang="en-US" sz="1400" dirty="0">
                <a:solidFill>
                  <a:srgbClr val="385166"/>
                </a:solidFill>
                <a:latin typeface="+mn-lt"/>
                <a:ea typeface="+mn-ea"/>
                <a:cs typeface="+mn-ea"/>
                <a:sym typeface="+mn-lt"/>
              </a:rPr>
              <a:t>先进的测量仪器，科学的测量方法，完整的品质控制体系。</a:t>
            </a:r>
          </a:p>
        </p:txBody>
      </p:sp>
      <p:sp>
        <p:nvSpPr>
          <p:cNvPr id="30" name="文本占位符 6"/>
          <p:cNvSpPr txBox="1">
            <a:spLocks/>
          </p:cNvSpPr>
          <p:nvPr/>
        </p:nvSpPr>
        <p:spPr>
          <a:xfrm>
            <a:off x="6674022" y="1524002"/>
            <a:ext cx="4327352" cy="41189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zh-CN" altLang="en-US" dirty="0">
              <a:solidFill>
                <a:schemeClr val="bg1"/>
              </a:solidFill>
              <a:latin typeface="+mn-lt"/>
              <a:ea typeface="+mn-ea"/>
              <a:cs typeface="+mn-ea"/>
              <a:sym typeface="+mn-lt"/>
            </a:endParaRPr>
          </a:p>
        </p:txBody>
      </p:sp>
      <p:sp>
        <p:nvSpPr>
          <p:cNvPr id="31" name="文本占位符 6"/>
          <p:cNvSpPr txBox="1">
            <a:spLocks/>
          </p:cNvSpPr>
          <p:nvPr/>
        </p:nvSpPr>
        <p:spPr>
          <a:xfrm>
            <a:off x="1561368" y="4786077"/>
            <a:ext cx="9661803" cy="146232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400" dirty="0" smtClean="0">
                <a:solidFill>
                  <a:srgbClr val="385166"/>
                </a:solidFill>
                <a:latin typeface="+mn-lt"/>
                <a:ea typeface="+mn-ea"/>
                <a:cs typeface="+mn-ea"/>
                <a:sym typeface="+mn-lt"/>
              </a:rPr>
              <a:t>销   售：</a:t>
            </a:r>
            <a:r>
              <a:rPr lang="zh-CN" altLang="en-US" sz="1400" dirty="0">
                <a:solidFill>
                  <a:srgbClr val="385166"/>
                </a:solidFill>
                <a:latin typeface="+mn-lt"/>
                <a:ea typeface="+mn-ea"/>
                <a:cs typeface="+mn-ea"/>
                <a:sym typeface="+mn-lt"/>
              </a:rPr>
              <a:t>强大的销售网络，优秀的销售团队，丰富的销售经验和技巧，灵活的市</a:t>
            </a:r>
            <a:r>
              <a:rPr lang="zh-CN" altLang="en-US" sz="1400" dirty="0" smtClean="0">
                <a:solidFill>
                  <a:srgbClr val="385166"/>
                </a:solidFill>
                <a:latin typeface="+mn-lt"/>
                <a:ea typeface="+mn-ea"/>
                <a:cs typeface="+mn-ea"/>
                <a:sym typeface="+mn-lt"/>
              </a:rPr>
              <a:t>场变</a:t>
            </a:r>
            <a:r>
              <a:rPr lang="zh-CN" altLang="en-US" sz="1400" dirty="0">
                <a:solidFill>
                  <a:srgbClr val="385166"/>
                </a:solidFill>
                <a:latin typeface="+mn-lt"/>
                <a:ea typeface="+mn-ea"/>
                <a:cs typeface="+mn-ea"/>
                <a:sym typeface="+mn-lt"/>
              </a:rPr>
              <a:t>化应对能力，优秀的品牌形象，品牌的价值及市场认可度，良好的客</a:t>
            </a:r>
            <a:r>
              <a:rPr lang="zh-CN" altLang="en-US" sz="1400" dirty="0" smtClean="0">
                <a:solidFill>
                  <a:srgbClr val="385166"/>
                </a:solidFill>
                <a:latin typeface="+mn-lt"/>
                <a:ea typeface="+mn-ea"/>
                <a:cs typeface="+mn-ea"/>
                <a:sym typeface="+mn-lt"/>
              </a:rPr>
              <a:t>户关</a:t>
            </a:r>
            <a:r>
              <a:rPr lang="zh-CN" altLang="en-US" sz="1400" dirty="0">
                <a:solidFill>
                  <a:srgbClr val="385166"/>
                </a:solidFill>
                <a:latin typeface="+mn-lt"/>
                <a:ea typeface="+mn-ea"/>
                <a:cs typeface="+mn-ea"/>
                <a:sym typeface="+mn-lt"/>
              </a:rPr>
              <a:t>系，忠诚的消费</a:t>
            </a:r>
            <a:r>
              <a:rPr lang="zh-CN" altLang="en-US" sz="1400" dirty="0" smtClean="0">
                <a:solidFill>
                  <a:srgbClr val="385166"/>
                </a:solidFill>
                <a:latin typeface="+mn-lt"/>
                <a:ea typeface="+mn-ea"/>
                <a:cs typeface="+mn-ea"/>
                <a:sym typeface="+mn-lt"/>
              </a:rPr>
              <a:t>者</a:t>
            </a:r>
            <a:endParaRPr lang="en-US" altLang="zh-CN" sz="1400" dirty="0" smtClean="0">
              <a:solidFill>
                <a:srgbClr val="385166"/>
              </a:solidFill>
              <a:latin typeface="+mn-lt"/>
              <a:ea typeface="+mn-ea"/>
              <a:cs typeface="+mn-ea"/>
              <a:sym typeface="+mn-lt"/>
            </a:endParaRPr>
          </a:p>
          <a:p>
            <a:pPr algn="just">
              <a:lnSpc>
                <a:spcPct val="100000"/>
              </a:lnSpc>
            </a:pPr>
            <a:r>
              <a:rPr lang="zh-CN" altLang="en-US" sz="1400" dirty="0" smtClean="0">
                <a:solidFill>
                  <a:srgbClr val="385166"/>
                </a:solidFill>
                <a:latin typeface="+mn-lt"/>
                <a:ea typeface="+mn-ea"/>
                <a:cs typeface="+mn-ea"/>
                <a:sym typeface="+mn-lt"/>
              </a:rPr>
              <a:t>服   务：</a:t>
            </a:r>
            <a:r>
              <a:rPr lang="zh-CN" altLang="en-US" sz="1400" dirty="0">
                <a:solidFill>
                  <a:srgbClr val="385166"/>
                </a:solidFill>
                <a:latin typeface="+mn-lt"/>
                <a:ea typeface="+mn-ea"/>
                <a:cs typeface="+mn-ea"/>
                <a:sym typeface="+mn-lt"/>
              </a:rPr>
              <a:t>完善的售后服务体系，优质的服务，满意的客户群</a:t>
            </a:r>
          </a:p>
        </p:txBody>
      </p:sp>
      <p:sp>
        <p:nvSpPr>
          <p:cNvPr id="36" name="文本占位符 6"/>
          <p:cNvSpPr>
            <a:spLocks noGrp="1"/>
          </p:cNvSpPr>
          <p:nvPr>
            <p:ph type="body" sz="quarter" idx="4294967295"/>
          </p:nvPr>
        </p:nvSpPr>
        <p:spPr>
          <a:xfrm>
            <a:off x="936626" y="4397432"/>
            <a:ext cx="8096250" cy="323849"/>
          </a:xfrm>
        </p:spPr>
        <p:txBody>
          <a:bodyPr>
            <a:normAutofit fontScale="70000" lnSpcReduction="20000"/>
          </a:bodyPr>
          <a:lstStyle/>
          <a:p>
            <a:r>
              <a:rPr lang="en-US" altLang="zh-CN" dirty="0">
                <a:cs typeface="+mn-ea"/>
                <a:sym typeface="+mn-lt"/>
              </a:rPr>
              <a:t>S-</a:t>
            </a:r>
            <a:r>
              <a:rPr lang="zh-CN" altLang="en-US" dirty="0">
                <a:cs typeface="+mn-ea"/>
                <a:sym typeface="+mn-lt"/>
              </a:rPr>
              <a:t>销售</a:t>
            </a:r>
            <a:r>
              <a:rPr lang="en-US" altLang="zh-CN" dirty="0">
                <a:cs typeface="+mn-ea"/>
                <a:sym typeface="+mn-lt"/>
              </a:rPr>
              <a:t>/</a:t>
            </a:r>
            <a:r>
              <a:rPr lang="zh-CN" altLang="en-US" dirty="0">
                <a:cs typeface="+mn-ea"/>
                <a:sym typeface="+mn-lt"/>
              </a:rPr>
              <a:t>服务</a:t>
            </a:r>
          </a:p>
        </p:txBody>
      </p:sp>
    </p:spTree>
    <p:extLst>
      <p:ext uri="{BB962C8B-B14F-4D97-AF65-F5344CB8AC3E}">
        <p14:creationId xmlns:p14="http://schemas.microsoft.com/office/powerpoint/2010/main" val="85425600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5">
                                            <p:txEl>
                                              <p:pRg st="0" end="0"/>
                                            </p:txEl>
                                          </p:spTgt>
                                        </p:tgtEl>
                                        <p:attrNameLst>
                                          <p:attrName>style.visibility</p:attrName>
                                        </p:attrNameLst>
                                      </p:cBhvr>
                                      <p:to>
                                        <p:strVal val="visible"/>
                                      </p:to>
                                    </p:set>
                                    <p:animEffect transition="in" filter="fade">
                                      <p:cBhvr>
                                        <p:cTn id="25" dur="1000"/>
                                        <p:tgtEl>
                                          <p:spTgt spid="25">
                                            <p:txEl>
                                              <p:pRg st="0" end="0"/>
                                            </p:txEl>
                                          </p:spTgt>
                                        </p:tgtEl>
                                      </p:cBhvr>
                                    </p:animEffect>
                                    <p:anim calcmode="lin" valueType="num">
                                      <p:cBhvr>
                                        <p:cTn id="26"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5">
                                            <p:txEl>
                                              <p:pRg st="1" end="1"/>
                                            </p:txEl>
                                          </p:spTgt>
                                        </p:tgtEl>
                                        <p:attrNameLst>
                                          <p:attrName>style.visibility</p:attrName>
                                        </p:attrNameLst>
                                      </p:cBhvr>
                                      <p:to>
                                        <p:strVal val="visible"/>
                                      </p:to>
                                    </p:set>
                                    <p:animEffect transition="in" filter="fade">
                                      <p:cBhvr>
                                        <p:cTn id="32" dur="1000"/>
                                        <p:tgtEl>
                                          <p:spTgt spid="25">
                                            <p:txEl>
                                              <p:pRg st="1" end="1"/>
                                            </p:txEl>
                                          </p:spTgt>
                                        </p:tgtEl>
                                      </p:cBhvr>
                                    </p:animEffect>
                                    <p:anim calcmode="lin" valueType="num">
                                      <p:cBhvr>
                                        <p:cTn id="3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5">
                                            <p:txEl>
                                              <p:pRg st="2" end="2"/>
                                            </p:txEl>
                                          </p:spTgt>
                                        </p:tgtEl>
                                        <p:attrNameLst>
                                          <p:attrName>style.visibility</p:attrName>
                                        </p:attrNameLst>
                                      </p:cBhvr>
                                      <p:to>
                                        <p:strVal val="visible"/>
                                      </p:to>
                                    </p:set>
                                    <p:animEffect transition="in" filter="fade">
                                      <p:cBhvr>
                                        <p:cTn id="39" dur="1000"/>
                                        <p:tgtEl>
                                          <p:spTgt spid="25">
                                            <p:txEl>
                                              <p:pRg st="2" end="2"/>
                                            </p:txEl>
                                          </p:spTgt>
                                        </p:tgtEl>
                                      </p:cBhvr>
                                    </p:animEffect>
                                    <p:anim calcmode="lin" valueType="num">
                                      <p:cBhvr>
                                        <p:cTn id="40" dur="1000" fill="hold"/>
                                        <p:tgtEl>
                                          <p:spTgt spid="25">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2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5">
                                            <p:txEl>
                                              <p:pRg st="3" end="3"/>
                                            </p:txEl>
                                          </p:spTgt>
                                        </p:tgtEl>
                                        <p:attrNameLst>
                                          <p:attrName>style.visibility</p:attrName>
                                        </p:attrNameLst>
                                      </p:cBhvr>
                                      <p:to>
                                        <p:strVal val="visible"/>
                                      </p:to>
                                    </p:set>
                                    <p:animEffect transition="in" filter="fade">
                                      <p:cBhvr>
                                        <p:cTn id="46" dur="1000"/>
                                        <p:tgtEl>
                                          <p:spTgt spid="25">
                                            <p:txEl>
                                              <p:pRg st="3" end="3"/>
                                            </p:txEl>
                                          </p:spTgt>
                                        </p:tgtEl>
                                      </p:cBhvr>
                                    </p:animEffect>
                                    <p:anim calcmode="lin" valueType="num">
                                      <p:cBhvr>
                                        <p:cTn id="47"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5">
                                            <p:txEl>
                                              <p:pRg st="4" end="4"/>
                                            </p:txEl>
                                          </p:spTgt>
                                        </p:tgtEl>
                                        <p:attrNameLst>
                                          <p:attrName>style.visibility</p:attrName>
                                        </p:attrNameLst>
                                      </p:cBhvr>
                                      <p:to>
                                        <p:strVal val="visible"/>
                                      </p:to>
                                    </p:set>
                                    <p:animEffect transition="in" filter="fade">
                                      <p:cBhvr>
                                        <p:cTn id="53" dur="1000"/>
                                        <p:tgtEl>
                                          <p:spTgt spid="25">
                                            <p:txEl>
                                              <p:pRg st="4" end="4"/>
                                            </p:txEl>
                                          </p:spTgt>
                                        </p:tgtEl>
                                      </p:cBhvr>
                                    </p:animEffect>
                                    <p:anim calcmode="lin" valueType="num">
                                      <p:cBhvr>
                                        <p:cTn id="54"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36">
                                            <p:txEl>
                                              <p:pRg st="0" end="0"/>
                                            </p:txEl>
                                          </p:spTgt>
                                        </p:tgtEl>
                                        <p:attrNameLst>
                                          <p:attrName>style.visibility</p:attrName>
                                        </p:attrNameLst>
                                      </p:cBhvr>
                                      <p:to>
                                        <p:strVal val="visible"/>
                                      </p:to>
                                    </p:set>
                                    <p:animEffect transition="in" filter="wipe(down)">
                                      <p:cBhvr>
                                        <p:cTn id="60" dur="580">
                                          <p:stCondLst>
                                            <p:cond delay="0"/>
                                          </p:stCondLst>
                                        </p:cTn>
                                        <p:tgtEl>
                                          <p:spTgt spid="36">
                                            <p:txEl>
                                              <p:pRg st="0" end="0"/>
                                            </p:txEl>
                                          </p:spTgt>
                                        </p:tgtEl>
                                      </p:cBhvr>
                                    </p:animEffect>
                                    <p:anim calcmode="lin" valueType="num">
                                      <p:cBhvr>
                                        <p:cTn id="61" dur="1822" tmFilter="0,0; 0.14,0.36; 0.43,0.73; 0.71,0.91; 1.0,1.0">
                                          <p:stCondLst>
                                            <p:cond delay="0"/>
                                          </p:stCondLst>
                                        </p:cTn>
                                        <p:tgtEl>
                                          <p:spTgt spid="36">
                                            <p:txEl>
                                              <p:pRg st="0" end="0"/>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36">
                                            <p:txEl>
                                              <p:pRg st="0" end="0"/>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36">
                                            <p:txEl>
                                              <p:pRg st="0" end="0"/>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36">
                                            <p:txEl>
                                              <p:pRg st="0" end="0"/>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36">
                                            <p:txEl>
                                              <p:pRg st="0" end="0"/>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36">
                                            <p:txEl>
                                              <p:pRg st="0" end="0"/>
                                            </p:txEl>
                                          </p:spTgt>
                                        </p:tgtEl>
                                      </p:cBhvr>
                                      <p:to x="100000" y="60000"/>
                                    </p:animScale>
                                    <p:animScale>
                                      <p:cBhvr>
                                        <p:cTn id="67" dur="166" decel="50000">
                                          <p:stCondLst>
                                            <p:cond delay="676"/>
                                          </p:stCondLst>
                                        </p:cTn>
                                        <p:tgtEl>
                                          <p:spTgt spid="36">
                                            <p:txEl>
                                              <p:pRg st="0" end="0"/>
                                            </p:txEl>
                                          </p:spTgt>
                                        </p:tgtEl>
                                      </p:cBhvr>
                                      <p:to x="100000" y="100000"/>
                                    </p:animScale>
                                    <p:animScale>
                                      <p:cBhvr>
                                        <p:cTn id="68" dur="26">
                                          <p:stCondLst>
                                            <p:cond delay="1312"/>
                                          </p:stCondLst>
                                        </p:cTn>
                                        <p:tgtEl>
                                          <p:spTgt spid="36">
                                            <p:txEl>
                                              <p:pRg st="0" end="0"/>
                                            </p:txEl>
                                          </p:spTgt>
                                        </p:tgtEl>
                                      </p:cBhvr>
                                      <p:to x="100000" y="80000"/>
                                    </p:animScale>
                                    <p:animScale>
                                      <p:cBhvr>
                                        <p:cTn id="69" dur="166" decel="50000">
                                          <p:stCondLst>
                                            <p:cond delay="1338"/>
                                          </p:stCondLst>
                                        </p:cTn>
                                        <p:tgtEl>
                                          <p:spTgt spid="36">
                                            <p:txEl>
                                              <p:pRg st="0" end="0"/>
                                            </p:txEl>
                                          </p:spTgt>
                                        </p:tgtEl>
                                      </p:cBhvr>
                                      <p:to x="100000" y="100000"/>
                                    </p:animScale>
                                    <p:animScale>
                                      <p:cBhvr>
                                        <p:cTn id="70" dur="26">
                                          <p:stCondLst>
                                            <p:cond delay="1642"/>
                                          </p:stCondLst>
                                        </p:cTn>
                                        <p:tgtEl>
                                          <p:spTgt spid="36">
                                            <p:txEl>
                                              <p:pRg st="0" end="0"/>
                                            </p:txEl>
                                          </p:spTgt>
                                        </p:tgtEl>
                                      </p:cBhvr>
                                      <p:to x="100000" y="90000"/>
                                    </p:animScale>
                                    <p:animScale>
                                      <p:cBhvr>
                                        <p:cTn id="71" dur="166" decel="50000">
                                          <p:stCondLst>
                                            <p:cond delay="1668"/>
                                          </p:stCondLst>
                                        </p:cTn>
                                        <p:tgtEl>
                                          <p:spTgt spid="36">
                                            <p:txEl>
                                              <p:pRg st="0" end="0"/>
                                            </p:txEl>
                                          </p:spTgt>
                                        </p:tgtEl>
                                      </p:cBhvr>
                                      <p:to x="100000" y="100000"/>
                                    </p:animScale>
                                    <p:animScale>
                                      <p:cBhvr>
                                        <p:cTn id="72" dur="26">
                                          <p:stCondLst>
                                            <p:cond delay="1808"/>
                                          </p:stCondLst>
                                        </p:cTn>
                                        <p:tgtEl>
                                          <p:spTgt spid="36">
                                            <p:txEl>
                                              <p:pRg st="0" end="0"/>
                                            </p:txEl>
                                          </p:spTgt>
                                        </p:tgtEl>
                                      </p:cBhvr>
                                      <p:to x="100000" y="95000"/>
                                    </p:animScale>
                                    <p:animScale>
                                      <p:cBhvr>
                                        <p:cTn id="73" dur="166" decel="50000">
                                          <p:stCondLst>
                                            <p:cond delay="1834"/>
                                          </p:stCondLst>
                                        </p:cTn>
                                        <p:tgtEl>
                                          <p:spTgt spid="36">
                                            <p:txEl>
                                              <p:pRg st="0" end="0"/>
                                            </p:txEl>
                                          </p:spTgt>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31">
                                            <p:txEl>
                                              <p:pRg st="0" end="0"/>
                                            </p:txEl>
                                          </p:spTgt>
                                        </p:tgtEl>
                                        <p:attrNameLst>
                                          <p:attrName>style.visibility</p:attrName>
                                        </p:attrNameLst>
                                      </p:cBhvr>
                                      <p:to>
                                        <p:strVal val="visible"/>
                                      </p:to>
                                    </p:set>
                                    <p:animEffect transition="in" filter="fade">
                                      <p:cBhvr>
                                        <p:cTn id="78" dur="1000"/>
                                        <p:tgtEl>
                                          <p:spTgt spid="31">
                                            <p:txEl>
                                              <p:pRg st="0" end="0"/>
                                            </p:txEl>
                                          </p:spTgt>
                                        </p:tgtEl>
                                      </p:cBhvr>
                                    </p:animEffect>
                                    <p:anim calcmode="lin" valueType="num">
                                      <p:cBhvr>
                                        <p:cTn id="79"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80"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31">
                                            <p:txEl>
                                              <p:pRg st="1" end="1"/>
                                            </p:txEl>
                                          </p:spTgt>
                                        </p:tgtEl>
                                        <p:attrNameLst>
                                          <p:attrName>style.visibility</p:attrName>
                                        </p:attrNameLst>
                                      </p:cBhvr>
                                      <p:to>
                                        <p:strVal val="visible"/>
                                      </p:to>
                                    </p:set>
                                    <p:animEffect transition="in" filter="fade">
                                      <p:cBhvr>
                                        <p:cTn id="85" dur="1000"/>
                                        <p:tgtEl>
                                          <p:spTgt spid="31">
                                            <p:txEl>
                                              <p:pRg st="1" end="1"/>
                                            </p:txEl>
                                          </p:spTgt>
                                        </p:tgtEl>
                                      </p:cBhvr>
                                    </p:animEffect>
                                    <p:anim calcmode="lin" valueType="num">
                                      <p:cBhvr>
                                        <p:cTn id="86"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25" grpId="0" uiExpand="1" build="p"/>
      <p:bldP spid="31" grpId="0" build="p"/>
      <p:bldP spid="3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995455" y="1666689"/>
            <a:ext cx="10087408"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矩形 27"/>
          <p:cNvSpPr/>
          <p:nvPr/>
        </p:nvSpPr>
        <p:spPr>
          <a:xfrm>
            <a:off x="6302829" y="2769639"/>
            <a:ext cx="4786912"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矩形 26"/>
          <p:cNvSpPr/>
          <p:nvPr/>
        </p:nvSpPr>
        <p:spPr>
          <a:xfrm>
            <a:off x="995454" y="2769639"/>
            <a:ext cx="4403860"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标题 4"/>
          <p:cNvSpPr>
            <a:spLocks noGrp="1"/>
          </p:cNvSpPr>
          <p:nvPr>
            <p:ph type="title"/>
          </p:nvPr>
        </p:nvSpPr>
        <p:spPr/>
        <p:txBody>
          <a:bodyPr>
            <a:normAutofit/>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14"/>
          </p:nvPr>
        </p:nvSpPr>
        <p:spPr>
          <a:xfrm>
            <a:off x="3048000" y="1814983"/>
            <a:ext cx="5969000" cy="538023"/>
          </a:xfrm>
        </p:spPr>
        <p:txBody>
          <a:bodyPr>
            <a:normAutofit/>
          </a:bodyPr>
          <a:lstStyle/>
          <a:p>
            <a:pPr algn="dist"/>
            <a:r>
              <a:rPr lang="en-US" altLang="zh-CN" sz="2400" b="1" dirty="0">
                <a:solidFill>
                  <a:srgbClr val="385166"/>
                </a:solidFill>
                <a:latin typeface="+mn-lt"/>
                <a:ea typeface="+mn-ea"/>
                <a:cs typeface="+mn-ea"/>
                <a:sym typeface="+mn-lt"/>
              </a:rPr>
              <a:t>OT</a:t>
            </a:r>
            <a:r>
              <a:rPr lang="zh-CN" altLang="en-US" sz="2400" b="1" dirty="0">
                <a:solidFill>
                  <a:srgbClr val="385166"/>
                </a:solidFill>
                <a:latin typeface="+mn-lt"/>
                <a:ea typeface="+mn-ea"/>
                <a:cs typeface="+mn-ea"/>
                <a:sym typeface="+mn-lt"/>
              </a:rPr>
              <a:t>机会与威胁分析（外部环境分析）</a:t>
            </a:r>
          </a:p>
        </p:txBody>
      </p:sp>
      <p:sp>
        <p:nvSpPr>
          <p:cNvPr id="2" name="文本框 1"/>
          <p:cNvSpPr txBox="1"/>
          <p:nvPr/>
        </p:nvSpPr>
        <p:spPr>
          <a:xfrm>
            <a:off x="1074673" y="2864154"/>
            <a:ext cx="4215783" cy="461665"/>
          </a:xfrm>
          <a:prstGeom prst="rect">
            <a:avLst/>
          </a:prstGeom>
          <a:noFill/>
        </p:spPr>
        <p:txBody>
          <a:bodyPr vert="horz" wrap="square" rtlCol="0">
            <a:spAutoFit/>
          </a:bodyPr>
          <a:lstStyle/>
          <a:p>
            <a:pPr algn="ctr"/>
            <a:r>
              <a:rPr lang="zh-CN" altLang="en-US" sz="2400" b="1" dirty="0">
                <a:solidFill>
                  <a:srgbClr val="3E5A72"/>
                </a:solidFill>
                <a:cs typeface="+mn-ea"/>
                <a:sym typeface="+mn-lt"/>
              </a:rPr>
              <a:t>机会（ </a:t>
            </a:r>
            <a:r>
              <a:rPr lang="en-US" altLang="zh-CN" sz="2400" b="1" dirty="0">
                <a:solidFill>
                  <a:srgbClr val="3E5A72"/>
                </a:solidFill>
                <a:cs typeface="+mn-ea"/>
                <a:sym typeface="+mn-lt"/>
              </a:rPr>
              <a:t>Opportunity </a:t>
            </a:r>
            <a:r>
              <a:rPr lang="zh-CN" altLang="en-US" sz="2400" b="1" dirty="0">
                <a:solidFill>
                  <a:srgbClr val="3E5A72"/>
                </a:solidFill>
                <a:cs typeface="+mn-ea"/>
                <a:sym typeface="+mn-lt"/>
              </a:rPr>
              <a:t>）</a:t>
            </a:r>
          </a:p>
        </p:txBody>
      </p:sp>
      <p:sp>
        <p:nvSpPr>
          <p:cNvPr id="4" name="文本框 3"/>
          <p:cNvSpPr txBox="1"/>
          <p:nvPr/>
        </p:nvSpPr>
        <p:spPr>
          <a:xfrm>
            <a:off x="995454" y="3784509"/>
            <a:ext cx="4403860" cy="1708160"/>
          </a:xfrm>
          <a:prstGeom prst="rect">
            <a:avLst/>
          </a:prstGeom>
          <a:noFill/>
        </p:spPr>
        <p:txBody>
          <a:bodyPr vert="horz" wrap="square" rtlCol="0">
            <a:spAutoFit/>
          </a:bodyPr>
          <a:lstStyle/>
          <a:p>
            <a:pPr algn="just">
              <a:lnSpc>
                <a:spcPct val="150000"/>
              </a:lnSpc>
            </a:pPr>
            <a:r>
              <a:rPr lang="zh-CN" altLang="en-US" sz="1400" dirty="0">
                <a:cs typeface="+mn-ea"/>
                <a:sym typeface="+mn-lt"/>
              </a:rPr>
              <a:t>环境机会就是对公司行为富有吸引力的领域，在这一领域中，该公司将拥有竞争优势。</a:t>
            </a:r>
          </a:p>
          <a:p>
            <a:pPr algn="just">
              <a:lnSpc>
                <a:spcPct val="150000"/>
              </a:lnSpc>
            </a:pPr>
            <a:r>
              <a:rPr lang="zh-CN" altLang="en-US" sz="1400" dirty="0">
                <a:cs typeface="+mn-ea"/>
                <a:sym typeface="+mn-lt"/>
              </a:rPr>
              <a:t>环境机会是影响公司战略的重大因素，公司经营者应当确认并充分把握每一个机会，评价每一个机会给企业带来的成长和列和利润空间。</a:t>
            </a:r>
          </a:p>
        </p:txBody>
      </p:sp>
      <p:sp>
        <p:nvSpPr>
          <p:cNvPr id="25" name="文本框 24"/>
          <p:cNvSpPr txBox="1"/>
          <p:nvPr/>
        </p:nvSpPr>
        <p:spPr>
          <a:xfrm>
            <a:off x="6417340" y="2864154"/>
            <a:ext cx="4578448" cy="461665"/>
          </a:xfrm>
          <a:prstGeom prst="rect">
            <a:avLst/>
          </a:prstGeom>
          <a:noFill/>
        </p:spPr>
        <p:txBody>
          <a:bodyPr vert="horz" wrap="square" rtlCol="0">
            <a:spAutoFit/>
          </a:bodyPr>
          <a:lstStyle/>
          <a:p>
            <a:pPr algn="ctr"/>
            <a:r>
              <a:rPr lang="zh-CN" altLang="en-US" sz="2400" b="1" dirty="0">
                <a:solidFill>
                  <a:srgbClr val="3E5A72"/>
                </a:solidFill>
                <a:cs typeface="+mn-ea"/>
                <a:sym typeface="+mn-lt"/>
              </a:rPr>
              <a:t>威胁（ </a:t>
            </a:r>
            <a:r>
              <a:rPr lang="en-US" altLang="zh-CN" sz="2400" b="1" dirty="0">
                <a:solidFill>
                  <a:srgbClr val="3E5A72"/>
                </a:solidFill>
                <a:cs typeface="+mn-ea"/>
                <a:sym typeface="+mn-lt"/>
              </a:rPr>
              <a:t>Threats </a:t>
            </a:r>
            <a:r>
              <a:rPr lang="zh-CN" altLang="en-US" sz="2400" b="1" dirty="0">
                <a:solidFill>
                  <a:srgbClr val="3E5A72"/>
                </a:solidFill>
                <a:cs typeface="+mn-ea"/>
                <a:sym typeface="+mn-lt"/>
              </a:rPr>
              <a:t>）</a:t>
            </a:r>
          </a:p>
        </p:txBody>
      </p:sp>
      <p:sp>
        <p:nvSpPr>
          <p:cNvPr id="26" name="文本框 25"/>
          <p:cNvSpPr txBox="1"/>
          <p:nvPr/>
        </p:nvSpPr>
        <p:spPr>
          <a:xfrm>
            <a:off x="6302829" y="3784509"/>
            <a:ext cx="4780034" cy="2031325"/>
          </a:xfrm>
          <a:prstGeom prst="rect">
            <a:avLst/>
          </a:prstGeom>
          <a:noFill/>
        </p:spPr>
        <p:txBody>
          <a:bodyPr vert="horz" wrap="square" rtlCol="0">
            <a:spAutoFit/>
          </a:bodyPr>
          <a:lstStyle/>
          <a:p>
            <a:pPr algn="just">
              <a:lnSpc>
                <a:spcPct val="150000"/>
              </a:lnSpc>
            </a:pPr>
            <a:r>
              <a:rPr lang="zh-CN" altLang="en-US" sz="1400" dirty="0">
                <a:cs typeface="+mn-ea"/>
                <a:sym typeface="+mn-lt"/>
              </a:rPr>
              <a:t>环境威胁指的是环境中一种不利的发展趋势所形成的挑战，如果不采取果断的战略行为，这种不利趋势将导致公司的竞争地位受到削弱。</a:t>
            </a:r>
          </a:p>
          <a:p>
            <a:pPr algn="just">
              <a:lnSpc>
                <a:spcPct val="150000"/>
              </a:lnSpc>
            </a:pPr>
            <a:r>
              <a:rPr lang="zh-CN" altLang="en-US" sz="1400" dirty="0">
                <a:cs typeface="+mn-ea"/>
                <a:sym typeface="+mn-lt"/>
              </a:rPr>
              <a:t>政策、经济、社会环境、技术壁垒、竞争对手等，对企业目前或未来造成威胁的因素，企业经营者应一一识别，并予以规避或采取相应的对策，降低企业经营的风险</a:t>
            </a:r>
          </a:p>
        </p:txBody>
      </p:sp>
    </p:spTree>
    <p:extLst>
      <p:ext uri="{BB962C8B-B14F-4D97-AF65-F5344CB8AC3E}">
        <p14:creationId xmlns:p14="http://schemas.microsoft.com/office/powerpoint/2010/main" val="419696045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down)">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down)">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down)">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27" grpId="0" animBg="1"/>
      <p:bldP spid="7" grpId="0"/>
      <p:bldP spid="2" grpId="0"/>
      <p:bldP spid="4" grpId="0"/>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格 10"/>
          <p:cNvGraphicFramePr>
            <a:graphicFrameLocks noGrp="1"/>
          </p:cNvGraphicFramePr>
          <p:nvPr>
            <p:extLst>
              <p:ext uri="{D42A27DB-BD31-4B8C-83A1-F6EECF244321}">
                <p14:modId xmlns:p14="http://schemas.microsoft.com/office/powerpoint/2010/main" val="620317232"/>
              </p:ext>
            </p:extLst>
          </p:nvPr>
        </p:nvGraphicFramePr>
        <p:xfrm>
          <a:off x="1531257" y="2268777"/>
          <a:ext cx="9485088" cy="3925193"/>
        </p:xfrm>
        <a:graphic>
          <a:graphicData uri="http://schemas.openxmlformats.org/drawingml/2006/table">
            <a:tbl>
              <a:tblPr firstRow="1" bandRow="1">
                <a:tableStyleId>{5C22544A-7EE6-4342-B048-85BDC9FD1C3A}</a:tableStyleId>
              </a:tblPr>
              <a:tblGrid>
                <a:gridCol w="2371272">
                  <a:extLst>
                    <a:ext uri="{9D8B030D-6E8A-4147-A177-3AD203B41FA5}">
                      <a16:colId xmlns="" xmlns:a16="http://schemas.microsoft.com/office/drawing/2014/main" val="2509746813"/>
                    </a:ext>
                  </a:extLst>
                </a:gridCol>
                <a:gridCol w="2371272">
                  <a:extLst>
                    <a:ext uri="{9D8B030D-6E8A-4147-A177-3AD203B41FA5}">
                      <a16:colId xmlns="" xmlns:a16="http://schemas.microsoft.com/office/drawing/2014/main" val="314223961"/>
                    </a:ext>
                  </a:extLst>
                </a:gridCol>
                <a:gridCol w="2371272">
                  <a:extLst>
                    <a:ext uri="{9D8B030D-6E8A-4147-A177-3AD203B41FA5}">
                      <a16:colId xmlns="" xmlns:a16="http://schemas.microsoft.com/office/drawing/2014/main" val="2741888120"/>
                    </a:ext>
                  </a:extLst>
                </a:gridCol>
                <a:gridCol w="2371272">
                  <a:extLst>
                    <a:ext uri="{9D8B030D-6E8A-4147-A177-3AD203B41FA5}">
                      <a16:colId xmlns="" xmlns:a16="http://schemas.microsoft.com/office/drawing/2014/main" val="2278872807"/>
                    </a:ext>
                  </a:extLst>
                </a:gridCol>
              </a:tblGrid>
              <a:tr h="953921">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60000"/>
                      </a:srgbClr>
                    </a:solidFill>
                  </a:tcPr>
                </a:tc>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extLst>
                  <a:ext uri="{0D108BD9-81ED-4DB2-BD59-A6C34878D82A}">
                    <a16:rowId xmlns="" xmlns:a16="http://schemas.microsoft.com/office/drawing/2014/main" val="3455479708"/>
                  </a:ext>
                </a:extLst>
              </a:tr>
              <a:tr h="1063430">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60000"/>
                      </a:srgbClr>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extLst>
                  <a:ext uri="{0D108BD9-81ED-4DB2-BD59-A6C34878D82A}">
                    <a16:rowId xmlns="" xmlns:a16="http://schemas.microsoft.com/office/drawing/2014/main" val="2908677602"/>
                  </a:ext>
                </a:extLst>
              </a:tr>
              <a:tr h="953921">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60000"/>
                      </a:srgbClr>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extLst>
                  <a:ext uri="{0D108BD9-81ED-4DB2-BD59-A6C34878D82A}">
                    <a16:rowId xmlns="" xmlns:a16="http://schemas.microsoft.com/office/drawing/2014/main" val="3578628243"/>
                  </a:ext>
                </a:extLst>
              </a:tr>
              <a:tr h="953921">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60000"/>
                      </a:srgbClr>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tc>
                  <a:txBody>
                    <a:bodyPr/>
                    <a:lstStyle/>
                    <a:p>
                      <a:endParaRPr lang="zh-CN" altLang="en-US" dirty="0">
                        <a:latin typeface="+mn-lt"/>
                        <a:ea typeface="+mn-ea"/>
                        <a:cs typeface="+mn-ea"/>
                        <a:sym typeface="+mn-lt"/>
                      </a:endParaRPr>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bg1"/>
                    </a:solidFill>
                  </a:tcPr>
                </a:tc>
                <a:extLst>
                  <a:ext uri="{0D108BD9-81ED-4DB2-BD59-A6C34878D82A}">
                    <a16:rowId xmlns="" xmlns:a16="http://schemas.microsoft.com/office/drawing/2014/main" val="4097225018"/>
                  </a:ext>
                </a:extLst>
              </a:tr>
            </a:tbl>
          </a:graphicData>
        </a:graphic>
      </p:graphicFrame>
      <p:sp>
        <p:nvSpPr>
          <p:cNvPr id="7" name="文本占位符 6"/>
          <p:cNvSpPr>
            <a:spLocks noGrp="1"/>
          </p:cNvSpPr>
          <p:nvPr>
            <p:ph type="body" sz="quarter" idx="4294967295"/>
          </p:nvPr>
        </p:nvSpPr>
        <p:spPr>
          <a:xfrm>
            <a:off x="936626" y="1495426"/>
            <a:ext cx="8096250" cy="825052"/>
          </a:xfrm>
        </p:spPr>
        <p:txBody>
          <a:bodyPr>
            <a:normAutofit fontScale="92500" lnSpcReduction="20000"/>
          </a:bodyPr>
          <a:lstStyle/>
          <a:p>
            <a:pPr marL="0" indent="0">
              <a:buNone/>
            </a:pPr>
            <a:r>
              <a:rPr lang="en-US" altLang="zh-CN" sz="2600" b="1" dirty="0">
                <a:cs typeface="+mn-ea"/>
                <a:sym typeface="+mn-lt"/>
              </a:rPr>
              <a:t>OT</a:t>
            </a:r>
            <a:r>
              <a:rPr lang="zh-CN" altLang="en-US" sz="2600" b="1" dirty="0">
                <a:cs typeface="+mn-ea"/>
                <a:sym typeface="+mn-lt"/>
              </a:rPr>
              <a:t>分析主要运用以下两种方</a:t>
            </a:r>
            <a:r>
              <a:rPr lang="zh-CN" altLang="en-US" sz="2600" b="1" dirty="0" smtClean="0">
                <a:cs typeface="+mn-ea"/>
                <a:sym typeface="+mn-lt"/>
              </a:rPr>
              <a:t>法</a:t>
            </a:r>
            <a:endParaRPr lang="en-US" altLang="zh-CN" sz="2600" b="1" dirty="0" smtClean="0">
              <a:cs typeface="+mn-ea"/>
              <a:sym typeface="+mn-lt"/>
            </a:endParaRPr>
          </a:p>
          <a:p>
            <a:pPr marL="0" indent="0">
              <a:buNone/>
            </a:pPr>
            <a:r>
              <a:rPr lang="zh-CN" altLang="en-US" dirty="0" smtClean="0">
                <a:cs typeface="+mn-ea"/>
                <a:sym typeface="+mn-lt"/>
              </a:rPr>
              <a:t>一：</a:t>
            </a:r>
            <a:r>
              <a:rPr lang="en-US" altLang="zh-CN" dirty="0" smtClean="0">
                <a:cs typeface="+mn-ea"/>
                <a:sym typeface="+mn-lt"/>
              </a:rPr>
              <a:t>PEST</a:t>
            </a:r>
            <a:r>
              <a:rPr lang="zh-CN" altLang="en-US" dirty="0" smtClean="0">
                <a:cs typeface="+mn-ea"/>
                <a:sym typeface="+mn-lt"/>
              </a:rPr>
              <a:t>法</a:t>
            </a:r>
            <a:endParaRPr lang="zh-CN" altLang="en-US" dirty="0">
              <a:cs typeface="+mn-ea"/>
              <a:sym typeface="+mn-lt"/>
            </a:endParaRPr>
          </a:p>
        </p:txBody>
      </p:sp>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25" name="文本框 24"/>
          <p:cNvSpPr txBox="1"/>
          <p:nvPr/>
        </p:nvSpPr>
        <p:spPr>
          <a:xfrm>
            <a:off x="4086535" y="2438400"/>
            <a:ext cx="7094559" cy="646331"/>
          </a:xfrm>
          <a:prstGeom prst="rect">
            <a:avLst/>
          </a:prstGeom>
          <a:noFill/>
        </p:spPr>
        <p:txBody>
          <a:bodyPr wrap="square" numCol="3" spcCol="0" rtlCol="0">
            <a:spAutoFit/>
          </a:bodyPr>
          <a:lstStyle/>
          <a:p>
            <a:pPr>
              <a:buClr>
                <a:srgbClr val="999999"/>
              </a:buClr>
            </a:pPr>
            <a:r>
              <a:rPr lang="zh-CN" altLang="en-US" dirty="0" smtClean="0">
                <a:cs typeface="+mn-ea"/>
                <a:sym typeface="+mn-lt"/>
              </a:rPr>
              <a:t>政</a:t>
            </a:r>
            <a:r>
              <a:rPr lang="zh-CN" altLang="en-US" dirty="0">
                <a:cs typeface="+mn-ea"/>
                <a:sym typeface="+mn-lt"/>
              </a:rPr>
              <a:t>府稳定</a:t>
            </a:r>
            <a:r>
              <a:rPr lang="zh-CN" altLang="en-US" dirty="0" smtClean="0">
                <a:cs typeface="+mn-ea"/>
                <a:sym typeface="+mn-lt"/>
              </a:rPr>
              <a:t>性</a:t>
            </a:r>
            <a:endParaRPr lang="en-US" altLang="zh-CN" dirty="0" smtClean="0">
              <a:cs typeface="+mn-ea"/>
              <a:sym typeface="+mn-lt"/>
            </a:endParaRPr>
          </a:p>
          <a:p>
            <a:pPr>
              <a:buClr>
                <a:srgbClr val="999999"/>
              </a:buClr>
            </a:pPr>
            <a:r>
              <a:rPr lang="zh-CN" altLang="en-US" dirty="0" smtClean="0">
                <a:cs typeface="+mn-ea"/>
                <a:sym typeface="+mn-lt"/>
              </a:rPr>
              <a:t>劳</a:t>
            </a:r>
            <a:r>
              <a:rPr lang="zh-CN" altLang="en-US" dirty="0">
                <a:cs typeface="+mn-ea"/>
                <a:sym typeface="+mn-lt"/>
              </a:rPr>
              <a:t>动</a:t>
            </a:r>
            <a:r>
              <a:rPr lang="zh-CN" altLang="en-US" dirty="0" smtClean="0">
                <a:cs typeface="+mn-ea"/>
                <a:sym typeface="+mn-lt"/>
              </a:rPr>
              <a:t>法</a:t>
            </a:r>
            <a:endParaRPr lang="en-US" altLang="zh-CN" dirty="0" smtClean="0">
              <a:cs typeface="+mn-ea"/>
              <a:sym typeface="+mn-lt"/>
            </a:endParaRPr>
          </a:p>
          <a:p>
            <a:pPr>
              <a:buClr>
                <a:srgbClr val="999999"/>
              </a:buClr>
            </a:pPr>
            <a:r>
              <a:rPr lang="zh-CN" altLang="en-US" dirty="0">
                <a:cs typeface="+mn-ea"/>
                <a:sym typeface="+mn-lt"/>
              </a:rPr>
              <a:t>贸易法</a:t>
            </a:r>
          </a:p>
          <a:p>
            <a:pPr>
              <a:buClr>
                <a:srgbClr val="999999"/>
              </a:buClr>
            </a:pPr>
            <a:r>
              <a:rPr lang="zh-CN" altLang="en-US" dirty="0">
                <a:cs typeface="+mn-ea"/>
                <a:sym typeface="+mn-lt"/>
              </a:rPr>
              <a:t>税收政策</a:t>
            </a:r>
          </a:p>
          <a:p>
            <a:pPr>
              <a:buClr>
                <a:srgbClr val="999999"/>
              </a:buClr>
            </a:pPr>
            <a:r>
              <a:rPr lang="zh-CN" altLang="en-US" dirty="0">
                <a:cs typeface="+mn-ea"/>
                <a:sym typeface="+mn-lt"/>
              </a:rPr>
              <a:t>经济刺激方</a:t>
            </a:r>
            <a:r>
              <a:rPr lang="zh-CN" altLang="en-US" dirty="0" smtClean="0">
                <a:cs typeface="+mn-ea"/>
                <a:sym typeface="+mn-lt"/>
              </a:rPr>
              <a:t>案</a:t>
            </a:r>
          </a:p>
          <a:p>
            <a:pPr>
              <a:buClr>
                <a:srgbClr val="999999"/>
              </a:buClr>
            </a:pPr>
            <a:r>
              <a:rPr lang="zh-CN" altLang="en-US" dirty="0">
                <a:cs typeface="+mn-ea"/>
                <a:sym typeface="+mn-lt"/>
              </a:rPr>
              <a:t>行</a:t>
            </a:r>
            <a:r>
              <a:rPr lang="zh-CN" altLang="en-US" dirty="0" smtClean="0">
                <a:cs typeface="+mn-ea"/>
                <a:sym typeface="+mn-lt"/>
              </a:rPr>
              <a:t>业性法规等</a:t>
            </a:r>
            <a:endParaRPr lang="en-US" altLang="zh-CN" dirty="0" smtClean="0">
              <a:cs typeface="+mn-ea"/>
              <a:sym typeface="+mn-lt"/>
            </a:endParaRPr>
          </a:p>
        </p:txBody>
      </p:sp>
      <p:sp>
        <p:nvSpPr>
          <p:cNvPr id="26" name="文本框 25"/>
          <p:cNvSpPr txBox="1"/>
          <p:nvPr/>
        </p:nvSpPr>
        <p:spPr>
          <a:xfrm>
            <a:off x="4086535" y="3307795"/>
            <a:ext cx="7094559" cy="923330"/>
          </a:xfrm>
          <a:prstGeom prst="rect">
            <a:avLst/>
          </a:prstGeom>
          <a:noFill/>
        </p:spPr>
        <p:txBody>
          <a:bodyPr wrap="square" numCol="3" spcCol="0" rtlCol="0">
            <a:spAutoFit/>
          </a:bodyPr>
          <a:lstStyle/>
          <a:p>
            <a:pPr>
              <a:buClr>
                <a:srgbClr val="999999"/>
              </a:buClr>
            </a:pPr>
            <a:r>
              <a:rPr lang="zh-CN" altLang="en-US" dirty="0">
                <a:cs typeface="+mn-ea"/>
                <a:sym typeface="+mn-lt"/>
              </a:rPr>
              <a:t>经济周期</a:t>
            </a:r>
          </a:p>
          <a:p>
            <a:pPr>
              <a:buClr>
                <a:srgbClr val="999999"/>
              </a:buClr>
            </a:pPr>
            <a:r>
              <a:rPr lang="en-US" altLang="zh-CN" dirty="0">
                <a:cs typeface="+mn-ea"/>
                <a:sym typeface="+mn-lt"/>
              </a:rPr>
              <a:t>GNP</a:t>
            </a:r>
            <a:r>
              <a:rPr lang="zh-CN" altLang="en-US" dirty="0">
                <a:cs typeface="+mn-ea"/>
                <a:sym typeface="+mn-lt"/>
              </a:rPr>
              <a:t>趋势</a:t>
            </a:r>
          </a:p>
          <a:p>
            <a:pPr>
              <a:buClr>
                <a:srgbClr val="999999"/>
              </a:buClr>
            </a:pPr>
            <a:r>
              <a:rPr lang="zh-CN" altLang="en-US" dirty="0">
                <a:cs typeface="+mn-ea"/>
                <a:sym typeface="+mn-lt"/>
              </a:rPr>
              <a:t>利率</a:t>
            </a:r>
            <a:r>
              <a:rPr lang="en-US" altLang="zh-CN" dirty="0">
                <a:cs typeface="+mn-ea"/>
                <a:sym typeface="+mn-lt"/>
              </a:rPr>
              <a:t>/</a:t>
            </a:r>
            <a:r>
              <a:rPr lang="zh-CN" altLang="en-US" dirty="0">
                <a:cs typeface="+mn-ea"/>
                <a:sym typeface="+mn-lt"/>
              </a:rPr>
              <a:t>汇率</a:t>
            </a:r>
          </a:p>
          <a:p>
            <a:pPr>
              <a:buClr>
                <a:srgbClr val="999999"/>
              </a:buClr>
            </a:pPr>
            <a:r>
              <a:rPr lang="zh-CN" altLang="en-US" dirty="0">
                <a:cs typeface="+mn-ea"/>
                <a:sym typeface="+mn-lt"/>
              </a:rPr>
              <a:t>货币供给</a:t>
            </a:r>
          </a:p>
          <a:p>
            <a:pPr>
              <a:buClr>
                <a:srgbClr val="999999"/>
              </a:buClr>
            </a:pPr>
            <a:r>
              <a:rPr lang="zh-CN" altLang="en-US" dirty="0">
                <a:cs typeface="+mn-ea"/>
                <a:sym typeface="+mn-lt"/>
              </a:rPr>
              <a:t>通货膨胀</a:t>
            </a:r>
          </a:p>
          <a:p>
            <a:pPr>
              <a:buClr>
                <a:srgbClr val="999999"/>
              </a:buClr>
            </a:pPr>
            <a:r>
              <a:rPr lang="zh-CN" altLang="en-US" dirty="0">
                <a:cs typeface="+mn-ea"/>
                <a:sym typeface="+mn-lt"/>
              </a:rPr>
              <a:t>失业率</a:t>
            </a:r>
          </a:p>
          <a:p>
            <a:pPr>
              <a:buClr>
                <a:srgbClr val="999999"/>
              </a:buClr>
            </a:pPr>
            <a:r>
              <a:rPr lang="zh-CN" altLang="en-US" dirty="0">
                <a:cs typeface="+mn-ea"/>
                <a:sym typeface="+mn-lt"/>
              </a:rPr>
              <a:t>可支配收入</a:t>
            </a:r>
          </a:p>
          <a:p>
            <a:pPr>
              <a:buClr>
                <a:srgbClr val="999999"/>
              </a:buClr>
            </a:pPr>
            <a:r>
              <a:rPr lang="zh-CN" altLang="en-US" dirty="0">
                <a:cs typeface="+mn-ea"/>
                <a:sym typeface="+mn-lt"/>
              </a:rPr>
              <a:t>经济环境</a:t>
            </a:r>
          </a:p>
          <a:p>
            <a:pPr>
              <a:buClr>
                <a:srgbClr val="999999"/>
              </a:buClr>
            </a:pPr>
            <a:r>
              <a:rPr lang="zh-CN" altLang="en-US" dirty="0">
                <a:cs typeface="+mn-ea"/>
                <a:sym typeface="+mn-lt"/>
              </a:rPr>
              <a:t>成本</a:t>
            </a:r>
            <a:endParaRPr lang="en-US" altLang="zh-CN" dirty="0" smtClean="0">
              <a:cs typeface="+mn-ea"/>
              <a:sym typeface="+mn-lt"/>
            </a:endParaRPr>
          </a:p>
        </p:txBody>
      </p:sp>
      <p:sp>
        <p:nvSpPr>
          <p:cNvPr id="27" name="文本框 26"/>
          <p:cNvSpPr txBox="1"/>
          <p:nvPr/>
        </p:nvSpPr>
        <p:spPr>
          <a:xfrm>
            <a:off x="4086535" y="4475961"/>
            <a:ext cx="7094559" cy="646331"/>
          </a:xfrm>
          <a:prstGeom prst="rect">
            <a:avLst/>
          </a:prstGeom>
          <a:noFill/>
        </p:spPr>
        <p:txBody>
          <a:bodyPr wrap="square" numCol="3" spcCol="0" rtlCol="0">
            <a:spAutoFit/>
          </a:bodyPr>
          <a:lstStyle/>
          <a:p>
            <a:pPr>
              <a:buClr>
                <a:srgbClr val="999999"/>
              </a:buClr>
            </a:pPr>
            <a:r>
              <a:rPr lang="zh-CN" altLang="en-US" dirty="0">
                <a:cs typeface="+mn-ea"/>
                <a:sym typeface="+mn-lt"/>
              </a:rPr>
              <a:t>市场需求增长强劲</a:t>
            </a:r>
          </a:p>
          <a:p>
            <a:pPr>
              <a:buClr>
                <a:srgbClr val="999999"/>
              </a:buClr>
            </a:pPr>
            <a:r>
              <a:rPr lang="zh-CN" altLang="en-US" dirty="0">
                <a:cs typeface="+mn-ea"/>
                <a:sym typeface="+mn-lt"/>
              </a:rPr>
              <a:t>竞争对手陷入困境</a:t>
            </a:r>
          </a:p>
          <a:p>
            <a:pPr>
              <a:buClr>
                <a:srgbClr val="999999"/>
              </a:buClr>
            </a:pPr>
            <a:r>
              <a:rPr lang="zh-CN" altLang="en-US" dirty="0">
                <a:cs typeface="+mn-ea"/>
                <a:sym typeface="+mn-lt"/>
              </a:rPr>
              <a:t>生活方式的变化</a:t>
            </a:r>
          </a:p>
          <a:p>
            <a:pPr>
              <a:buClr>
                <a:srgbClr val="999999"/>
              </a:buClr>
            </a:pPr>
            <a:r>
              <a:rPr lang="zh-CN" altLang="en-US" dirty="0">
                <a:cs typeface="+mn-ea"/>
                <a:sym typeface="+mn-lt"/>
              </a:rPr>
              <a:t>教育水平</a:t>
            </a:r>
          </a:p>
          <a:p>
            <a:pPr>
              <a:buClr>
                <a:srgbClr val="999999"/>
              </a:buClr>
            </a:pPr>
            <a:r>
              <a:rPr lang="zh-CN" altLang="en-US" dirty="0">
                <a:cs typeface="+mn-ea"/>
                <a:sym typeface="+mn-lt"/>
              </a:rPr>
              <a:t>消费方式</a:t>
            </a:r>
            <a:r>
              <a:rPr lang="en-US" altLang="zh-CN" dirty="0">
                <a:cs typeface="+mn-ea"/>
                <a:sym typeface="+mn-lt"/>
              </a:rPr>
              <a:t>/</a:t>
            </a:r>
            <a:r>
              <a:rPr lang="zh-CN" altLang="en-US" dirty="0">
                <a:cs typeface="+mn-ea"/>
                <a:sym typeface="+mn-lt"/>
              </a:rPr>
              <a:t>水平</a:t>
            </a:r>
          </a:p>
          <a:p>
            <a:pPr>
              <a:buClr>
                <a:srgbClr val="999999"/>
              </a:buClr>
            </a:pPr>
            <a:r>
              <a:rPr lang="zh-CN" altLang="en-US" dirty="0">
                <a:cs typeface="+mn-ea"/>
                <a:sym typeface="+mn-lt"/>
              </a:rPr>
              <a:t>区域特性</a:t>
            </a:r>
            <a:endParaRPr lang="en-US" altLang="zh-CN" dirty="0" smtClean="0">
              <a:cs typeface="+mn-ea"/>
              <a:sym typeface="+mn-lt"/>
            </a:endParaRPr>
          </a:p>
        </p:txBody>
      </p:sp>
      <p:sp>
        <p:nvSpPr>
          <p:cNvPr id="28" name="文本框 27"/>
          <p:cNvSpPr txBox="1"/>
          <p:nvPr/>
        </p:nvSpPr>
        <p:spPr>
          <a:xfrm>
            <a:off x="4086535" y="5454216"/>
            <a:ext cx="7094559" cy="646331"/>
          </a:xfrm>
          <a:prstGeom prst="rect">
            <a:avLst/>
          </a:prstGeom>
          <a:noFill/>
        </p:spPr>
        <p:txBody>
          <a:bodyPr wrap="square" numCol="3" spcCol="0" rtlCol="0">
            <a:spAutoFit/>
          </a:bodyPr>
          <a:lstStyle/>
          <a:p>
            <a:pPr>
              <a:buClr>
                <a:srgbClr val="999999"/>
              </a:buClr>
            </a:pPr>
            <a:r>
              <a:rPr lang="zh-CN" altLang="en-US" dirty="0">
                <a:cs typeface="+mn-ea"/>
                <a:sym typeface="+mn-lt"/>
              </a:rPr>
              <a:t>重大技术突破</a:t>
            </a:r>
          </a:p>
          <a:p>
            <a:pPr>
              <a:buClr>
                <a:srgbClr val="999999"/>
              </a:buClr>
            </a:pPr>
            <a:r>
              <a:rPr lang="zh-CN" altLang="en-US" dirty="0">
                <a:cs typeface="+mn-ea"/>
                <a:sym typeface="+mn-lt"/>
              </a:rPr>
              <a:t>技术壁垒</a:t>
            </a:r>
          </a:p>
          <a:p>
            <a:pPr>
              <a:buClr>
                <a:srgbClr val="999999"/>
              </a:buClr>
            </a:pPr>
            <a:r>
              <a:rPr lang="zh-CN" altLang="en-US" dirty="0">
                <a:cs typeface="+mn-ea"/>
                <a:sym typeface="+mn-lt"/>
              </a:rPr>
              <a:t>新技术的发明和进展</a:t>
            </a:r>
          </a:p>
          <a:p>
            <a:pPr>
              <a:buClr>
                <a:srgbClr val="999999"/>
              </a:buClr>
            </a:pPr>
            <a:r>
              <a:rPr lang="zh-CN" altLang="en-US" dirty="0">
                <a:cs typeface="+mn-ea"/>
                <a:sym typeface="+mn-lt"/>
              </a:rPr>
              <a:t>技术传播的速度</a:t>
            </a:r>
          </a:p>
          <a:p>
            <a:pPr>
              <a:buClr>
                <a:srgbClr val="999999"/>
              </a:buClr>
            </a:pPr>
            <a:r>
              <a:rPr lang="zh-CN" altLang="en-US" dirty="0">
                <a:cs typeface="+mn-ea"/>
                <a:sym typeface="+mn-lt"/>
              </a:rPr>
              <a:t>代替技术出现</a:t>
            </a:r>
            <a:endParaRPr lang="en-US" altLang="zh-CN" dirty="0" smtClean="0">
              <a:cs typeface="+mn-ea"/>
              <a:sym typeface="+mn-lt"/>
            </a:endParaRPr>
          </a:p>
        </p:txBody>
      </p:sp>
      <p:sp>
        <p:nvSpPr>
          <p:cNvPr id="4" name="文本框 3"/>
          <p:cNvSpPr txBox="1"/>
          <p:nvPr/>
        </p:nvSpPr>
        <p:spPr>
          <a:xfrm>
            <a:off x="1709058" y="5580987"/>
            <a:ext cx="2093856" cy="400110"/>
          </a:xfrm>
          <a:prstGeom prst="rect">
            <a:avLst/>
          </a:prstGeom>
          <a:noFill/>
        </p:spPr>
        <p:txBody>
          <a:bodyPr vert="horz" wrap="square" rtlCol="0">
            <a:spAutoFit/>
          </a:bodyPr>
          <a:lstStyle/>
          <a:p>
            <a:r>
              <a:rPr lang="en-US" altLang="zh-CN" sz="2000" b="1" dirty="0" smtClean="0">
                <a:solidFill>
                  <a:srgbClr val="385166"/>
                </a:solidFill>
                <a:cs typeface="+mn-ea"/>
                <a:sym typeface="+mn-lt"/>
              </a:rPr>
              <a:t>T-</a:t>
            </a:r>
            <a:r>
              <a:rPr lang="zh-CN" altLang="en-US" sz="2000" b="1" dirty="0" smtClean="0">
                <a:solidFill>
                  <a:srgbClr val="385166"/>
                </a:solidFill>
                <a:cs typeface="+mn-ea"/>
                <a:sym typeface="+mn-lt"/>
              </a:rPr>
              <a:t>技术</a:t>
            </a:r>
            <a:endParaRPr lang="zh-CN" altLang="en-US" sz="2000" b="1" dirty="0">
              <a:solidFill>
                <a:srgbClr val="385166"/>
              </a:solidFill>
              <a:cs typeface="+mn-ea"/>
              <a:sym typeface="+mn-lt"/>
            </a:endParaRPr>
          </a:p>
        </p:txBody>
      </p:sp>
      <p:sp>
        <p:nvSpPr>
          <p:cNvPr id="6" name="文本框 5"/>
          <p:cNvSpPr txBox="1"/>
          <p:nvPr/>
        </p:nvSpPr>
        <p:spPr>
          <a:xfrm>
            <a:off x="1709058" y="4709009"/>
            <a:ext cx="2093856" cy="400110"/>
          </a:xfrm>
          <a:prstGeom prst="rect">
            <a:avLst/>
          </a:prstGeom>
          <a:noFill/>
        </p:spPr>
        <p:txBody>
          <a:bodyPr vert="horz" wrap="square" rtlCol="0">
            <a:spAutoFit/>
          </a:bodyPr>
          <a:lstStyle/>
          <a:p>
            <a:r>
              <a:rPr lang="en-US" altLang="zh-CN" sz="2000" b="1" dirty="0" smtClean="0">
                <a:solidFill>
                  <a:srgbClr val="385166"/>
                </a:solidFill>
                <a:cs typeface="+mn-ea"/>
                <a:sym typeface="+mn-lt"/>
              </a:rPr>
              <a:t>S-</a:t>
            </a:r>
            <a:r>
              <a:rPr lang="zh-CN" altLang="en-US" sz="2000" b="1" dirty="0" smtClean="0">
                <a:solidFill>
                  <a:srgbClr val="385166"/>
                </a:solidFill>
                <a:cs typeface="+mn-ea"/>
                <a:sym typeface="+mn-lt"/>
              </a:rPr>
              <a:t>社会环境</a:t>
            </a:r>
            <a:endParaRPr lang="zh-CN" altLang="en-US" sz="2000" b="1" dirty="0">
              <a:solidFill>
                <a:srgbClr val="385166"/>
              </a:solidFill>
              <a:cs typeface="+mn-ea"/>
              <a:sym typeface="+mn-lt"/>
            </a:endParaRPr>
          </a:p>
        </p:txBody>
      </p:sp>
      <p:sp>
        <p:nvSpPr>
          <p:cNvPr id="8" name="文本框 7"/>
          <p:cNvSpPr txBox="1"/>
          <p:nvPr/>
        </p:nvSpPr>
        <p:spPr>
          <a:xfrm>
            <a:off x="1709058" y="3643431"/>
            <a:ext cx="2093856" cy="400110"/>
          </a:xfrm>
          <a:prstGeom prst="rect">
            <a:avLst/>
          </a:prstGeom>
          <a:noFill/>
        </p:spPr>
        <p:txBody>
          <a:bodyPr vert="horz" wrap="square" rtlCol="0">
            <a:spAutoFit/>
          </a:bodyPr>
          <a:lstStyle/>
          <a:p>
            <a:r>
              <a:rPr lang="en-US" altLang="zh-CN" sz="2000" b="1" dirty="0" smtClean="0">
                <a:solidFill>
                  <a:srgbClr val="385166"/>
                </a:solidFill>
                <a:cs typeface="+mn-ea"/>
                <a:sym typeface="+mn-lt"/>
              </a:rPr>
              <a:t>E-</a:t>
            </a:r>
            <a:r>
              <a:rPr lang="zh-CN" altLang="en-US" sz="2000" b="1" dirty="0" smtClean="0">
                <a:solidFill>
                  <a:srgbClr val="385166"/>
                </a:solidFill>
                <a:cs typeface="+mn-ea"/>
                <a:sym typeface="+mn-lt"/>
              </a:rPr>
              <a:t>经济</a:t>
            </a:r>
            <a:endParaRPr lang="zh-CN" altLang="en-US" sz="2000" b="1" dirty="0">
              <a:solidFill>
                <a:srgbClr val="385166"/>
              </a:solidFill>
              <a:cs typeface="+mn-ea"/>
              <a:sym typeface="+mn-lt"/>
            </a:endParaRPr>
          </a:p>
        </p:txBody>
      </p:sp>
      <p:sp>
        <p:nvSpPr>
          <p:cNvPr id="9" name="文本框 8"/>
          <p:cNvSpPr txBox="1"/>
          <p:nvPr/>
        </p:nvSpPr>
        <p:spPr>
          <a:xfrm>
            <a:off x="1709058" y="2597282"/>
            <a:ext cx="2093856" cy="400110"/>
          </a:xfrm>
          <a:prstGeom prst="rect">
            <a:avLst/>
          </a:prstGeom>
          <a:noFill/>
        </p:spPr>
        <p:txBody>
          <a:bodyPr vert="horz" wrap="square" rtlCol="0">
            <a:spAutoFit/>
          </a:bodyPr>
          <a:lstStyle/>
          <a:p>
            <a:r>
              <a:rPr lang="en-US" altLang="zh-CN" sz="2000" b="1" dirty="0" smtClean="0">
                <a:solidFill>
                  <a:srgbClr val="385166"/>
                </a:solidFill>
                <a:cs typeface="+mn-ea"/>
                <a:sym typeface="+mn-lt"/>
              </a:rPr>
              <a:t>P-</a:t>
            </a:r>
            <a:r>
              <a:rPr lang="zh-CN" altLang="en-US" sz="2000" b="1" dirty="0" smtClean="0">
                <a:solidFill>
                  <a:srgbClr val="385166"/>
                </a:solidFill>
                <a:cs typeface="+mn-ea"/>
                <a:sym typeface="+mn-lt"/>
              </a:rPr>
              <a:t>政策</a:t>
            </a:r>
            <a:r>
              <a:rPr lang="en-US" altLang="zh-CN" sz="2000" b="1" dirty="0" smtClean="0">
                <a:solidFill>
                  <a:srgbClr val="385166"/>
                </a:solidFill>
                <a:cs typeface="+mn-ea"/>
                <a:sym typeface="+mn-lt"/>
              </a:rPr>
              <a:t>/</a:t>
            </a:r>
            <a:r>
              <a:rPr lang="zh-CN" altLang="en-US" sz="2000" b="1" dirty="0" smtClean="0">
                <a:solidFill>
                  <a:srgbClr val="385166"/>
                </a:solidFill>
                <a:cs typeface="+mn-ea"/>
                <a:sym typeface="+mn-lt"/>
              </a:rPr>
              <a:t>法律</a:t>
            </a:r>
            <a:endParaRPr lang="zh-CN" altLang="en-US" sz="2000" b="1" dirty="0">
              <a:solidFill>
                <a:srgbClr val="385166"/>
              </a:solidFill>
              <a:cs typeface="+mn-ea"/>
              <a:sym typeface="+mn-lt"/>
            </a:endParaRPr>
          </a:p>
        </p:txBody>
      </p:sp>
    </p:spTree>
    <p:extLst>
      <p:ext uri="{BB962C8B-B14F-4D97-AF65-F5344CB8AC3E}">
        <p14:creationId xmlns:p14="http://schemas.microsoft.com/office/powerpoint/2010/main" val="340604672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heel(1)">
                                      <p:cBhvr>
                                        <p:cTn id="26" dur="2000"/>
                                        <p:tgtEl>
                                          <p:spTgt spid="9"/>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heel(1)">
                                      <p:cBhvr>
                                        <p:cTn id="29" dur="2000"/>
                                        <p:tgtEl>
                                          <p:spTgt spid="8"/>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2000"/>
                                        <p:tgtEl>
                                          <p:spTgt spid="6"/>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heel(1)">
                                      <p:cBhvr>
                                        <p:cTn id="35" dur="2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1000"/>
                                        <p:tgtEl>
                                          <p:spTgt spid="25"/>
                                        </p:tgtEl>
                                      </p:cBhvr>
                                    </p:animEffect>
                                    <p:anim calcmode="lin" valueType="num">
                                      <p:cBhvr>
                                        <p:cTn id="41" dur="1000" fill="hold"/>
                                        <p:tgtEl>
                                          <p:spTgt spid="25"/>
                                        </p:tgtEl>
                                        <p:attrNameLst>
                                          <p:attrName>ppt_x</p:attrName>
                                        </p:attrNameLst>
                                      </p:cBhvr>
                                      <p:tavLst>
                                        <p:tav tm="0">
                                          <p:val>
                                            <p:strVal val="#ppt_x"/>
                                          </p:val>
                                        </p:tav>
                                        <p:tav tm="100000">
                                          <p:val>
                                            <p:strVal val="#ppt_x"/>
                                          </p:val>
                                        </p:tav>
                                      </p:tavLst>
                                    </p:anim>
                                    <p:anim calcmode="lin" valueType="num">
                                      <p:cBhvr>
                                        <p:cTn id="4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fade">
                                      <p:cBhvr>
                                        <p:cTn id="54" dur="1000"/>
                                        <p:tgtEl>
                                          <p:spTgt spid="27"/>
                                        </p:tgtEl>
                                      </p:cBhvr>
                                    </p:animEffect>
                                    <p:anim calcmode="lin" valueType="num">
                                      <p:cBhvr>
                                        <p:cTn id="55" dur="1000" fill="hold"/>
                                        <p:tgtEl>
                                          <p:spTgt spid="27"/>
                                        </p:tgtEl>
                                        <p:attrNameLst>
                                          <p:attrName>ppt_x</p:attrName>
                                        </p:attrNameLst>
                                      </p:cBhvr>
                                      <p:tavLst>
                                        <p:tav tm="0">
                                          <p:val>
                                            <p:strVal val="#ppt_x"/>
                                          </p:val>
                                        </p:tav>
                                        <p:tav tm="100000">
                                          <p:val>
                                            <p:strVal val="#ppt_x"/>
                                          </p:val>
                                        </p:tav>
                                      </p:tavLst>
                                    </p:anim>
                                    <p:anim calcmode="lin" valueType="num">
                                      <p:cBhvr>
                                        <p:cTn id="5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1000"/>
                                        <p:tgtEl>
                                          <p:spTgt spid="28"/>
                                        </p:tgtEl>
                                      </p:cBhvr>
                                    </p:animEffect>
                                    <p:anim calcmode="lin" valueType="num">
                                      <p:cBhvr>
                                        <p:cTn id="62" dur="1000" fill="hold"/>
                                        <p:tgtEl>
                                          <p:spTgt spid="28"/>
                                        </p:tgtEl>
                                        <p:attrNameLst>
                                          <p:attrName>ppt_x</p:attrName>
                                        </p:attrNameLst>
                                      </p:cBhvr>
                                      <p:tavLst>
                                        <p:tav tm="0">
                                          <p:val>
                                            <p:strVal val="#ppt_x"/>
                                          </p:val>
                                        </p:tav>
                                        <p:tav tm="100000">
                                          <p:val>
                                            <p:strVal val="#ppt_x"/>
                                          </p:val>
                                        </p:tav>
                                      </p:tavLst>
                                    </p:anim>
                                    <p:anim calcmode="lin" valueType="num">
                                      <p:cBhvr>
                                        <p:cTn id="6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25" grpId="0"/>
      <p:bldP spid="26" grpId="0"/>
      <p:bldP spid="27" grpId="0"/>
      <p:bldP spid="28" grpId="0"/>
      <p:bldP spid="4" grpId="0"/>
      <p:bldP spid="6"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14"/>
          </p:nvPr>
        </p:nvSpPr>
        <p:spPr>
          <a:xfrm>
            <a:off x="936625" y="1524001"/>
            <a:ext cx="10526032" cy="4362450"/>
          </a:xfrm>
        </p:spPr>
        <p:txBody>
          <a:bodyPr>
            <a:normAutofit/>
          </a:bodyPr>
          <a:lstStyle/>
          <a:p>
            <a:pPr algn="just">
              <a:lnSpc>
                <a:spcPct val="150000"/>
              </a:lnSpc>
            </a:pPr>
            <a:r>
              <a:rPr lang="zh-CN" altLang="en-US" dirty="0">
                <a:latin typeface="+mn-lt"/>
                <a:ea typeface="+mn-ea"/>
                <a:cs typeface="+mn-ea"/>
                <a:sym typeface="+mn-lt"/>
              </a:rPr>
              <a:t>波特五力模型</a:t>
            </a:r>
            <a:endParaRPr lang="en-US" altLang="zh-CN" dirty="0" smtClean="0">
              <a:latin typeface="+mn-lt"/>
              <a:ea typeface="+mn-ea"/>
              <a:cs typeface="+mn-ea"/>
              <a:sym typeface="+mn-lt"/>
            </a:endParaRPr>
          </a:p>
          <a:p>
            <a:pPr marL="285750" indent="-285750" algn="just">
              <a:lnSpc>
                <a:spcPct val="150000"/>
              </a:lnSpc>
              <a:buFont typeface="Arial" panose="020B0604020202020204" pitchFamily="34" charset="0"/>
              <a:buChar char="•"/>
            </a:pPr>
            <a:r>
              <a:rPr lang="zh-CN" altLang="en-US" dirty="0">
                <a:latin typeface="+mn-lt"/>
                <a:ea typeface="+mn-ea"/>
                <a:cs typeface="+mn-ea"/>
                <a:sym typeface="+mn-lt"/>
              </a:rPr>
              <a:t>对于企业外部环境分析，波特在</a:t>
            </a:r>
            <a:r>
              <a:rPr lang="en-US" altLang="zh-CN" dirty="0">
                <a:latin typeface="+mn-lt"/>
                <a:ea typeface="+mn-ea"/>
                <a:cs typeface="+mn-ea"/>
                <a:sym typeface="+mn-lt"/>
              </a:rPr>
              <a:t>SOWT</a:t>
            </a:r>
            <a:r>
              <a:rPr lang="zh-CN" altLang="en-US" dirty="0">
                <a:latin typeface="+mn-lt"/>
                <a:ea typeface="+mn-ea"/>
                <a:cs typeface="+mn-ea"/>
                <a:sym typeface="+mn-lt"/>
              </a:rPr>
              <a:t>分析的基础之上，提出了分析产业结构</a:t>
            </a:r>
            <a:r>
              <a:rPr lang="zh-CN" altLang="en-US" dirty="0" smtClean="0">
                <a:latin typeface="+mn-lt"/>
                <a:ea typeface="+mn-ea"/>
                <a:cs typeface="+mn-ea"/>
                <a:sym typeface="+mn-lt"/>
              </a:rPr>
              <a:t>的</a:t>
            </a:r>
            <a:r>
              <a:rPr lang="en-US" altLang="zh-CN" dirty="0" smtClean="0">
                <a:latin typeface="+mn-lt"/>
                <a:ea typeface="+mn-ea"/>
                <a:cs typeface="+mn-ea"/>
                <a:sym typeface="+mn-lt"/>
              </a:rPr>
              <a:t>【</a:t>
            </a:r>
            <a:r>
              <a:rPr lang="zh-CN" altLang="en-US" dirty="0" smtClean="0">
                <a:latin typeface="+mn-lt"/>
                <a:ea typeface="+mn-ea"/>
                <a:cs typeface="+mn-ea"/>
                <a:sym typeface="+mn-lt"/>
              </a:rPr>
              <a:t>五</a:t>
            </a:r>
            <a:r>
              <a:rPr lang="zh-CN" altLang="en-US" dirty="0">
                <a:latin typeface="+mn-lt"/>
                <a:ea typeface="+mn-ea"/>
                <a:cs typeface="+mn-ea"/>
                <a:sym typeface="+mn-lt"/>
              </a:rPr>
              <a:t>力分</a:t>
            </a:r>
            <a:r>
              <a:rPr lang="zh-CN" altLang="en-US" dirty="0" smtClean="0">
                <a:latin typeface="+mn-lt"/>
                <a:ea typeface="+mn-ea"/>
                <a:cs typeface="+mn-ea"/>
                <a:sym typeface="+mn-lt"/>
              </a:rPr>
              <a:t>析</a:t>
            </a:r>
            <a:r>
              <a:rPr lang="en-US" altLang="zh-CN" dirty="0" smtClean="0">
                <a:latin typeface="+mn-lt"/>
                <a:ea typeface="+mn-ea"/>
                <a:cs typeface="+mn-ea"/>
                <a:sym typeface="+mn-lt"/>
              </a:rPr>
              <a:t>】</a:t>
            </a:r>
            <a:r>
              <a:rPr lang="zh-CN" altLang="en-US" dirty="0" smtClean="0">
                <a:latin typeface="+mn-lt"/>
                <a:ea typeface="+mn-ea"/>
                <a:cs typeface="+mn-ea"/>
                <a:sym typeface="+mn-lt"/>
              </a:rPr>
              <a:t>，</a:t>
            </a:r>
            <a:r>
              <a:rPr lang="zh-CN" altLang="en-US" dirty="0">
                <a:latin typeface="+mn-lt"/>
                <a:ea typeface="+mn-ea"/>
                <a:cs typeface="+mn-ea"/>
                <a:sym typeface="+mn-lt"/>
              </a:rPr>
              <a:t>以求策略分析的细化和深化。</a:t>
            </a:r>
          </a:p>
          <a:p>
            <a:pPr marL="285750" indent="-285750" algn="just">
              <a:lnSpc>
                <a:spcPct val="150000"/>
              </a:lnSpc>
              <a:buFont typeface="Arial" panose="020B0604020202020204" pitchFamily="34" charset="0"/>
              <a:buChar char="•"/>
            </a:pPr>
            <a:r>
              <a:rPr lang="zh-CN" altLang="en-US" dirty="0">
                <a:latin typeface="+mn-lt"/>
                <a:ea typeface="+mn-ea"/>
                <a:cs typeface="+mn-ea"/>
                <a:sym typeface="+mn-lt"/>
              </a:rPr>
              <a:t>产业环境中的成员，可由五种竞争作用力共同决定，五股作用力就称</a:t>
            </a:r>
            <a:r>
              <a:rPr lang="zh-CN" altLang="en-US" dirty="0" smtClean="0">
                <a:latin typeface="+mn-lt"/>
                <a:ea typeface="+mn-ea"/>
                <a:cs typeface="+mn-ea"/>
                <a:sym typeface="+mn-lt"/>
              </a:rPr>
              <a:t>为</a:t>
            </a:r>
            <a:r>
              <a:rPr lang="en-US" altLang="zh-CN" dirty="0" smtClean="0">
                <a:latin typeface="+mn-lt"/>
                <a:ea typeface="+mn-ea"/>
                <a:cs typeface="+mn-ea"/>
                <a:sym typeface="+mn-lt"/>
              </a:rPr>
              <a:t>【</a:t>
            </a:r>
            <a:r>
              <a:rPr lang="zh-CN" altLang="en-US" dirty="0" smtClean="0">
                <a:latin typeface="+mn-lt"/>
                <a:ea typeface="+mn-ea"/>
                <a:cs typeface="+mn-ea"/>
                <a:sym typeface="+mn-lt"/>
              </a:rPr>
              <a:t>五力</a:t>
            </a:r>
            <a:r>
              <a:rPr lang="en-US" altLang="zh-CN" dirty="0" smtClean="0">
                <a:latin typeface="+mn-lt"/>
                <a:ea typeface="+mn-ea"/>
                <a:cs typeface="+mn-ea"/>
                <a:sym typeface="+mn-lt"/>
              </a:rPr>
              <a:t>】</a:t>
            </a:r>
            <a:r>
              <a:rPr lang="zh-CN" altLang="en-US" dirty="0" smtClean="0">
                <a:latin typeface="+mn-lt"/>
                <a:ea typeface="+mn-ea"/>
                <a:cs typeface="+mn-ea"/>
                <a:sym typeface="+mn-lt"/>
              </a:rPr>
              <a:t>。</a:t>
            </a:r>
            <a:endParaRPr lang="zh-CN" altLang="en-US" dirty="0">
              <a:latin typeface="+mn-lt"/>
              <a:ea typeface="+mn-ea"/>
              <a:cs typeface="+mn-ea"/>
              <a:sym typeface="+mn-lt"/>
            </a:endParaRPr>
          </a:p>
          <a:p>
            <a:pPr algn="just">
              <a:lnSpc>
                <a:spcPct val="150000"/>
              </a:lnSpc>
            </a:pPr>
            <a:endParaRPr lang="zh-CN" altLang="en-US" dirty="0">
              <a:latin typeface="+mn-lt"/>
              <a:ea typeface="+mn-ea"/>
              <a:cs typeface="+mn-ea"/>
              <a:sym typeface="+mn-lt"/>
            </a:endParaRPr>
          </a:p>
        </p:txBody>
      </p:sp>
      <p:graphicFrame>
        <p:nvGraphicFramePr>
          <p:cNvPr id="6" name="图示 5"/>
          <p:cNvGraphicFramePr/>
          <p:nvPr>
            <p:extLst>
              <p:ext uri="{D42A27DB-BD31-4B8C-83A1-F6EECF244321}">
                <p14:modId xmlns:p14="http://schemas.microsoft.com/office/powerpoint/2010/main" val="3925461016"/>
              </p:ext>
            </p:extLst>
          </p:nvPr>
        </p:nvGraphicFramePr>
        <p:xfrm>
          <a:off x="936625" y="3657600"/>
          <a:ext cx="10526032" cy="2514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10201824"/>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6">
                                            <p:graphicEl>
                                              <a:dgm id="{0E9A4B53-1786-4842-B821-F26A7EC04112}"/>
                                            </p:graphicEl>
                                          </p:spTgt>
                                        </p:tgtEl>
                                        <p:attrNameLst>
                                          <p:attrName>style.visibility</p:attrName>
                                        </p:attrNameLst>
                                      </p:cBhvr>
                                      <p:to>
                                        <p:strVal val="visible"/>
                                      </p:to>
                                    </p:set>
                                    <p:animEffect transition="in" filter="fade">
                                      <p:cBhvr>
                                        <p:cTn id="13" dur="1000"/>
                                        <p:tgtEl>
                                          <p:spTgt spid="6">
                                            <p:graphicEl>
                                              <a:dgm id="{0E9A4B53-1786-4842-B821-F26A7EC04112}"/>
                                            </p:graphicEl>
                                          </p:spTgt>
                                        </p:tgtEl>
                                      </p:cBhvr>
                                    </p:animEffect>
                                    <p:anim calcmode="lin" valueType="num">
                                      <p:cBhvr>
                                        <p:cTn id="14" dur="1000" fill="hold"/>
                                        <p:tgtEl>
                                          <p:spTgt spid="6">
                                            <p:graphicEl>
                                              <a:dgm id="{0E9A4B53-1786-4842-B821-F26A7EC04112}"/>
                                            </p:graphicEl>
                                          </p:spTgt>
                                        </p:tgtEl>
                                        <p:attrNameLst>
                                          <p:attrName>ppt_x</p:attrName>
                                        </p:attrNameLst>
                                      </p:cBhvr>
                                      <p:tavLst>
                                        <p:tav tm="0">
                                          <p:val>
                                            <p:strVal val="#ppt_x"/>
                                          </p:val>
                                        </p:tav>
                                        <p:tav tm="100000">
                                          <p:val>
                                            <p:strVal val="#ppt_x"/>
                                          </p:val>
                                        </p:tav>
                                      </p:tavLst>
                                    </p:anim>
                                    <p:anim calcmode="lin" valueType="num">
                                      <p:cBhvr>
                                        <p:cTn id="15" dur="1000" fill="hold"/>
                                        <p:tgtEl>
                                          <p:spTgt spid="6">
                                            <p:graphicEl>
                                              <a:dgm id="{0E9A4B53-1786-4842-B821-F26A7EC04112}"/>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6">
                                            <p:graphicEl>
                                              <a:dgm id="{0983DA12-EC84-442E-A2AC-A3803461589B}"/>
                                            </p:graphicEl>
                                          </p:spTgt>
                                        </p:tgtEl>
                                        <p:attrNameLst>
                                          <p:attrName>style.visibility</p:attrName>
                                        </p:attrNameLst>
                                      </p:cBhvr>
                                      <p:to>
                                        <p:strVal val="visible"/>
                                      </p:to>
                                    </p:set>
                                    <p:animEffect transition="in" filter="fade">
                                      <p:cBhvr>
                                        <p:cTn id="20" dur="1000"/>
                                        <p:tgtEl>
                                          <p:spTgt spid="6">
                                            <p:graphicEl>
                                              <a:dgm id="{0983DA12-EC84-442E-A2AC-A3803461589B}"/>
                                            </p:graphicEl>
                                          </p:spTgt>
                                        </p:tgtEl>
                                      </p:cBhvr>
                                    </p:animEffect>
                                    <p:anim calcmode="lin" valueType="num">
                                      <p:cBhvr>
                                        <p:cTn id="21" dur="1000" fill="hold"/>
                                        <p:tgtEl>
                                          <p:spTgt spid="6">
                                            <p:graphicEl>
                                              <a:dgm id="{0983DA12-EC84-442E-A2AC-A3803461589B}"/>
                                            </p:graphicEl>
                                          </p:spTgt>
                                        </p:tgtEl>
                                        <p:attrNameLst>
                                          <p:attrName>ppt_x</p:attrName>
                                        </p:attrNameLst>
                                      </p:cBhvr>
                                      <p:tavLst>
                                        <p:tav tm="0">
                                          <p:val>
                                            <p:strVal val="#ppt_x"/>
                                          </p:val>
                                        </p:tav>
                                        <p:tav tm="100000">
                                          <p:val>
                                            <p:strVal val="#ppt_x"/>
                                          </p:val>
                                        </p:tav>
                                      </p:tavLst>
                                    </p:anim>
                                    <p:anim calcmode="lin" valueType="num">
                                      <p:cBhvr>
                                        <p:cTn id="22" dur="1000" fill="hold"/>
                                        <p:tgtEl>
                                          <p:spTgt spid="6">
                                            <p:graphicEl>
                                              <a:dgm id="{0983DA12-EC84-442E-A2AC-A3803461589B}"/>
                                            </p:graphicEl>
                                          </p:spTgt>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6">
                                            <p:graphicEl>
                                              <a:dgm id="{009F7602-81F6-4AA4-AFCC-95218977171F}"/>
                                            </p:graphicEl>
                                          </p:spTgt>
                                        </p:tgtEl>
                                        <p:attrNameLst>
                                          <p:attrName>style.visibility</p:attrName>
                                        </p:attrNameLst>
                                      </p:cBhvr>
                                      <p:to>
                                        <p:strVal val="visible"/>
                                      </p:to>
                                    </p:set>
                                    <p:animEffect transition="in" filter="fade">
                                      <p:cBhvr>
                                        <p:cTn id="25" dur="1000"/>
                                        <p:tgtEl>
                                          <p:spTgt spid="6">
                                            <p:graphicEl>
                                              <a:dgm id="{009F7602-81F6-4AA4-AFCC-95218977171F}"/>
                                            </p:graphicEl>
                                          </p:spTgt>
                                        </p:tgtEl>
                                      </p:cBhvr>
                                    </p:animEffect>
                                    <p:anim calcmode="lin" valueType="num">
                                      <p:cBhvr>
                                        <p:cTn id="26" dur="1000" fill="hold"/>
                                        <p:tgtEl>
                                          <p:spTgt spid="6">
                                            <p:graphicEl>
                                              <a:dgm id="{009F7602-81F6-4AA4-AFCC-95218977171F}"/>
                                            </p:graphicEl>
                                          </p:spTgt>
                                        </p:tgtEl>
                                        <p:attrNameLst>
                                          <p:attrName>ppt_x</p:attrName>
                                        </p:attrNameLst>
                                      </p:cBhvr>
                                      <p:tavLst>
                                        <p:tav tm="0">
                                          <p:val>
                                            <p:strVal val="#ppt_x"/>
                                          </p:val>
                                        </p:tav>
                                        <p:tav tm="100000">
                                          <p:val>
                                            <p:strVal val="#ppt_x"/>
                                          </p:val>
                                        </p:tav>
                                      </p:tavLst>
                                    </p:anim>
                                    <p:anim calcmode="lin" valueType="num">
                                      <p:cBhvr>
                                        <p:cTn id="27" dur="1000" fill="hold"/>
                                        <p:tgtEl>
                                          <p:spTgt spid="6">
                                            <p:graphicEl>
                                              <a:dgm id="{009F7602-81F6-4AA4-AFCC-95218977171F}"/>
                                            </p:graphic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6">
                                            <p:graphicEl>
                                              <a:dgm id="{C6EC7CE2-6916-4C75-B2C5-F533DCE9BFC2}"/>
                                            </p:graphicEl>
                                          </p:spTgt>
                                        </p:tgtEl>
                                        <p:attrNameLst>
                                          <p:attrName>style.visibility</p:attrName>
                                        </p:attrNameLst>
                                      </p:cBhvr>
                                      <p:to>
                                        <p:strVal val="visible"/>
                                      </p:to>
                                    </p:set>
                                    <p:animEffect transition="in" filter="fade">
                                      <p:cBhvr>
                                        <p:cTn id="32" dur="1000"/>
                                        <p:tgtEl>
                                          <p:spTgt spid="6">
                                            <p:graphicEl>
                                              <a:dgm id="{C6EC7CE2-6916-4C75-B2C5-F533DCE9BFC2}"/>
                                            </p:graphicEl>
                                          </p:spTgt>
                                        </p:tgtEl>
                                      </p:cBhvr>
                                    </p:animEffect>
                                    <p:anim calcmode="lin" valueType="num">
                                      <p:cBhvr>
                                        <p:cTn id="33" dur="1000" fill="hold"/>
                                        <p:tgtEl>
                                          <p:spTgt spid="6">
                                            <p:graphicEl>
                                              <a:dgm id="{C6EC7CE2-6916-4C75-B2C5-F533DCE9BFC2}"/>
                                            </p:graphicEl>
                                          </p:spTgt>
                                        </p:tgtEl>
                                        <p:attrNameLst>
                                          <p:attrName>ppt_x</p:attrName>
                                        </p:attrNameLst>
                                      </p:cBhvr>
                                      <p:tavLst>
                                        <p:tav tm="0">
                                          <p:val>
                                            <p:strVal val="#ppt_x"/>
                                          </p:val>
                                        </p:tav>
                                        <p:tav tm="100000">
                                          <p:val>
                                            <p:strVal val="#ppt_x"/>
                                          </p:val>
                                        </p:tav>
                                      </p:tavLst>
                                    </p:anim>
                                    <p:anim calcmode="lin" valueType="num">
                                      <p:cBhvr>
                                        <p:cTn id="34" dur="1000" fill="hold"/>
                                        <p:tgtEl>
                                          <p:spTgt spid="6">
                                            <p:graphicEl>
                                              <a:dgm id="{C6EC7CE2-6916-4C75-B2C5-F533DCE9BFC2}"/>
                                            </p:graphic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6">
                                            <p:graphicEl>
                                              <a:dgm id="{B6F7E0D5-F274-4B6E-99EB-1942EBE35DE4}"/>
                                            </p:graphicEl>
                                          </p:spTgt>
                                        </p:tgtEl>
                                        <p:attrNameLst>
                                          <p:attrName>style.visibility</p:attrName>
                                        </p:attrNameLst>
                                      </p:cBhvr>
                                      <p:to>
                                        <p:strVal val="visible"/>
                                      </p:to>
                                    </p:set>
                                    <p:animEffect transition="in" filter="fade">
                                      <p:cBhvr>
                                        <p:cTn id="37" dur="1000"/>
                                        <p:tgtEl>
                                          <p:spTgt spid="6">
                                            <p:graphicEl>
                                              <a:dgm id="{B6F7E0D5-F274-4B6E-99EB-1942EBE35DE4}"/>
                                            </p:graphicEl>
                                          </p:spTgt>
                                        </p:tgtEl>
                                      </p:cBhvr>
                                    </p:animEffect>
                                    <p:anim calcmode="lin" valueType="num">
                                      <p:cBhvr>
                                        <p:cTn id="38" dur="1000" fill="hold"/>
                                        <p:tgtEl>
                                          <p:spTgt spid="6">
                                            <p:graphicEl>
                                              <a:dgm id="{B6F7E0D5-F274-4B6E-99EB-1942EBE35DE4}"/>
                                            </p:graphicEl>
                                          </p:spTgt>
                                        </p:tgtEl>
                                        <p:attrNameLst>
                                          <p:attrName>ppt_x</p:attrName>
                                        </p:attrNameLst>
                                      </p:cBhvr>
                                      <p:tavLst>
                                        <p:tav tm="0">
                                          <p:val>
                                            <p:strVal val="#ppt_x"/>
                                          </p:val>
                                        </p:tav>
                                        <p:tav tm="100000">
                                          <p:val>
                                            <p:strVal val="#ppt_x"/>
                                          </p:val>
                                        </p:tav>
                                      </p:tavLst>
                                    </p:anim>
                                    <p:anim calcmode="lin" valueType="num">
                                      <p:cBhvr>
                                        <p:cTn id="39" dur="1000" fill="hold"/>
                                        <p:tgtEl>
                                          <p:spTgt spid="6">
                                            <p:graphicEl>
                                              <a:dgm id="{B6F7E0D5-F274-4B6E-99EB-1942EBE35DE4}"/>
                                            </p:graphic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6">
                                            <p:graphicEl>
                                              <a:dgm id="{E4B38CFF-82AB-499A-9F4F-0543AD70DA3D}"/>
                                            </p:graphicEl>
                                          </p:spTgt>
                                        </p:tgtEl>
                                        <p:attrNameLst>
                                          <p:attrName>style.visibility</p:attrName>
                                        </p:attrNameLst>
                                      </p:cBhvr>
                                      <p:to>
                                        <p:strVal val="visible"/>
                                      </p:to>
                                    </p:set>
                                    <p:animEffect transition="in" filter="fade">
                                      <p:cBhvr>
                                        <p:cTn id="44" dur="1000"/>
                                        <p:tgtEl>
                                          <p:spTgt spid="6">
                                            <p:graphicEl>
                                              <a:dgm id="{E4B38CFF-82AB-499A-9F4F-0543AD70DA3D}"/>
                                            </p:graphicEl>
                                          </p:spTgt>
                                        </p:tgtEl>
                                      </p:cBhvr>
                                    </p:animEffect>
                                    <p:anim calcmode="lin" valueType="num">
                                      <p:cBhvr>
                                        <p:cTn id="45" dur="1000" fill="hold"/>
                                        <p:tgtEl>
                                          <p:spTgt spid="6">
                                            <p:graphicEl>
                                              <a:dgm id="{E4B38CFF-82AB-499A-9F4F-0543AD70DA3D}"/>
                                            </p:graphicEl>
                                          </p:spTgt>
                                        </p:tgtEl>
                                        <p:attrNameLst>
                                          <p:attrName>ppt_x</p:attrName>
                                        </p:attrNameLst>
                                      </p:cBhvr>
                                      <p:tavLst>
                                        <p:tav tm="0">
                                          <p:val>
                                            <p:strVal val="#ppt_x"/>
                                          </p:val>
                                        </p:tav>
                                        <p:tav tm="100000">
                                          <p:val>
                                            <p:strVal val="#ppt_x"/>
                                          </p:val>
                                        </p:tav>
                                      </p:tavLst>
                                    </p:anim>
                                    <p:anim calcmode="lin" valueType="num">
                                      <p:cBhvr>
                                        <p:cTn id="46" dur="1000" fill="hold"/>
                                        <p:tgtEl>
                                          <p:spTgt spid="6">
                                            <p:graphicEl>
                                              <a:dgm id="{E4B38CFF-82AB-499A-9F4F-0543AD70DA3D}"/>
                                            </p:graphicEl>
                                          </p:spTgt>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6">
                                            <p:graphicEl>
                                              <a:dgm id="{2A8751D6-AEF5-4804-A674-2B7C5E0D7522}"/>
                                            </p:graphicEl>
                                          </p:spTgt>
                                        </p:tgtEl>
                                        <p:attrNameLst>
                                          <p:attrName>style.visibility</p:attrName>
                                        </p:attrNameLst>
                                      </p:cBhvr>
                                      <p:to>
                                        <p:strVal val="visible"/>
                                      </p:to>
                                    </p:set>
                                    <p:animEffect transition="in" filter="fade">
                                      <p:cBhvr>
                                        <p:cTn id="49" dur="1000"/>
                                        <p:tgtEl>
                                          <p:spTgt spid="6">
                                            <p:graphicEl>
                                              <a:dgm id="{2A8751D6-AEF5-4804-A674-2B7C5E0D7522}"/>
                                            </p:graphicEl>
                                          </p:spTgt>
                                        </p:tgtEl>
                                      </p:cBhvr>
                                    </p:animEffect>
                                    <p:anim calcmode="lin" valueType="num">
                                      <p:cBhvr>
                                        <p:cTn id="50" dur="1000" fill="hold"/>
                                        <p:tgtEl>
                                          <p:spTgt spid="6">
                                            <p:graphicEl>
                                              <a:dgm id="{2A8751D6-AEF5-4804-A674-2B7C5E0D7522}"/>
                                            </p:graphicEl>
                                          </p:spTgt>
                                        </p:tgtEl>
                                        <p:attrNameLst>
                                          <p:attrName>ppt_x</p:attrName>
                                        </p:attrNameLst>
                                      </p:cBhvr>
                                      <p:tavLst>
                                        <p:tav tm="0">
                                          <p:val>
                                            <p:strVal val="#ppt_x"/>
                                          </p:val>
                                        </p:tav>
                                        <p:tav tm="100000">
                                          <p:val>
                                            <p:strVal val="#ppt_x"/>
                                          </p:val>
                                        </p:tav>
                                      </p:tavLst>
                                    </p:anim>
                                    <p:anim calcmode="lin" valueType="num">
                                      <p:cBhvr>
                                        <p:cTn id="51" dur="1000" fill="hold"/>
                                        <p:tgtEl>
                                          <p:spTgt spid="6">
                                            <p:graphicEl>
                                              <a:dgm id="{2A8751D6-AEF5-4804-A674-2B7C5E0D7522}"/>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6">
                                            <p:graphicEl>
                                              <a:dgm id="{725551DF-D209-4409-BA13-9C1127ECA5F6}"/>
                                            </p:graphicEl>
                                          </p:spTgt>
                                        </p:tgtEl>
                                        <p:attrNameLst>
                                          <p:attrName>style.visibility</p:attrName>
                                        </p:attrNameLst>
                                      </p:cBhvr>
                                      <p:to>
                                        <p:strVal val="visible"/>
                                      </p:to>
                                    </p:set>
                                    <p:animEffect transition="in" filter="fade">
                                      <p:cBhvr>
                                        <p:cTn id="56" dur="1000"/>
                                        <p:tgtEl>
                                          <p:spTgt spid="6">
                                            <p:graphicEl>
                                              <a:dgm id="{725551DF-D209-4409-BA13-9C1127ECA5F6}"/>
                                            </p:graphicEl>
                                          </p:spTgt>
                                        </p:tgtEl>
                                      </p:cBhvr>
                                    </p:animEffect>
                                    <p:anim calcmode="lin" valueType="num">
                                      <p:cBhvr>
                                        <p:cTn id="57" dur="1000" fill="hold"/>
                                        <p:tgtEl>
                                          <p:spTgt spid="6">
                                            <p:graphicEl>
                                              <a:dgm id="{725551DF-D209-4409-BA13-9C1127ECA5F6}"/>
                                            </p:graphicEl>
                                          </p:spTgt>
                                        </p:tgtEl>
                                        <p:attrNameLst>
                                          <p:attrName>ppt_x</p:attrName>
                                        </p:attrNameLst>
                                      </p:cBhvr>
                                      <p:tavLst>
                                        <p:tav tm="0">
                                          <p:val>
                                            <p:strVal val="#ppt_x"/>
                                          </p:val>
                                        </p:tav>
                                        <p:tav tm="100000">
                                          <p:val>
                                            <p:strVal val="#ppt_x"/>
                                          </p:val>
                                        </p:tav>
                                      </p:tavLst>
                                    </p:anim>
                                    <p:anim calcmode="lin" valueType="num">
                                      <p:cBhvr>
                                        <p:cTn id="58" dur="1000" fill="hold"/>
                                        <p:tgtEl>
                                          <p:spTgt spid="6">
                                            <p:graphicEl>
                                              <a:dgm id="{725551DF-D209-4409-BA13-9C1127ECA5F6}"/>
                                            </p:graphicEl>
                                          </p:spTgt>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
                                            <p:graphicEl>
                                              <a:dgm id="{3B88031D-344F-450D-B188-4736D7DE952D}"/>
                                            </p:graphicEl>
                                          </p:spTgt>
                                        </p:tgtEl>
                                        <p:attrNameLst>
                                          <p:attrName>style.visibility</p:attrName>
                                        </p:attrNameLst>
                                      </p:cBhvr>
                                      <p:to>
                                        <p:strVal val="visible"/>
                                      </p:to>
                                    </p:set>
                                    <p:animEffect transition="in" filter="fade">
                                      <p:cBhvr>
                                        <p:cTn id="61" dur="1000"/>
                                        <p:tgtEl>
                                          <p:spTgt spid="6">
                                            <p:graphicEl>
                                              <a:dgm id="{3B88031D-344F-450D-B188-4736D7DE952D}"/>
                                            </p:graphicEl>
                                          </p:spTgt>
                                        </p:tgtEl>
                                      </p:cBhvr>
                                    </p:animEffect>
                                    <p:anim calcmode="lin" valueType="num">
                                      <p:cBhvr>
                                        <p:cTn id="62" dur="1000" fill="hold"/>
                                        <p:tgtEl>
                                          <p:spTgt spid="6">
                                            <p:graphicEl>
                                              <a:dgm id="{3B88031D-344F-450D-B188-4736D7DE952D}"/>
                                            </p:graphicEl>
                                          </p:spTgt>
                                        </p:tgtEl>
                                        <p:attrNameLst>
                                          <p:attrName>ppt_x</p:attrName>
                                        </p:attrNameLst>
                                      </p:cBhvr>
                                      <p:tavLst>
                                        <p:tav tm="0">
                                          <p:val>
                                            <p:strVal val="#ppt_x"/>
                                          </p:val>
                                        </p:tav>
                                        <p:tav tm="100000">
                                          <p:val>
                                            <p:strVal val="#ppt_x"/>
                                          </p:val>
                                        </p:tav>
                                      </p:tavLst>
                                    </p:anim>
                                    <p:anim calcmode="lin" valueType="num">
                                      <p:cBhvr>
                                        <p:cTn id="63" dur="1000" fill="hold"/>
                                        <p:tgtEl>
                                          <p:spTgt spid="6">
                                            <p:graphicEl>
                                              <a:dgm id="{3B88031D-344F-450D-B188-4736D7DE952D}"/>
                                            </p:graphic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6">
                                            <p:graphicEl>
                                              <a:dgm id="{127E0ADF-BB98-4568-8F17-4D37FF1348B5}"/>
                                            </p:graphicEl>
                                          </p:spTgt>
                                        </p:tgtEl>
                                        <p:attrNameLst>
                                          <p:attrName>style.visibility</p:attrName>
                                        </p:attrNameLst>
                                      </p:cBhvr>
                                      <p:to>
                                        <p:strVal val="visible"/>
                                      </p:to>
                                    </p:set>
                                    <p:animEffect transition="in" filter="fade">
                                      <p:cBhvr>
                                        <p:cTn id="68" dur="1000"/>
                                        <p:tgtEl>
                                          <p:spTgt spid="6">
                                            <p:graphicEl>
                                              <a:dgm id="{127E0ADF-BB98-4568-8F17-4D37FF1348B5}"/>
                                            </p:graphicEl>
                                          </p:spTgt>
                                        </p:tgtEl>
                                      </p:cBhvr>
                                    </p:animEffect>
                                    <p:anim calcmode="lin" valueType="num">
                                      <p:cBhvr>
                                        <p:cTn id="69" dur="1000" fill="hold"/>
                                        <p:tgtEl>
                                          <p:spTgt spid="6">
                                            <p:graphicEl>
                                              <a:dgm id="{127E0ADF-BB98-4568-8F17-4D37FF1348B5}"/>
                                            </p:graphicEl>
                                          </p:spTgt>
                                        </p:tgtEl>
                                        <p:attrNameLst>
                                          <p:attrName>ppt_x</p:attrName>
                                        </p:attrNameLst>
                                      </p:cBhvr>
                                      <p:tavLst>
                                        <p:tav tm="0">
                                          <p:val>
                                            <p:strVal val="#ppt_x"/>
                                          </p:val>
                                        </p:tav>
                                        <p:tav tm="100000">
                                          <p:val>
                                            <p:strVal val="#ppt_x"/>
                                          </p:val>
                                        </p:tav>
                                      </p:tavLst>
                                    </p:anim>
                                    <p:anim calcmode="lin" valueType="num">
                                      <p:cBhvr>
                                        <p:cTn id="70" dur="1000" fill="hold"/>
                                        <p:tgtEl>
                                          <p:spTgt spid="6">
                                            <p:graphicEl>
                                              <a:dgm id="{127E0ADF-BB98-4568-8F17-4D37FF1348B5}"/>
                                            </p:graphicEl>
                                          </p:spTgt>
                                        </p:tgtEl>
                                        <p:attrNameLst>
                                          <p:attrName>ppt_y</p:attrName>
                                        </p:attrNameLst>
                                      </p:cBhvr>
                                      <p:tavLst>
                                        <p:tav tm="0">
                                          <p:val>
                                            <p:strVal val="#ppt_y-.1"/>
                                          </p:val>
                                        </p:tav>
                                        <p:tav tm="100000">
                                          <p:val>
                                            <p:strVal val="#ppt_y"/>
                                          </p:val>
                                        </p:tav>
                                      </p:tavLst>
                                    </p:anim>
                                  </p:childTnLst>
                                </p:cTn>
                              </p:par>
                              <p:par>
                                <p:cTn id="71" presetID="47" presetClass="entr" presetSubtype="0" fill="hold" grpId="0" nodeType="withEffect">
                                  <p:stCondLst>
                                    <p:cond delay="0"/>
                                  </p:stCondLst>
                                  <p:childTnLst>
                                    <p:set>
                                      <p:cBhvr>
                                        <p:cTn id="72" dur="1" fill="hold">
                                          <p:stCondLst>
                                            <p:cond delay="0"/>
                                          </p:stCondLst>
                                        </p:cTn>
                                        <p:tgtEl>
                                          <p:spTgt spid="6">
                                            <p:graphicEl>
                                              <a:dgm id="{177BF199-152F-4239-AEC8-F8B5F8132134}"/>
                                            </p:graphicEl>
                                          </p:spTgt>
                                        </p:tgtEl>
                                        <p:attrNameLst>
                                          <p:attrName>style.visibility</p:attrName>
                                        </p:attrNameLst>
                                      </p:cBhvr>
                                      <p:to>
                                        <p:strVal val="visible"/>
                                      </p:to>
                                    </p:set>
                                    <p:animEffect transition="in" filter="fade">
                                      <p:cBhvr>
                                        <p:cTn id="73" dur="1000"/>
                                        <p:tgtEl>
                                          <p:spTgt spid="6">
                                            <p:graphicEl>
                                              <a:dgm id="{177BF199-152F-4239-AEC8-F8B5F8132134}"/>
                                            </p:graphicEl>
                                          </p:spTgt>
                                        </p:tgtEl>
                                      </p:cBhvr>
                                    </p:animEffect>
                                    <p:anim calcmode="lin" valueType="num">
                                      <p:cBhvr>
                                        <p:cTn id="74" dur="1000" fill="hold"/>
                                        <p:tgtEl>
                                          <p:spTgt spid="6">
                                            <p:graphicEl>
                                              <a:dgm id="{177BF199-152F-4239-AEC8-F8B5F8132134}"/>
                                            </p:graphicEl>
                                          </p:spTgt>
                                        </p:tgtEl>
                                        <p:attrNameLst>
                                          <p:attrName>ppt_x</p:attrName>
                                        </p:attrNameLst>
                                      </p:cBhvr>
                                      <p:tavLst>
                                        <p:tav tm="0">
                                          <p:val>
                                            <p:strVal val="#ppt_x"/>
                                          </p:val>
                                        </p:tav>
                                        <p:tav tm="100000">
                                          <p:val>
                                            <p:strVal val="#ppt_x"/>
                                          </p:val>
                                        </p:tav>
                                      </p:tavLst>
                                    </p:anim>
                                    <p:anim calcmode="lin" valueType="num">
                                      <p:cBhvr>
                                        <p:cTn id="75" dur="1000" fill="hold"/>
                                        <p:tgtEl>
                                          <p:spTgt spid="6">
                                            <p:graphicEl>
                                              <a:dgm id="{177BF199-152F-4239-AEC8-F8B5F813213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6" grpId="0">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7533" y="2319020"/>
            <a:ext cx="6755954" cy="8622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13"/>
          </p:nvPr>
        </p:nvSpPr>
        <p:spPr/>
        <p:txBody>
          <a:bodyPr>
            <a:normAutofit fontScale="85000" lnSpcReduction="20000"/>
          </a:bodyPr>
          <a:lstStyle/>
          <a:p>
            <a:pPr algn="just">
              <a:lnSpc>
                <a:spcPct val="150000"/>
              </a:lnSpc>
            </a:pPr>
            <a:r>
              <a:rPr lang="zh-CN" altLang="en-US">
                <a:latin typeface="+mn-lt"/>
                <a:ea typeface="+mn-ea"/>
                <a:cs typeface="+mn-ea"/>
                <a:sym typeface="+mn-lt"/>
              </a:rPr>
              <a:t>现有竞争</a:t>
            </a:r>
            <a:r>
              <a:rPr lang="zh-CN" altLang="en-US" smtClean="0">
                <a:latin typeface="+mn-lt"/>
                <a:ea typeface="+mn-ea"/>
                <a:cs typeface="+mn-ea"/>
                <a:sym typeface="+mn-lt"/>
              </a:rPr>
              <a:t>者：</a:t>
            </a:r>
            <a:endParaRPr lang="zh-CN" altLang="en-US">
              <a:latin typeface="+mn-lt"/>
              <a:ea typeface="+mn-ea"/>
              <a:cs typeface="+mn-ea"/>
              <a:sym typeface="+mn-lt"/>
            </a:endParaRPr>
          </a:p>
        </p:txBody>
      </p:sp>
      <p:sp>
        <p:nvSpPr>
          <p:cNvPr id="16" name="文本占位符 6"/>
          <p:cNvSpPr txBox="1">
            <a:spLocks/>
          </p:cNvSpPr>
          <p:nvPr/>
        </p:nvSpPr>
        <p:spPr>
          <a:xfrm>
            <a:off x="936625" y="1693323"/>
            <a:ext cx="10591346" cy="76487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600" b="0" dirty="0">
                <a:latin typeface="+mn-lt"/>
                <a:ea typeface="+mn-ea"/>
                <a:cs typeface="+mn-ea"/>
                <a:sym typeface="+mn-lt"/>
              </a:rPr>
              <a:t>任何企业在制定策略和展开经营活动时，首先必须面对现有竞争者。同行竞争的激烈程度，是由竞争各方的布局结构和所属产业的发展的前景所决定的。一个产业的竞争格局有以下几种：</a:t>
            </a:r>
          </a:p>
        </p:txBody>
      </p:sp>
      <p:sp>
        <p:nvSpPr>
          <p:cNvPr id="17" name="文本占位符 6"/>
          <p:cNvSpPr txBox="1">
            <a:spLocks/>
          </p:cNvSpPr>
          <p:nvPr/>
        </p:nvSpPr>
        <p:spPr>
          <a:xfrm>
            <a:off x="1100664" y="2487942"/>
            <a:ext cx="6576204" cy="590868"/>
          </a:xfrm>
          <a:prstGeom prst="rect">
            <a:avLst/>
          </a:prstGeom>
        </p:spPr>
        <p:txBody>
          <a:bodyPr vert="horz" lIns="91440" tIns="45720" rIns="91440" bIns="45720" numCol="1"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Bef>
                <a:spcPts val="0"/>
              </a:spcBef>
            </a:pPr>
            <a:r>
              <a:rPr lang="zh-CN" altLang="en-US" sz="2400" dirty="0">
                <a:solidFill>
                  <a:schemeClr val="bg1"/>
                </a:solidFill>
                <a:latin typeface="+mn-lt"/>
                <a:ea typeface="+mn-ea"/>
                <a:cs typeface="+mn-ea"/>
                <a:sym typeface="+mn-lt"/>
              </a:rPr>
              <a:t>完全</a:t>
            </a:r>
            <a:r>
              <a:rPr lang="zh-CN" altLang="en-US" sz="2400" dirty="0" smtClean="0">
                <a:solidFill>
                  <a:schemeClr val="bg1"/>
                </a:solidFill>
                <a:latin typeface="+mn-lt"/>
                <a:ea typeface="+mn-ea"/>
                <a:cs typeface="+mn-ea"/>
                <a:sym typeface="+mn-lt"/>
              </a:rPr>
              <a:t>垄断   寡头垄断  垄断竞争  自由竞争</a:t>
            </a:r>
            <a:endParaRPr lang="zh-CN" altLang="en-US" sz="2400" dirty="0">
              <a:solidFill>
                <a:schemeClr val="bg1"/>
              </a:solidFill>
              <a:latin typeface="+mn-lt"/>
              <a:ea typeface="+mn-ea"/>
              <a:cs typeface="+mn-ea"/>
              <a:sym typeface="+mn-lt"/>
            </a:endParaRPr>
          </a:p>
        </p:txBody>
      </p:sp>
      <p:sp>
        <p:nvSpPr>
          <p:cNvPr id="19" name="矩形 18"/>
          <p:cNvSpPr/>
          <p:nvPr/>
        </p:nvSpPr>
        <p:spPr>
          <a:xfrm>
            <a:off x="8154458" y="2377591"/>
            <a:ext cx="3334658" cy="745066"/>
          </a:xfrm>
          <a:prstGeom prst="rect">
            <a:avLst/>
          </a:prstGeom>
          <a:solidFill>
            <a:srgbClr val="DCE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solidFill>
                <a:cs typeface="+mn-ea"/>
                <a:sym typeface="+mn-lt"/>
              </a:rPr>
              <a:t>决定同业者所面临的竞争态势</a:t>
            </a:r>
          </a:p>
        </p:txBody>
      </p:sp>
      <p:sp>
        <p:nvSpPr>
          <p:cNvPr id="4" name="下箭头 3"/>
          <p:cNvSpPr/>
          <p:nvPr/>
        </p:nvSpPr>
        <p:spPr>
          <a:xfrm rot="16200000">
            <a:off x="7742608" y="2589257"/>
            <a:ext cx="364067" cy="321734"/>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文本占位符 6"/>
          <p:cNvSpPr txBox="1">
            <a:spLocks/>
          </p:cNvSpPr>
          <p:nvPr/>
        </p:nvSpPr>
        <p:spPr>
          <a:xfrm>
            <a:off x="5667075" y="-2018706"/>
            <a:ext cx="2915708" cy="1828801"/>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endParaRPr lang="zh-CN" altLang="en-US" sz="2000" dirty="0">
              <a:latin typeface="+mn-lt"/>
              <a:ea typeface="+mn-ea"/>
              <a:cs typeface="+mn-ea"/>
              <a:sym typeface="+mn-lt"/>
            </a:endParaRPr>
          </a:p>
        </p:txBody>
      </p:sp>
      <p:sp>
        <p:nvSpPr>
          <p:cNvPr id="30" name="文本占位符 6"/>
          <p:cNvSpPr txBox="1">
            <a:spLocks/>
          </p:cNvSpPr>
          <p:nvPr/>
        </p:nvSpPr>
        <p:spPr>
          <a:xfrm>
            <a:off x="4383243" y="890629"/>
            <a:ext cx="3186642" cy="1041400"/>
          </a:xfrm>
          <a:prstGeom prst="rect">
            <a:avLst/>
          </a:prstGeom>
        </p:spPr>
        <p:txBody>
          <a:bodyPr vert="horz" lIns="91440" tIns="45720" rIns="91440" bIns="45720" numCol="2"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buFont typeface="+mj-lt"/>
              <a:buAutoNum type="arabicPeriod"/>
            </a:pPr>
            <a:endParaRPr lang="zh-CN" altLang="en-US" dirty="0">
              <a:latin typeface="+mn-lt"/>
              <a:ea typeface="+mn-ea"/>
              <a:cs typeface="+mn-ea"/>
              <a:sym typeface="+mn-lt"/>
            </a:endParaRPr>
          </a:p>
        </p:txBody>
      </p:sp>
      <p:sp>
        <p:nvSpPr>
          <p:cNvPr id="45" name="矩形 44"/>
          <p:cNvSpPr/>
          <p:nvPr/>
        </p:nvSpPr>
        <p:spPr>
          <a:xfrm>
            <a:off x="1007533" y="3650853"/>
            <a:ext cx="6755954" cy="1034408"/>
          </a:xfrm>
          <a:prstGeom prst="rect">
            <a:avLst/>
          </a:prstGeom>
          <a:solidFill>
            <a:srgbClr val="89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文本占位符 6"/>
          <p:cNvSpPr txBox="1">
            <a:spLocks/>
          </p:cNvSpPr>
          <p:nvPr/>
        </p:nvSpPr>
        <p:spPr>
          <a:xfrm>
            <a:off x="936625" y="3203794"/>
            <a:ext cx="10591346" cy="40081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600" b="0" dirty="0">
                <a:latin typeface="+mn-lt"/>
                <a:ea typeface="+mn-ea"/>
                <a:cs typeface="+mn-ea"/>
                <a:sym typeface="+mn-lt"/>
              </a:rPr>
              <a:t>如果各企业之间：</a:t>
            </a:r>
          </a:p>
        </p:txBody>
      </p:sp>
      <p:sp>
        <p:nvSpPr>
          <p:cNvPr id="47" name="文本占位符 6"/>
          <p:cNvSpPr txBox="1">
            <a:spLocks/>
          </p:cNvSpPr>
          <p:nvPr/>
        </p:nvSpPr>
        <p:spPr>
          <a:xfrm>
            <a:off x="1340156" y="3836036"/>
            <a:ext cx="6132893" cy="664042"/>
          </a:xfrm>
          <a:prstGeom prst="rect">
            <a:avLst/>
          </a:prstGeom>
        </p:spPr>
        <p:txBody>
          <a:bodyPr vert="horz" lIns="91440" tIns="45720" rIns="91440" bIns="45720" numCol="1"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2400" dirty="0" smtClean="0">
                <a:solidFill>
                  <a:schemeClr val="bg1"/>
                </a:solidFill>
                <a:latin typeface="+mn-lt"/>
                <a:ea typeface="+mn-ea"/>
                <a:cs typeface="+mn-ea"/>
                <a:sym typeface="+mn-lt"/>
              </a:rPr>
              <a:t>实力相当</a:t>
            </a:r>
            <a:r>
              <a:rPr lang="en-US" altLang="zh-CN" sz="2400" dirty="0" smtClean="0">
                <a:solidFill>
                  <a:schemeClr val="bg1"/>
                </a:solidFill>
                <a:latin typeface="+mn-lt"/>
                <a:ea typeface="+mn-ea"/>
                <a:cs typeface="+mn-ea"/>
                <a:sym typeface="+mn-lt"/>
              </a:rPr>
              <a:t>          </a:t>
            </a:r>
            <a:r>
              <a:rPr lang="zh-CN" altLang="en-US" sz="2400" dirty="0" smtClean="0">
                <a:solidFill>
                  <a:schemeClr val="bg1"/>
                </a:solidFill>
                <a:latin typeface="+mn-lt"/>
                <a:ea typeface="+mn-ea"/>
                <a:cs typeface="+mn-ea"/>
                <a:sym typeface="+mn-lt"/>
              </a:rPr>
              <a:t>产品</a:t>
            </a:r>
            <a:r>
              <a:rPr lang="zh-CN" altLang="en-US" sz="2400" dirty="0">
                <a:solidFill>
                  <a:schemeClr val="bg1"/>
                </a:solidFill>
                <a:latin typeface="+mn-lt"/>
                <a:ea typeface="+mn-ea"/>
                <a:cs typeface="+mn-ea"/>
                <a:sym typeface="+mn-lt"/>
              </a:rPr>
              <a:t>差异化程度</a:t>
            </a:r>
            <a:r>
              <a:rPr lang="zh-CN" altLang="en-US" sz="2400" dirty="0" smtClean="0">
                <a:solidFill>
                  <a:schemeClr val="bg1"/>
                </a:solidFill>
                <a:latin typeface="+mn-lt"/>
                <a:ea typeface="+mn-ea"/>
                <a:cs typeface="+mn-ea"/>
                <a:sym typeface="+mn-lt"/>
              </a:rPr>
              <a:t>小</a:t>
            </a:r>
            <a:endParaRPr lang="zh-CN" altLang="en-US" sz="2400" dirty="0">
              <a:solidFill>
                <a:schemeClr val="bg1"/>
              </a:solidFill>
              <a:latin typeface="+mn-lt"/>
              <a:ea typeface="+mn-ea"/>
              <a:cs typeface="+mn-ea"/>
              <a:sym typeface="+mn-lt"/>
            </a:endParaRPr>
          </a:p>
        </p:txBody>
      </p:sp>
      <p:sp>
        <p:nvSpPr>
          <p:cNvPr id="48" name="矩形 47"/>
          <p:cNvSpPr/>
          <p:nvPr/>
        </p:nvSpPr>
        <p:spPr>
          <a:xfrm>
            <a:off x="8154458" y="3663813"/>
            <a:ext cx="3334658" cy="1008488"/>
          </a:xfrm>
          <a:prstGeom prst="rect">
            <a:avLst/>
          </a:prstGeom>
          <a:solidFill>
            <a:srgbClr val="DCE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solidFill>
                <a:cs typeface="+mn-ea"/>
                <a:sym typeface="+mn-lt"/>
              </a:rPr>
              <a:t>市场饱和、次序混乱，竞争会更加激烈</a:t>
            </a:r>
          </a:p>
        </p:txBody>
      </p:sp>
      <p:sp>
        <p:nvSpPr>
          <p:cNvPr id="49" name="下箭头 48"/>
          <p:cNvSpPr/>
          <p:nvPr/>
        </p:nvSpPr>
        <p:spPr>
          <a:xfrm rot="16200000">
            <a:off x="7742608" y="4007190"/>
            <a:ext cx="364067" cy="321734"/>
          </a:xfrm>
          <a:prstGeom prst="downArrow">
            <a:avLst/>
          </a:prstGeom>
          <a:solidFill>
            <a:srgbClr val="89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矩形 49"/>
          <p:cNvSpPr/>
          <p:nvPr/>
        </p:nvSpPr>
        <p:spPr>
          <a:xfrm>
            <a:off x="1007532" y="5144570"/>
            <a:ext cx="10481584" cy="890470"/>
          </a:xfrm>
          <a:prstGeom prst="rect">
            <a:avLst/>
          </a:prstGeom>
          <a:solidFill>
            <a:srgbClr val="3E5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文本占位符 6"/>
          <p:cNvSpPr txBox="1">
            <a:spLocks/>
          </p:cNvSpPr>
          <p:nvPr/>
        </p:nvSpPr>
        <p:spPr>
          <a:xfrm>
            <a:off x="936625" y="4754131"/>
            <a:ext cx="10591346" cy="40081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600" b="0" dirty="0">
                <a:latin typeface="+mn-lt"/>
                <a:ea typeface="+mn-ea"/>
                <a:cs typeface="+mn-ea"/>
                <a:sym typeface="+mn-lt"/>
              </a:rPr>
              <a:t>同行竞争者分析指标：</a:t>
            </a:r>
          </a:p>
        </p:txBody>
      </p:sp>
      <p:sp>
        <p:nvSpPr>
          <p:cNvPr id="52" name="文本占位符 6"/>
          <p:cNvSpPr txBox="1">
            <a:spLocks/>
          </p:cNvSpPr>
          <p:nvPr/>
        </p:nvSpPr>
        <p:spPr>
          <a:xfrm>
            <a:off x="1219201" y="5270448"/>
            <a:ext cx="10080170" cy="590778"/>
          </a:xfrm>
          <a:prstGeom prst="rect">
            <a:avLst/>
          </a:prstGeom>
        </p:spPr>
        <p:txBody>
          <a:bodyPr vert="horz" lIns="91440" tIns="45720" rIns="91440" bIns="45720" numCol="1"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2400" dirty="0">
                <a:solidFill>
                  <a:schemeClr val="bg1"/>
                </a:solidFill>
                <a:latin typeface="+mn-lt"/>
                <a:ea typeface="+mn-ea"/>
                <a:cs typeface="+mn-ea"/>
                <a:sym typeface="+mn-lt"/>
              </a:rPr>
              <a:t>市场</a:t>
            </a:r>
            <a:r>
              <a:rPr lang="zh-CN" altLang="en-US" sz="2400" dirty="0" smtClean="0">
                <a:solidFill>
                  <a:schemeClr val="bg1"/>
                </a:solidFill>
                <a:latin typeface="+mn-lt"/>
                <a:ea typeface="+mn-ea"/>
                <a:cs typeface="+mn-ea"/>
                <a:sym typeface="+mn-lt"/>
              </a:rPr>
              <a:t>占有率            销售增长率            产品</a:t>
            </a:r>
            <a:r>
              <a:rPr lang="zh-CN" altLang="en-US" sz="2400" dirty="0">
                <a:solidFill>
                  <a:schemeClr val="bg1"/>
                </a:solidFill>
                <a:latin typeface="+mn-lt"/>
                <a:ea typeface="+mn-ea"/>
                <a:cs typeface="+mn-ea"/>
                <a:sym typeface="+mn-lt"/>
              </a:rPr>
              <a:t>利润率</a:t>
            </a:r>
          </a:p>
        </p:txBody>
      </p:sp>
    </p:spTree>
    <p:extLst>
      <p:ext uri="{BB962C8B-B14F-4D97-AF65-F5344CB8AC3E}">
        <p14:creationId xmlns:p14="http://schemas.microsoft.com/office/powerpoint/2010/main" val="2150629088"/>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bg/>
                                          </p:spTgt>
                                        </p:tgtEl>
                                        <p:attrNameLst>
                                          <p:attrName>style.visibility</p:attrName>
                                        </p:attrNameLst>
                                      </p:cBhvr>
                                      <p:to>
                                        <p:strVal val="visible"/>
                                      </p:to>
                                    </p:set>
                                    <p:anim calcmode="lin" valueType="num">
                                      <p:cBhvr additive="base">
                                        <p:cTn id="19" dur="500" fill="hold"/>
                                        <p:tgtEl>
                                          <p:spTgt spid="2">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nodePh="1">
                                  <p:stCondLst>
                                    <p:cond delay="0"/>
                                  </p:stCondLst>
                                  <p:endCondLst>
                                    <p:cond evt="begin" delay="0">
                                      <p:tn val="23"/>
                                    </p:cond>
                                  </p:endCondLst>
                                  <p:childTnLst>
                                    <p:set>
                                      <p:cBhvr>
                                        <p:cTn id="24" dur="1" fill="hold">
                                          <p:stCondLst>
                                            <p:cond delay="0"/>
                                          </p:stCondLst>
                                        </p:cTn>
                                        <p:tgtEl>
                                          <p:spTgt spid="2">
                                            <p:txEl>
                                              <p:pRg st="0" end="0"/>
                                            </p:txEl>
                                          </p:spTgt>
                                        </p:tgtEl>
                                        <p:attrNameLst>
                                          <p:attrName>style.visibility</p:attrName>
                                        </p:attrNameLst>
                                      </p:cBhvr>
                                      <p:to>
                                        <p:strVal val="visible"/>
                                      </p:to>
                                    </p:set>
                                    <p:anim calcmode="lin" valueType="num">
                                      <p:cBhvr additive="base">
                                        <p:cTn id="2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 calcmode="lin" valueType="num">
                                      <p:cBhvr additive="base">
                                        <p:cTn id="3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9">
                                            <p:bg/>
                                          </p:spTgt>
                                        </p:tgtEl>
                                        <p:attrNameLst>
                                          <p:attrName>style.visibility</p:attrName>
                                        </p:attrNameLst>
                                      </p:cBhvr>
                                      <p:to>
                                        <p:strVal val="visible"/>
                                      </p:to>
                                    </p:set>
                                    <p:anim calcmode="lin" valueType="num">
                                      <p:cBhvr additive="base">
                                        <p:cTn id="42" dur="500" fill="hold"/>
                                        <p:tgtEl>
                                          <p:spTgt spid="19">
                                            <p:bg/>
                                          </p:spTgt>
                                        </p:tgtEl>
                                        <p:attrNameLst>
                                          <p:attrName>ppt_x</p:attrName>
                                        </p:attrNameLst>
                                      </p:cBhvr>
                                      <p:tavLst>
                                        <p:tav tm="0">
                                          <p:val>
                                            <p:strVal val="#ppt_x"/>
                                          </p:val>
                                        </p:tav>
                                        <p:tav tm="100000">
                                          <p:val>
                                            <p:strVal val="#ppt_x"/>
                                          </p:val>
                                        </p:tav>
                                      </p:tavLst>
                                    </p:anim>
                                    <p:anim calcmode="lin" valueType="num">
                                      <p:cBhvr additive="base">
                                        <p:cTn id="43" dur="500" fill="hold"/>
                                        <p:tgtEl>
                                          <p:spTgt spid="19">
                                            <p:bg/>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9">
                                            <p:txEl>
                                              <p:pRg st="0" end="0"/>
                                            </p:txEl>
                                          </p:spTgt>
                                        </p:tgtEl>
                                        <p:attrNameLst>
                                          <p:attrName>style.visibility</p:attrName>
                                        </p:attrNameLst>
                                      </p:cBhvr>
                                      <p:to>
                                        <p:strVal val="visible"/>
                                      </p:to>
                                    </p:set>
                                    <p:anim calcmode="lin" valueType="num">
                                      <p:cBhvr additive="base">
                                        <p:cTn id="4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nodePh="1">
                                  <p:stCondLst>
                                    <p:cond delay="0"/>
                                  </p:stCondLst>
                                  <p:endCondLst>
                                    <p:cond evt="begin" delay="0">
                                      <p:tn val="52"/>
                                    </p:cond>
                                  </p:endCondLst>
                                  <p:childTnLst>
                                    <p:set>
                                      <p:cBhvr>
                                        <p:cTn id="53" dur="1" fill="hold">
                                          <p:stCondLst>
                                            <p:cond delay="0"/>
                                          </p:stCondLst>
                                        </p:cTn>
                                        <p:tgtEl>
                                          <p:spTgt spid="30">
                                            <p:txEl>
                                              <p:pRg st="0" end="0"/>
                                            </p:txEl>
                                          </p:spTgt>
                                        </p:tgtEl>
                                        <p:attrNameLst>
                                          <p:attrName>style.visibility</p:attrName>
                                        </p:attrNameLst>
                                      </p:cBhvr>
                                      <p:to>
                                        <p:strVal val="visible"/>
                                      </p:to>
                                    </p:set>
                                    <p:anim calcmode="lin" valueType="num">
                                      <p:cBhvr additive="base">
                                        <p:cTn id="54"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46">
                                            <p:txEl>
                                              <p:pRg st="0" end="0"/>
                                            </p:txEl>
                                          </p:spTgt>
                                        </p:tgtEl>
                                        <p:attrNameLst>
                                          <p:attrName>style.visibility</p:attrName>
                                        </p:attrNameLst>
                                      </p:cBhvr>
                                      <p:to>
                                        <p:strVal val="visible"/>
                                      </p:to>
                                    </p:set>
                                    <p:anim calcmode="lin" valueType="num">
                                      <p:cBhvr additive="base">
                                        <p:cTn id="60"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5">
                                            <p:bg/>
                                          </p:spTgt>
                                        </p:tgtEl>
                                        <p:attrNameLst>
                                          <p:attrName>style.visibility</p:attrName>
                                        </p:attrNameLst>
                                      </p:cBhvr>
                                      <p:to>
                                        <p:strVal val="visible"/>
                                      </p:to>
                                    </p:set>
                                    <p:anim calcmode="lin" valueType="num">
                                      <p:cBhvr additive="base">
                                        <p:cTn id="66" dur="500" fill="hold"/>
                                        <p:tgtEl>
                                          <p:spTgt spid="45">
                                            <p:bg/>
                                          </p:spTgt>
                                        </p:tgtEl>
                                        <p:attrNameLst>
                                          <p:attrName>ppt_x</p:attrName>
                                        </p:attrNameLst>
                                      </p:cBhvr>
                                      <p:tavLst>
                                        <p:tav tm="0">
                                          <p:val>
                                            <p:strVal val="#ppt_x"/>
                                          </p:val>
                                        </p:tav>
                                        <p:tav tm="100000">
                                          <p:val>
                                            <p:strVal val="#ppt_x"/>
                                          </p:val>
                                        </p:tav>
                                      </p:tavLst>
                                    </p:anim>
                                    <p:anim calcmode="lin" valueType="num">
                                      <p:cBhvr additive="base">
                                        <p:cTn id="67" dur="500" fill="hold"/>
                                        <p:tgtEl>
                                          <p:spTgt spid="45">
                                            <p:bg/>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nodePh="1">
                                  <p:stCondLst>
                                    <p:cond delay="0"/>
                                  </p:stCondLst>
                                  <p:endCondLst>
                                    <p:cond evt="begin" delay="0">
                                      <p:tn val="70"/>
                                    </p:cond>
                                  </p:endCondLst>
                                  <p:childTnLst>
                                    <p:set>
                                      <p:cBhvr>
                                        <p:cTn id="71" dur="1" fill="hold">
                                          <p:stCondLst>
                                            <p:cond delay="0"/>
                                          </p:stCondLst>
                                        </p:cTn>
                                        <p:tgtEl>
                                          <p:spTgt spid="45">
                                            <p:txEl>
                                              <p:pRg st="0" end="0"/>
                                            </p:txEl>
                                          </p:spTgt>
                                        </p:tgtEl>
                                        <p:attrNameLst>
                                          <p:attrName>style.visibility</p:attrName>
                                        </p:attrNameLst>
                                      </p:cBhvr>
                                      <p:to>
                                        <p:strVal val="visible"/>
                                      </p:to>
                                    </p:set>
                                    <p:anim calcmode="lin" valueType="num">
                                      <p:cBhvr additive="base">
                                        <p:cTn id="72"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47">
                                            <p:txEl>
                                              <p:pRg st="0" end="0"/>
                                            </p:txEl>
                                          </p:spTgt>
                                        </p:tgtEl>
                                        <p:attrNameLst>
                                          <p:attrName>style.visibility</p:attrName>
                                        </p:attrNameLst>
                                      </p:cBhvr>
                                      <p:to>
                                        <p:strVal val="visible"/>
                                      </p:to>
                                    </p:set>
                                    <p:anim calcmode="lin" valueType="num">
                                      <p:cBhvr additive="base">
                                        <p:cTn id="78"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49"/>
                                        </p:tgtEl>
                                        <p:attrNameLst>
                                          <p:attrName>style.visibility</p:attrName>
                                        </p:attrNameLst>
                                      </p:cBhvr>
                                      <p:to>
                                        <p:strVal val="visible"/>
                                      </p:to>
                                    </p:set>
                                    <p:animEffect transition="in" filter="wipe(left)">
                                      <p:cBhvr>
                                        <p:cTn id="84" dur="500"/>
                                        <p:tgtEl>
                                          <p:spTgt spid="49"/>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48">
                                            <p:bg/>
                                          </p:spTgt>
                                        </p:tgtEl>
                                        <p:attrNameLst>
                                          <p:attrName>style.visibility</p:attrName>
                                        </p:attrNameLst>
                                      </p:cBhvr>
                                      <p:to>
                                        <p:strVal val="visible"/>
                                      </p:to>
                                    </p:set>
                                    <p:anim calcmode="lin" valueType="num">
                                      <p:cBhvr additive="base">
                                        <p:cTn id="89" dur="500" fill="hold"/>
                                        <p:tgtEl>
                                          <p:spTgt spid="48">
                                            <p:bg/>
                                          </p:spTgt>
                                        </p:tgtEl>
                                        <p:attrNameLst>
                                          <p:attrName>ppt_x</p:attrName>
                                        </p:attrNameLst>
                                      </p:cBhvr>
                                      <p:tavLst>
                                        <p:tav tm="0">
                                          <p:val>
                                            <p:strVal val="#ppt_x"/>
                                          </p:val>
                                        </p:tav>
                                        <p:tav tm="100000">
                                          <p:val>
                                            <p:strVal val="#ppt_x"/>
                                          </p:val>
                                        </p:tav>
                                      </p:tavLst>
                                    </p:anim>
                                    <p:anim calcmode="lin" valueType="num">
                                      <p:cBhvr additive="base">
                                        <p:cTn id="90" dur="500" fill="hold"/>
                                        <p:tgtEl>
                                          <p:spTgt spid="48">
                                            <p:bg/>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48">
                                            <p:txEl>
                                              <p:pRg st="0" end="0"/>
                                            </p:txEl>
                                          </p:spTgt>
                                        </p:tgtEl>
                                        <p:attrNameLst>
                                          <p:attrName>style.visibility</p:attrName>
                                        </p:attrNameLst>
                                      </p:cBhvr>
                                      <p:to>
                                        <p:strVal val="visible"/>
                                      </p:to>
                                    </p:set>
                                    <p:anim calcmode="lin" valueType="num">
                                      <p:cBhvr additive="base">
                                        <p:cTn id="95"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51">
                                            <p:txEl>
                                              <p:pRg st="0" end="0"/>
                                            </p:txEl>
                                          </p:spTgt>
                                        </p:tgtEl>
                                        <p:attrNameLst>
                                          <p:attrName>style.visibility</p:attrName>
                                        </p:attrNameLst>
                                      </p:cBhvr>
                                      <p:to>
                                        <p:strVal val="visible"/>
                                      </p:to>
                                    </p:set>
                                    <p:anim calcmode="lin" valueType="num">
                                      <p:cBhvr additive="base">
                                        <p:cTn id="101" dur="500" fill="hold"/>
                                        <p:tgtEl>
                                          <p:spTgt spid="51">
                                            <p:txEl>
                                              <p:pRg st="0" end="0"/>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50">
                                            <p:bg/>
                                          </p:spTgt>
                                        </p:tgtEl>
                                        <p:attrNameLst>
                                          <p:attrName>style.visibility</p:attrName>
                                        </p:attrNameLst>
                                      </p:cBhvr>
                                      <p:to>
                                        <p:strVal val="visible"/>
                                      </p:to>
                                    </p:set>
                                    <p:anim calcmode="lin" valueType="num">
                                      <p:cBhvr additive="base">
                                        <p:cTn id="107" dur="500" fill="hold"/>
                                        <p:tgtEl>
                                          <p:spTgt spid="50">
                                            <p:bg/>
                                          </p:spTgt>
                                        </p:tgtEl>
                                        <p:attrNameLst>
                                          <p:attrName>ppt_x</p:attrName>
                                        </p:attrNameLst>
                                      </p:cBhvr>
                                      <p:tavLst>
                                        <p:tav tm="0">
                                          <p:val>
                                            <p:strVal val="#ppt_x"/>
                                          </p:val>
                                        </p:tav>
                                        <p:tav tm="100000">
                                          <p:val>
                                            <p:strVal val="#ppt_x"/>
                                          </p:val>
                                        </p:tav>
                                      </p:tavLst>
                                    </p:anim>
                                    <p:anim calcmode="lin" valueType="num">
                                      <p:cBhvr additive="base">
                                        <p:cTn id="108" dur="500" fill="hold"/>
                                        <p:tgtEl>
                                          <p:spTgt spid="50">
                                            <p:bg/>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nodePh="1">
                                  <p:stCondLst>
                                    <p:cond delay="0"/>
                                  </p:stCondLst>
                                  <p:endCondLst>
                                    <p:cond evt="begin" delay="0">
                                      <p:tn val="111"/>
                                    </p:cond>
                                  </p:endCondLst>
                                  <p:childTnLst>
                                    <p:set>
                                      <p:cBhvr>
                                        <p:cTn id="112" dur="1" fill="hold">
                                          <p:stCondLst>
                                            <p:cond delay="0"/>
                                          </p:stCondLst>
                                        </p:cTn>
                                        <p:tgtEl>
                                          <p:spTgt spid="50">
                                            <p:txEl>
                                              <p:pRg st="0" end="0"/>
                                            </p:txEl>
                                          </p:spTgt>
                                        </p:tgtEl>
                                        <p:attrNameLst>
                                          <p:attrName>style.visibility</p:attrName>
                                        </p:attrNameLst>
                                      </p:cBhvr>
                                      <p:to>
                                        <p:strVal val="visible"/>
                                      </p:to>
                                    </p:set>
                                    <p:anim calcmode="lin" valueType="num">
                                      <p:cBhvr additive="base">
                                        <p:cTn id="113"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52">
                                            <p:txEl>
                                              <p:pRg st="0" end="0"/>
                                            </p:txEl>
                                          </p:spTgt>
                                        </p:tgtEl>
                                        <p:attrNameLst>
                                          <p:attrName>style.visibility</p:attrName>
                                        </p:attrNameLst>
                                      </p:cBhvr>
                                      <p:to>
                                        <p:strVal val="visible"/>
                                      </p:to>
                                    </p:set>
                                    <p:anim calcmode="lin" valueType="num">
                                      <p:cBhvr additive="base">
                                        <p:cTn id="119"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5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7" grpId="0" build="p"/>
      <p:bldP spid="16" grpId="0" build="p"/>
      <p:bldP spid="17" grpId="0" build="p"/>
      <p:bldP spid="19" grpId="0" build="p" animBg="1"/>
      <p:bldP spid="4" grpId="0" animBg="1"/>
      <p:bldP spid="30" grpId="0" uiExpand="1" build="p"/>
      <p:bldP spid="45" grpId="0" build="p" animBg="1"/>
      <p:bldP spid="46" grpId="0" build="p"/>
      <p:bldP spid="47" grpId="0" build="p"/>
      <p:bldP spid="48" grpId="0" build="p" animBg="1"/>
      <p:bldP spid="49" grpId="0" animBg="1"/>
      <p:bldP spid="50" grpId="0" build="p" animBg="1"/>
      <p:bldP spid="51" grpId="0" build="p"/>
      <p:bldP spid="5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7" name="文本占位符 6"/>
          <p:cNvSpPr>
            <a:spLocks noGrp="1"/>
          </p:cNvSpPr>
          <p:nvPr>
            <p:ph type="body" sz="quarter" idx="13"/>
          </p:nvPr>
        </p:nvSpPr>
        <p:spPr/>
        <p:txBody>
          <a:bodyPr>
            <a:noAutofit/>
          </a:bodyPr>
          <a:lstStyle/>
          <a:p>
            <a:pPr algn="just">
              <a:lnSpc>
                <a:spcPct val="150000"/>
              </a:lnSpc>
            </a:pPr>
            <a:r>
              <a:rPr lang="zh-CN" altLang="en-US" dirty="0">
                <a:latin typeface="+mn-lt"/>
                <a:ea typeface="+mn-ea"/>
                <a:cs typeface="+mn-ea"/>
                <a:sym typeface="+mn-lt"/>
              </a:rPr>
              <a:t>潜在竞争者</a:t>
            </a:r>
          </a:p>
        </p:txBody>
      </p:sp>
      <p:sp>
        <p:nvSpPr>
          <p:cNvPr id="16" name="文本占位符 6"/>
          <p:cNvSpPr txBox="1">
            <a:spLocks/>
          </p:cNvSpPr>
          <p:nvPr/>
        </p:nvSpPr>
        <p:spPr>
          <a:xfrm>
            <a:off x="936625" y="1801959"/>
            <a:ext cx="10376997" cy="64986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zh-CN" altLang="en-US" sz="1600" b="0" dirty="0">
                <a:latin typeface="+mn-lt"/>
                <a:ea typeface="+mn-ea"/>
                <a:cs typeface="+mn-ea"/>
                <a:sym typeface="+mn-lt"/>
              </a:rPr>
              <a:t>一个产业，只要有市场前景，有可观利润，一定会招来其它企业的投资，这些企业就是潜在竞争者。这些竞争者的加入必然会</a:t>
            </a:r>
            <a:r>
              <a:rPr lang="zh-CN" altLang="en-US" sz="1600" b="0" dirty="0" smtClean="0">
                <a:latin typeface="+mn-lt"/>
                <a:ea typeface="+mn-ea"/>
                <a:cs typeface="+mn-ea"/>
                <a:sym typeface="+mn-lt"/>
              </a:rPr>
              <a:t>导致</a:t>
            </a:r>
            <a:r>
              <a:rPr lang="en-US" altLang="zh-CN" sz="1600" b="0" dirty="0" smtClean="0">
                <a:latin typeface="+mn-lt"/>
                <a:ea typeface="+mn-ea"/>
                <a:cs typeface="+mn-ea"/>
                <a:sym typeface="+mn-lt"/>
              </a:rPr>
              <a:t>:</a:t>
            </a:r>
          </a:p>
        </p:txBody>
      </p:sp>
      <p:sp>
        <p:nvSpPr>
          <p:cNvPr id="20" name="文本占位符 6"/>
          <p:cNvSpPr txBox="1">
            <a:spLocks/>
          </p:cNvSpPr>
          <p:nvPr/>
        </p:nvSpPr>
        <p:spPr>
          <a:xfrm>
            <a:off x="936625" y="3710549"/>
            <a:ext cx="10603442" cy="3683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zh-CN" altLang="en-US" sz="1600" b="0" dirty="0">
                <a:latin typeface="+mn-lt"/>
                <a:ea typeface="+mn-ea"/>
                <a:cs typeface="+mn-ea"/>
                <a:sym typeface="+mn-lt"/>
              </a:rPr>
              <a:t>进入威胁取决于两个因素</a:t>
            </a:r>
            <a:r>
              <a:rPr lang="en-US" altLang="zh-CN" sz="1600" b="0" dirty="0">
                <a:latin typeface="+mn-lt"/>
                <a:ea typeface="+mn-ea"/>
                <a:cs typeface="+mn-ea"/>
                <a:sym typeface="+mn-lt"/>
              </a:rPr>
              <a:t>:</a:t>
            </a:r>
            <a:endParaRPr lang="zh-CN" altLang="en-US" sz="1600" b="0" dirty="0">
              <a:latin typeface="+mn-lt"/>
              <a:ea typeface="+mn-ea"/>
              <a:cs typeface="+mn-ea"/>
              <a:sym typeface="+mn-lt"/>
            </a:endParaRPr>
          </a:p>
        </p:txBody>
      </p:sp>
      <p:sp>
        <p:nvSpPr>
          <p:cNvPr id="22" name="折角形 21"/>
          <p:cNvSpPr/>
          <p:nvPr/>
        </p:nvSpPr>
        <p:spPr>
          <a:xfrm>
            <a:off x="1007533" y="4151929"/>
            <a:ext cx="2334183" cy="949005"/>
          </a:xfrm>
          <a:prstGeom prst="foldedCorner">
            <a:avLst/>
          </a:prstGeom>
          <a:solidFill>
            <a:srgbClr val="89CBD3"/>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zh-CN" altLang="en-US" dirty="0">
                <a:cs typeface="+mn-ea"/>
                <a:sym typeface="+mn-lt"/>
              </a:rPr>
              <a:t>进入障碍的高低</a:t>
            </a:r>
          </a:p>
        </p:txBody>
      </p:sp>
      <p:sp>
        <p:nvSpPr>
          <p:cNvPr id="23" name="矩形 22"/>
          <p:cNvSpPr/>
          <p:nvPr/>
        </p:nvSpPr>
        <p:spPr>
          <a:xfrm>
            <a:off x="4463933" y="4151929"/>
            <a:ext cx="6858000" cy="949006"/>
          </a:xfrm>
          <a:prstGeom prst="rect">
            <a:avLst/>
          </a:prstGeom>
          <a:solidFill>
            <a:srgbClr val="F2F2F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r>
              <a:rPr lang="zh-CN" altLang="en-US" dirty="0">
                <a:solidFill>
                  <a:schemeClr val="tx1">
                    <a:lumMod val="65000"/>
                    <a:lumOff val="35000"/>
                  </a:schemeClr>
                </a:solidFill>
                <a:cs typeface="+mn-ea"/>
                <a:sym typeface="+mn-lt"/>
              </a:rPr>
              <a:t>市场障碍</a:t>
            </a:r>
            <a:r>
              <a:rPr lang="en-US" altLang="zh-CN" dirty="0">
                <a:solidFill>
                  <a:schemeClr val="tx1">
                    <a:lumMod val="65000"/>
                    <a:lumOff val="35000"/>
                  </a:schemeClr>
                </a:solidFill>
                <a:cs typeface="+mn-ea"/>
                <a:sym typeface="+mn-lt"/>
              </a:rPr>
              <a:t>—</a:t>
            </a:r>
            <a:r>
              <a:rPr lang="zh-CN" altLang="en-US" dirty="0">
                <a:solidFill>
                  <a:schemeClr val="tx1">
                    <a:lumMod val="65000"/>
                    <a:lumOff val="35000"/>
                  </a:schemeClr>
                </a:solidFill>
                <a:cs typeface="+mn-ea"/>
                <a:sym typeface="+mn-lt"/>
              </a:rPr>
              <a:t>市场竞争条件下的壁垒。</a:t>
            </a:r>
          </a:p>
          <a:p>
            <a:r>
              <a:rPr lang="zh-CN" altLang="en-US" dirty="0">
                <a:solidFill>
                  <a:schemeClr val="tx1">
                    <a:lumMod val="65000"/>
                    <a:lumOff val="35000"/>
                  </a:schemeClr>
                </a:solidFill>
                <a:cs typeface="+mn-ea"/>
                <a:sym typeface="+mn-lt"/>
              </a:rPr>
              <a:t>非市场障碍</a:t>
            </a: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政府管制造成的壁垒（法定的核准进入条件）</a:t>
            </a:r>
          </a:p>
        </p:txBody>
      </p:sp>
      <p:sp>
        <p:nvSpPr>
          <p:cNvPr id="31" name="折角形 30"/>
          <p:cNvSpPr/>
          <p:nvPr/>
        </p:nvSpPr>
        <p:spPr>
          <a:xfrm>
            <a:off x="1007533" y="5352805"/>
            <a:ext cx="2334184" cy="949005"/>
          </a:xfrm>
          <a:prstGeom prst="foldedCorner">
            <a:avLst/>
          </a:prstGeom>
          <a:solidFill>
            <a:srgbClr val="89CBD3"/>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zh-CN" altLang="en-US" dirty="0">
                <a:cs typeface="+mn-ea"/>
                <a:sym typeface="+mn-lt"/>
              </a:rPr>
              <a:t>现有在位企业的报复手段、程</a:t>
            </a:r>
            <a:r>
              <a:rPr lang="zh-CN" altLang="en-US" dirty="0" smtClean="0">
                <a:cs typeface="+mn-ea"/>
                <a:sym typeface="+mn-lt"/>
              </a:rPr>
              <a:t>度</a:t>
            </a:r>
            <a:endParaRPr lang="zh-CN" altLang="en-US" dirty="0">
              <a:cs typeface="+mn-ea"/>
              <a:sym typeface="+mn-lt"/>
            </a:endParaRPr>
          </a:p>
        </p:txBody>
      </p:sp>
      <p:sp>
        <p:nvSpPr>
          <p:cNvPr id="32" name="矩形 31"/>
          <p:cNvSpPr/>
          <p:nvPr/>
        </p:nvSpPr>
        <p:spPr>
          <a:xfrm>
            <a:off x="4463933" y="5352805"/>
            <a:ext cx="6857999" cy="949005"/>
          </a:xfrm>
          <a:prstGeom prst="rect">
            <a:avLst/>
          </a:prstGeom>
          <a:solidFill>
            <a:srgbClr val="F2F2F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a:lnSpc>
                <a:spcPct val="150000"/>
              </a:lnSpc>
            </a:pPr>
            <a:r>
              <a:rPr lang="zh-CN" altLang="en-US" dirty="0">
                <a:solidFill>
                  <a:schemeClr val="tx1">
                    <a:lumMod val="65000"/>
                    <a:lumOff val="35000"/>
                  </a:schemeClr>
                </a:solidFill>
                <a:cs typeface="+mn-ea"/>
                <a:sym typeface="+mn-lt"/>
              </a:rPr>
              <a:t>价格打压</a:t>
            </a:r>
          </a:p>
          <a:p>
            <a:pPr>
              <a:lnSpc>
                <a:spcPct val="150000"/>
              </a:lnSpc>
            </a:pPr>
            <a:r>
              <a:rPr lang="zh-CN" altLang="en-US" dirty="0">
                <a:solidFill>
                  <a:schemeClr val="tx1">
                    <a:lumMod val="65000"/>
                    <a:lumOff val="35000"/>
                  </a:schemeClr>
                </a:solidFill>
                <a:cs typeface="+mn-ea"/>
                <a:sym typeface="+mn-lt"/>
              </a:rPr>
              <a:t>材料垄断</a:t>
            </a:r>
          </a:p>
          <a:p>
            <a:pPr>
              <a:lnSpc>
                <a:spcPct val="150000"/>
              </a:lnSpc>
            </a:pPr>
            <a:r>
              <a:rPr lang="zh-CN" altLang="en-US" dirty="0">
                <a:solidFill>
                  <a:schemeClr val="tx1">
                    <a:lumMod val="65000"/>
                    <a:lumOff val="35000"/>
                  </a:schemeClr>
                </a:solidFill>
                <a:cs typeface="+mn-ea"/>
                <a:sym typeface="+mn-lt"/>
              </a:rPr>
              <a:t>市场垄断</a:t>
            </a:r>
          </a:p>
          <a:p>
            <a:pPr>
              <a:lnSpc>
                <a:spcPct val="150000"/>
              </a:lnSpc>
            </a:pPr>
            <a:r>
              <a:rPr lang="zh-CN" altLang="en-US" dirty="0">
                <a:solidFill>
                  <a:schemeClr val="tx1">
                    <a:lumMod val="65000"/>
                    <a:lumOff val="35000"/>
                  </a:schemeClr>
                </a:solidFill>
                <a:cs typeface="+mn-ea"/>
                <a:sym typeface="+mn-lt"/>
              </a:rPr>
              <a:t>供应链整合等</a:t>
            </a:r>
          </a:p>
        </p:txBody>
      </p:sp>
      <p:graphicFrame>
        <p:nvGraphicFramePr>
          <p:cNvPr id="9" name="图示 8"/>
          <p:cNvGraphicFramePr/>
          <p:nvPr>
            <p:extLst>
              <p:ext uri="{D42A27DB-BD31-4B8C-83A1-F6EECF244321}">
                <p14:modId xmlns:p14="http://schemas.microsoft.com/office/powerpoint/2010/main" val="4288414307"/>
              </p:ext>
            </p:extLst>
          </p:nvPr>
        </p:nvGraphicFramePr>
        <p:xfrm>
          <a:off x="1007532" y="2332595"/>
          <a:ext cx="9762071" cy="1401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8989214" y="2379481"/>
            <a:ext cx="800219" cy="461665"/>
          </a:xfrm>
          <a:prstGeom prst="rect">
            <a:avLst/>
          </a:prstGeom>
          <a:noFill/>
        </p:spPr>
        <p:txBody>
          <a:bodyPr wrap="none" rtlCol="0">
            <a:spAutoFit/>
          </a:bodyPr>
          <a:lstStyle/>
          <a:p>
            <a:r>
              <a:rPr lang="zh-CN" altLang="en-US" sz="2400" b="1" dirty="0" smtClean="0">
                <a:solidFill>
                  <a:srgbClr val="385166"/>
                </a:solidFill>
                <a:cs typeface="+mn-ea"/>
                <a:sym typeface="+mn-lt"/>
              </a:rPr>
              <a:t>构成</a:t>
            </a:r>
            <a:endParaRPr lang="zh-CN" altLang="en-US" sz="2400" b="1" dirty="0">
              <a:solidFill>
                <a:srgbClr val="385166"/>
              </a:solidFill>
              <a:cs typeface="+mn-ea"/>
              <a:sym typeface="+mn-lt"/>
            </a:endParaRPr>
          </a:p>
        </p:txBody>
      </p:sp>
      <p:cxnSp>
        <p:nvCxnSpPr>
          <p:cNvPr id="15" name="直接连接符 14"/>
          <p:cNvCxnSpPr>
            <a:stCxn id="22" idx="3"/>
            <a:endCxn id="23" idx="1"/>
          </p:cNvCxnSpPr>
          <p:nvPr/>
        </p:nvCxnSpPr>
        <p:spPr>
          <a:xfrm>
            <a:off x="3341716" y="4626432"/>
            <a:ext cx="1122217" cy="0"/>
          </a:xfrm>
          <a:prstGeom prst="line">
            <a:avLst/>
          </a:prstGeom>
          <a:ln>
            <a:solidFill>
              <a:srgbClr val="89CBD3"/>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a:stCxn id="31" idx="3"/>
            <a:endCxn id="32" idx="1"/>
          </p:cNvCxnSpPr>
          <p:nvPr/>
        </p:nvCxnSpPr>
        <p:spPr>
          <a:xfrm>
            <a:off x="3341717" y="5827308"/>
            <a:ext cx="1122216" cy="0"/>
          </a:xfrm>
          <a:prstGeom prst="line">
            <a:avLst/>
          </a:prstGeom>
          <a:ln>
            <a:solidFill>
              <a:srgbClr val="89CB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85169"/>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9">
                                            <p:graphicEl>
                                              <a:dgm id="{71047DF0-C9ED-455B-B8C0-128C918D1391}"/>
                                            </p:graphicEl>
                                          </p:spTgt>
                                        </p:tgtEl>
                                        <p:attrNameLst>
                                          <p:attrName>style.visibility</p:attrName>
                                        </p:attrNameLst>
                                      </p:cBhvr>
                                      <p:to>
                                        <p:strVal val="visible"/>
                                      </p:to>
                                    </p:set>
                                    <p:animEffect transition="in" filter="randombar(horizontal)">
                                      <p:cBhvr>
                                        <p:cTn id="19" dur="500"/>
                                        <p:tgtEl>
                                          <p:spTgt spid="9">
                                            <p:graphicEl>
                                              <a:dgm id="{71047DF0-C9ED-455B-B8C0-128C918D1391}"/>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9">
                                            <p:graphicEl>
                                              <a:dgm id="{C72B4110-570A-4A63-90CA-0E769EA5084F}"/>
                                            </p:graphicEl>
                                          </p:spTgt>
                                        </p:tgtEl>
                                        <p:attrNameLst>
                                          <p:attrName>style.visibility</p:attrName>
                                        </p:attrNameLst>
                                      </p:cBhvr>
                                      <p:to>
                                        <p:strVal val="visible"/>
                                      </p:to>
                                    </p:set>
                                    <p:animEffect transition="in" filter="randombar(horizontal)">
                                      <p:cBhvr>
                                        <p:cTn id="24" dur="500"/>
                                        <p:tgtEl>
                                          <p:spTgt spid="9">
                                            <p:graphicEl>
                                              <a:dgm id="{C72B4110-570A-4A63-90CA-0E769EA5084F}"/>
                                            </p:graphic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9">
                                            <p:graphicEl>
                                              <a:dgm id="{19EA8A85-530A-43E7-B00B-77EFFAD74260}"/>
                                            </p:graphicEl>
                                          </p:spTgt>
                                        </p:tgtEl>
                                        <p:attrNameLst>
                                          <p:attrName>style.visibility</p:attrName>
                                        </p:attrNameLst>
                                      </p:cBhvr>
                                      <p:to>
                                        <p:strVal val="visible"/>
                                      </p:to>
                                    </p:set>
                                    <p:animEffect transition="in" filter="randombar(horizontal)">
                                      <p:cBhvr>
                                        <p:cTn id="27" dur="500"/>
                                        <p:tgtEl>
                                          <p:spTgt spid="9">
                                            <p:graphicEl>
                                              <a:dgm id="{19EA8A85-530A-43E7-B00B-77EFFAD7426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graphicEl>
                                              <a:dgm id="{E77BD1F2-15A7-4E31-8205-6E54292DC3B8}"/>
                                            </p:graphicEl>
                                          </p:spTgt>
                                        </p:tgtEl>
                                        <p:attrNameLst>
                                          <p:attrName>style.visibility</p:attrName>
                                        </p:attrNameLst>
                                      </p:cBhvr>
                                      <p:to>
                                        <p:strVal val="visible"/>
                                      </p:to>
                                    </p:set>
                                    <p:animEffect transition="in" filter="randombar(horizontal)">
                                      <p:cBhvr>
                                        <p:cTn id="32" dur="500"/>
                                        <p:tgtEl>
                                          <p:spTgt spid="9">
                                            <p:graphicEl>
                                              <a:dgm id="{E77BD1F2-15A7-4E31-8205-6E54292DC3B8}"/>
                                            </p:graphic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9">
                                            <p:graphicEl>
                                              <a:dgm id="{F2924A77-E323-493D-B51E-CBE8E8EB4C55}"/>
                                            </p:graphicEl>
                                          </p:spTgt>
                                        </p:tgtEl>
                                        <p:attrNameLst>
                                          <p:attrName>style.visibility</p:attrName>
                                        </p:attrNameLst>
                                      </p:cBhvr>
                                      <p:to>
                                        <p:strVal val="visible"/>
                                      </p:to>
                                    </p:set>
                                    <p:animEffect transition="in" filter="randombar(horizontal)">
                                      <p:cBhvr>
                                        <p:cTn id="35" dur="500"/>
                                        <p:tgtEl>
                                          <p:spTgt spid="9">
                                            <p:graphicEl>
                                              <a:dgm id="{F2924A77-E323-493D-B51E-CBE8E8EB4C55}"/>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9">
                                            <p:graphicEl>
                                              <a:dgm id="{D7D77721-29F7-42C7-AFEB-1849AC7D1A7E}"/>
                                            </p:graphicEl>
                                          </p:spTgt>
                                        </p:tgtEl>
                                        <p:attrNameLst>
                                          <p:attrName>style.visibility</p:attrName>
                                        </p:attrNameLst>
                                      </p:cBhvr>
                                      <p:to>
                                        <p:strVal val="visible"/>
                                      </p:to>
                                    </p:set>
                                    <p:animEffect transition="in" filter="randombar(horizontal)">
                                      <p:cBhvr>
                                        <p:cTn id="40" dur="500"/>
                                        <p:tgtEl>
                                          <p:spTgt spid="9">
                                            <p:graphicEl>
                                              <a:dgm id="{D7D77721-29F7-42C7-AFEB-1849AC7D1A7E}"/>
                                            </p:graphicEl>
                                          </p:spTgt>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9">
                                            <p:graphicEl>
                                              <a:dgm id="{9E210CF3-0709-417A-A018-C789CF5EE6A5}"/>
                                            </p:graphicEl>
                                          </p:spTgt>
                                        </p:tgtEl>
                                        <p:attrNameLst>
                                          <p:attrName>style.visibility</p:attrName>
                                        </p:attrNameLst>
                                      </p:cBhvr>
                                      <p:to>
                                        <p:strVal val="visible"/>
                                      </p:to>
                                    </p:set>
                                    <p:animEffect transition="in" filter="randombar(horizontal)">
                                      <p:cBhvr>
                                        <p:cTn id="43" dur="500"/>
                                        <p:tgtEl>
                                          <p:spTgt spid="9">
                                            <p:graphicEl>
                                              <a:dgm id="{9E210CF3-0709-417A-A018-C789CF5EE6A5}"/>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
                                            <p:graphicEl>
                                              <a:dgm id="{3B86F3C8-000D-4946-A64D-D98EDEBFFD5B}"/>
                                            </p:graphicEl>
                                          </p:spTgt>
                                        </p:tgtEl>
                                        <p:attrNameLst>
                                          <p:attrName>style.visibility</p:attrName>
                                        </p:attrNameLst>
                                      </p:cBhvr>
                                      <p:to>
                                        <p:strVal val="visible"/>
                                      </p:to>
                                    </p:set>
                                    <p:animEffect transition="in" filter="randombar(horizontal)">
                                      <p:cBhvr>
                                        <p:cTn id="48" dur="500"/>
                                        <p:tgtEl>
                                          <p:spTgt spid="9">
                                            <p:graphicEl>
                                              <a:dgm id="{3B86F3C8-000D-4946-A64D-D98EDEBFFD5B}"/>
                                            </p:graphicEl>
                                          </p:spTgt>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9">
                                            <p:graphicEl>
                                              <a:dgm id="{E4057EAC-6153-4502-8252-9F133E67254A}"/>
                                            </p:graphicEl>
                                          </p:spTgt>
                                        </p:tgtEl>
                                        <p:attrNameLst>
                                          <p:attrName>style.visibility</p:attrName>
                                        </p:attrNameLst>
                                      </p:cBhvr>
                                      <p:to>
                                        <p:strVal val="visible"/>
                                      </p:to>
                                    </p:set>
                                    <p:animEffect transition="in" filter="randombar(horizontal)">
                                      <p:cBhvr>
                                        <p:cTn id="51" dur="500"/>
                                        <p:tgtEl>
                                          <p:spTgt spid="9">
                                            <p:graphicEl>
                                              <a:dgm id="{E4057EAC-6153-4502-8252-9F133E67254A}"/>
                                            </p:graphicEl>
                                          </p:spTgt>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9">
                                            <p:graphicEl>
                                              <a:dgm id="{B90E3FD0-A84F-46FF-A144-8800C4309553}"/>
                                            </p:graphicEl>
                                          </p:spTgt>
                                        </p:tgtEl>
                                        <p:attrNameLst>
                                          <p:attrName>style.visibility</p:attrName>
                                        </p:attrNameLst>
                                      </p:cBhvr>
                                      <p:to>
                                        <p:strVal val="visible"/>
                                      </p:to>
                                    </p:set>
                                    <p:animEffect transition="in" filter="randombar(horizontal)">
                                      <p:cBhvr>
                                        <p:cTn id="56" dur="500"/>
                                        <p:tgtEl>
                                          <p:spTgt spid="9">
                                            <p:graphicEl>
                                              <a:dgm id="{B90E3FD0-A84F-46FF-A144-8800C4309553}"/>
                                            </p:graphicEl>
                                          </p:spTgt>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9">
                                            <p:graphicEl>
                                              <a:dgm id="{4117D467-5A18-4B69-829D-5E0D0C434A36}"/>
                                            </p:graphicEl>
                                          </p:spTgt>
                                        </p:tgtEl>
                                        <p:attrNameLst>
                                          <p:attrName>style.visibility</p:attrName>
                                        </p:attrNameLst>
                                      </p:cBhvr>
                                      <p:to>
                                        <p:strVal val="visible"/>
                                      </p:to>
                                    </p:set>
                                    <p:animEffect transition="in" filter="randombar(horizontal)">
                                      <p:cBhvr>
                                        <p:cTn id="59" dur="500"/>
                                        <p:tgtEl>
                                          <p:spTgt spid="9">
                                            <p:graphicEl>
                                              <a:dgm id="{4117D467-5A18-4B69-829D-5E0D0C434A36}"/>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1000"/>
                                        <p:tgtEl>
                                          <p:spTgt spid="6"/>
                                        </p:tgtEl>
                                      </p:cBhvr>
                                    </p:animEffect>
                                    <p:anim calcmode="lin" valueType="num">
                                      <p:cBhvr>
                                        <p:cTn id="65" dur="1000" fill="hold"/>
                                        <p:tgtEl>
                                          <p:spTgt spid="6"/>
                                        </p:tgtEl>
                                        <p:attrNameLst>
                                          <p:attrName>ppt_x</p:attrName>
                                        </p:attrNameLst>
                                      </p:cBhvr>
                                      <p:tavLst>
                                        <p:tav tm="0">
                                          <p:val>
                                            <p:strVal val="#ppt_x"/>
                                          </p:val>
                                        </p:tav>
                                        <p:tav tm="100000">
                                          <p:val>
                                            <p:strVal val="#ppt_x"/>
                                          </p:val>
                                        </p:tav>
                                      </p:tavLst>
                                    </p:anim>
                                    <p:anim calcmode="lin" valueType="num">
                                      <p:cBhvr>
                                        <p:cTn id="6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0">
                                            <p:txEl>
                                              <p:pRg st="0" end="0"/>
                                            </p:txEl>
                                          </p:spTgt>
                                        </p:tgtEl>
                                        <p:attrNameLst>
                                          <p:attrName>style.visibility</p:attrName>
                                        </p:attrNameLst>
                                      </p:cBhvr>
                                      <p:to>
                                        <p:strVal val="visible"/>
                                      </p:to>
                                    </p:set>
                                    <p:anim calcmode="lin" valueType="num">
                                      <p:cBhvr additive="base">
                                        <p:cTn id="7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2">
                                            <p:bg/>
                                          </p:spTgt>
                                        </p:tgtEl>
                                        <p:attrNameLst>
                                          <p:attrName>style.visibility</p:attrName>
                                        </p:attrNameLst>
                                      </p:cBhvr>
                                      <p:to>
                                        <p:strVal val="visible"/>
                                      </p:to>
                                    </p:set>
                                    <p:anim calcmode="lin" valueType="num">
                                      <p:cBhvr additive="base">
                                        <p:cTn id="77" dur="500" fill="hold"/>
                                        <p:tgtEl>
                                          <p:spTgt spid="22">
                                            <p:bg/>
                                          </p:spTgt>
                                        </p:tgtEl>
                                        <p:attrNameLst>
                                          <p:attrName>ppt_x</p:attrName>
                                        </p:attrNameLst>
                                      </p:cBhvr>
                                      <p:tavLst>
                                        <p:tav tm="0">
                                          <p:val>
                                            <p:strVal val="#ppt_x"/>
                                          </p:val>
                                        </p:tav>
                                        <p:tav tm="100000">
                                          <p:val>
                                            <p:strVal val="#ppt_x"/>
                                          </p:val>
                                        </p:tav>
                                      </p:tavLst>
                                    </p:anim>
                                    <p:anim calcmode="lin" valueType="num">
                                      <p:cBhvr additive="base">
                                        <p:cTn id="78" dur="500" fill="hold"/>
                                        <p:tgtEl>
                                          <p:spTgt spid="22">
                                            <p:bg/>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2">
                                            <p:txEl>
                                              <p:pRg st="0" end="0"/>
                                            </p:txEl>
                                          </p:spTgt>
                                        </p:tgtEl>
                                        <p:attrNameLst>
                                          <p:attrName>style.visibility</p:attrName>
                                        </p:attrNameLst>
                                      </p:cBhvr>
                                      <p:to>
                                        <p:strVal val="visible"/>
                                      </p:to>
                                    </p:set>
                                    <p:anim calcmode="lin" valueType="num">
                                      <p:cBhvr additive="base">
                                        <p:cTn id="8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15"/>
                                        </p:tgtEl>
                                        <p:attrNameLst>
                                          <p:attrName>style.visibility</p:attrName>
                                        </p:attrNameLst>
                                      </p:cBhvr>
                                      <p:to>
                                        <p:strVal val="visible"/>
                                      </p:to>
                                    </p:set>
                                    <p:animEffect transition="in" filter="wipe(down)">
                                      <p:cBhvr>
                                        <p:cTn id="89" dur="500"/>
                                        <p:tgtEl>
                                          <p:spTgt spid="15"/>
                                        </p:tgtEl>
                                      </p:cBhvr>
                                    </p:animEffect>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23">
                                            <p:bg/>
                                          </p:spTgt>
                                        </p:tgtEl>
                                        <p:attrNameLst>
                                          <p:attrName>style.visibility</p:attrName>
                                        </p:attrNameLst>
                                      </p:cBhvr>
                                      <p:to>
                                        <p:strVal val="visible"/>
                                      </p:to>
                                    </p:set>
                                    <p:anim calcmode="lin" valueType="num">
                                      <p:cBhvr additive="base">
                                        <p:cTn id="94" dur="500" fill="hold"/>
                                        <p:tgtEl>
                                          <p:spTgt spid="23">
                                            <p:bg/>
                                          </p:spTgt>
                                        </p:tgtEl>
                                        <p:attrNameLst>
                                          <p:attrName>ppt_x</p:attrName>
                                        </p:attrNameLst>
                                      </p:cBhvr>
                                      <p:tavLst>
                                        <p:tav tm="0">
                                          <p:val>
                                            <p:strVal val="#ppt_x"/>
                                          </p:val>
                                        </p:tav>
                                        <p:tav tm="100000">
                                          <p:val>
                                            <p:strVal val="#ppt_x"/>
                                          </p:val>
                                        </p:tav>
                                      </p:tavLst>
                                    </p:anim>
                                    <p:anim calcmode="lin" valueType="num">
                                      <p:cBhvr additive="base">
                                        <p:cTn id="95" dur="500" fill="hold"/>
                                        <p:tgtEl>
                                          <p:spTgt spid="23">
                                            <p:bg/>
                                          </p:spTgt>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23">
                                            <p:txEl>
                                              <p:pRg st="0" end="0"/>
                                            </p:txEl>
                                          </p:spTgt>
                                        </p:tgtEl>
                                        <p:attrNameLst>
                                          <p:attrName>style.visibility</p:attrName>
                                        </p:attrNameLst>
                                      </p:cBhvr>
                                      <p:to>
                                        <p:strVal val="visible"/>
                                      </p:to>
                                    </p:set>
                                    <p:anim calcmode="lin" valueType="num">
                                      <p:cBhvr additive="base">
                                        <p:cTn id="100"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23">
                                            <p:txEl>
                                              <p:pRg st="1" end="1"/>
                                            </p:txEl>
                                          </p:spTgt>
                                        </p:tgtEl>
                                        <p:attrNameLst>
                                          <p:attrName>style.visibility</p:attrName>
                                        </p:attrNameLst>
                                      </p:cBhvr>
                                      <p:to>
                                        <p:strVal val="visible"/>
                                      </p:to>
                                    </p:set>
                                    <p:anim calcmode="lin" valueType="num">
                                      <p:cBhvr additive="base">
                                        <p:cTn id="106" dur="500" fill="hold"/>
                                        <p:tgtEl>
                                          <p:spTgt spid="23">
                                            <p:txEl>
                                              <p:pRg st="1" end="1"/>
                                            </p:txEl>
                                          </p:spTgt>
                                        </p:tgtEl>
                                        <p:attrNameLst>
                                          <p:attrName>ppt_x</p:attrName>
                                        </p:attrNameLst>
                                      </p:cBhvr>
                                      <p:tavLst>
                                        <p:tav tm="0">
                                          <p:val>
                                            <p:strVal val="#ppt_x"/>
                                          </p:val>
                                        </p:tav>
                                        <p:tav tm="100000">
                                          <p:val>
                                            <p:strVal val="#ppt_x"/>
                                          </p:val>
                                        </p:tav>
                                      </p:tavLst>
                                    </p:anim>
                                    <p:anim calcmode="lin" valueType="num">
                                      <p:cBhvr additive="base">
                                        <p:cTn id="107" dur="500" fill="hold"/>
                                        <p:tgtEl>
                                          <p:spTgt spid="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31">
                                            <p:bg/>
                                          </p:spTgt>
                                        </p:tgtEl>
                                        <p:attrNameLst>
                                          <p:attrName>style.visibility</p:attrName>
                                        </p:attrNameLst>
                                      </p:cBhvr>
                                      <p:to>
                                        <p:strVal val="visible"/>
                                      </p:to>
                                    </p:set>
                                    <p:anim calcmode="lin" valueType="num">
                                      <p:cBhvr additive="base">
                                        <p:cTn id="112" dur="500" fill="hold"/>
                                        <p:tgtEl>
                                          <p:spTgt spid="31">
                                            <p:bg/>
                                          </p:spTgt>
                                        </p:tgtEl>
                                        <p:attrNameLst>
                                          <p:attrName>ppt_x</p:attrName>
                                        </p:attrNameLst>
                                      </p:cBhvr>
                                      <p:tavLst>
                                        <p:tav tm="0">
                                          <p:val>
                                            <p:strVal val="#ppt_x"/>
                                          </p:val>
                                        </p:tav>
                                        <p:tav tm="100000">
                                          <p:val>
                                            <p:strVal val="#ppt_x"/>
                                          </p:val>
                                        </p:tav>
                                      </p:tavLst>
                                    </p:anim>
                                    <p:anim calcmode="lin" valueType="num">
                                      <p:cBhvr additive="base">
                                        <p:cTn id="113" dur="500" fill="hold"/>
                                        <p:tgtEl>
                                          <p:spTgt spid="31">
                                            <p:bg/>
                                          </p:spTgt>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4" fill="hold" grpId="0" nodeType="clickEffect">
                                  <p:stCondLst>
                                    <p:cond delay="0"/>
                                  </p:stCondLst>
                                  <p:childTnLst>
                                    <p:set>
                                      <p:cBhvr>
                                        <p:cTn id="117" dur="1" fill="hold">
                                          <p:stCondLst>
                                            <p:cond delay="0"/>
                                          </p:stCondLst>
                                        </p:cTn>
                                        <p:tgtEl>
                                          <p:spTgt spid="31">
                                            <p:txEl>
                                              <p:pRg st="0" end="0"/>
                                            </p:txEl>
                                          </p:spTgt>
                                        </p:tgtEl>
                                        <p:attrNameLst>
                                          <p:attrName>style.visibility</p:attrName>
                                        </p:attrNameLst>
                                      </p:cBhvr>
                                      <p:to>
                                        <p:strVal val="visible"/>
                                      </p:to>
                                    </p:set>
                                    <p:anim calcmode="lin" valueType="num">
                                      <p:cBhvr additive="base">
                                        <p:cTn id="118"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119"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nodeType="clickEffect">
                                  <p:stCondLst>
                                    <p:cond delay="0"/>
                                  </p:stCondLst>
                                  <p:childTnLst>
                                    <p:set>
                                      <p:cBhvr>
                                        <p:cTn id="123" dur="1" fill="hold">
                                          <p:stCondLst>
                                            <p:cond delay="0"/>
                                          </p:stCondLst>
                                        </p:cTn>
                                        <p:tgtEl>
                                          <p:spTgt spid="18"/>
                                        </p:tgtEl>
                                        <p:attrNameLst>
                                          <p:attrName>style.visibility</p:attrName>
                                        </p:attrNameLst>
                                      </p:cBhvr>
                                      <p:to>
                                        <p:strVal val="visible"/>
                                      </p:to>
                                    </p:set>
                                    <p:animEffect transition="in" filter="wipe(down)">
                                      <p:cBhvr>
                                        <p:cTn id="124" dur="500"/>
                                        <p:tgtEl>
                                          <p:spTgt spid="18"/>
                                        </p:tgtEl>
                                      </p:cBhvr>
                                    </p:animEffect>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32">
                                            <p:bg/>
                                          </p:spTgt>
                                        </p:tgtEl>
                                        <p:attrNameLst>
                                          <p:attrName>style.visibility</p:attrName>
                                        </p:attrNameLst>
                                      </p:cBhvr>
                                      <p:to>
                                        <p:strVal val="visible"/>
                                      </p:to>
                                    </p:set>
                                    <p:anim calcmode="lin" valueType="num">
                                      <p:cBhvr additive="base">
                                        <p:cTn id="129" dur="500" fill="hold"/>
                                        <p:tgtEl>
                                          <p:spTgt spid="32">
                                            <p:bg/>
                                          </p:spTgt>
                                        </p:tgtEl>
                                        <p:attrNameLst>
                                          <p:attrName>ppt_x</p:attrName>
                                        </p:attrNameLst>
                                      </p:cBhvr>
                                      <p:tavLst>
                                        <p:tav tm="0">
                                          <p:val>
                                            <p:strVal val="#ppt_x"/>
                                          </p:val>
                                        </p:tav>
                                        <p:tav tm="100000">
                                          <p:val>
                                            <p:strVal val="#ppt_x"/>
                                          </p:val>
                                        </p:tav>
                                      </p:tavLst>
                                    </p:anim>
                                    <p:anim calcmode="lin" valueType="num">
                                      <p:cBhvr additive="base">
                                        <p:cTn id="130" dur="500" fill="hold"/>
                                        <p:tgtEl>
                                          <p:spTgt spid="32">
                                            <p:bg/>
                                          </p:spTgt>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0" nodeType="clickEffect">
                                  <p:stCondLst>
                                    <p:cond delay="0"/>
                                  </p:stCondLst>
                                  <p:childTnLst>
                                    <p:set>
                                      <p:cBhvr>
                                        <p:cTn id="134" dur="1" fill="hold">
                                          <p:stCondLst>
                                            <p:cond delay="0"/>
                                          </p:stCondLst>
                                        </p:cTn>
                                        <p:tgtEl>
                                          <p:spTgt spid="32">
                                            <p:txEl>
                                              <p:pRg st="0" end="0"/>
                                            </p:txEl>
                                          </p:spTgt>
                                        </p:tgtEl>
                                        <p:attrNameLst>
                                          <p:attrName>style.visibility</p:attrName>
                                        </p:attrNameLst>
                                      </p:cBhvr>
                                      <p:to>
                                        <p:strVal val="visible"/>
                                      </p:to>
                                    </p:set>
                                    <p:anim calcmode="lin" valueType="num">
                                      <p:cBhvr additive="base">
                                        <p:cTn id="135"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136"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grpId="0" nodeType="clickEffect">
                                  <p:stCondLst>
                                    <p:cond delay="0"/>
                                  </p:stCondLst>
                                  <p:childTnLst>
                                    <p:set>
                                      <p:cBhvr>
                                        <p:cTn id="140" dur="1" fill="hold">
                                          <p:stCondLst>
                                            <p:cond delay="0"/>
                                          </p:stCondLst>
                                        </p:cTn>
                                        <p:tgtEl>
                                          <p:spTgt spid="32">
                                            <p:txEl>
                                              <p:pRg st="1" end="1"/>
                                            </p:txEl>
                                          </p:spTgt>
                                        </p:tgtEl>
                                        <p:attrNameLst>
                                          <p:attrName>style.visibility</p:attrName>
                                        </p:attrNameLst>
                                      </p:cBhvr>
                                      <p:to>
                                        <p:strVal val="visible"/>
                                      </p:to>
                                    </p:set>
                                    <p:anim calcmode="lin" valueType="num">
                                      <p:cBhvr additive="base">
                                        <p:cTn id="141" dur="500" fill="hold"/>
                                        <p:tgtEl>
                                          <p:spTgt spid="32">
                                            <p:txEl>
                                              <p:pRg st="1" end="1"/>
                                            </p:txEl>
                                          </p:spTgt>
                                        </p:tgtEl>
                                        <p:attrNameLst>
                                          <p:attrName>ppt_x</p:attrName>
                                        </p:attrNameLst>
                                      </p:cBhvr>
                                      <p:tavLst>
                                        <p:tav tm="0">
                                          <p:val>
                                            <p:strVal val="#ppt_x"/>
                                          </p:val>
                                        </p:tav>
                                        <p:tav tm="100000">
                                          <p:val>
                                            <p:strVal val="#ppt_x"/>
                                          </p:val>
                                        </p:tav>
                                      </p:tavLst>
                                    </p:anim>
                                    <p:anim calcmode="lin" valueType="num">
                                      <p:cBhvr additive="base">
                                        <p:cTn id="142" dur="500" fill="hold"/>
                                        <p:tgtEl>
                                          <p:spTgt spid="3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grpId="0" nodeType="clickEffect">
                                  <p:stCondLst>
                                    <p:cond delay="0"/>
                                  </p:stCondLst>
                                  <p:childTnLst>
                                    <p:set>
                                      <p:cBhvr>
                                        <p:cTn id="146" dur="1" fill="hold">
                                          <p:stCondLst>
                                            <p:cond delay="0"/>
                                          </p:stCondLst>
                                        </p:cTn>
                                        <p:tgtEl>
                                          <p:spTgt spid="32">
                                            <p:txEl>
                                              <p:pRg st="2" end="2"/>
                                            </p:txEl>
                                          </p:spTgt>
                                        </p:tgtEl>
                                        <p:attrNameLst>
                                          <p:attrName>style.visibility</p:attrName>
                                        </p:attrNameLst>
                                      </p:cBhvr>
                                      <p:to>
                                        <p:strVal val="visible"/>
                                      </p:to>
                                    </p:set>
                                    <p:anim calcmode="lin" valueType="num">
                                      <p:cBhvr additive="base">
                                        <p:cTn id="147" dur="500" fill="hold"/>
                                        <p:tgtEl>
                                          <p:spTgt spid="32">
                                            <p:txEl>
                                              <p:pRg st="2" end="2"/>
                                            </p:txEl>
                                          </p:spTgt>
                                        </p:tgtEl>
                                        <p:attrNameLst>
                                          <p:attrName>ppt_x</p:attrName>
                                        </p:attrNameLst>
                                      </p:cBhvr>
                                      <p:tavLst>
                                        <p:tav tm="0">
                                          <p:val>
                                            <p:strVal val="#ppt_x"/>
                                          </p:val>
                                        </p:tav>
                                        <p:tav tm="100000">
                                          <p:val>
                                            <p:strVal val="#ppt_x"/>
                                          </p:val>
                                        </p:tav>
                                      </p:tavLst>
                                    </p:anim>
                                    <p:anim calcmode="lin" valueType="num">
                                      <p:cBhvr additive="base">
                                        <p:cTn id="148" dur="500" fill="hold"/>
                                        <p:tgtEl>
                                          <p:spTgt spid="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4" fill="hold" grpId="0" nodeType="clickEffect">
                                  <p:stCondLst>
                                    <p:cond delay="0"/>
                                  </p:stCondLst>
                                  <p:childTnLst>
                                    <p:set>
                                      <p:cBhvr>
                                        <p:cTn id="152" dur="1" fill="hold">
                                          <p:stCondLst>
                                            <p:cond delay="0"/>
                                          </p:stCondLst>
                                        </p:cTn>
                                        <p:tgtEl>
                                          <p:spTgt spid="32">
                                            <p:txEl>
                                              <p:pRg st="3" end="3"/>
                                            </p:txEl>
                                          </p:spTgt>
                                        </p:tgtEl>
                                        <p:attrNameLst>
                                          <p:attrName>style.visibility</p:attrName>
                                        </p:attrNameLst>
                                      </p:cBhvr>
                                      <p:to>
                                        <p:strVal val="visible"/>
                                      </p:to>
                                    </p:set>
                                    <p:anim calcmode="lin" valueType="num">
                                      <p:cBhvr additive="base">
                                        <p:cTn id="153" dur="500" fill="hold"/>
                                        <p:tgtEl>
                                          <p:spTgt spid="32">
                                            <p:txEl>
                                              <p:pRg st="3" end="3"/>
                                            </p:txEl>
                                          </p:spTgt>
                                        </p:tgtEl>
                                        <p:attrNameLst>
                                          <p:attrName>ppt_x</p:attrName>
                                        </p:attrNameLst>
                                      </p:cBhvr>
                                      <p:tavLst>
                                        <p:tav tm="0">
                                          <p:val>
                                            <p:strVal val="#ppt_x"/>
                                          </p:val>
                                        </p:tav>
                                        <p:tav tm="100000">
                                          <p:val>
                                            <p:strVal val="#ppt_x"/>
                                          </p:val>
                                        </p:tav>
                                      </p:tavLst>
                                    </p:anim>
                                    <p:anim calcmode="lin" valueType="num">
                                      <p:cBhvr additive="base">
                                        <p:cTn id="154" dur="500" fill="hold"/>
                                        <p:tgtEl>
                                          <p:spTgt spid="3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6" grpId="0" build="p"/>
      <p:bldP spid="20" grpId="0" build="p"/>
      <p:bldP spid="22" grpId="0" build="p" animBg="1"/>
      <p:bldP spid="23" grpId="0" build="p" animBg="1"/>
      <p:bldP spid="31" grpId="0" build="p" animBg="1"/>
      <p:bldP spid="32" grpId="0" build="p" animBg="1"/>
      <p:bldGraphic spid="9" grpId="0">
        <p:bldSub>
          <a:bldDgm bld="one"/>
        </p:bldSub>
      </p:bldGraphic>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2" name="文本占位符 1"/>
          <p:cNvSpPr>
            <a:spLocks noGrp="1"/>
          </p:cNvSpPr>
          <p:nvPr>
            <p:ph type="body" sz="quarter" idx="14"/>
          </p:nvPr>
        </p:nvSpPr>
        <p:spPr/>
        <p:txBody>
          <a:bodyPr/>
          <a:lstStyle/>
          <a:p>
            <a:pPr>
              <a:lnSpc>
                <a:spcPct val="150000"/>
              </a:lnSpc>
            </a:pPr>
            <a:r>
              <a:rPr lang="zh-CN" altLang="en-US" dirty="0">
                <a:solidFill>
                  <a:srgbClr val="385166"/>
                </a:solidFill>
                <a:latin typeface="+mn-lt"/>
                <a:ea typeface="+mn-ea"/>
                <a:cs typeface="+mn-ea"/>
                <a:sym typeface="+mn-lt"/>
              </a:rPr>
              <a:t>替代品指的是和现有产品具有相同功能的产品，但是替代品能否产生替代的效果，就要看替代产品能否提供比现有产品更大的</a:t>
            </a:r>
            <a:r>
              <a:rPr lang="en-US" altLang="zh-CN" dirty="0">
                <a:solidFill>
                  <a:srgbClr val="385166"/>
                </a:solidFill>
                <a:latin typeface="+mn-lt"/>
                <a:ea typeface="+mn-ea"/>
                <a:cs typeface="+mn-ea"/>
                <a:sym typeface="+mn-lt"/>
              </a:rPr>
              <a:t>『</a:t>
            </a:r>
            <a:r>
              <a:rPr lang="zh-CN" altLang="en-US" dirty="0">
                <a:solidFill>
                  <a:srgbClr val="385166"/>
                </a:solidFill>
                <a:latin typeface="+mn-lt"/>
                <a:ea typeface="+mn-ea"/>
                <a:cs typeface="+mn-ea"/>
                <a:sym typeface="+mn-lt"/>
              </a:rPr>
              <a:t>性价比</a:t>
            </a:r>
            <a:r>
              <a:rPr lang="en-US" altLang="zh-CN" dirty="0">
                <a:solidFill>
                  <a:srgbClr val="385166"/>
                </a:solidFill>
                <a:latin typeface="+mn-lt"/>
                <a:ea typeface="+mn-ea"/>
                <a:cs typeface="+mn-ea"/>
                <a:sym typeface="+mn-lt"/>
              </a:rPr>
              <a:t>』</a:t>
            </a:r>
            <a:r>
              <a:rPr lang="zh-CN" altLang="en-US" dirty="0">
                <a:solidFill>
                  <a:srgbClr val="385166"/>
                </a:solidFill>
                <a:latin typeface="+mn-lt"/>
                <a:ea typeface="+mn-ea"/>
                <a:cs typeface="+mn-ea"/>
                <a:sym typeface="+mn-lt"/>
              </a:rPr>
              <a:t>。</a:t>
            </a:r>
          </a:p>
          <a:p>
            <a:pPr>
              <a:lnSpc>
                <a:spcPct val="150000"/>
              </a:lnSpc>
            </a:pPr>
            <a:r>
              <a:rPr lang="zh-CN" altLang="en-US" dirty="0">
                <a:solidFill>
                  <a:srgbClr val="385166"/>
                </a:solidFill>
                <a:latin typeface="+mn-lt"/>
                <a:ea typeface="+mn-ea"/>
                <a:cs typeface="+mn-ea"/>
                <a:sym typeface="+mn-lt"/>
              </a:rPr>
              <a:t>所以，替代品的实际功能，是对现有产品造成了价格上的限制，进而影响到整个行业的收益。</a:t>
            </a:r>
          </a:p>
          <a:p>
            <a:pPr>
              <a:lnSpc>
                <a:spcPct val="150000"/>
              </a:lnSpc>
            </a:pPr>
            <a:r>
              <a:rPr lang="zh-CN" altLang="en-US" dirty="0">
                <a:solidFill>
                  <a:srgbClr val="385166"/>
                </a:solidFill>
                <a:latin typeface="+mn-lt"/>
                <a:ea typeface="+mn-ea"/>
                <a:cs typeface="+mn-ea"/>
                <a:sym typeface="+mn-lt"/>
              </a:rPr>
              <a:t>如果一但替代品能够提供比现有产品更高的</a:t>
            </a:r>
            <a:r>
              <a:rPr lang="en-US" altLang="zh-CN" dirty="0">
                <a:solidFill>
                  <a:srgbClr val="385166"/>
                </a:solidFill>
                <a:latin typeface="+mn-lt"/>
                <a:ea typeface="+mn-ea"/>
                <a:cs typeface="+mn-ea"/>
                <a:sym typeface="+mn-lt"/>
              </a:rPr>
              <a:t>『</a:t>
            </a:r>
            <a:r>
              <a:rPr lang="zh-CN" altLang="en-US" dirty="0">
                <a:solidFill>
                  <a:srgbClr val="385166"/>
                </a:solidFill>
                <a:latin typeface="+mn-lt"/>
                <a:ea typeface="+mn-ea"/>
                <a:cs typeface="+mn-ea"/>
                <a:sym typeface="+mn-lt"/>
              </a:rPr>
              <a:t>性价比</a:t>
            </a:r>
            <a:r>
              <a:rPr lang="en-US" altLang="zh-CN" dirty="0">
                <a:solidFill>
                  <a:srgbClr val="385166"/>
                </a:solidFill>
                <a:latin typeface="+mn-lt"/>
                <a:ea typeface="+mn-ea"/>
                <a:cs typeface="+mn-ea"/>
                <a:sym typeface="+mn-lt"/>
              </a:rPr>
              <a:t>』</a:t>
            </a:r>
            <a:r>
              <a:rPr lang="zh-CN" altLang="en-US" dirty="0">
                <a:solidFill>
                  <a:srgbClr val="385166"/>
                </a:solidFill>
                <a:latin typeface="+mn-lt"/>
                <a:ea typeface="+mn-ea"/>
                <a:cs typeface="+mn-ea"/>
                <a:sym typeface="+mn-lt"/>
              </a:rPr>
              <a:t>，那么对现有产品产生巨大的威胁，有时甚至会造成整个行业的颠覆，因此，现有产品生产企业千万不可以掉以轻心</a:t>
            </a:r>
            <a:r>
              <a:rPr lang="zh-CN" altLang="en-US" dirty="0" smtClean="0">
                <a:solidFill>
                  <a:srgbClr val="385166"/>
                </a:solidFill>
                <a:latin typeface="+mn-lt"/>
                <a:ea typeface="+mn-ea"/>
                <a:cs typeface="+mn-ea"/>
                <a:sym typeface="+mn-lt"/>
              </a:rPr>
              <a:t>！</a:t>
            </a:r>
            <a:endParaRPr lang="zh-CN" altLang="en-US" dirty="0">
              <a:solidFill>
                <a:srgbClr val="385166"/>
              </a:solidFill>
              <a:latin typeface="+mn-lt"/>
              <a:ea typeface="+mn-ea"/>
              <a:cs typeface="+mn-ea"/>
              <a:sym typeface="+mn-lt"/>
            </a:endParaRPr>
          </a:p>
        </p:txBody>
      </p:sp>
      <p:sp>
        <p:nvSpPr>
          <p:cNvPr id="7" name="文本占位符 6"/>
          <p:cNvSpPr>
            <a:spLocks noGrp="1"/>
          </p:cNvSpPr>
          <p:nvPr>
            <p:ph type="body" sz="quarter" idx="13"/>
          </p:nvPr>
        </p:nvSpPr>
        <p:spPr>
          <a:xfrm>
            <a:off x="936626" y="1255934"/>
            <a:ext cx="8096250" cy="654347"/>
          </a:xfrm>
        </p:spPr>
        <p:txBody>
          <a:bodyPr>
            <a:normAutofit/>
          </a:bodyPr>
          <a:lstStyle/>
          <a:p>
            <a:pPr algn="just">
              <a:lnSpc>
                <a:spcPct val="150000"/>
              </a:lnSpc>
            </a:pPr>
            <a:r>
              <a:rPr lang="zh-CN" altLang="en-US" dirty="0" smtClean="0">
                <a:latin typeface="+mn-lt"/>
                <a:ea typeface="+mn-ea"/>
                <a:cs typeface="+mn-ea"/>
                <a:sym typeface="+mn-lt"/>
              </a:rPr>
              <a:t>替代品</a:t>
            </a:r>
            <a:endParaRPr lang="zh-CN" altLang="en-US" dirty="0">
              <a:latin typeface="+mn-lt"/>
              <a:ea typeface="+mn-ea"/>
              <a:cs typeface="+mn-ea"/>
              <a:sym typeface="+mn-lt"/>
            </a:endParaRPr>
          </a:p>
        </p:txBody>
      </p:sp>
    </p:spTree>
    <p:extLst>
      <p:ext uri="{BB962C8B-B14F-4D97-AF65-F5344CB8AC3E}">
        <p14:creationId xmlns:p14="http://schemas.microsoft.com/office/powerpoint/2010/main" val="8937018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2" name="文本占位符 1"/>
          <p:cNvSpPr>
            <a:spLocks noGrp="1"/>
          </p:cNvSpPr>
          <p:nvPr>
            <p:ph type="body" sz="quarter" idx="14"/>
          </p:nvPr>
        </p:nvSpPr>
        <p:spPr/>
        <p:txBody>
          <a:bodyPr/>
          <a:lstStyle/>
          <a:p>
            <a:r>
              <a:rPr lang="zh-CN" altLang="en-US" dirty="0">
                <a:solidFill>
                  <a:srgbClr val="385166"/>
                </a:solidFill>
                <a:latin typeface="+mn-lt"/>
                <a:ea typeface="+mn-ea"/>
                <a:cs typeface="+mn-ea"/>
                <a:sym typeface="+mn-lt"/>
              </a:rPr>
              <a:t>选择优质的客户，是非常重要的</a:t>
            </a:r>
            <a:r>
              <a:rPr lang="zh-CN" altLang="en-US" dirty="0" smtClean="0">
                <a:solidFill>
                  <a:srgbClr val="385166"/>
                </a:solidFill>
                <a:latin typeface="+mn-lt"/>
                <a:ea typeface="+mn-ea"/>
                <a:cs typeface="+mn-ea"/>
                <a:sym typeface="+mn-lt"/>
              </a:rPr>
              <a:t>：</a:t>
            </a:r>
            <a:endParaRPr lang="zh-CN" altLang="en-US" dirty="0">
              <a:solidFill>
                <a:srgbClr val="385166"/>
              </a:solidFill>
              <a:latin typeface="+mn-lt"/>
              <a:ea typeface="+mn-ea"/>
              <a:cs typeface="+mn-ea"/>
              <a:sym typeface="+mn-lt"/>
            </a:endParaRPr>
          </a:p>
        </p:txBody>
      </p:sp>
      <p:sp>
        <p:nvSpPr>
          <p:cNvPr id="7" name="文本占位符 6"/>
          <p:cNvSpPr>
            <a:spLocks noGrp="1"/>
          </p:cNvSpPr>
          <p:nvPr>
            <p:ph type="body" sz="quarter" idx="13"/>
          </p:nvPr>
        </p:nvSpPr>
        <p:spPr/>
        <p:txBody>
          <a:bodyPr>
            <a:noAutofit/>
          </a:bodyPr>
          <a:lstStyle/>
          <a:p>
            <a:pPr algn="just">
              <a:lnSpc>
                <a:spcPct val="150000"/>
              </a:lnSpc>
            </a:pPr>
            <a:r>
              <a:rPr lang="zh-CN" altLang="en-US" dirty="0">
                <a:latin typeface="+mn-lt"/>
                <a:ea typeface="+mn-ea"/>
                <a:cs typeface="+mn-ea"/>
                <a:sym typeface="+mn-lt"/>
              </a:rPr>
              <a:t>客</a:t>
            </a:r>
            <a:r>
              <a:rPr lang="zh-CN" altLang="en-US" dirty="0" smtClean="0">
                <a:latin typeface="+mn-lt"/>
                <a:ea typeface="+mn-ea"/>
                <a:cs typeface="+mn-ea"/>
                <a:sym typeface="+mn-lt"/>
              </a:rPr>
              <a:t>户</a:t>
            </a:r>
            <a:endParaRPr lang="en-US" altLang="zh-CN" dirty="0" smtClean="0">
              <a:latin typeface="+mn-lt"/>
              <a:ea typeface="+mn-ea"/>
              <a:cs typeface="+mn-ea"/>
              <a:sym typeface="+mn-lt"/>
            </a:endParaRPr>
          </a:p>
        </p:txBody>
      </p:sp>
      <p:sp>
        <p:nvSpPr>
          <p:cNvPr id="6" name="文本占位符 6"/>
          <p:cNvSpPr txBox="1">
            <a:spLocks/>
          </p:cNvSpPr>
          <p:nvPr/>
        </p:nvSpPr>
        <p:spPr>
          <a:xfrm>
            <a:off x="936625" y="2167436"/>
            <a:ext cx="10191064" cy="5249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endParaRPr lang="zh-CN" altLang="en-US" dirty="0">
              <a:latin typeface="+mn-lt"/>
              <a:ea typeface="+mn-ea"/>
              <a:cs typeface="+mn-ea"/>
              <a:sym typeface="+mn-lt"/>
            </a:endParaRPr>
          </a:p>
        </p:txBody>
      </p:sp>
      <p:graphicFrame>
        <p:nvGraphicFramePr>
          <p:cNvPr id="8" name="图示 7"/>
          <p:cNvGraphicFramePr/>
          <p:nvPr>
            <p:extLst>
              <p:ext uri="{D42A27DB-BD31-4B8C-83A1-F6EECF244321}">
                <p14:modId xmlns:p14="http://schemas.microsoft.com/office/powerpoint/2010/main" val="2490783713"/>
              </p:ext>
            </p:extLst>
          </p:nvPr>
        </p:nvGraphicFramePr>
        <p:xfrm>
          <a:off x="935940" y="2415056"/>
          <a:ext cx="10444266" cy="32886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5659954"/>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704504" y="6884694"/>
            <a:ext cx="1224136" cy="123111"/>
          </a:xfrm>
          <a:prstGeom prst="rect">
            <a:avLst/>
          </a:prstGeom>
          <a:noFill/>
        </p:spPr>
        <p:txBody>
          <a:bodyPr wrap="square" rtlCol="0">
            <a:spAutoFit/>
          </a:bodyPr>
          <a:lstStyle/>
          <a:p>
            <a:pPr>
              <a:lnSpc>
                <a:spcPct val="200000"/>
              </a:lnSpc>
            </a:pPr>
            <a:r>
              <a:rPr lang="en-US" altLang="zh-CN" sz="100" dirty="0" smtClean="0">
                <a:solidFill>
                  <a:prstClr val="black"/>
                </a:solidFill>
                <a:cs typeface="+mn-ea"/>
                <a:sym typeface="+mn-lt"/>
                <a:hlinkClick r:id="rId3"/>
              </a:rPr>
              <a:t>PPT</a:t>
            </a:r>
            <a:r>
              <a:rPr lang="zh-CN" altLang="en-US" sz="100" dirty="0" smtClean="0">
                <a:solidFill>
                  <a:prstClr val="black"/>
                </a:solidFill>
                <a:cs typeface="+mn-ea"/>
                <a:sym typeface="+mn-lt"/>
                <a:hlinkClick r:id="rId3"/>
              </a:rPr>
              <a:t>下载</a:t>
            </a:r>
            <a:r>
              <a:rPr lang="zh-CN" altLang="en-US" sz="100" dirty="0" smtClean="0">
                <a:solidFill>
                  <a:prstClr val="black"/>
                </a:solidFill>
                <a:cs typeface="+mn-ea"/>
                <a:sym typeface="+mn-lt"/>
              </a:rPr>
              <a:t> </a:t>
            </a:r>
            <a:r>
              <a:rPr lang="en-US" altLang="zh-CN" sz="100" dirty="0">
                <a:solidFill>
                  <a:prstClr val="black"/>
                </a:solidFill>
                <a:cs typeface="+mn-ea"/>
                <a:sym typeface="+mn-lt"/>
              </a:rPr>
              <a:t>http://</a:t>
            </a:r>
            <a:r>
              <a:rPr lang="en-US" altLang="zh-CN" sz="100" dirty="0" smtClean="0">
                <a:solidFill>
                  <a:prstClr val="black"/>
                </a:solidFill>
                <a:cs typeface="+mn-ea"/>
                <a:sym typeface="+mn-lt"/>
              </a:rPr>
              <a:t>www.ypppt.com/xiazai</a:t>
            </a:r>
            <a:r>
              <a:rPr lang="en-US" altLang="zh-CN" sz="100" dirty="0">
                <a:solidFill>
                  <a:prstClr val="black"/>
                </a:solidFill>
                <a:cs typeface="+mn-ea"/>
                <a:sym typeface="+mn-lt"/>
              </a:rPr>
              <a:t>/</a:t>
            </a:r>
            <a:endParaRPr lang="en-US" altLang="zh-CN" sz="100" dirty="0" smtClean="0">
              <a:solidFill>
                <a:prstClr val="black"/>
              </a:solidFill>
              <a:cs typeface="+mn-ea"/>
              <a:sym typeface="+mn-lt"/>
            </a:endParaRPr>
          </a:p>
        </p:txBody>
      </p:sp>
      <p:sp>
        <p:nvSpPr>
          <p:cNvPr id="10" name="矩形 9"/>
          <p:cNvSpPr/>
          <p:nvPr/>
        </p:nvSpPr>
        <p:spPr>
          <a:xfrm>
            <a:off x="8030418" y="4834550"/>
            <a:ext cx="932514" cy="380246"/>
          </a:xfrm>
          <a:prstGeom prst="rect">
            <a:avLst/>
          </a:prstGeom>
          <a:solidFill>
            <a:srgbClr val="89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标题 4"/>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9" name="文本占位符 8"/>
          <p:cNvSpPr>
            <a:spLocks noGrp="1"/>
          </p:cNvSpPr>
          <p:nvPr>
            <p:ph type="body" sz="quarter" idx="14"/>
          </p:nvPr>
        </p:nvSpPr>
        <p:spPr>
          <a:xfrm>
            <a:off x="936625" y="1979528"/>
            <a:ext cx="10191749" cy="691249"/>
          </a:xfrm>
        </p:spPr>
        <p:txBody>
          <a:bodyPr/>
          <a:lstStyle/>
          <a:p>
            <a:r>
              <a:rPr lang="zh-CN" altLang="en-US" dirty="0">
                <a:latin typeface="+mn-lt"/>
                <a:ea typeface="+mn-ea"/>
                <a:cs typeface="+mn-ea"/>
                <a:sym typeface="+mn-lt"/>
              </a:rPr>
              <a:t>选择优质的供应商，同等也非常</a:t>
            </a:r>
            <a:r>
              <a:rPr lang="zh-CN" altLang="en-US" dirty="0" smtClean="0">
                <a:latin typeface="+mn-lt"/>
                <a:ea typeface="+mn-ea"/>
                <a:cs typeface="+mn-ea"/>
                <a:sym typeface="+mn-lt"/>
              </a:rPr>
              <a:t>重要</a:t>
            </a:r>
            <a:endParaRPr lang="zh-CN" altLang="en-US" dirty="0">
              <a:latin typeface="+mn-lt"/>
              <a:ea typeface="+mn-ea"/>
              <a:cs typeface="+mn-ea"/>
              <a:sym typeface="+mn-lt"/>
            </a:endParaRPr>
          </a:p>
        </p:txBody>
      </p:sp>
      <p:sp>
        <p:nvSpPr>
          <p:cNvPr id="8" name="文本占位符 7"/>
          <p:cNvSpPr>
            <a:spLocks noGrp="1"/>
          </p:cNvSpPr>
          <p:nvPr>
            <p:ph type="body" sz="quarter" idx="13"/>
          </p:nvPr>
        </p:nvSpPr>
        <p:spPr>
          <a:xfrm>
            <a:off x="936626" y="1346464"/>
            <a:ext cx="8096250" cy="506271"/>
          </a:xfrm>
        </p:spPr>
        <p:txBody>
          <a:bodyPr/>
          <a:lstStyle/>
          <a:p>
            <a:r>
              <a:rPr lang="zh-CN" altLang="en-US" dirty="0">
                <a:latin typeface="+mn-lt"/>
                <a:ea typeface="+mn-ea"/>
                <a:cs typeface="+mn-ea"/>
                <a:sym typeface="+mn-lt"/>
              </a:rPr>
              <a:t>供应</a:t>
            </a:r>
            <a:r>
              <a:rPr lang="zh-CN" altLang="en-US" dirty="0" smtClean="0">
                <a:latin typeface="+mn-lt"/>
                <a:ea typeface="+mn-ea"/>
                <a:cs typeface="+mn-ea"/>
                <a:sym typeface="+mn-lt"/>
              </a:rPr>
              <a:t>商</a:t>
            </a:r>
            <a:endParaRPr lang="zh-CN" altLang="en-US" dirty="0">
              <a:latin typeface="+mn-lt"/>
              <a:ea typeface="+mn-ea"/>
              <a:cs typeface="+mn-ea"/>
              <a:sym typeface="+mn-lt"/>
            </a:endParaRPr>
          </a:p>
        </p:txBody>
      </p:sp>
      <p:graphicFrame>
        <p:nvGraphicFramePr>
          <p:cNvPr id="2" name="图示 1"/>
          <p:cNvGraphicFramePr/>
          <p:nvPr>
            <p:extLst>
              <p:ext uri="{D42A27DB-BD31-4B8C-83A1-F6EECF244321}">
                <p14:modId xmlns:p14="http://schemas.microsoft.com/office/powerpoint/2010/main" val="826310757"/>
              </p:ext>
            </p:extLst>
          </p:nvPr>
        </p:nvGraphicFramePr>
        <p:xfrm>
          <a:off x="986053" y="2417275"/>
          <a:ext cx="5905814" cy="39654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2" name="文本占位符 6"/>
          <p:cNvSpPr txBox="1">
            <a:spLocks/>
          </p:cNvSpPr>
          <p:nvPr/>
        </p:nvSpPr>
        <p:spPr>
          <a:xfrm>
            <a:off x="7947349" y="3120581"/>
            <a:ext cx="3483503" cy="209421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pPr>
            <a:r>
              <a:rPr lang="zh-CN" altLang="en-US" dirty="0" smtClean="0">
                <a:solidFill>
                  <a:srgbClr val="3E5A72"/>
                </a:solidFill>
                <a:latin typeface="+mn-lt"/>
                <a:ea typeface="+mn-ea"/>
                <a:cs typeface="+mn-ea"/>
                <a:sym typeface="+mn-lt"/>
              </a:rPr>
              <a:t>市场是瞬息万变的，企业都处在这一变化当中，所以任何静态的分析都无法及时反映产业的快速变动，因此，适时、灵活运用  五力分析 才能取得理想效果！</a:t>
            </a:r>
            <a:endParaRPr lang="zh-CN" altLang="en-US" dirty="0">
              <a:solidFill>
                <a:srgbClr val="3E5A72"/>
              </a:solidFill>
              <a:latin typeface="+mn-lt"/>
              <a:ea typeface="+mn-ea"/>
              <a:cs typeface="+mn-ea"/>
              <a:sym typeface="+mn-lt"/>
            </a:endParaRPr>
          </a:p>
        </p:txBody>
      </p:sp>
    </p:spTree>
    <p:extLst>
      <p:ext uri="{BB962C8B-B14F-4D97-AF65-F5344CB8AC3E}">
        <p14:creationId xmlns:p14="http://schemas.microsoft.com/office/powerpoint/2010/main" val="4227296761"/>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475A5D76-2477-46C2-AF5B-50BBAE85A510}"/>
                                            </p:graphicEl>
                                          </p:spTgt>
                                        </p:tgtEl>
                                        <p:attrNameLst>
                                          <p:attrName>style.visibility</p:attrName>
                                        </p:attrNameLst>
                                      </p:cBhvr>
                                      <p:to>
                                        <p:strVal val="visible"/>
                                      </p:to>
                                    </p:set>
                                    <p:animEffect transition="in" filter="fade">
                                      <p:cBhvr>
                                        <p:cTn id="21" dur="1000"/>
                                        <p:tgtEl>
                                          <p:spTgt spid="2">
                                            <p:graphicEl>
                                              <a:dgm id="{475A5D76-2477-46C2-AF5B-50BBAE85A510}"/>
                                            </p:graphicEl>
                                          </p:spTgt>
                                        </p:tgtEl>
                                      </p:cBhvr>
                                    </p:animEffect>
                                    <p:anim calcmode="lin" valueType="num">
                                      <p:cBhvr>
                                        <p:cTn id="22" dur="1000" fill="hold"/>
                                        <p:tgtEl>
                                          <p:spTgt spid="2">
                                            <p:graphicEl>
                                              <a:dgm id="{475A5D76-2477-46C2-AF5B-50BBAE85A510}"/>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475A5D76-2477-46C2-AF5B-50BBAE85A510}"/>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graphicEl>
                                              <a:dgm id="{7F6E1631-401B-4C33-978E-FB416A8F36B5}"/>
                                            </p:graphicEl>
                                          </p:spTgt>
                                        </p:tgtEl>
                                        <p:attrNameLst>
                                          <p:attrName>style.visibility</p:attrName>
                                        </p:attrNameLst>
                                      </p:cBhvr>
                                      <p:to>
                                        <p:strVal val="visible"/>
                                      </p:to>
                                    </p:set>
                                    <p:animEffect transition="in" filter="fade">
                                      <p:cBhvr>
                                        <p:cTn id="26" dur="1000"/>
                                        <p:tgtEl>
                                          <p:spTgt spid="2">
                                            <p:graphicEl>
                                              <a:dgm id="{7F6E1631-401B-4C33-978E-FB416A8F36B5}"/>
                                            </p:graphicEl>
                                          </p:spTgt>
                                        </p:tgtEl>
                                      </p:cBhvr>
                                    </p:animEffect>
                                    <p:anim calcmode="lin" valueType="num">
                                      <p:cBhvr>
                                        <p:cTn id="27" dur="1000" fill="hold"/>
                                        <p:tgtEl>
                                          <p:spTgt spid="2">
                                            <p:graphicEl>
                                              <a:dgm id="{7F6E1631-401B-4C33-978E-FB416A8F36B5}"/>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7F6E1631-401B-4C33-978E-FB416A8F36B5}"/>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E6646170-761E-4F72-9ECA-48947B8DC5F3}"/>
                                            </p:graphicEl>
                                          </p:spTgt>
                                        </p:tgtEl>
                                        <p:attrNameLst>
                                          <p:attrName>style.visibility</p:attrName>
                                        </p:attrNameLst>
                                      </p:cBhvr>
                                      <p:to>
                                        <p:strVal val="visible"/>
                                      </p:to>
                                    </p:set>
                                    <p:animEffect transition="in" filter="fade">
                                      <p:cBhvr>
                                        <p:cTn id="31" dur="1000"/>
                                        <p:tgtEl>
                                          <p:spTgt spid="2">
                                            <p:graphicEl>
                                              <a:dgm id="{E6646170-761E-4F72-9ECA-48947B8DC5F3}"/>
                                            </p:graphicEl>
                                          </p:spTgt>
                                        </p:tgtEl>
                                      </p:cBhvr>
                                    </p:animEffect>
                                    <p:anim calcmode="lin" valueType="num">
                                      <p:cBhvr>
                                        <p:cTn id="32" dur="1000" fill="hold"/>
                                        <p:tgtEl>
                                          <p:spTgt spid="2">
                                            <p:graphicEl>
                                              <a:dgm id="{E6646170-761E-4F72-9ECA-48947B8DC5F3}"/>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E6646170-761E-4F72-9ECA-48947B8DC5F3}"/>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FE42195B-302C-48BE-990E-A66C85783D1C}"/>
                                            </p:graphicEl>
                                          </p:spTgt>
                                        </p:tgtEl>
                                        <p:attrNameLst>
                                          <p:attrName>style.visibility</p:attrName>
                                        </p:attrNameLst>
                                      </p:cBhvr>
                                      <p:to>
                                        <p:strVal val="visible"/>
                                      </p:to>
                                    </p:set>
                                    <p:animEffect transition="in" filter="fade">
                                      <p:cBhvr>
                                        <p:cTn id="38" dur="1000"/>
                                        <p:tgtEl>
                                          <p:spTgt spid="2">
                                            <p:graphicEl>
                                              <a:dgm id="{FE42195B-302C-48BE-990E-A66C85783D1C}"/>
                                            </p:graphicEl>
                                          </p:spTgt>
                                        </p:tgtEl>
                                      </p:cBhvr>
                                    </p:animEffect>
                                    <p:anim calcmode="lin" valueType="num">
                                      <p:cBhvr>
                                        <p:cTn id="39" dur="1000" fill="hold"/>
                                        <p:tgtEl>
                                          <p:spTgt spid="2">
                                            <p:graphicEl>
                                              <a:dgm id="{FE42195B-302C-48BE-990E-A66C85783D1C}"/>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FE42195B-302C-48BE-990E-A66C85783D1C}"/>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941C137F-1361-4EC3-BB28-2FED404F15F9}"/>
                                            </p:graphicEl>
                                          </p:spTgt>
                                        </p:tgtEl>
                                        <p:attrNameLst>
                                          <p:attrName>style.visibility</p:attrName>
                                        </p:attrNameLst>
                                      </p:cBhvr>
                                      <p:to>
                                        <p:strVal val="visible"/>
                                      </p:to>
                                    </p:set>
                                    <p:animEffect transition="in" filter="fade">
                                      <p:cBhvr>
                                        <p:cTn id="43" dur="1000"/>
                                        <p:tgtEl>
                                          <p:spTgt spid="2">
                                            <p:graphicEl>
                                              <a:dgm id="{941C137F-1361-4EC3-BB28-2FED404F15F9}"/>
                                            </p:graphicEl>
                                          </p:spTgt>
                                        </p:tgtEl>
                                      </p:cBhvr>
                                    </p:animEffect>
                                    <p:anim calcmode="lin" valueType="num">
                                      <p:cBhvr>
                                        <p:cTn id="44" dur="1000" fill="hold"/>
                                        <p:tgtEl>
                                          <p:spTgt spid="2">
                                            <p:graphicEl>
                                              <a:dgm id="{941C137F-1361-4EC3-BB28-2FED404F15F9}"/>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941C137F-1361-4EC3-BB28-2FED404F15F9}"/>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5A3D9F3E-1EAF-4912-8073-0DF91CE11083}"/>
                                            </p:graphicEl>
                                          </p:spTgt>
                                        </p:tgtEl>
                                        <p:attrNameLst>
                                          <p:attrName>style.visibility</p:attrName>
                                        </p:attrNameLst>
                                      </p:cBhvr>
                                      <p:to>
                                        <p:strVal val="visible"/>
                                      </p:to>
                                    </p:set>
                                    <p:animEffect transition="in" filter="fade">
                                      <p:cBhvr>
                                        <p:cTn id="50" dur="1000"/>
                                        <p:tgtEl>
                                          <p:spTgt spid="2">
                                            <p:graphicEl>
                                              <a:dgm id="{5A3D9F3E-1EAF-4912-8073-0DF91CE11083}"/>
                                            </p:graphicEl>
                                          </p:spTgt>
                                        </p:tgtEl>
                                      </p:cBhvr>
                                    </p:animEffect>
                                    <p:anim calcmode="lin" valueType="num">
                                      <p:cBhvr>
                                        <p:cTn id="51" dur="1000" fill="hold"/>
                                        <p:tgtEl>
                                          <p:spTgt spid="2">
                                            <p:graphicEl>
                                              <a:dgm id="{5A3D9F3E-1EAF-4912-8073-0DF91CE11083}"/>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5A3D9F3E-1EAF-4912-8073-0DF91CE11083}"/>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0AB44F4D-779B-4FE8-82C9-C4F27BCBABDF}"/>
                                            </p:graphicEl>
                                          </p:spTgt>
                                        </p:tgtEl>
                                        <p:attrNameLst>
                                          <p:attrName>style.visibility</p:attrName>
                                        </p:attrNameLst>
                                      </p:cBhvr>
                                      <p:to>
                                        <p:strVal val="visible"/>
                                      </p:to>
                                    </p:set>
                                    <p:animEffect transition="in" filter="fade">
                                      <p:cBhvr>
                                        <p:cTn id="55" dur="1000"/>
                                        <p:tgtEl>
                                          <p:spTgt spid="2">
                                            <p:graphicEl>
                                              <a:dgm id="{0AB44F4D-779B-4FE8-82C9-C4F27BCBABDF}"/>
                                            </p:graphicEl>
                                          </p:spTgt>
                                        </p:tgtEl>
                                      </p:cBhvr>
                                    </p:animEffect>
                                    <p:anim calcmode="lin" valueType="num">
                                      <p:cBhvr>
                                        <p:cTn id="56" dur="1000" fill="hold"/>
                                        <p:tgtEl>
                                          <p:spTgt spid="2">
                                            <p:graphicEl>
                                              <a:dgm id="{0AB44F4D-779B-4FE8-82C9-C4F27BCBABDF}"/>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0AB44F4D-779B-4FE8-82C9-C4F27BCBABDF}"/>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571F06F9-3CF1-4C2D-B6B8-A4AE04C189CD}"/>
                                            </p:graphicEl>
                                          </p:spTgt>
                                        </p:tgtEl>
                                        <p:attrNameLst>
                                          <p:attrName>style.visibility</p:attrName>
                                        </p:attrNameLst>
                                      </p:cBhvr>
                                      <p:to>
                                        <p:strVal val="visible"/>
                                      </p:to>
                                    </p:set>
                                    <p:animEffect transition="in" filter="fade">
                                      <p:cBhvr>
                                        <p:cTn id="62" dur="1000"/>
                                        <p:tgtEl>
                                          <p:spTgt spid="2">
                                            <p:graphicEl>
                                              <a:dgm id="{571F06F9-3CF1-4C2D-B6B8-A4AE04C189CD}"/>
                                            </p:graphicEl>
                                          </p:spTgt>
                                        </p:tgtEl>
                                      </p:cBhvr>
                                    </p:animEffect>
                                    <p:anim calcmode="lin" valueType="num">
                                      <p:cBhvr>
                                        <p:cTn id="63" dur="1000" fill="hold"/>
                                        <p:tgtEl>
                                          <p:spTgt spid="2">
                                            <p:graphicEl>
                                              <a:dgm id="{571F06F9-3CF1-4C2D-B6B8-A4AE04C189CD}"/>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571F06F9-3CF1-4C2D-B6B8-A4AE04C189CD}"/>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53394176-9195-4365-9487-955593596C12}"/>
                                            </p:graphicEl>
                                          </p:spTgt>
                                        </p:tgtEl>
                                        <p:attrNameLst>
                                          <p:attrName>style.visibility</p:attrName>
                                        </p:attrNameLst>
                                      </p:cBhvr>
                                      <p:to>
                                        <p:strVal val="visible"/>
                                      </p:to>
                                    </p:set>
                                    <p:animEffect transition="in" filter="fade">
                                      <p:cBhvr>
                                        <p:cTn id="67" dur="1000"/>
                                        <p:tgtEl>
                                          <p:spTgt spid="2">
                                            <p:graphicEl>
                                              <a:dgm id="{53394176-9195-4365-9487-955593596C12}"/>
                                            </p:graphicEl>
                                          </p:spTgt>
                                        </p:tgtEl>
                                      </p:cBhvr>
                                    </p:animEffect>
                                    <p:anim calcmode="lin" valueType="num">
                                      <p:cBhvr>
                                        <p:cTn id="68" dur="1000" fill="hold"/>
                                        <p:tgtEl>
                                          <p:spTgt spid="2">
                                            <p:graphicEl>
                                              <a:dgm id="{53394176-9195-4365-9487-955593596C12}"/>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53394176-9195-4365-9487-955593596C12}"/>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388C8743-1598-43CC-8C8D-3C9CA2829499}"/>
                                            </p:graphicEl>
                                          </p:spTgt>
                                        </p:tgtEl>
                                        <p:attrNameLst>
                                          <p:attrName>style.visibility</p:attrName>
                                        </p:attrNameLst>
                                      </p:cBhvr>
                                      <p:to>
                                        <p:strVal val="visible"/>
                                      </p:to>
                                    </p:set>
                                    <p:animEffect transition="in" filter="fade">
                                      <p:cBhvr>
                                        <p:cTn id="74" dur="1000"/>
                                        <p:tgtEl>
                                          <p:spTgt spid="2">
                                            <p:graphicEl>
                                              <a:dgm id="{388C8743-1598-43CC-8C8D-3C9CA2829499}"/>
                                            </p:graphicEl>
                                          </p:spTgt>
                                        </p:tgtEl>
                                      </p:cBhvr>
                                    </p:animEffect>
                                    <p:anim calcmode="lin" valueType="num">
                                      <p:cBhvr>
                                        <p:cTn id="75" dur="1000" fill="hold"/>
                                        <p:tgtEl>
                                          <p:spTgt spid="2">
                                            <p:graphicEl>
                                              <a:dgm id="{388C8743-1598-43CC-8C8D-3C9CA2829499}"/>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388C8743-1598-43CC-8C8D-3C9CA2829499}"/>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26F8FB65-B6F7-40BB-8333-85400454F522}"/>
                                            </p:graphicEl>
                                          </p:spTgt>
                                        </p:tgtEl>
                                        <p:attrNameLst>
                                          <p:attrName>style.visibility</p:attrName>
                                        </p:attrNameLst>
                                      </p:cBhvr>
                                      <p:to>
                                        <p:strVal val="visible"/>
                                      </p:to>
                                    </p:set>
                                    <p:animEffect transition="in" filter="fade">
                                      <p:cBhvr>
                                        <p:cTn id="79" dur="1000"/>
                                        <p:tgtEl>
                                          <p:spTgt spid="2">
                                            <p:graphicEl>
                                              <a:dgm id="{26F8FB65-B6F7-40BB-8333-85400454F522}"/>
                                            </p:graphicEl>
                                          </p:spTgt>
                                        </p:tgtEl>
                                      </p:cBhvr>
                                    </p:animEffect>
                                    <p:anim calcmode="lin" valueType="num">
                                      <p:cBhvr>
                                        <p:cTn id="80" dur="1000" fill="hold"/>
                                        <p:tgtEl>
                                          <p:spTgt spid="2">
                                            <p:graphicEl>
                                              <a:dgm id="{26F8FB65-B6F7-40BB-8333-85400454F522}"/>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26F8FB65-B6F7-40BB-8333-85400454F522}"/>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044D1EF2-1AB2-433A-9C5B-593379BF5183}"/>
                                            </p:graphicEl>
                                          </p:spTgt>
                                        </p:tgtEl>
                                        <p:attrNameLst>
                                          <p:attrName>style.visibility</p:attrName>
                                        </p:attrNameLst>
                                      </p:cBhvr>
                                      <p:to>
                                        <p:strVal val="visible"/>
                                      </p:to>
                                    </p:set>
                                    <p:animEffect transition="in" filter="fade">
                                      <p:cBhvr>
                                        <p:cTn id="86" dur="1000"/>
                                        <p:tgtEl>
                                          <p:spTgt spid="2">
                                            <p:graphicEl>
                                              <a:dgm id="{044D1EF2-1AB2-433A-9C5B-593379BF5183}"/>
                                            </p:graphicEl>
                                          </p:spTgt>
                                        </p:tgtEl>
                                      </p:cBhvr>
                                    </p:animEffect>
                                    <p:anim calcmode="lin" valueType="num">
                                      <p:cBhvr>
                                        <p:cTn id="87" dur="1000" fill="hold"/>
                                        <p:tgtEl>
                                          <p:spTgt spid="2">
                                            <p:graphicEl>
                                              <a:dgm id="{044D1EF2-1AB2-433A-9C5B-593379BF5183}"/>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044D1EF2-1AB2-433A-9C5B-593379BF5183}"/>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A6210FFF-B60D-47CD-8E97-5D67583CE34F}"/>
                                            </p:graphicEl>
                                          </p:spTgt>
                                        </p:tgtEl>
                                        <p:attrNameLst>
                                          <p:attrName>style.visibility</p:attrName>
                                        </p:attrNameLst>
                                      </p:cBhvr>
                                      <p:to>
                                        <p:strVal val="visible"/>
                                      </p:to>
                                    </p:set>
                                    <p:animEffect transition="in" filter="fade">
                                      <p:cBhvr>
                                        <p:cTn id="91" dur="1000"/>
                                        <p:tgtEl>
                                          <p:spTgt spid="2">
                                            <p:graphicEl>
                                              <a:dgm id="{A6210FFF-B60D-47CD-8E97-5D67583CE34F}"/>
                                            </p:graphicEl>
                                          </p:spTgt>
                                        </p:tgtEl>
                                      </p:cBhvr>
                                    </p:animEffect>
                                    <p:anim calcmode="lin" valueType="num">
                                      <p:cBhvr>
                                        <p:cTn id="92" dur="1000" fill="hold"/>
                                        <p:tgtEl>
                                          <p:spTgt spid="2">
                                            <p:graphicEl>
                                              <a:dgm id="{A6210FFF-B60D-47CD-8E97-5D67583CE34F}"/>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A6210FFF-B60D-47CD-8E97-5D67583CE34F}"/>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ntr" presetSubtype="8" fill="hold" grpId="0" nodeType="clickEffect">
                                  <p:stCondLst>
                                    <p:cond delay="0"/>
                                  </p:stCondLst>
                                  <p:childTnLst>
                                    <p:set>
                                      <p:cBhvr>
                                        <p:cTn id="97" dur="1" fill="hold">
                                          <p:stCondLst>
                                            <p:cond delay="0"/>
                                          </p:stCondLst>
                                        </p:cTn>
                                        <p:tgtEl>
                                          <p:spTgt spid="22"/>
                                        </p:tgtEl>
                                        <p:attrNameLst>
                                          <p:attrName>style.visibility</p:attrName>
                                        </p:attrNameLst>
                                      </p:cBhvr>
                                      <p:to>
                                        <p:strVal val="visible"/>
                                      </p:to>
                                    </p:set>
                                    <p:anim calcmode="lin" valueType="num">
                                      <p:cBhvr additive="base">
                                        <p:cTn id="98" dur="500" fill="hold"/>
                                        <p:tgtEl>
                                          <p:spTgt spid="22"/>
                                        </p:tgtEl>
                                        <p:attrNameLst>
                                          <p:attrName>ppt_x</p:attrName>
                                        </p:attrNameLst>
                                      </p:cBhvr>
                                      <p:tavLst>
                                        <p:tav tm="0">
                                          <p:val>
                                            <p:strVal val="0-#ppt_w/2"/>
                                          </p:val>
                                        </p:tav>
                                        <p:tav tm="100000">
                                          <p:val>
                                            <p:strVal val="#ppt_x"/>
                                          </p:val>
                                        </p:tav>
                                      </p:tavLst>
                                    </p:anim>
                                    <p:anim calcmode="lin" valueType="num">
                                      <p:cBhvr additive="base">
                                        <p:cTn id="99"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1" presetClass="entr" presetSubtype="1" fill="hold" grpId="0" nodeType="clickEffect">
                                  <p:stCondLst>
                                    <p:cond delay="0"/>
                                  </p:stCondLst>
                                  <p:childTnLst>
                                    <p:set>
                                      <p:cBhvr>
                                        <p:cTn id="103" dur="1" fill="hold">
                                          <p:stCondLst>
                                            <p:cond delay="0"/>
                                          </p:stCondLst>
                                        </p:cTn>
                                        <p:tgtEl>
                                          <p:spTgt spid="10"/>
                                        </p:tgtEl>
                                        <p:attrNameLst>
                                          <p:attrName>style.visibility</p:attrName>
                                        </p:attrNameLst>
                                      </p:cBhvr>
                                      <p:to>
                                        <p:strVal val="visible"/>
                                      </p:to>
                                    </p:set>
                                    <p:animEffect transition="in" filter="wheel(1)">
                                      <p:cBhvr>
                                        <p:cTn id="10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build="p"/>
      <p:bldP spid="8" grpId="0" build="p"/>
      <p:bldGraphic spid="2" grpId="0">
        <p:bldSub>
          <a:bldDgm bld="one"/>
        </p:bldSub>
      </p:bldGraphic>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8" name="文本占位符 7"/>
          <p:cNvSpPr>
            <a:spLocks noGrp="1"/>
          </p:cNvSpPr>
          <p:nvPr>
            <p:ph type="body" sz="quarter" idx="14"/>
          </p:nvPr>
        </p:nvSpPr>
        <p:spPr>
          <a:xfrm>
            <a:off x="936625" y="1735086"/>
            <a:ext cx="10624650" cy="872314"/>
          </a:xfrm>
        </p:spPr>
        <p:txBody>
          <a:bodyPr>
            <a:normAutofit/>
          </a:bodyPr>
          <a:lstStyle/>
          <a:p>
            <a:r>
              <a:rPr lang="zh-CN" altLang="en-US" dirty="0" smtClean="0">
                <a:latin typeface="+mn-lt"/>
                <a:ea typeface="+mn-ea"/>
                <a:cs typeface="+mn-ea"/>
                <a:sym typeface="+mn-lt"/>
              </a:rPr>
              <a:t>在</a:t>
            </a:r>
            <a:r>
              <a:rPr lang="zh-CN" altLang="en-US" dirty="0">
                <a:latin typeface="+mn-lt"/>
                <a:ea typeface="+mn-ea"/>
                <a:cs typeface="+mn-ea"/>
                <a:sym typeface="+mn-lt"/>
              </a:rPr>
              <a:t>构造</a:t>
            </a:r>
            <a:r>
              <a:rPr lang="en-US" altLang="zh-CN" dirty="0">
                <a:latin typeface="+mn-lt"/>
                <a:ea typeface="+mn-ea"/>
                <a:cs typeface="+mn-ea"/>
                <a:sym typeface="+mn-lt"/>
              </a:rPr>
              <a:t>SWOT</a:t>
            </a:r>
            <a:r>
              <a:rPr lang="zh-CN" altLang="en-US" dirty="0">
                <a:latin typeface="+mn-lt"/>
                <a:ea typeface="+mn-ea"/>
                <a:cs typeface="+mn-ea"/>
                <a:sym typeface="+mn-lt"/>
              </a:rPr>
              <a:t>过程中，要将分析出来的内容按轻重缓急及影响程度，做出优先排序，那些对公司发展有直接的、重要的、大量的、迫切的、久远的影响因素优先排列出来，而将那些间接的、次要的、少许的、不急的、短暂的影响因素排列在后面。 </a:t>
            </a:r>
          </a:p>
          <a:p>
            <a:pPr marL="0" indent="0">
              <a:buNone/>
            </a:pPr>
            <a:endParaRPr lang="zh-CN" altLang="en-US" dirty="0">
              <a:latin typeface="+mn-lt"/>
              <a:ea typeface="+mn-ea"/>
              <a:cs typeface="+mn-ea"/>
              <a:sym typeface="+mn-lt"/>
            </a:endParaRPr>
          </a:p>
        </p:txBody>
      </p:sp>
      <p:sp>
        <p:nvSpPr>
          <p:cNvPr id="9" name="文本占位符 8"/>
          <p:cNvSpPr>
            <a:spLocks noGrp="1"/>
          </p:cNvSpPr>
          <p:nvPr>
            <p:ph type="body" sz="quarter" idx="13"/>
          </p:nvPr>
        </p:nvSpPr>
        <p:spPr>
          <a:noFill/>
        </p:spPr>
        <p:txBody>
          <a:bodyPr>
            <a:normAutofit/>
          </a:bodyPr>
          <a:lstStyle/>
          <a:p>
            <a:pPr>
              <a:spcBef>
                <a:spcPts val="0"/>
              </a:spcBef>
            </a:pPr>
            <a:r>
              <a:rPr lang="zh-CN" altLang="en-US" dirty="0">
                <a:latin typeface="+mn-lt"/>
                <a:ea typeface="+mn-ea"/>
                <a:cs typeface="+mn-ea"/>
                <a:sym typeface="+mn-lt"/>
              </a:rPr>
              <a:t>构造</a:t>
            </a:r>
            <a:r>
              <a:rPr lang="en-US" altLang="zh-CN" dirty="0">
                <a:latin typeface="+mn-lt"/>
                <a:ea typeface="+mn-ea"/>
                <a:cs typeface="+mn-ea"/>
                <a:sym typeface="+mn-lt"/>
              </a:rPr>
              <a:t>SWOT</a:t>
            </a:r>
            <a:r>
              <a:rPr lang="zh-CN" altLang="en-US" dirty="0">
                <a:latin typeface="+mn-lt"/>
                <a:ea typeface="+mn-ea"/>
                <a:cs typeface="+mn-ea"/>
                <a:sym typeface="+mn-lt"/>
              </a:rPr>
              <a:t>矩阵</a:t>
            </a:r>
          </a:p>
        </p:txBody>
      </p:sp>
      <p:graphicFrame>
        <p:nvGraphicFramePr>
          <p:cNvPr id="11" name="Group 317"/>
          <p:cNvGraphicFramePr>
            <a:graphicFrameLocks noGrp="1"/>
          </p:cNvGraphicFramePr>
          <p:nvPr>
            <p:extLst>
              <p:ext uri="{D42A27DB-BD31-4B8C-83A1-F6EECF244321}">
                <p14:modId xmlns:p14="http://schemas.microsoft.com/office/powerpoint/2010/main" val="2343076646"/>
              </p:ext>
            </p:extLst>
          </p:nvPr>
        </p:nvGraphicFramePr>
        <p:xfrm>
          <a:off x="1023043" y="2600784"/>
          <a:ext cx="10284733" cy="3671621"/>
        </p:xfrm>
        <a:graphic>
          <a:graphicData uri="http://schemas.openxmlformats.org/drawingml/2006/table">
            <a:tbl>
              <a:tblPr>
                <a:tableStyleId>{8A107856-5554-42FB-B03E-39F5DBC370BA}</a:tableStyleId>
              </a:tblPr>
              <a:tblGrid>
                <a:gridCol w="593205">
                  <a:extLst>
                    <a:ext uri="{9D8B030D-6E8A-4147-A177-3AD203B41FA5}">
                      <a16:colId xmlns="" xmlns:a16="http://schemas.microsoft.com/office/drawing/2014/main" val="509663751"/>
                    </a:ext>
                  </a:extLst>
                </a:gridCol>
                <a:gridCol w="2200903">
                  <a:extLst>
                    <a:ext uri="{9D8B030D-6E8A-4147-A177-3AD203B41FA5}">
                      <a16:colId xmlns="" xmlns:a16="http://schemas.microsoft.com/office/drawing/2014/main" val="3314703580"/>
                    </a:ext>
                  </a:extLst>
                </a:gridCol>
                <a:gridCol w="676329">
                  <a:extLst>
                    <a:ext uri="{9D8B030D-6E8A-4147-A177-3AD203B41FA5}">
                      <a16:colId xmlns="" xmlns:a16="http://schemas.microsoft.com/office/drawing/2014/main" val="1893782891"/>
                    </a:ext>
                  </a:extLst>
                </a:gridCol>
                <a:gridCol w="678218">
                  <a:extLst>
                    <a:ext uri="{9D8B030D-6E8A-4147-A177-3AD203B41FA5}">
                      <a16:colId xmlns="" xmlns:a16="http://schemas.microsoft.com/office/drawing/2014/main" val="1756789220"/>
                    </a:ext>
                  </a:extLst>
                </a:gridCol>
                <a:gridCol w="678219">
                  <a:extLst>
                    <a:ext uri="{9D8B030D-6E8A-4147-A177-3AD203B41FA5}">
                      <a16:colId xmlns="" xmlns:a16="http://schemas.microsoft.com/office/drawing/2014/main" val="3733032422"/>
                    </a:ext>
                  </a:extLst>
                </a:gridCol>
                <a:gridCol w="487410">
                  <a:extLst>
                    <a:ext uri="{9D8B030D-6E8A-4147-A177-3AD203B41FA5}">
                      <a16:colId xmlns="" xmlns:a16="http://schemas.microsoft.com/office/drawing/2014/main" val="2029577764"/>
                    </a:ext>
                  </a:extLst>
                </a:gridCol>
                <a:gridCol w="610206">
                  <a:extLst>
                    <a:ext uri="{9D8B030D-6E8A-4147-A177-3AD203B41FA5}">
                      <a16:colId xmlns="" xmlns:a16="http://schemas.microsoft.com/office/drawing/2014/main" val="4221205536"/>
                    </a:ext>
                  </a:extLst>
                </a:gridCol>
                <a:gridCol w="1862738">
                  <a:extLst>
                    <a:ext uri="{9D8B030D-6E8A-4147-A177-3AD203B41FA5}">
                      <a16:colId xmlns="" xmlns:a16="http://schemas.microsoft.com/office/drawing/2014/main" val="345772748"/>
                    </a:ext>
                  </a:extLst>
                </a:gridCol>
                <a:gridCol w="678219">
                  <a:extLst>
                    <a:ext uri="{9D8B030D-6E8A-4147-A177-3AD203B41FA5}">
                      <a16:colId xmlns="" xmlns:a16="http://schemas.microsoft.com/office/drawing/2014/main" val="2046227730"/>
                    </a:ext>
                  </a:extLst>
                </a:gridCol>
                <a:gridCol w="676329">
                  <a:extLst>
                    <a:ext uri="{9D8B030D-6E8A-4147-A177-3AD203B41FA5}">
                      <a16:colId xmlns="" xmlns:a16="http://schemas.microsoft.com/office/drawing/2014/main" val="2106408089"/>
                    </a:ext>
                  </a:extLst>
                </a:gridCol>
                <a:gridCol w="678218">
                  <a:extLst>
                    <a:ext uri="{9D8B030D-6E8A-4147-A177-3AD203B41FA5}">
                      <a16:colId xmlns="" xmlns:a16="http://schemas.microsoft.com/office/drawing/2014/main" val="2918030357"/>
                    </a:ext>
                  </a:extLst>
                </a:gridCol>
                <a:gridCol w="464739">
                  <a:extLst>
                    <a:ext uri="{9D8B030D-6E8A-4147-A177-3AD203B41FA5}">
                      <a16:colId xmlns="" xmlns:a16="http://schemas.microsoft.com/office/drawing/2014/main" val="3152254714"/>
                    </a:ext>
                  </a:extLst>
                </a:gridCol>
              </a:tblGrid>
              <a:tr h="330841">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区分</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内     容</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grid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优先顺序</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区分</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内     容</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grid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effectLst/>
                          <a:latin typeface="+mn-lt"/>
                          <a:ea typeface="+mn-ea"/>
                          <a:cs typeface="+mn-ea"/>
                          <a:sym typeface="+mn-lt"/>
                        </a:rPr>
                        <a:t>优先顺序</a:t>
                      </a:r>
                      <a:endParaRPr kumimoji="1" lang="zh-CN" altLang="en-US"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3747320359"/>
                  </a:ext>
                </a:extLst>
              </a:tr>
              <a:tr h="287224">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重要度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紧急度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影响度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000" u="none" strike="noStrike" cap="none" normalizeH="0" baseline="0" dirty="0" smtClean="0">
                          <a:ln>
                            <a:noFill/>
                          </a:ln>
                          <a:effectLst/>
                          <a:latin typeface="+mn-lt"/>
                          <a:ea typeface="+mn-ea"/>
                          <a:cs typeface="+mn-ea"/>
                          <a:sym typeface="+mn-lt"/>
                        </a:rPr>
                        <a:t>NO</a:t>
                      </a:r>
                      <a:endParaRPr kumimoji="1" lang="en-US"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重要度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紧急度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000" u="none" strike="noStrike" cap="none" normalizeH="0" baseline="0" dirty="0" smtClean="0">
                          <a:ln>
                            <a:noFill/>
                          </a:ln>
                          <a:effectLst/>
                          <a:latin typeface="+mn-lt"/>
                          <a:ea typeface="+mn-ea"/>
                          <a:cs typeface="+mn-ea"/>
                          <a:sym typeface="+mn-lt"/>
                        </a:rPr>
                        <a:t>影响度</a:t>
                      </a:r>
                      <a:endParaRPr kumimoji="1" lang="zh-CN" altLang="en-US"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000" u="none" strike="noStrike" cap="none" normalizeH="0" baseline="0" dirty="0" smtClean="0">
                          <a:ln>
                            <a:noFill/>
                          </a:ln>
                          <a:effectLst/>
                          <a:latin typeface="+mn-lt"/>
                          <a:ea typeface="+mn-ea"/>
                          <a:cs typeface="+mn-ea"/>
                          <a:sym typeface="+mn-lt"/>
                        </a:rPr>
                        <a:t>NO</a:t>
                      </a:r>
                      <a:endParaRPr kumimoji="1" lang="en-US"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50196"/>
                      </a:srgbClr>
                    </a:solidFill>
                  </a:tcPr>
                </a:tc>
                <a:extLst>
                  <a:ext uri="{0D108BD9-81ED-4DB2-BD59-A6C34878D82A}">
                    <a16:rowId xmlns="" xmlns:a16="http://schemas.microsoft.com/office/drawing/2014/main" val="672293868"/>
                  </a:ext>
                </a:extLst>
              </a:tr>
              <a:tr h="386420">
                <a:tc row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400" u="none" strike="noStrike" cap="none" normalizeH="0" baseline="0" dirty="0" smtClean="0">
                          <a:ln>
                            <a:noFill/>
                          </a:ln>
                          <a:effectLst/>
                          <a:latin typeface="+mn-lt"/>
                          <a:ea typeface="+mn-ea"/>
                          <a:cs typeface="+mn-ea"/>
                          <a:sym typeface="+mn-lt"/>
                        </a:rPr>
                        <a:t>S</a:t>
                      </a:r>
                      <a:endParaRPr kumimoji="1" lang="en-US" altLang="zh-CN" sz="2400" b="1" i="0" u="none" strike="noStrike" cap="none" normalizeH="0" baseline="0" dirty="0" smtClean="0">
                        <a:ln>
                          <a:noFill/>
                        </a:ln>
                        <a:solidFill>
                          <a:schemeClr val="bg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row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400" u="none" strike="noStrike" cap="none" normalizeH="0" baseline="0" dirty="0" smtClean="0">
                          <a:ln>
                            <a:noFill/>
                          </a:ln>
                          <a:effectLst/>
                          <a:latin typeface="+mn-lt"/>
                          <a:ea typeface="+mn-ea"/>
                          <a:cs typeface="+mn-ea"/>
                          <a:sym typeface="+mn-lt"/>
                        </a:rPr>
                        <a:t>W</a:t>
                      </a:r>
                      <a:endParaRPr kumimoji="1" lang="en-US" altLang="zh-CN" sz="2400" b="1" i="0" u="none" strike="noStrike" cap="none" normalizeH="0" baseline="0" dirty="0" smtClean="0">
                        <a:ln>
                          <a:noFill/>
                        </a:ln>
                        <a:solidFill>
                          <a:schemeClr val="bg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352505291"/>
                  </a:ext>
                </a:extLst>
              </a:tr>
              <a:tr h="343484">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584365883"/>
                  </a:ext>
                </a:extLst>
              </a:tr>
              <a:tr h="3864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2842586266"/>
                  </a:ext>
                </a:extLst>
              </a:tr>
              <a:tr h="384938">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189955026"/>
                  </a:ext>
                </a:extLst>
              </a:tr>
              <a:tr h="387900">
                <a:tc row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400" u="none" strike="noStrike" cap="none" normalizeH="0" baseline="0" dirty="0" smtClean="0">
                          <a:ln>
                            <a:noFill/>
                          </a:ln>
                          <a:effectLst/>
                          <a:latin typeface="+mn-lt"/>
                          <a:ea typeface="+mn-ea"/>
                          <a:cs typeface="+mn-ea"/>
                          <a:sym typeface="+mn-lt"/>
                        </a:rPr>
                        <a:t>O</a:t>
                      </a:r>
                      <a:endParaRPr kumimoji="1" lang="en-US" altLang="zh-CN" sz="2400" b="1" i="0" u="none" strike="noStrike" cap="none" normalizeH="0" baseline="0" dirty="0" smtClean="0">
                        <a:ln>
                          <a:noFill/>
                        </a:ln>
                        <a:solidFill>
                          <a:schemeClr val="bg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rowSpan="4">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400" u="none" strike="noStrike" cap="none" normalizeH="0" baseline="0" dirty="0" smtClean="0">
                          <a:ln>
                            <a:noFill/>
                          </a:ln>
                          <a:effectLst/>
                          <a:latin typeface="+mn-lt"/>
                          <a:ea typeface="+mn-ea"/>
                          <a:cs typeface="+mn-ea"/>
                          <a:sym typeface="+mn-lt"/>
                        </a:rPr>
                        <a:t>T</a:t>
                      </a:r>
                      <a:endParaRPr kumimoji="1" lang="en-US" altLang="zh-CN" sz="2400" b="1" i="0" u="none" strike="noStrike" cap="none" normalizeH="0" baseline="0" dirty="0" smtClean="0">
                        <a:ln>
                          <a:noFill/>
                        </a:ln>
                        <a:solidFill>
                          <a:schemeClr val="bg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9CBD3">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889860955"/>
                  </a:ext>
                </a:extLst>
              </a:tr>
              <a:tr h="38790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142404409"/>
                  </a:ext>
                </a:extLst>
              </a:tr>
              <a:tr h="383459">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683713569"/>
                  </a:ext>
                </a:extLst>
              </a:tr>
              <a:tr h="3864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0" i="0" u="none" strike="noStrike" cap="none" normalizeH="0" baseline="0" dirty="0" smtClean="0">
                        <a:ln>
                          <a:noFill/>
                        </a:ln>
                        <a:solidFill>
                          <a:schemeClr val="tx1"/>
                        </a:solidFill>
                        <a:effectLst/>
                        <a:latin typeface="+mn-lt"/>
                        <a:ea typeface="+mn-ea"/>
                        <a:cs typeface="+mn-ea"/>
                        <a:sym typeface="+mn-lt"/>
                      </a:endParaRPr>
                    </a:p>
                  </a:txBody>
                  <a:tcPr marL="90000" marR="90000" marT="46808" marB="4680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793442134"/>
                  </a:ext>
                </a:extLst>
              </a:tr>
            </a:tbl>
          </a:graphicData>
        </a:graphic>
      </p:graphicFrame>
    </p:spTree>
    <p:extLst>
      <p:ext uri="{BB962C8B-B14F-4D97-AF65-F5344CB8AC3E}">
        <p14:creationId xmlns:p14="http://schemas.microsoft.com/office/powerpoint/2010/main" val="1872535901"/>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9CBD3"/>
        </a:solidFill>
        <a:effectLst/>
      </p:bgPr>
    </p:bg>
    <p:spTree>
      <p:nvGrpSpPr>
        <p:cNvPr id="1" name=""/>
        <p:cNvGrpSpPr/>
        <p:nvPr/>
      </p:nvGrpSpPr>
      <p:grpSpPr>
        <a:xfrm>
          <a:off x="0" y="0"/>
          <a:ext cx="0" cy="0"/>
          <a:chOff x="0" y="0"/>
          <a:chExt cx="0" cy="0"/>
        </a:xfrm>
      </p:grpSpPr>
      <p:sp>
        <p:nvSpPr>
          <p:cNvPr id="41" name="标题 34"/>
          <p:cNvSpPr txBox="1">
            <a:spLocks/>
          </p:cNvSpPr>
          <p:nvPr/>
        </p:nvSpPr>
        <p:spPr>
          <a:xfrm>
            <a:off x="8342312" y="2392946"/>
            <a:ext cx="4076700" cy="15287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zh-CN" altLang="en-US" sz="8800" b="1" spc="600" dirty="0">
              <a:solidFill>
                <a:srgbClr val="FF0000"/>
              </a:solidFill>
              <a:latin typeface="+mn-lt"/>
              <a:ea typeface="+mn-ea"/>
              <a:cs typeface="+mn-ea"/>
              <a:sym typeface="+mn-lt"/>
            </a:endParaRPr>
          </a:p>
        </p:txBody>
      </p:sp>
      <p:sp>
        <p:nvSpPr>
          <p:cNvPr id="71" name="矩形 70"/>
          <p:cNvSpPr/>
          <p:nvPr/>
        </p:nvSpPr>
        <p:spPr>
          <a:xfrm>
            <a:off x="0" y="5234480"/>
            <a:ext cx="12192000" cy="1623520"/>
          </a:xfrm>
          <a:prstGeom prst="rect">
            <a:avLst/>
          </a:prstGeom>
          <a:solidFill>
            <a:schemeClr val="bg1">
              <a:alpha val="6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a:xfrm>
            <a:off x="534812" y="1007011"/>
            <a:ext cx="3314437" cy="4243106"/>
            <a:chOff x="534812" y="1007011"/>
            <a:chExt cx="3314437" cy="4243106"/>
          </a:xfrm>
        </p:grpSpPr>
        <p:sp>
          <p:nvSpPr>
            <p:cNvPr id="1173" name="Freeform 152"/>
            <p:cNvSpPr>
              <a:spLocks/>
            </p:cNvSpPr>
            <p:nvPr/>
          </p:nvSpPr>
          <p:spPr bwMode="auto">
            <a:xfrm>
              <a:off x="2479699" y="3583517"/>
              <a:ext cx="300175" cy="298613"/>
            </a:xfrm>
            <a:custGeom>
              <a:avLst/>
              <a:gdLst>
                <a:gd name="T0" fmla="*/ 21 w 116"/>
                <a:gd name="T1" fmla="*/ 101 h 115"/>
                <a:gd name="T2" fmla="*/ 54 w 116"/>
                <a:gd name="T3" fmla="*/ 114 h 115"/>
                <a:gd name="T4" fmla="*/ 95 w 116"/>
                <a:gd name="T5" fmla="*/ 100 h 115"/>
                <a:gd name="T6" fmla="*/ 115 w 116"/>
                <a:gd name="T7" fmla="*/ 62 h 115"/>
                <a:gd name="T8" fmla="*/ 95 w 116"/>
                <a:gd name="T9" fmla="*/ 14 h 115"/>
                <a:gd name="T10" fmla="*/ 62 w 116"/>
                <a:gd name="T11" fmla="*/ 1 h 115"/>
                <a:gd name="T12" fmla="*/ 21 w 116"/>
                <a:gd name="T13" fmla="*/ 15 h 115"/>
                <a:gd name="T14" fmla="*/ 1 w 116"/>
                <a:gd name="T15" fmla="*/ 54 h 115"/>
                <a:gd name="T16" fmla="*/ 21 w 116"/>
                <a:gd name="T17" fmla="*/ 101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15">
                  <a:moveTo>
                    <a:pt x="21" y="101"/>
                  </a:moveTo>
                  <a:cubicBezTo>
                    <a:pt x="30" y="109"/>
                    <a:pt x="42" y="113"/>
                    <a:pt x="54" y="114"/>
                  </a:cubicBezTo>
                  <a:cubicBezTo>
                    <a:pt x="69" y="115"/>
                    <a:pt x="84" y="110"/>
                    <a:pt x="95" y="100"/>
                  </a:cubicBezTo>
                  <a:cubicBezTo>
                    <a:pt x="107" y="91"/>
                    <a:pt x="114" y="77"/>
                    <a:pt x="115" y="62"/>
                  </a:cubicBezTo>
                  <a:cubicBezTo>
                    <a:pt x="116" y="43"/>
                    <a:pt x="109" y="26"/>
                    <a:pt x="95" y="14"/>
                  </a:cubicBezTo>
                  <a:cubicBezTo>
                    <a:pt x="86" y="6"/>
                    <a:pt x="74" y="2"/>
                    <a:pt x="62" y="1"/>
                  </a:cubicBezTo>
                  <a:cubicBezTo>
                    <a:pt x="47" y="0"/>
                    <a:pt x="32" y="5"/>
                    <a:pt x="21" y="15"/>
                  </a:cubicBezTo>
                  <a:cubicBezTo>
                    <a:pt x="9" y="25"/>
                    <a:pt x="2" y="39"/>
                    <a:pt x="1" y="54"/>
                  </a:cubicBezTo>
                  <a:cubicBezTo>
                    <a:pt x="0" y="72"/>
                    <a:pt x="7" y="89"/>
                    <a:pt x="21" y="10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4" name="Freeform 153"/>
            <p:cNvSpPr>
              <a:spLocks noEditPoints="1"/>
            </p:cNvSpPr>
            <p:nvPr/>
          </p:nvSpPr>
          <p:spPr bwMode="auto">
            <a:xfrm>
              <a:off x="2154509" y="2496945"/>
              <a:ext cx="777017" cy="777017"/>
            </a:xfrm>
            <a:custGeom>
              <a:avLst/>
              <a:gdLst>
                <a:gd name="T0" fmla="*/ 159 w 299"/>
                <a:gd name="T1" fmla="*/ 6 h 299"/>
                <a:gd name="T2" fmla="*/ 5 w 299"/>
                <a:gd name="T3" fmla="*/ 140 h 299"/>
                <a:gd name="T4" fmla="*/ 139 w 299"/>
                <a:gd name="T5" fmla="*/ 294 h 299"/>
                <a:gd name="T6" fmla="*/ 293 w 299"/>
                <a:gd name="T7" fmla="*/ 160 h 299"/>
                <a:gd name="T8" fmla="*/ 159 w 299"/>
                <a:gd name="T9" fmla="*/ 6 h 299"/>
                <a:gd name="T10" fmla="*/ 275 w 299"/>
                <a:gd name="T11" fmla="*/ 159 h 299"/>
                <a:gd name="T12" fmla="*/ 141 w 299"/>
                <a:gd name="T13" fmla="*/ 276 h 299"/>
                <a:gd name="T14" fmla="*/ 24 w 299"/>
                <a:gd name="T15" fmla="*/ 141 h 299"/>
                <a:gd name="T16" fmla="*/ 158 w 299"/>
                <a:gd name="T17" fmla="*/ 24 h 299"/>
                <a:gd name="T18" fmla="*/ 275 w 299"/>
                <a:gd name="T19" fmla="*/ 15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9" h="299">
                  <a:moveTo>
                    <a:pt x="159" y="6"/>
                  </a:moveTo>
                  <a:cubicBezTo>
                    <a:pt x="80" y="0"/>
                    <a:pt x="11" y="60"/>
                    <a:pt x="5" y="140"/>
                  </a:cubicBezTo>
                  <a:cubicBezTo>
                    <a:pt x="0" y="219"/>
                    <a:pt x="60" y="288"/>
                    <a:pt x="139" y="294"/>
                  </a:cubicBezTo>
                  <a:cubicBezTo>
                    <a:pt x="219" y="299"/>
                    <a:pt x="288" y="239"/>
                    <a:pt x="293" y="160"/>
                  </a:cubicBezTo>
                  <a:cubicBezTo>
                    <a:pt x="299" y="80"/>
                    <a:pt x="239" y="11"/>
                    <a:pt x="159" y="6"/>
                  </a:cubicBezTo>
                  <a:close/>
                  <a:moveTo>
                    <a:pt x="275" y="159"/>
                  </a:moveTo>
                  <a:cubicBezTo>
                    <a:pt x="270" y="228"/>
                    <a:pt x="210" y="281"/>
                    <a:pt x="141" y="276"/>
                  </a:cubicBezTo>
                  <a:cubicBezTo>
                    <a:pt x="71" y="271"/>
                    <a:pt x="19" y="211"/>
                    <a:pt x="24" y="141"/>
                  </a:cubicBezTo>
                  <a:cubicBezTo>
                    <a:pt x="28" y="72"/>
                    <a:pt x="89" y="19"/>
                    <a:pt x="158" y="24"/>
                  </a:cubicBezTo>
                  <a:cubicBezTo>
                    <a:pt x="228" y="29"/>
                    <a:pt x="280" y="89"/>
                    <a:pt x="275" y="1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5" name="Freeform 154"/>
            <p:cNvSpPr>
              <a:spLocks noEditPoints="1"/>
            </p:cNvSpPr>
            <p:nvPr/>
          </p:nvSpPr>
          <p:spPr bwMode="auto">
            <a:xfrm>
              <a:off x="3194179" y="2854966"/>
              <a:ext cx="340824" cy="343951"/>
            </a:xfrm>
            <a:custGeom>
              <a:avLst/>
              <a:gdLst>
                <a:gd name="T0" fmla="*/ 61 w 131"/>
                <a:gd name="T1" fmla="*/ 129 h 132"/>
                <a:gd name="T2" fmla="*/ 129 w 131"/>
                <a:gd name="T3" fmla="*/ 70 h 132"/>
                <a:gd name="T4" fmla="*/ 70 w 131"/>
                <a:gd name="T5" fmla="*/ 3 h 132"/>
                <a:gd name="T6" fmla="*/ 2 w 131"/>
                <a:gd name="T7" fmla="*/ 62 h 132"/>
                <a:gd name="T8" fmla="*/ 61 w 131"/>
                <a:gd name="T9" fmla="*/ 129 h 132"/>
                <a:gd name="T10" fmla="*/ 10 w 131"/>
                <a:gd name="T11" fmla="*/ 62 h 132"/>
                <a:gd name="T12" fmla="*/ 70 w 131"/>
                <a:gd name="T13" fmla="*/ 11 h 132"/>
                <a:gd name="T14" fmla="*/ 121 w 131"/>
                <a:gd name="T15" fmla="*/ 70 h 132"/>
                <a:gd name="T16" fmla="*/ 62 w 131"/>
                <a:gd name="T17" fmla="*/ 121 h 132"/>
                <a:gd name="T18" fmla="*/ 10 w 131"/>
                <a:gd name="T19" fmla="*/ 6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32">
                  <a:moveTo>
                    <a:pt x="61" y="129"/>
                  </a:moveTo>
                  <a:cubicBezTo>
                    <a:pt x="96" y="132"/>
                    <a:pt x="127" y="105"/>
                    <a:pt x="129" y="70"/>
                  </a:cubicBezTo>
                  <a:cubicBezTo>
                    <a:pt x="131" y="35"/>
                    <a:pt x="105" y="5"/>
                    <a:pt x="70" y="3"/>
                  </a:cubicBezTo>
                  <a:cubicBezTo>
                    <a:pt x="35" y="0"/>
                    <a:pt x="5" y="27"/>
                    <a:pt x="2" y="62"/>
                  </a:cubicBezTo>
                  <a:cubicBezTo>
                    <a:pt x="0" y="97"/>
                    <a:pt x="26" y="127"/>
                    <a:pt x="61" y="129"/>
                  </a:cubicBezTo>
                  <a:close/>
                  <a:moveTo>
                    <a:pt x="10" y="62"/>
                  </a:moveTo>
                  <a:cubicBezTo>
                    <a:pt x="13" y="32"/>
                    <a:pt x="39" y="9"/>
                    <a:pt x="70" y="11"/>
                  </a:cubicBezTo>
                  <a:cubicBezTo>
                    <a:pt x="100" y="13"/>
                    <a:pt x="123" y="39"/>
                    <a:pt x="121" y="70"/>
                  </a:cubicBezTo>
                  <a:cubicBezTo>
                    <a:pt x="119" y="100"/>
                    <a:pt x="92" y="123"/>
                    <a:pt x="62" y="121"/>
                  </a:cubicBezTo>
                  <a:cubicBezTo>
                    <a:pt x="31" y="119"/>
                    <a:pt x="8" y="93"/>
                    <a:pt x="10"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6" name="Freeform 155"/>
            <p:cNvSpPr>
              <a:spLocks noEditPoints="1"/>
            </p:cNvSpPr>
            <p:nvPr/>
          </p:nvSpPr>
          <p:spPr bwMode="auto">
            <a:xfrm>
              <a:off x="2424980" y="3528798"/>
              <a:ext cx="409614" cy="411178"/>
            </a:xfrm>
            <a:custGeom>
              <a:avLst/>
              <a:gdLst>
                <a:gd name="T0" fmla="*/ 74 w 158"/>
                <a:gd name="T1" fmla="*/ 155 h 158"/>
                <a:gd name="T2" fmla="*/ 155 w 158"/>
                <a:gd name="T3" fmla="*/ 84 h 158"/>
                <a:gd name="T4" fmla="*/ 84 w 158"/>
                <a:gd name="T5" fmla="*/ 3 h 158"/>
                <a:gd name="T6" fmla="*/ 3 w 158"/>
                <a:gd name="T7" fmla="*/ 73 h 158"/>
                <a:gd name="T8" fmla="*/ 74 w 158"/>
                <a:gd name="T9" fmla="*/ 155 h 158"/>
                <a:gd name="T10" fmla="*/ 13 w 158"/>
                <a:gd name="T11" fmla="*/ 74 h 158"/>
                <a:gd name="T12" fmla="*/ 84 w 158"/>
                <a:gd name="T13" fmla="*/ 12 h 158"/>
                <a:gd name="T14" fmla="*/ 122 w 158"/>
                <a:gd name="T15" fmla="*/ 28 h 158"/>
                <a:gd name="T16" fmla="*/ 146 w 158"/>
                <a:gd name="T17" fmla="*/ 83 h 158"/>
                <a:gd name="T18" fmla="*/ 75 w 158"/>
                <a:gd name="T19" fmla="*/ 145 h 158"/>
                <a:gd name="T20" fmla="*/ 36 w 158"/>
                <a:gd name="T21" fmla="*/ 129 h 158"/>
                <a:gd name="T22" fmla="*/ 13 w 158"/>
                <a:gd name="T23" fmla="*/ 74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 h="158">
                  <a:moveTo>
                    <a:pt x="74" y="155"/>
                  </a:moveTo>
                  <a:cubicBezTo>
                    <a:pt x="116" y="158"/>
                    <a:pt x="152" y="126"/>
                    <a:pt x="155" y="84"/>
                  </a:cubicBezTo>
                  <a:cubicBezTo>
                    <a:pt x="158" y="42"/>
                    <a:pt x="126" y="5"/>
                    <a:pt x="84" y="3"/>
                  </a:cubicBezTo>
                  <a:cubicBezTo>
                    <a:pt x="42" y="0"/>
                    <a:pt x="6" y="31"/>
                    <a:pt x="3" y="73"/>
                  </a:cubicBezTo>
                  <a:cubicBezTo>
                    <a:pt x="0" y="115"/>
                    <a:pt x="32" y="152"/>
                    <a:pt x="74" y="155"/>
                  </a:cubicBezTo>
                  <a:close/>
                  <a:moveTo>
                    <a:pt x="13" y="74"/>
                  </a:moveTo>
                  <a:cubicBezTo>
                    <a:pt x="15" y="37"/>
                    <a:pt x="47" y="10"/>
                    <a:pt x="84" y="12"/>
                  </a:cubicBezTo>
                  <a:cubicBezTo>
                    <a:pt x="99" y="13"/>
                    <a:pt x="112" y="19"/>
                    <a:pt x="122" y="28"/>
                  </a:cubicBezTo>
                  <a:cubicBezTo>
                    <a:pt x="138" y="41"/>
                    <a:pt x="147" y="61"/>
                    <a:pt x="146" y="83"/>
                  </a:cubicBezTo>
                  <a:cubicBezTo>
                    <a:pt x="143" y="120"/>
                    <a:pt x="111" y="148"/>
                    <a:pt x="75" y="145"/>
                  </a:cubicBezTo>
                  <a:cubicBezTo>
                    <a:pt x="60" y="144"/>
                    <a:pt x="46" y="138"/>
                    <a:pt x="36" y="129"/>
                  </a:cubicBezTo>
                  <a:cubicBezTo>
                    <a:pt x="20" y="116"/>
                    <a:pt x="11" y="96"/>
                    <a:pt x="13"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7" name="Freeform 156"/>
            <p:cNvSpPr>
              <a:spLocks noEditPoints="1"/>
            </p:cNvSpPr>
            <p:nvPr/>
          </p:nvSpPr>
          <p:spPr bwMode="auto">
            <a:xfrm>
              <a:off x="1551031" y="1771521"/>
              <a:ext cx="2298218" cy="3478596"/>
            </a:xfrm>
            <a:custGeom>
              <a:avLst/>
              <a:gdLst>
                <a:gd name="T0" fmla="*/ 0 w 884"/>
                <a:gd name="T1" fmla="*/ 442 h 1338"/>
                <a:gd name="T2" fmla="*/ 256 w 884"/>
                <a:gd name="T3" fmla="*/ 1189 h 1338"/>
                <a:gd name="T4" fmla="*/ 654 w 884"/>
                <a:gd name="T5" fmla="*/ 1019 h 1338"/>
                <a:gd name="T6" fmla="*/ 623 w 884"/>
                <a:gd name="T7" fmla="*/ 465 h 1338"/>
                <a:gd name="T8" fmla="*/ 641 w 884"/>
                <a:gd name="T9" fmla="*/ 431 h 1338"/>
                <a:gd name="T10" fmla="*/ 673 w 884"/>
                <a:gd name="T11" fmla="*/ 411 h 1338"/>
                <a:gd name="T12" fmla="*/ 708 w 884"/>
                <a:gd name="T13" fmla="*/ 408 h 1338"/>
                <a:gd name="T14" fmla="*/ 746 w 884"/>
                <a:gd name="T15" fmla="*/ 423 h 1338"/>
                <a:gd name="T16" fmla="*/ 786 w 884"/>
                <a:gd name="T17" fmla="*/ 448 h 1338"/>
                <a:gd name="T18" fmla="*/ 790 w 884"/>
                <a:gd name="T19" fmla="*/ 480 h 1338"/>
                <a:gd name="T20" fmla="*/ 768 w 884"/>
                <a:gd name="T21" fmla="*/ 513 h 1338"/>
                <a:gd name="T22" fmla="*/ 745 w 884"/>
                <a:gd name="T23" fmla="*/ 543 h 1338"/>
                <a:gd name="T24" fmla="*/ 722 w 884"/>
                <a:gd name="T25" fmla="*/ 555 h 1338"/>
                <a:gd name="T26" fmla="*/ 684 w 884"/>
                <a:gd name="T27" fmla="*/ 559 h 1338"/>
                <a:gd name="T28" fmla="*/ 644 w 884"/>
                <a:gd name="T29" fmla="*/ 561 h 1338"/>
                <a:gd name="T30" fmla="*/ 610 w 884"/>
                <a:gd name="T31" fmla="*/ 518 h 1338"/>
                <a:gd name="T32" fmla="*/ 605 w 884"/>
                <a:gd name="T33" fmla="*/ 467 h 1338"/>
                <a:gd name="T34" fmla="*/ 560 w 884"/>
                <a:gd name="T35" fmla="*/ 258 h 1338"/>
                <a:gd name="T36" fmla="*/ 146 w 884"/>
                <a:gd name="T37" fmla="*/ 423 h 1338"/>
                <a:gd name="T38" fmla="*/ 480 w 884"/>
                <a:gd name="T39" fmla="*/ 1266 h 1338"/>
                <a:gd name="T40" fmla="*/ 544 w 884"/>
                <a:gd name="T41" fmla="*/ 1162 h 1338"/>
                <a:gd name="T42" fmla="*/ 544 w 884"/>
                <a:gd name="T43" fmla="*/ 1058 h 1338"/>
                <a:gd name="T44" fmla="*/ 276 w 884"/>
                <a:gd name="T45" fmla="*/ 740 h 1338"/>
                <a:gd name="T46" fmla="*/ 329 w 884"/>
                <a:gd name="T47" fmla="*/ 855 h 1338"/>
                <a:gd name="T48" fmla="*/ 314 w 884"/>
                <a:gd name="T49" fmla="*/ 703 h 1338"/>
                <a:gd name="T50" fmla="*/ 351 w 884"/>
                <a:gd name="T51" fmla="*/ 661 h 1338"/>
                <a:gd name="T52" fmla="*/ 404 w 884"/>
                <a:gd name="T53" fmla="*/ 642 h 1338"/>
                <a:gd name="T54" fmla="*/ 445 w 884"/>
                <a:gd name="T55" fmla="*/ 668 h 1338"/>
                <a:gd name="T56" fmla="*/ 488 w 884"/>
                <a:gd name="T57" fmla="*/ 699 h 1338"/>
                <a:gd name="T58" fmla="*/ 502 w 884"/>
                <a:gd name="T59" fmla="*/ 727 h 1338"/>
                <a:gd name="T60" fmla="*/ 505 w 884"/>
                <a:gd name="T61" fmla="*/ 773 h 1338"/>
                <a:gd name="T62" fmla="*/ 504 w 884"/>
                <a:gd name="T63" fmla="*/ 826 h 1338"/>
                <a:gd name="T64" fmla="*/ 479 w 884"/>
                <a:gd name="T65" fmla="*/ 849 h 1338"/>
                <a:gd name="T66" fmla="*/ 430 w 884"/>
                <a:gd name="T67" fmla="*/ 845 h 1338"/>
                <a:gd name="T68" fmla="*/ 384 w 884"/>
                <a:gd name="T69" fmla="*/ 842 h 1338"/>
                <a:gd name="T70" fmla="*/ 342 w 884"/>
                <a:gd name="T71" fmla="*/ 811 h 1338"/>
                <a:gd name="T72" fmla="*/ 324 w 884"/>
                <a:gd name="T73" fmla="*/ 764 h 1338"/>
                <a:gd name="T74" fmla="*/ 331 w 884"/>
                <a:gd name="T75" fmla="*/ 719 h 1338"/>
                <a:gd name="T76" fmla="*/ 542 w 884"/>
                <a:gd name="T77" fmla="*/ 493 h 1338"/>
                <a:gd name="T78" fmla="*/ 510 w 884"/>
                <a:gd name="T79" fmla="*/ 546 h 1338"/>
                <a:gd name="T80" fmla="*/ 438 w 884"/>
                <a:gd name="T81" fmla="*/ 595 h 1338"/>
                <a:gd name="T82" fmla="*/ 359 w 884"/>
                <a:gd name="T83" fmla="*/ 643 h 1338"/>
                <a:gd name="T84" fmla="*/ 297 w 884"/>
                <a:gd name="T85" fmla="*/ 627 h 1338"/>
                <a:gd name="T86" fmla="*/ 202 w 884"/>
                <a:gd name="T87" fmla="*/ 547 h 1338"/>
                <a:gd name="T88" fmla="*/ 168 w 884"/>
                <a:gd name="T89" fmla="*/ 435 h 1338"/>
                <a:gd name="T90" fmla="*/ 190 w 884"/>
                <a:gd name="T91" fmla="*/ 331 h 1338"/>
                <a:gd name="T92" fmla="*/ 261 w 884"/>
                <a:gd name="T93" fmla="*/ 251 h 1338"/>
                <a:gd name="T94" fmla="*/ 361 w 884"/>
                <a:gd name="T95" fmla="*/ 215 h 1338"/>
                <a:gd name="T96" fmla="*/ 439 w 884"/>
                <a:gd name="T97" fmla="*/ 265 h 1338"/>
                <a:gd name="T98" fmla="*/ 520 w 884"/>
                <a:gd name="T99" fmla="*/ 324 h 1338"/>
                <a:gd name="T100" fmla="*/ 546 w 884"/>
                <a:gd name="T101" fmla="*/ 376 h 1338"/>
                <a:gd name="T102" fmla="*/ 616 w 884"/>
                <a:gd name="T103" fmla="*/ 584 h 1338"/>
                <a:gd name="T104" fmla="*/ 796 w 884"/>
                <a:gd name="T105" fmla="*/ 563 h 1338"/>
                <a:gd name="T106" fmla="*/ 802 w 884"/>
                <a:gd name="T107" fmla="*/ 568 h 1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4" h="1338">
                  <a:moveTo>
                    <a:pt x="752" y="758"/>
                  </a:moveTo>
                  <a:cubicBezTo>
                    <a:pt x="754" y="756"/>
                    <a:pt x="755" y="755"/>
                    <a:pt x="756" y="753"/>
                  </a:cubicBezTo>
                  <a:cubicBezTo>
                    <a:pt x="836" y="673"/>
                    <a:pt x="884" y="563"/>
                    <a:pt x="884" y="442"/>
                  </a:cubicBezTo>
                  <a:cubicBezTo>
                    <a:pt x="884" y="198"/>
                    <a:pt x="686" y="0"/>
                    <a:pt x="442" y="0"/>
                  </a:cubicBezTo>
                  <a:cubicBezTo>
                    <a:pt x="198" y="0"/>
                    <a:pt x="0" y="198"/>
                    <a:pt x="0" y="442"/>
                  </a:cubicBezTo>
                  <a:cubicBezTo>
                    <a:pt x="0" y="575"/>
                    <a:pt x="58" y="693"/>
                    <a:pt x="150" y="774"/>
                  </a:cubicBezTo>
                  <a:cubicBezTo>
                    <a:pt x="172" y="803"/>
                    <a:pt x="211" y="868"/>
                    <a:pt x="212" y="953"/>
                  </a:cubicBezTo>
                  <a:cubicBezTo>
                    <a:pt x="210" y="971"/>
                    <a:pt x="213" y="998"/>
                    <a:pt x="231" y="1019"/>
                  </a:cubicBezTo>
                  <a:cubicBezTo>
                    <a:pt x="238" y="1028"/>
                    <a:pt x="240" y="1035"/>
                    <a:pt x="256" y="1041"/>
                  </a:cubicBezTo>
                  <a:cubicBezTo>
                    <a:pt x="256" y="1189"/>
                    <a:pt x="256" y="1189"/>
                    <a:pt x="256" y="1189"/>
                  </a:cubicBezTo>
                  <a:cubicBezTo>
                    <a:pt x="256" y="1270"/>
                    <a:pt x="324" y="1338"/>
                    <a:pt x="405" y="1338"/>
                  </a:cubicBezTo>
                  <a:cubicBezTo>
                    <a:pt x="480" y="1338"/>
                    <a:pt x="480" y="1338"/>
                    <a:pt x="480" y="1338"/>
                  </a:cubicBezTo>
                  <a:cubicBezTo>
                    <a:pt x="560" y="1338"/>
                    <a:pt x="620" y="1270"/>
                    <a:pt x="620" y="1189"/>
                  </a:cubicBezTo>
                  <a:cubicBezTo>
                    <a:pt x="620" y="1044"/>
                    <a:pt x="620" y="1044"/>
                    <a:pt x="620" y="1044"/>
                  </a:cubicBezTo>
                  <a:cubicBezTo>
                    <a:pt x="632" y="1038"/>
                    <a:pt x="646" y="1029"/>
                    <a:pt x="654" y="1019"/>
                  </a:cubicBezTo>
                  <a:cubicBezTo>
                    <a:pt x="672" y="998"/>
                    <a:pt x="678" y="971"/>
                    <a:pt x="676" y="953"/>
                  </a:cubicBezTo>
                  <a:cubicBezTo>
                    <a:pt x="677" y="836"/>
                    <a:pt x="751" y="759"/>
                    <a:pt x="752" y="758"/>
                  </a:cubicBezTo>
                  <a:close/>
                  <a:moveTo>
                    <a:pt x="605" y="467"/>
                  </a:moveTo>
                  <a:cubicBezTo>
                    <a:pt x="623" y="465"/>
                    <a:pt x="623" y="465"/>
                    <a:pt x="623" y="465"/>
                  </a:cubicBezTo>
                  <a:cubicBezTo>
                    <a:pt x="623" y="465"/>
                    <a:pt x="623" y="465"/>
                    <a:pt x="623" y="465"/>
                  </a:cubicBezTo>
                  <a:cubicBezTo>
                    <a:pt x="625" y="459"/>
                    <a:pt x="626" y="457"/>
                    <a:pt x="627" y="453"/>
                  </a:cubicBezTo>
                  <a:cubicBezTo>
                    <a:pt x="614" y="440"/>
                    <a:pt x="614" y="440"/>
                    <a:pt x="614" y="440"/>
                  </a:cubicBezTo>
                  <a:cubicBezTo>
                    <a:pt x="624" y="424"/>
                    <a:pt x="624" y="424"/>
                    <a:pt x="624" y="424"/>
                  </a:cubicBezTo>
                  <a:cubicBezTo>
                    <a:pt x="641" y="431"/>
                    <a:pt x="641" y="431"/>
                    <a:pt x="641" y="431"/>
                  </a:cubicBezTo>
                  <a:cubicBezTo>
                    <a:pt x="641" y="431"/>
                    <a:pt x="641" y="431"/>
                    <a:pt x="641" y="431"/>
                  </a:cubicBezTo>
                  <a:cubicBezTo>
                    <a:pt x="644" y="428"/>
                    <a:pt x="647" y="426"/>
                    <a:pt x="650" y="423"/>
                  </a:cubicBezTo>
                  <a:cubicBezTo>
                    <a:pt x="645" y="405"/>
                    <a:pt x="645" y="405"/>
                    <a:pt x="645" y="405"/>
                  </a:cubicBezTo>
                  <a:cubicBezTo>
                    <a:pt x="661" y="396"/>
                    <a:pt x="661" y="396"/>
                    <a:pt x="661" y="396"/>
                  </a:cubicBezTo>
                  <a:cubicBezTo>
                    <a:pt x="673" y="410"/>
                    <a:pt x="673" y="410"/>
                    <a:pt x="673" y="410"/>
                  </a:cubicBezTo>
                  <a:cubicBezTo>
                    <a:pt x="673" y="411"/>
                    <a:pt x="673" y="411"/>
                    <a:pt x="673" y="411"/>
                  </a:cubicBezTo>
                  <a:cubicBezTo>
                    <a:pt x="677" y="409"/>
                    <a:pt x="681" y="408"/>
                    <a:pt x="685" y="408"/>
                  </a:cubicBezTo>
                  <a:cubicBezTo>
                    <a:pt x="689" y="389"/>
                    <a:pt x="689" y="389"/>
                    <a:pt x="689" y="389"/>
                  </a:cubicBezTo>
                  <a:cubicBezTo>
                    <a:pt x="706" y="389"/>
                    <a:pt x="706" y="389"/>
                    <a:pt x="706" y="389"/>
                  </a:cubicBezTo>
                  <a:cubicBezTo>
                    <a:pt x="708" y="407"/>
                    <a:pt x="708" y="407"/>
                    <a:pt x="708" y="407"/>
                  </a:cubicBezTo>
                  <a:cubicBezTo>
                    <a:pt x="708" y="408"/>
                    <a:pt x="708" y="408"/>
                    <a:pt x="708" y="408"/>
                  </a:cubicBezTo>
                  <a:cubicBezTo>
                    <a:pt x="712" y="409"/>
                    <a:pt x="718" y="410"/>
                    <a:pt x="721" y="411"/>
                  </a:cubicBezTo>
                  <a:cubicBezTo>
                    <a:pt x="722" y="411"/>
                    <a:pt x="722" y="411"/>
                    <a:pt x="722" y="411"/>
                  </a:cubicBezTo>
                  <a:cubicBezTo>
                    <a:pt x="735" y="396"/>
                    <a:pt x="735" y="396"/>
                    <a:pt x="735" y="396"/>
                  </a:cubicBezTo>
                  <a:cubicBezTo>
                    <a:pt x="752" y="405"/>
                    <a:pt x="752" y="405"/>
                    <a:pt x="752" y="405"/>
                  </a:cubicBezTo>
                  <a:cubicBezTo>
                    <a:pt x="746" y="423"/>
                    <a:pt x="746" y="423"/>
                    <a:pt x="746" y="423"/>
                  </a:cubicBezTo>
                  <a:cubicBezTo>
                    <a:pt x="746" y="424"/>
                    <a:pt x="746" y="424"/>
                    <a:pt x="746" y="424"/>
                  </a:cubicBezTo>
                  <a:cubicBezTo>
                    <a:pt x="750" y="427"/>
                    <a:pt x="755" y="432"/>
                    <a:pt x="758" y="437"/>
                  </a:cubicBezTo>
                  <a:cubicBezTo>
                    <a:pt x="759" y="437"/>
                    <a:pt x="759" y="437"/>
                    <a:pt x="759" y="437"/>
                  </a:cubicBezTo>
                  <a:cubicBezTo>
                    <a:pt x="777" y="431"/>
                    <a:pt x="777" y="431"/>
                    <a:pt x="777" y="431"/>
                  </a:cubicBezTo>
                  <a:cubicBezTo>
                    <a:pt x="786" y="448"/>
                    <a:pt x="786" y="448"/>
                    <a:pt x="786" y="448"/>
                  </a:cubicBezTo>
                  <a:cubicBezTo>
                    <a:pt x="771" y="459"/>
                    <a:pt x="771" y="459"/>
                    <a:pt x="771" y="459"/>
                  </a:cubicBezTo>
                  <a:cubicBezTo>
                    <a:pt x="770" y="460"/>
                    <a:pt x="770" y="460"/>
                    <a:pt x="770" y="460"/>
                  </a:cubicBezTo>
                  <a:cubicBezTo>
                    <a:pt x="772" y="465"/>
                    <a:pt x="773" y="470"/>
                    <a:pt x="773" y="475"/>
                  </a:cubicBezTo>
                  <a:cubicBezTo>
                    <a:pt x="773" y="475"/>
                    <a:pt x="773" y="475"/>
                    <a:pt x="773" y="475"/>
                  </a:cubicBezTo>
                  <a:cubicBezTo>
                    <a:pt x="790" y="480"/>
                    <a:pt x="790" y="480"/>
                    <a:pt x="790" y="480"/>
                  </a:cubicBezTo>
                  <a:cubicBezTo>
                    <a:pt x="789" y="499"/>
                    <a:pt x="789" y="499"/>
                    <a:pt x="789" y="499"/>
                  </a:cubicBezTo>
                  <a:cubicBezTo>
                    <a:pt x="773" y="499"/>
                    <a:pt x="773" y="499"/>
                    <a:pt x="773" y="499"/>
                  </a:cubicBezTo>
                  <a:cubicBezTo>
                    <a:pt x="772" y="499"/>
                    <a:pt x="772" y="499"/>
                    <a:pt x="772" y="499"/>
                  </a:cubicBezTo>
                  <a:cubicBezTo>
                    <a:pt x="771" y="505"/>
                    <a:pt x="770" y="508"/>
                    <a:pt x="768" y="511"/>
                  </a:cubicBezTo>
                  <a:cubicBezTo>
                    <a:pt x="768" y="513"/>
                    <a:pt x="768" y="513"/>
                    <a:pt x="768" y="513"/>
                  </a:cubicBezTo>
                  <a:cubicBezTo>
                    <a:pt x="782" y="526"/>
                    <a:pt x="782" y="526"/>
                    <a:pt x="782" y="526"/>
                  </a:cubicBezTo>
                  <a:cubicBezTo>
                    <a:pt x="772" y="542"/>
                    <a:pt x="772" y="542"/>
                    <a:pt x="772" y="542"/>
                  </a:cubicBezTo>
                  <a:cubicBezTo>
                    <a:pt x="755" y="535"/>
                    <a:pt x="755" y="535"/>
                    <a:pt x="755" y="535"/>
                  </a:cubicBezTo>
                  <a:cubicBezTo>
                    <a:pt x="754" y="535"/>
                    <a:pt x="754" y="535"/>
                    <a:pt x="754" y="535"/>
                  </a:cubicBezTo>
                  <a:cubicBezTo>
                    <a:pt x="751" y="538"/>
                    <a:pt x="748" y="540"/>
                    <a:pt x="745" y="543"/>
                  </a:cubicBezTo>
                  <a:cubicBezTo>
                    <a:pt x="745" y="543"/>
                    <a:pt x="745" y="543"/>
                    <a:pt x="745" y="543"/>
                  </a:cubicBezTo>
                  <a:cubicBezTo>
                    <a:pt x="751" y="561"/>
                    <a:pt x="751" y="561"/>
                    <a:pt x="751" y="561"/>
                  </a:cubicBezTo>
                  <a:cubicBezTo>
                    <a:pt x="734" y="570"/>
                    <a:pt x="734" y="570"/>
                    <a:pt x="734" y="570"/>
                  </a:cubicBezTo>
                  <a:cubicBezTo>
                    <a:pt x="723" y="556"/>
                    <a:pt x="723" y="556"/>
                    <a:pt x="723" y="556"/>
                  </a:cubicBezTo>
                  <a:cubicBezTo>
                    <a:pt x="722" y="555"/>
                    <a:pt x="722" y="555"/>
                    <a:pt x="722" y="555"/>
                  </a:cubicBezTo>
                  <a:cubicBezTo>
                    <a:pt x="719" y="557"/>
                    <a:pt x="715" y="558"/>
                    <a:pt x="711" y="558"/>
                  </a:cubicBezTo>
                  <a:cubicBezTo>
                    <a:pt x="711" y="558"/>
                    <a:pt x="711" y="558"/>
                    <a:pt x="711" y="558"/>
                  </a:cubicBezTo>
                  <a:cubicBezTo>
                    <a:pt x="707" y="577"/>
                    <a:pt x="707" y="577"/>
                    <a:pt x="707" y="577"/>
                  </a:cubicBezTo>
                  <a:cubicBezTo>
                    <a:pt x="687" y="577"/>
                    <a:pt x="687" y="577"/>
                    <a:pt x="687" y="577"/>
                  </a:cubicBezTo>
                  <a:cubicBezTo>
                    <a:pt x="684" y="559"/>
                    <a:pt x="684" y="559"/>
                    <a:pt x="684" y="559"/>
                  </a:cubicBezTo>
                  <a:cubicBezTo>
                    <a:pt x="684" y="558"/>
                    <a:pt x="684" y="558"/>
                    <a:pt x="684" y="558"/>
                  </a:cubicBezTo>
                  <a:cubicBezTo>
                    <a:pt x="680" y="558"/>
                    <a:pt x="676" y="557"/>
                    <a:pt x="672" y="555"/>
                  </a:cubicBezTo>
                  <a:cubicBezTo>
                    <a:pt x="673" y="555"/>
                    <a:pt x="673" y="555"/>
                    <a:pt x="673" y="555"/>
                  </a:cubicBezTo>
                  <a:cubicBezTo>
                    <a:pt x="660" y="570"/>
                    <a:pt x="660" y="570"/>
                    <a:pt x="660" y="570"/>
                  </a:cubicBezTo>
                  <a:cubicBezTo>
                    <a:pt x="644" y="561"/>
                    <a:pt x="644" y="561"/>
                    <a:pt x="644" y="561"/>
                  </a:cubicBezTo>
                  <a:cubicBezTo>
                    <a:pt x="650" y="543"/>
                    <a:pt x="650" y="543"/>
                    <a:pt x="650" y="543"/>
                  </a:cubicBezTo>
                  <a:cubicBezTo>
                    <a:pt x="650" y="543"/>
                    <a:pt x="650" y="543"/>
                    <a:pt x="650" y="543"/>
                  </a:cubicBezTo>
                  <a:cubicBezTo>
                    <a:pt x="645" y="539"/>
                    <a:pt x="641" y="534"/>
                    <a:pt x="637" y="530"/>
                  </a:cubicBezTo>
                  <a:cubicBezTo>
                    <a:pt x="619" y="535"/>
                    <a:pt x="619" y="535"/>
                    <a:pt x="619" y="535"/>
                  </a:cubicBezTo>
                  <a:cubicBezTo>
                    <a:pt x="610" y="518"/>
                    <a:pt x="610" y="518"/>
                    <a:pt x="610" y="518"/>
                  </a:cubicBezTo>
                  <a:cubicBezTo>
                    <a:pt x="625" y="507"/>
                    <a:pt x="625" y="507"/>
                    <a:pt x="625" y="507"/>
                  </a:cubicBezTo>
                  <a:cubicBezTo>
                    <a:pt x="625" y="507"/>
                    <a:pt x="625" y="507"/>
                    <a:pt x="625" y="507"/>
                  </a:cubicBezTo>
                  <a:cubicBezTo>
                    <a:pt x="623" y="502"/>
                    <a:pt x="622" y="496"/>
                    <a:pt x="622" y="491"/>
                  </a:cubicBezTo>
                  <a:cubicBezTo>
                    <a:pt x="604" y="486"/>
                    <a:pt x="604" y="486"/>
                    <a:pt x="604" y="486"/>
                  </a:cubicBezTo>
                  <a:lnTo>
                    <a:pt x="605" y="467"/>
                  </a:lnTo>
                  <a:close/>
                  <a:moveTo>
                    <a:pt x="146" y="423"/>
                  </a:moveTo>
                  <a:cubicBezTo>
                    <a:pt x="145" y="364"/>
                    <a:pt x="166" y="307"/>
                    <a:pt x="204" y="262"/>
                  </a:cubicBezTo>
                  <a:cubicBezTo>
                    <a:pt x="291" y="161"/>
                    <a:pt x="443" y="149"/>
                    <a:pt x="544" y="235"/>
                  </a:cubicBezTo>
                  <a:cubicBezTo>
                    <a:pt x="552" y="226"/>
                    <a:pt x="552" y="226"/>
                    <a:pt x="552" y="226"/>
                  </a:cubicBezTo>
                  <a:cubicBezTo>
                    <a:pt x="560" y="258"/>
                    <a:pt x="560" y="258"/>
                    <a:pt x="560" y="258"/>
                  </a:cubicBezTo>
                  <a:cubicBezTo>
                    <a:pt x="528" y="255"/>
                    <a:pt x="528" y="255"/>
                    <a:pt x="528" y="255"/>
                  </a:cubicBezTo>
                  <a:cubicBezTo>
                    <a:pt x="537" y="244"/>
                    <a:pt x="537" y="244"/>
                    <a:pt x="537" y="244"/>
                  </a:cubicBezTo>
                  <a:cubicBezTo>
                    <a:pt x="440" y="162"/>
                    <a:pt x="295" y="173"/>
                    <a:pt x="212" y="269"/>
                  </a:cubicBezTo>
                  <a:cubicBezTo>
                    <a:pt x="176" y="312"/>
                    <a:pt x="156" y="366"/>
                    <a:pt x="157" y="422"/>
                  </a:cubicBezTo>
                  <a:lnTo>
                    <a:pt x="146" y="423"/>
                  </a:lnTo>
                  <a:close/>
                  <a:moveTo>
                    <a:pt x="480" y="1266"/>
                  </a:moveTo>
                  <a:cubicBezTo>
                    <a:pt x="405" y="1266"/>
                    <a:pt x="405" y="1266"/>
                    <a:pt x="405" y="1266"/>
                  </a:cubicBezTo>
                  <a:cubicBezTo>
                    <a:pt x="384" y="1266"/>
                    <a:pt x="365" y="1262"/>
                    <a:pt x="352" y="1242"/>
                  </a:cubicBezTo>
                  <a:cubicBezTo>
                    <a:pt x="533" y="1242"/>
                    <a:pt x="533" y="1242"/>
                    <a:pt x="533" y="1242"/>
                  </a:cubicBezTo>
                  <a:cubicBezTo>
                    <a:pt x="519" y="1262"/>
                    <a:pt x="501" y="1266"/>
                    <a:pt x="480" y="1266"/>
                  </a:cubicBezTo>
                  <a:close/>
                  <a:moveTo>
                    <a:pt x="544" y="1162"/>
                  </a:moveTo>
                  <a:cubicBezTo>
                    <a:pt x="328" y="1162"/>
                    <a:pt x="328" y="1162"/>
                    <a:pt x="328" y="1162"/>
                  </a:cubicBezTo>
                  <a:cubicBezTo>
                    <a:pt x="328" y="1150"/>
                    <a:pt x="328" y="1150"/>
                    <a:pt x="328" y="1150"/>
                  </a:cubicBezTo>
                  <a:cubicBezTo>
                    <a:pt x="544" y="1150"/>
                    <a:pt x="544" y="1150"/>
                    <a:pt x="544" y="1150"/>
                  </a:cubicBezTo>
                  <a:lnTo>
                    <a:pt x="544" y="1162"/>
                  </a:lnTo>
                  <a:close/>
                  <a:moveTo>
                    <a:pt x="328" y="1070"/>
                  </a:moveTo>
                  <a:cubicBezTo>
                    <a:pt x="328" y="1058"/>
                    <a:pt x="328" y="1058"/>
                    <a:pt x="328" y="1058"/>
                  </a:cubicBezTo>
                  <a:cubicBezTo>
                    <a:pt x="328" y="1058"/>
                    <a:pt x="332" y="1058"/>
                    <a:pt x="332" y="1058"/>
                  </a:cubicBezTo>
                  <a:cubicBezTo>
                    <a:pt x="336" y="1058"/>
                    <a:pt x="340" y="1058"/>
                    <a:pt x="343" y="1058"/>
                  </a:cubicBezTo>
                  <a:cubicBezTo>
                    <a:pt x="544" y="1058"/>
                    <a:pt x="544" y="1058"/>
                    <a:pt x="544" y="1058"/>
                  </a:cubicBezTo>
                  <a:cubicBezTo>
                    <a:pt x="544" y="1070"/>
                    <a:pt x="544" y="1070"/>
                    <a:pt x="544" y="1070"/>
                  </a:cubicBezTo>
                  <a:lnTo>
                    <a:pt x="328" y="1070"/>
                  </a:lnTo>
                  <a:close/>
                  <a:moveTo>
                    <a:pt x="523" y="845"/>
                  </a:moveTo>
                  <a:cubicBezTo>
                    <a:pt x="472" y="904"/>
                    <a:pt x="383" y="911"/>
                    <a:pt x="325" y="860"/>
                  </a:cubicBezTo>
                  <a:cubicBezTo>
                    <a:pt x="290" y="830"/>
                    <a:pt x="272" y="786"/>
                    <a:pt x="276" y="740"/>
                  </a:cubicBezTo>
                  <a:cubicBezTo>
                    <a:pt x="265" y="740"/>
                    <a:pt x="265" y="740"/>
                    <a:pt x="265" y="740"/>
                  </a:cubicBezTo>
                  <a:cubicBezTo>
                    <a:pt x="280" y="719"/>
                    <a:pt x="280" y="719"/>
                    <a:pt x="280" y="719"/>
                  </a:cubicBezTo>
                  <a:cubicBezTo>
                    <a:pt x="295" y="740"/>
                    <a:pt x="295" y="740"/>
                    <a:pt x="295" y="740"/>
                  </a:cubicBezTo>
                  <a:cubicBezTo>
                    <a:pt x="284" y="740"/>
                    <a:pt x="284" y="740"/>
                    <a:pt x="284" y="740"/>
                  </a:cubicBezTo>
                  <a:cubicBezTo>
                    <a:pt x="279" y="783"/>
                    <a:pt x="296" y="826"/>
                    <a:pt x="329" y="855"/>
                  </a:cubicBezTo>
                  <a:cubicBezTo>
                    <a:pt x="385" y="903"/>
                    <a:pt x="469" y="896"/>
                    <a:pt x="517" y="840"/>
                  </a:cubicBezTo>
                  <a:cubicBezTo>
                    <a:pt x="565" y="785"/>
                    <a:pt x="558" y="700"/>
                    <a:pt x="503" y="653"/>
                  </a:cubicBezTo>
                  <a:cubicBezTo>
                    <a:pt x="508" y="647"/>
                    <a:pt x="508" y="647"/>
                    <a:pt x="508" y="647"/>
                  </a:cubicBezTo>
                  <a:cubicBezTo>
                    <a:pt x="566" y="697"/>
                    <a:pt x="573" y="786"/>
                    <a:pt x="523" y="845"/>
                  </a:cubicBezTo>
                  <a:close/>
                  <a:moveTo>
                    <a:pt x="314" y="703"/>
                  </a:moveTo>
                  <a:cubicBezTo>
                    <a:pt x="327" y="684"/>
                    <a:pt x="327" y="684"/>
                    <a:pt x="327" y="684"/>
                  </a:cubicBezTo>
                  <a:cubicBezTo>
                    <a:pt x="347" y="692"/>
                    <a:pt x="347" y="692"/>
                    <a:pt x="347" y="692"/>
                  </a:cubicBezTo>
                  <a:cubicBezTo>
                    <a:pt x="347" y="693"/>
                    <a:pt x="347" y="693"/>
                    <a:pt x="347" y="693"/>
                  </a:cubicBezTo>
                  <a:cubicBezTo>
                    <a:pt x="351" y="689"/>
                    <a:pt x="354" y="686"/>
                    <a:pt x="358" y="682"/>
                  </a:cubicBezTo>
                  <a:cubicBezTo>
                    <a:pt x="351" y="661"/>
                    <a:pt x="351" y="661"/>
                    <a:pt x="351" y="661"/>
                  </a:cubicBezTo>
                  <a:cubicBezTo>
                    <a:pt x="372" y="650"/>
                    <a:pt x="372" y="650"/>
                    <a:pt x="372" y="650"/>
                  </a:cubicBezTo>
                  <a:cubicBezTo>
                    <a:pt x="385" y="667"/>
                    <a:pt x="385" y="667"/>
                    <a:pt x="385" y="667"/>
                  </a:cubicBezTo>
                  <a:cubicBezTo>
                    <a:pt x="386" y="668"/>
                    <a:pt x="386" y="668"/>
                    <a:pt x="386" y="668"/>
                  </a:cubicBezTo>
                  <a:cubicBezTo>
                    <a:pt x="390" y="666"/>
                    <a:pt x="395" y="665"/>
                    <a:pt x="400" y="664"/>
                  </a:cubicBezTo>
                  <a:cubicBezTo>
                    <a:pt x="404" y="642"/>
                    <a:pt x="404" y="642"/>
                    <a:pt x="404" y="642"/>
                  </a:cubicBezTo>
                  <a:cubicBezTo>
                    <a:pt x="426" y="642"/>
                    <a:pt x="426" y="642"/>
                    <a:pt x="426" y="642"/>
                  </a:cubicBezTo>
                  <a:cubicBezTo>
                    <a:pt x="428" y="664"/>
                    <a:pt x="428" y="664"/>
                    <a:pt x="428" y="664"/>
                  </a:cubicBezTo>
                  <a:cubicBezTo>
                    <a:pt x="428" y="664"/>
                    <a:pt x="428" y="664"/>
                    <a:pt x="428" y="664"/>
                  </a:cubicBezTo>
                  <a:cubicBezTo>
                    <a:pt x="436" y="665"/>
                    <a:pt x="439" y="666"/>
                    <a:pt x="444" y="668"/>
                  </a:cubicBezTo>
                  <a:cubicBezTo>
                    <a:pt x="445" y="668"/>
                    <a:pt x="445" y="668"/>
                    <a:pt x="445" y="668"/>
                  </a:cubicBezTo>
                  <a:cubicBezTo>
                    <a:pt x="460" y="650"/>
                    <a:pt x="460" y="650"/>
                    <a:pt x="460" y="650"/>
                  </a:cubicBezTo>
                  <a:cubicBezTo>
                    <a:pt x="480" y="661"/>
                    <a:pt x="480" y="661"/>
                    <a:pt x="480" y="661"/>
                  </a:cubicBezTo>
                  <a:cubicBezTo>
                    <a:pt x="473" y="682"/>
                    <a:pt x="473" y="682"/>
                    <a:pt x="473" y="682"/>
                  </a:cubicBezTo>
                  <a:cubicBezTo>
                    <a:pt x="473" y="683"/>
                    <a:pt x="473" y="683"/>
                    <a:pt x="473" y="683"/>
                  </a:cubicBezTo>
                  <a:cubicBezTo>
                    <a:pt x="478" y="688"/>
                    <a:pt x="484" y="693"/>
                    <a:pt x="488" y="699"/>
                  </a:cubicBezTo>
                  <a:cubicBezTo>
                    <a:pt x="488" y="699"/>
                    <a:pt x="488" y="699"/>
                    <a:pt x="488" y="699"/>
                  </a:cubicBezTo>
                  <a:cubicBezTo>
                    <a:pt x="510" y="692"/>
                    <a:pt x="510" y="692"/>
                    <a:pt x="510" y="692"/>
                  </a:cubicBezTo>
                  <a:cubicBezTo>
                    <a:pt x="521" y="713"/>
                    <a:pt x="521" y="713"/>
                    <a:pt x="521" y="713"/>
                  </a:cubicBezTo>
                  <a:cubicBezTo>
                    <a:pt x="503" y="726"/>
                    <a:pt x="503" y="726"/>
                    <a:pt x="503" y="726"/>
                  </a:cubicBezTo>
                  <a:cubicBezTo>
                    <a:pt x="502" y="727"/>
                    <a:pt x="502" y="727"/>
                    <a:pt x="502" y="727"/>
                  </a:cubicBezTo>
                  <a:cubicBezTo>
                    <a:pt x="504" y="733"/>
                    <a:pt x="505" y="739"/>
                    <a:pt x="506" y="745"/>
                  </a:cubicBezTo>
                  <a:cubicBezTo>
                    <a:pt x="505" y="745"/>
                    <a:pt x="505" y="745"/>
                    <a:pt x="505" y="745"/>
                  </a:cubicBezTo>
                  <a:cubicBezTo>
                    <a:pt x="526" y="751"/>
                    <a:pt x="526" y="751"/>
                    <a:pt x="526" y="751"/>
                  </a:cubicBezTo>
                  <a:cubicBezTo>
                    <a:pt x="525" y="774"/>
                    <a:pt x="525" y="774"/>
                    <a:pt x="525" y="774"/>
                  </a:cubicBezTo>
                  <a:cubicBezTo>
                    <a:pt x="505" y="773"/>
                    <a:pt x="505" y="773"/>
                    <a:pt x="505" y="773"/>
                  </a:cubicBezTo>
                  <a:cubicBezTo>
                    <a:pt x="505" y="773"/>
                    <a:pt x="505" y="773"/>
                    <a:pt x="505" y="773"/>
                  </a:cubicBezTo>
                  <a:cubicBezTo>
                    <a:pt x="503" y="781"/>
                    <a:pt x="502" y="784"/>
                    <a:pt x="500" y="789"/>
                  </a:cubicBezTo>
                  <a:cubicBezTo>
                    <a:pt x="500" y="790"/>
                    <a:pt x="500" y="790"/>
                    <a:pt x="500" y="790"/>
                  </a:cubicBezTo>
                  <a:cubicBezTo>
                    <a:pt x="517" y="806"/>
                    <a:pt x="517" y="806"/>
                    <a:pt x="517" y="806"/>
                  </a:cubicBezTo>
                  <a:cubicBezTo>
                    <a:pt x="504" y="826"/>
                    <a:pt x="504" y="826"/>
                    <a:pt x="504" y="826"/>
                  </a:cubicBezTo>
                  <a:cubicBezTo>
                    <a:pt x="484" y="817"/>
                    <a:pt x="484" y="817"/>
                    <a:pt x="484" y="817"/>
                  </a:cubicBezTo>
                  <a:cubicBezTo>
                    <a:pt x="483" y="817"/>
                    <a:pt x="483" y="817"/>
                    <a:pt x="483" y="817"/>
                  </a:cubicBezTo>
                  <a:cubicBezTo>
                    <a:pt x="480" y="820"/>
                    <a:pt x="476" y="823"/>
                    <a:pt x="472" y="827"/>
                  </a:cubicBezTo>
                  <a:cubicBezTo>
                    <a:pt x="472" y="827"/>
                    <a:pt x="472" y="827"/>
                    <a:pt x="472" y="827"/>
                  </a:cubicBezTo>
                  <a:cubicBezTo>
                    <a:pt x="479" y="849"/>
                    <a:pt x="479" y="849"/>
                    <a:pt x="479" y="849"/>
                  </a:cubicBezTo>
                  <a:cubicBezTo>
                    <a:pt x="459" y="860"/>
                    <a:pt x="459" y="860"/>
                    <a:pt x="459" y="860"/>
                  </a:cubicBezTo>
                  <a:cubicBezTo>
                    <a:pt x="445" y="842"/>
                    <a:pt x="445" y="842"/>
                    <a:pt x="445" y="842"/>
                  </a:cubicBezTo>
                  <a:cubicBezTo>
                    <a:pt x="445" y="842"/>
                    <a:pt x="445" y="842"/>
                    <a:pt x="445" y="842"/>
                  </a:cubicBezTo>
                  <a:cubicBezTo>
                    <a:pt x="440" y="843"/>
                    <a:pt x="435" y="844"/>
                    <a:pt x="431" y="845"/>
                  </a:cubicBezTo>
                  <a:cubicBezTo>
                    <a:pt x="430" y="845"/>
                    <a:pt x="430" y="845"/>
                    <a:pt x="430" y="845"/>
                  </a:cubicBezTo>
                  <a:cubicBezTo>
                    <a:pt x="426" y="868"/>
                    <a:pt x="426" y="868"/>
                    <a:pt x="426" y="868"/>
                  </a:cubicBezTo>
                  <a:cubicBezTo>
                    <a:pt x="402" y="868"/>
                    <a:pt x="402" y="868"/>
                    <a:pt x="402" y="868"/>
                  </a:cubicBezTo>
                  <a:cubicBezTo>
                    <a:pt x="396" y="846"/>
                    <a:pt x="396" y="846"/>
                    <a:pt x="396" y="846"/>
                  </a:cubicBezTo>
                  <a:cubicBezTo>
                    <a:pt x="396" y="845"/>
                    <a:pt x="396" y="845"/>
                    <a:pt x="396" y="845"/>
                  </a:cubicBezTo>
                  <a:cubicBezTo>
                    <a:pt x="392" y="844"/>
                    <a:pt x="389" y="843"/>
                    <a:pt x="384" y="842"/>
                  </a:cubicBezTo>
                  <a:cubicBezTo>
                    <a:pt x="370" y="859"/>
                    <a:pt x="370" y="859"/>
                    <a:pt x="370" y="859"/>
                  </a:cubicBezTo>
                  <a:cubicBezTo>
                    <a:pt x="350" y="848"/>
                    <a:pt x="350" y="848"/>
                    <a:pt x="350" y="848"/>
                  </a:cubicBezTo>
                  <a:cubicBezTo>
                    <a:pt x="358" y="827"/>
                    <a:pt x="358" y="827"/>
                    <a:pt x="358" y="827"/>
                  </a:cubicBezTo>
                  <a:cubicBezTo>
                    <a:pt x="358" y="826"/>
                    <a:pt x="358" y="826"/>
                    <a:pt x="358" y="826"/>
                  </a:cubicBezTo>
                  <a:cubicBezTo>
                    <a:pt x="352" y="822"/>
                    <a:pt x="347" y="816"/>
                    <a:pt x="342" y="811"/>
                  </a:cubicBezTo>
                  <a:cubicBezTo>
                    <a:pt x="320" y="817"/>
                    <a:pt x="320" y="817"/>
                    <a:pt x="320" y="817"/>
                  </a:cubicBezTo>
                  <a:cubicBezTo>
                    <a:pt x="310" y="797"/>
                    <a:pt x="310" y="797"/>
                    <a:pt x="310" y="797"/>
                  </a:cubicBezTo>
                  <a:cubicBezTo>
                    <a:pt x="327" y="783"/>
                    <a:pt x="327" y="783"/>
                    <a:pt x="327" y="783"/>
                  </a:cubicBezTo>
                  <a:cubicBezTo>
                    <a:pt x="328" y="783"/>
                    <a:pt x="328" y="783"/>
                    <a:pt x="328" y="783"/>
                  </a:cubicBezTo>
                  <a:cubicBezTo>
                    <a:pt x="326" y="777"/>
                    <a:pt x="325" y="771"/>
                    <a:pt x="324" y="764"/>
                  </a:cubicBezTo>
                  <a:cubicBezTo>
                    <a:pt x="302" y="758"/>
                    <a:pt x="302" y="758"/>
                    <a:pt x="302" y="758"/>
                  </a:cubicBezTo>
                  <a:cubicBezTo>
                    <a:pt x="304" y="735"/>
                    <a:pt x="304" y="735"/>
                    <a:pt x="304" y="735"/>
                  </a:cubicBezTo>
                  <a:cubicBezTo>
                    <a:pt x="326" y="733"/>
                    <a:pt x="326" y="733"/>
                    <a:pt x="326" y="733"/>
                  </a:cubicBezTo>
                  <a:cubicBezTo>
                    <a:pt x="326" y="733"/>
                    <a:pt x="326" y="733"/>
                    <a:pt x="326" y="733"/>
                  </a:cubicBezTo>
                  <a:cubicBezTo>
                    <a:pt x="327" y="726"/>
                    <a:pt x="329" y="723"/>
                    <a:pt x="331" y="719"/>
                  </a:cubicBezTo>
                  <a:lnTo>
                    <a:pt x="314" y="703"/>
                  </a:lnTo>
                  <a:close/>
                  <a:moveTo>
                    <a:pt x="589" y="466"/>
                  </a:moveTo>
                  <a:cubicBezTo>
                    <a:pt x="552" y="464"/>
                    <a:pt x="552" y="464"/>
                    <a:pt x="552" y="464"/>
                  </a:cubicBezTo>
                  <a:cubicBezTo>
                    <a:pt x="551" y="464"/>
                    <a:pt x="551" y="464"/>
                    <a:pt x="551" y="464"/>
                  </a:cubicBezTo>
                  <a:cubicBezTo>
                    <a:pt x="548" y="478"/>
                    <a:pt x="545" y="485"/>
                    <a:pt x="542" y="493"/>
                  </a:cubicBezTo>
                  <a:cubicBezTo>
                    <a:pt x="542" y="497"/>
                    <a:pt x="542" y="497"/>
                    <a:pt x="542" y="497"/>
                  </a:cubicBezTo>
                  <a:cubicBezTo>
                    <a:pt x="574" y="527"/>
                    <a:pt x="574" y="527"/>
                    <a:pt x="574" y="527"/>
                  </a:cubicBezTo>
                  <a:cubicBezTo>
                    <a:pt x="550" y="563"/>
                    <a:pt x="550" y="563"/>
                    <a:pt x="550" y="563"/>
                  </a:cubicBezTo>
                  <a:cubicBezTo>
                    <a:pt x="511" y="547"/>
                    <a:pt x="511" y="547"/>
                    <a:pt x="511" y="547"/>
                  </a:cubicBezTo>
                  <a:cubicBezTo>
                    <a:pt x="510" y="546"/>
                    <a:pt x="510" y="546"/>
                    <a:pt x="510" y="546"/>
                  </a:cubicBezTo>
                  <a:cubicBezTo>
                    <a:pt x="504" y="553"/>
                    <a:pt x="497" y="559"/>
                    <a:pt x="490" y="565"/>
                  </a:cubicBezTo>
                  <a:cubicBezTo>
                    <a:pt x="490" y="565"/>
                    <a:pt x="490" y="565"/>
                    <a:pt x="490" y="565"/>
                  </a:cubicBezTo>
                  <a:cubicBezTo>
                    <a:pt x="503" y="607"/>
                    <a:pt x="503" y="607"/>
                    <a:pt x="503" y="607"/>
                  </a:cubicBezTo>
                  <a:cubicBezTo>
                    <a:pt x="465" y="628"/>
                    <a:pt x="465" y="628"/>
                    <a:pt x="465" y="628"/>
                  </a:cubicBezTo>
                  <a:cubicBezTo>
                    <a:pt x="438" y="595"/>
                    <a:pt x="438" y="595"/>
                    <a:pt x="438" y="595"/>
                  </a:cubicBezTo>
                  <a:cubicBezTo>
                    <a:pt x="438" y="594"/>
                    <a:pt x="438" y="594"/>
                    <a:pt x="438" y="594"/>
                  </a:cubicBezTo>
                  <a:cubicBezTo>
                    <a:pt x="429" y="597"/>
                    <a:pt x="420" y="599"/>
                    <a:pt x="411" y="600"/>
                  </a:cubicBezTo>
                  <a:cubicBezTo>
                    <a:pt x="411" y="601"/>
                    <a:pt x="411" y="601"/>
                    <a:pt x="411" y="601"/>
                  </a:cubicBezTo>
                  <a:cubicBezTo>
                    <a:pt x="402" y="643"/>
                    <a:pt x="402" y="643"/>
                    <a:pt x="402" y="643"/>
                  </a:cubicBezTo>
                  <a:cubicBezTo>
                    <a:pt x="359" y="643"/>
                    <a:pt x="359" y="643"/>
                    <a:pt x="359" y="643"/>
                  </a:cubicBezTo>
                  <a:cubicBezTo>
                    <a:pt x="352" y="602"/>
                    <a:pt x="352" y="602"/>
                    <a:pt x="352" y="602"/>
                  </a:cubicBezTo>
                  <a:cubicBezTo>
                    <a:pt x="352" y="600"/>
                    <a:pt x="352" y="600"/>
                    <a:pt x="352" y="600"/>
                  </a:cubicBezTo>
                  <a:cubicBezTo>
                    <a:pt x="342" y="599"/>
                    <a:pt x="333" y="596"/>
                    <a:pt x="325" y="593"/>
                  </a:cubicBezTo>
                  <a:cubicBezTo>
                    <a:pt x="325" y="593"/>
                    <a:pt x="325" y="593"/>
                    <a:pt x="325" y="593"/>
                  </a:cubicBezTo>
                  <a:cubicBezTo>
                    <a:pt x="297" y="627"/>
                    <a:pt x="297" y="627"/>
                    <a:pt x="297" y="627"/>
                  </a:cubicBezTo>
                  <a:cubicBezTo>
                    <a:pt x="259" y="606"/>
                    <a:pt x="259" y="606"/>
                    <a:pt x="259" y="606"/>
                  </a:cubicBezTo>
                  <a:cubicBezTo>
                    <a:pt x="273" y="566"/>
                    <a:pt x="273" y="566"/>
                    <a:pt x="273" y="566"/>
                  </a:cubicBezTo>
                  <a:cubicBezTo>
                    <a:pt x="273" y="565"/>
                    <a:pt x="273" y="565"/>
                    <a:pt x="273" y="565"/>
                  </a:cubicBezTo>
                  <a:cubicBezTo>
                    <a:pt x="262" y="556"/>
                    <a:pt x="252" y="546"/>
                    <a:pt x="243" y="535"/>
                  </a:cubicBezTo>
                  <a:cubicBezTo>
                    <a:pt x="202" y="547"/>
                    <a:pt x="202" y="547"/>
                    <a:pt x="202" y="547"/>
                  </a:cubicBezTo>
                  <a:cubicBezTo>
                    <a:pt x="182" y="509"/>
                    <a:pt x="182" y="509"/>
                    <a:pt x="182" y="509"/>
                  </a:cubicBezTo>
                  <a:cubicBezTo>
                    <a:pt x="215" y="483"/>
                    <a:pt x="215" y="483"/>
                    <a:pt x="215" y="483"/>
                  </a:cubicBezTo>
                  <a:cubicBezTo>
                    <a:pt x="216" y="483"/>
                    <a:pt x="216" y="483"/>
                    <a:pt x="216" y="483"/>
                  </a:cubicBezTo>
                  <a:cubicBezTo>
                    <a:pt x="212" y="471"/>
                    <a:pt x="210" y="459"/>
                    <a:pt x="209" y="447"/>
                  </a:cubicBezTo>
                  <a:cubicBezTo>
                    <a:pt x="168" y="435"/>
                    <a:pt x="168" y="435"/>
                    <a:pt x="168" y="435"/>
                  </a:cubicBezTo>
                  <a:cubicBezTo>
                    <a:pt x="171" y="392"/>
                    <a:pt x="171" y="392"/>
                    <a:pt x="171" y="392"/>
                  </a:cubicBezTo>
                  <a:cubicBezTo>
                    <a:pt x="212" y="388"/>
                    <a:pt x="212" y="388"/>
                    <a:pt x="212" y="388"/>
                  </a:cubicBezTo>
                  <a:cubicBezTo>
                    <a:pt x="212" y="388"/>
                    <a:pt x="212" y="388"/>
                    <a:pt x="212" y="388"/>
                  </a:cubicBezTo>
                  <a:cubicBezTo>
                    <a:pt x="215" y="374"/>
                    <a:pt x="218" y="370"/>
                    <a:pt x="221" y="361"/>
                  </a:cubicBezTo>
                  <a:cubicBezTo>
                    <a:pt x="190" y="331"/>
                    <a:pt x="190" y="331"/>
                    <a:pt x="190" y="331"/>
                  </a:cubicBezTo>
                  <a:cubicBezTo>
                    <a:pt x="214" y="295"/>
                    <a:pt x="214" y="295"/>
                    <a:pt x="214" y="295"/>
                  </a:cubicBezTo>
                  <a:cubicBezTo>
                    <a:pt x="253" y="311"/>
                    <a:pt x="253" y="311"/>
                    <a:pt x="253" y="311"/>
                  </a:cubicBezTo>
                  <a:cubicBezTo>
                    <a:pt x="253" y="311"/>
                    <a:pt x="253" y="311"/>
                    <a:pt x="253" y="311"/>
                  </a:cubicBezTo>
                  <a:cubicBezTo>
                    <a:pt x="260" y="304"/>
                    <a:pt x="266" y="298"/>
                    <a:pt x="274" y="292"/>
                  </a:cubicBezTo>
                  <a:cubicBezTo>
                    <a:pt x="261" y="251"/>
                    <a:pt x="261" y="251"/>
                    <a:pt x="261" y="251"/>
                  </a:cubicBezTo>
                  <a:cubicBezTo>
                    <a:pt x="299" y="230"/>
                    <a:pt x="299" y="230"/>
                    <a:pt x="299" y="230"/>
                  </a:cubicBezTo>
                  <a:cubicBezTo>
                    <a:pt x="325" y="263"/>
                    <a:pt x="325" y="263"/>
                    <a:pt x="325" y="263"/>
                  </a:cubicBezTo>
                  <a:cubicBezTo>
                    <a:pt x="326" y="264"/>
                    <a:pt x="326" y="264"/>
                    <a:pt x="326" y="264"/>
                  </a:cubicBezTo>
                  <a:cubicBezTo>
                    <a:pt x="334" y="261"/>
                    <a:pt x="344" y="259"/>
                    <a:pt x="353" y="257"/>
                  </a:cubicBezTo>
                  <a:cubicBezTo>
                    <a:pt x="361" y="215"/>
                    <a:pt x="361" y="215"/>
                    <a:pt x="361" y="215"/>
                  </a:cubicBezTo>
                  <a:cubicBezTo>
                    <a:pt x="405" y="215"/>
                    <a:pt x="405" y="215"/>
                    <a:pt x="405" y="215"/>
                  </a:cubicBezTo>
                  <a:cubicBezTo>
                    <a:pt x="412" y="256"/>
                    <a:pt x="412" y="256"/>
                    <a:pt x="412" y="256"/>
                  </a:cubicBezTo>
                  <a:cubicBezTo>
                    <a:pt x="412" y="258"/>
                    <a:pt x="412" y="258"/>
                    <a:pt x="412" y="258"/>
                  </a:cubicBezTo>
                  <a:cubicBezTo>
                    <a:pt x="421" y="259"/>
                    <a:pt x="430" y="262"/>
                    <a:pt x="439" y="265"/>
                  </a:cubicBezTo>
                  <a:cubicBezTo>
                    <a:pt x="439" y="265"/>
                    <a:pt x="439" y="265"/>
                    <a:pt x="439" y="265"/>
                  </a:cubicBezTo>
                  <a:cubicBezTo>
                    <a:pt x="467" y="231"/>
                    <a:pt x="467" y="231"/>
                    <a:pt x="467" y="231"/>
                  </a:cubicBezTo>
                  <a:cubicBezTo>
                    <a:pt x="505" y="252"/>
                    <a:pt x="505" y="252"/>
                    <a:pt x="505" y="252"/>
                  </a:cubicBezTo>
                  <a:cubicBezTo>
                    <a:pt x="491" y="292"/>
                    <a:pt x="491" y="292"/>
                    <a:pt x="491" y="292"/>
                  </a:cubicBezTo>
                  <a:cubicBezTo>
                    <a:pt x="491" y="293"/>
                    <a:pt x="491" y="293"/>
                    <a:pt x="491" y="293"/>
                  </a:cubicBezTo>
                  <a:cubicBezTo>
                    <a:pt x="501" y="302"/>
                    <a:pt x="511" y="312"/>
                    <a:pt x="520" y="324"/>
                  </a:cubicBezTo>
                  <a:cubicBezTo>
                    <a:pt x="520" y="323"/>
                    <a:pt x="520" y="323"/>
                    <a:pt x="520" y="323"/>
                  </a:cubicBezTo>
                  <a:cubicBezTo>
                    <a:pt x="562" y="311"/>
                    <a:pt x="562" y="311"/>
                    <a:pt x="562" y="311"/>
                  </a:cubicBezTo>
                  <a:cubicBezTo>
                    <a:pt x="582" y="349"/>
                    <a:pt x="582" y="349"/>
                    <a:pt x="582" y="349"/>
                  </a:cubicBezTo>
                  <a:cubicBezTo>
                    <a:pt x="548" y="375"/>
                    <a:pt x="548" y="375"/>
                    <a:pt x="548" y="375"/>
                  </a:cubicBezTo>
                  <a:cubicBezTo>
                    <a:pt x="546" y="376"/>
                    <a:pt x="546" y="376"/>
                    <a:pt x="546" y="376"/>
                  </a:cubicBezTo>
                  <a:cubicBezTo>
                    <a:pt x="550" y="387"/>
                    <a:pt x="552" y="399"/>
                    <a:pt x="553" y="411"/>
                  </a:cubicBezTo>
                  <a:cubicBezTo>
                    <a:pt x="552" y="411"/>
                    <a:pt x="552" y="411"/>
                    <a:pt x="552" y="411"/>
                  </a:cubicBezTo>
                  <a:cubicBezTo>
                    <a:pt x="592" y="422"/>
                    <a:pt x="592" y="422"/>
                    <a:pt x="592" y="422"/>
                  </a:cubicBezTo>
                  <a:lnTo>
                    <a:pt x="589" y="466"/>
                  </a:lnTo>
                  <a:close/>
                  <a:moveTo>
                    <a:pt x="616" y="584"/>
                  </a:moveTo>
                  <a:cubicBezTo>
                    <a:pt x="608" y="592"/>
                    <a:pt x="608" y="592"/>
                    <a:pt x="608" y="592"/>
                  </a:cubicBezTo>
                  <a:cubicBezTo>
                    <a:pt x="602" y="567"/>
                    <a:pt x="602" y="567"/>
                    <a:pt x="602" y="567"/>
                  </a:cubicBezTo>
                  <a:cubicBezTo>
                    <a:pt x="628" y="569"/>
                    <a:pt x="628" y="569"/>
                    <a:pt x="628" y="569"/>
                  </a:cubicBezTo>
                  <a:cubicBezTo>
                    <a:pt x="620" y="578"/>
                    <a:pt x="620" y="578"/>
                    <a:pt x="620" y="578"/>
                  </a:cubicBezTo>
                  <a:cubicBezTo>
                    <a:pt x="673" y="622"/>
                    <a:pt x="752" y="615"/>
                    <a:pt x="796" y="563"/>
                  </a:cubicBezTo>
                  <a:cubicBezTo>
                    <a:pt x="841" y="511"/>
                    <a:pt x="835" y="431"/>
                    <a:pt x="783" y="386"/>
                  </a:cubicBezTo>
                  <a:cubicBezTo>
                    <a:pt x="765" y="371"/>
                    <a:pt x="745" y="361"/>
                    <a:pt x="722" y="357"/>
                  </a:cubicBezTo>
                  <a:cubicBezTo>
                    <a:pt x="724" y="350"/>
                    <a:pt x="724" y="350"/>
                    <a:pt x="724" y="350"/>
                  </a:cubicBezTo>
                  <a:cubicBezTo>
                    <a:pt x="747" y="354"/>
                    <a:pt x="769" y="365"/>
                    <a:pt x="788" y="380"/>
                  </a:cubicBezTo>
                  <a:cubicBezTo>
                    <a:pt x="843" y="428"/>
                    <a:pt x="850" y="512"/>
                    <a:pt x="802" y="568"/>
                  </a:cubicBezTo>
                  <a:cubicBezTo>
                    <a:pt x="755" y="623"/>
                    <a:pt x="671" y="630"/>
                    <a:pt x="616" y="58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8" name="Freeform 157"/>
            <p:cNvSpPr>
              <a:spLocks/>
            </p:cNvSpPr>
            <p:nvPr/>
          </p:nvSpPr>
          <p:spPr bwMode="auto">
            <a:xfrm>
              <a:off x="2539108" y="1007011"/>
              <a:ext cx="156341" cy="540941"/>
            </a:xfrm>
            <a:custGeom>
              <a:avLst/>
              <a:gdLst>
                <a:gd name="T0" fmla="*/ 60 w 60"/>
                <a:gd name="T1" fmla="*/ 29 h 208"/>
                <a:gd name="T2" fmla="*/ 31 w 60"/>
                <a:gd name="T3" fmla="*/ 0 h 208"/>
                <a:gd name="T4" fmla="*/ 29 w 60"/>
                <a:gd name="T5" fmla="*/ 0 h 208"/>
                <a:gd name="T6" fmla="*/ 0 w 60"/>
                <a:gd name="T7" fmla="*/ 29 h 208"/>
                <a:gd name="T8" fmla="*/ 0 w 60"/>
                <a:gd name="T9" fmla="*/ 179 h 208"/>
                <a:gd name="T10" fmla="*/ 29 w 60"/>
                <a:gd name="T11" fmla="*/ 208 h 208"/>
                <a:gd name="T12" fmla="*/ 31 w 60"/>
                <a:gd name="T13" fmla="*/ 208 h 208"/>
                <a:gd name="T14" fmla="*/ 60 w 60"/>
                <a:gd name="T15" fmla="*/ 179 h 208"/>
                <a:gd name="T16" fmla="*/ 60 w 60"/>
                <a:gd name="T17" fmla="*/ 2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208">
                  <a:moveTo>
                    <a:pt x="60" y="29"/>
                  </a:moveTo>
                  <a:cubicBezTo>
                    <a:pt x="60" y="13"/>
                    <a:pt x="47" y="0"/>
                    <a:pt x="31" y="0"/>
                  </a:cubicBezTo>
                  <a:cubicBezTo>
                    <a:pt x="29" y="0"/>
                    <a:pt x="29" y="0"/>
                    <a:pt x="29" y="0"/>
                  </a:cubicBezTo>
                  <a:cubicBezTo>
                    <a:pt x="13" y="0"/>
                    <a:pt x="0" y="13"/>
                    <a:pt x="0" y="29"/>
                  </a:cubicBezTo>
                  <a:cubicBezTo>
                    <a:pt x="0" y="179"/>
                    <a:pt x="0" y="179"/>
                    <a:pt x="0" y="179"/>
                  </a:cubicBezTo>
                  <a:cubicBezTo>
                    <a:pt x="0" y="195"/>
                    <a:pt x="13" y="208"/>
                    <a:pt x="29" y="208"/>
                  </a:cubicBezTo>
                  <a:cubicBezTo>
                    <a:pt x="31" y="208"/>
                    <a:pt x="31" y="208"/>
                    <a:pt x="31" y="208"/>
                  </a:cubicBezTo>
                  <a:cubicBezTo>
                    <a:pt x="47" y="208"/>
                    <a:pt x="60" y="195"/>
                    <a:pt x="60" y="179"/>
                  </a:cubicBezTo>
                  <a:lnTo>
                    <a:pt x="6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9" name="Freeform 158"/>
            <p:cNvSpPr>
              <a:spLocks/>
            </p:cNvSpPr>
            <p:nvPr/>
          </p:nvSpPr>
          <p:spPr bwMode="auto">
            <a:xfrm>
              <a:off x="3295801" y="1207128"/>
              <a:ext cx="368966" cy="522180"/>
            </a:xfrm>
            <a:custGeom>
              <a:avLst/>
              <a:gdLst>
                <a:gd name="T0" fmla="*/ 19 w 142"/>
                <a:gd name="T1" fmla="*/ 193 h 201"/>
                <a:gd name="T2" fmla="*/ 60 w 142"/>
                <a:gd name="T3" fmla="*/ 182 h 201"/>
                <a:gd name="T4" fmla="*/ 134 w 142"/>
                <a:gd name="T5" fmla="*/ 48 h 201"/>
                <a:gd name="T6" fmla="*/ 122 w 142"/>
                <a:gd name="T7" fmla="*/ 8 h 201"/>
                <a:gd name="T8" fmla="*/ 82 w 142"/>
                <a:gd name="T9" fmla="*/ 19 h 201"/>
                <a:gd name="T10" fmla="*/ 8 w 142"/>
                <a:gd name="T11" fmla="*/ 153 h 201"/>
                <a:gd name="T12" fmla="*/ 19 w 142"/>
                <a:gd name="T13" fmla="*/ 193 h 201"/>
              </a:gdLst>
              <a:ahLst/>
              <a:cxnLst>
                <a:cxn ang="0">
                  <a:pos x="T0" y="T1"/>
                </a:cxn>
                <a:cxn ang="0">
                  <a:pos x="T2" y="T3"/>
                </a:cxn>
                <a:cxn ang="0">
                  <a:pos x="T4" y="T5"/>
                </a:cxn>
                <a:cxn ang="0">
                  <a:pos x="T6" y="T7"/>
                </a:cxn>
                <a:cxn ang="0">
                  <a:pos x="T8" y="T9"/>
                </a:cxn>
                <a:cxn ang="0">
                  <a:pos x="T10" y="T11"/>
                </a:cxn>
                <a:cxn ang="0">
                  <a:pos x="T12" y="T13"/>
                </a:cxn>
              </a:cxnLst>
              <a:rect l="0" t="0" r="r" b="b"/>
              <a:pathLst>
                <a:path w="142" h="201">
                  <a:moveTo>
                    <a:pt x="19" y="193"/>
                  </a:moveTo>
                  <a:cubicBezTo>
                    <a:pt x="34" y="201"/>
                    <a:pt x="52" y="196"/>
                    <a:pt x="60" y="182"/>
                  </a:cubicBezTo>
                  <a:cubicBezTo>
                    <a:pt x="134" y="48"/>
                    <a:pt x="134" y="48"/>
                    <a:pt x="134" y="48"/>
                  </a:cubicBezTo>
                  <a:cubicBezTo>
                    <a:pt x="142" y="34"/>
                    <a:pt x="136" y="15"/>
                    <a:pt x="122" y="8"/>
                  </a:cubicBezTo>
                  <a:cubicBezTo>
                    <a:pt x="108" y="0"/>
                    <a:pt x="90" y="5"/>
                    <a:pt x="82" y="19"/>
                  </a:cubicBezTo>
                  <a:cubicBezTo>
                    <a:pt x="8" y="153"/>
                    <a:pt x="8" y="153"/>
                    <a:pt x="8" y="153"/>
                  </a:cubicBezTo>
                  <a:cubicBezTo>
                    <a:pt x="0" y="167"/>
                    <a:pt x="5" y="185"/>
                    <a:pt x="19" y="19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4" name="Freeform 163"/>
            <p:cNvSpPr>
              <a:spLocks/>
            </p:cNvSpPr>
            <p:nvPr/>
          </p:nvSpPr>
          <p:spPr bwMode="auto">
            <a:xfrm>
              <a:off x="1554158" y="1207128"/>
              <a:ext cx="365839" cy="522180"/>
            </a:xfrm>
            <a:custGeom>
              <a:avLst/>
              <a:gdLst>
                <a:gd name="T0" fmla="*/ 81 w 141"/>
                <a:gd name="T1" fmla="*/ 182 h 201"/>
                <a:gd name="T2" fmla="*/ 122 w 141"/>
                <a:gd name="T3" fmla="*/ 193 h 201"/>
                <a:gd name="T4" fmla="*/ 133 w 141"/>
                <a:gd name="T5" fmla="*/ 153 h 201"/>
                <a:gd name="T6" fmla="*/ 59 w 141"/>
                <a:gd name="T7" fmla="*/ 19 h 201"/>
                <a:gd name="T8" fmla="*/ 19 w 141"/>
                <a:gd name="T9" fmla="*/ 8 h 201"/>
                <a:gd name="T10" fmla="*/ 7 w 141"/>
                <a:gd name="T11" fmla="*/ 48 h 201"/>
                <a:gd name="T12" fmla="*/ 81 w 141"/>
                <a:gd name="T13" fmla="*/ 182 h 201"/>
              </a:gdLst>
              <a:ahLst/>
              <a:cxnLst>
                <a:cxn ang="0">
                  <a:pos x="T0" y="T1"/>
                </a:cxn>
                <a:cxn ang="0">
                  <a:pos x="T2" y="T3"/>
                </a:cxn>
                <a:cxn ang="0">
                  <a:pos x="T4" y="T5"/>
                </a:cxn>
                <a:cxn ang="0">
                  <a:pos x="T6" y="T7"/>
                </a:cxn>
                <a:cxn ang="0">
                  <a:pos x="T8" y="T9"/>
                </a:cxn>
                <a:cxn ang="0">
                  <a:pos x="T10" y="T11"/>
                </a:cxn>
                <a:cxn ang="0">
                  <a:pos x="T12" y="T13"/>
                </a:cxn>
              </a:cxnLst>
              <a:rect l="0" t="0" r="r" b="b"/>
              <a:pathLst>
                <a:path w="141" h="201">
                  <a:moveTo>
                    <a:pt x="81" y="182"/>
                  </a:moveTo>
                  <a:cubicBezTo>
                    <a:pt x="89" y="196"/>
                    <a:pt x="107" y="201"/>
                    <a:pt x="122" y="193"/>
                  </a:cubicBezTo>
                  <a:cubicBezTo>
                    <a:pt x="136" y="185"/>
                    <a:pt x="141" y="167"/>
                    <a:pt x="133" y="153"/>
                  </a:cubicBezTo>
                  <a:cubicBezTo>
                    <a:pt x="59" y="19"/>
                    <a:pt x="59" y="19"/>
                    <a:pt x="59" y="19"/>
                  </a:cubicBezTo>
                  <a:cubicBezTo>
                    <a:pt x="52" y="5"/>
                    <a:pt x="33" y="0"/>
                    <a:pt x="19" y="8"/>
                  </a:cubicBezTo>
                  <a:cubicBezTo>
                    <a:pt x="5" y="15"/>
                    <a:pt x="0" y="34"/>
                    <a:pt x="7" y="48"/>
                  </a:cubicBezTo>
                  <a:lnTo>
                    <a:pt x="81" y="1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5" name="Freeform 164"/>
            <p:cNvSpPr>
              <a:spLocks/>
            </p:cNvSpPr>
            <p:nvPr/>
          </p:nvSpPr>
          <p:spPr bwMode="auto">
            <a:xfrm>
              <a:off x="836551" y="1862199"/>
              <a:ext cx="511237" cy="387727"/>
            </a:xfrm>
            <a:custGeom>
              <a:avLst/>
              <a:gdLst>
                <a:gd name="T0" fmla="*/ 179 w 197"/>
                <a:gd name="T1" fmla="*/ 90 h 149"/>
                <a:gd name="T2" fmla="*/ 50 w 197"/>
                <a:gd name="T3" fmla="*/ 9 h 149"/>
                <a:gd name="T4" fmla="*/ 9 w 197"/>
                <a:gd name="T5" fmla="*/ 18 h 149"/>
                <a:gd name="T6" fmla="*/ 18 w 197"/>
                <a:gd name="T7" fmla="*/ 59 h 149"/>
                <a:gd name="T8" fmla="*/ 147 w 197"/>
                <a:gd name="T9" fmla="*/ 140 h 149"/>
                <a:gd name="T10" fmla="*/ 188 w 197"/>
                <a:gd name="T11" fmla="*/ 131 h 149"/>
                <a:gd name="T12" fmla="*/ 179 w 197"/>
                <a:gd name="T13" fmla="*/ 90 h 149"/>
              </a:gdLst>
              <a:ahLst/>
              <a:cxnLst>
                <a:cxn ang="0">
                  <a:pos x="T0" y="T1"/>
                </a:cxn>
                <a:cxn ang="0">
                  <a:pos x="T2" y="T3"/>
                </a:cxn>
                <a:cxn ang="0">
                  <a:pos x="T4" y="T5"/>
                </a:cxn>
                <a:cxn ang="0">
                  <a:pos x="T6" y="T7"/>
                </a:cxn>
                <a:cxn ang="0">
                  <a:pos x="T8" y="T9"/>
                </a:cxn>
                <a:cxn ang="0">
                  <a:pos x="T10" y="T11"/>
                </a:cxn>
                <a:cxn ang="0">
                  <a:pos x="T12" y="T13"/>
                </a:cxn>
              </a:cxnLst>
              <a:rect l="0" t="0" r="r" b="b"/>
              <a:pathLst>
                <a:path w="197" h="149">
                  <a:moveTo>
                    <a:pt x="179" y="90"/>
                  </a:moveTo>
                  <a:cubicBezTo>
                    <a:pt x="50" y="9"/>
                    <a:pt x="50" y="9"/>
                    <a:pt x="50" y="9"/>
                  </a:cubicBezTo>
                  <a:cubicBezTo>
                    <a:pt x="36" y="0"/>
                    <a:pt x="17" y="4"/>
                    <a:pt x="9" y="18"/>
                  </a:cubicBezTo>
                  <a:cubicBezTo>
                    <a:pt x="0" y="32"/>
                    <a:pt x="4" y="50"/>
                    <a:pt x="18" y="59"/>
                  </a:cubicBezTo>
                  <a:cubicBezTo>
                    <a:pt x="147" y="140"/>
                    <a:pt x="147" y="140"/>
                    <a:pt x="147" y="140"/>
                  </a:cubicBezTo>
                  <a:cubicBezTo>
                    <a:pt x="161" y="149"/>
                    <a:pt x="180" y="145"/>
                    <a:pt x="188" y="131"/>
                  </a:cubicBezTo>
                  <a:cubicBezTo>
                    <a:pt x="197" y="117"/>
                    <a:pt x="193" y="99"/>
                    <a:pt x="179" y="9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6" name="Freeform 165"/>
            <p:cNvSpPr>
              <a:spLocks/>
            </p:cNvSpPr>
            <p:nvPr/>
          </p:nvSpPr>
          <p:spPr bwMode="auto">
            <a:xfrm>
              <a:off x="534812" y="2790866"/>
              <a:ext cx="556575" cy="181356"/>
            </a:xfrm>
            <a:custGeom>
              <a:avLst/>
              <a:gdLst>
                <a:gd name="T0" fmla="*/ 213 w 214"/>
                <a:gd name="T1" fmla="*/ 41 h 70"/>
                <a:gd name="T2" fmla="*/ 185 w 214"/>
                <a:gd name="T3" fmla="*/ 10 h 70"/>
                <a:gd name="T4" fmla="*/ 32 w 214"/>
                <a:gd name="T5" fmla="*/ 1 h 70"/>
                <a:gd name="T6" fmla="*/ 1 w 214"/>
                <a:gd name="T7" fmla="*/ 29 h 70"/>
                <a:gd name="T8" fmla="*/ 29 w 214"/>
                <a:gd name="T9" fmla="*/ 61 h 70"/>
                <a:gd name="T10" fmla="*/ 181 w 214"/>
                <a:gd name="T11" fmla="*/ 69 h 70"/>
                <a:gd name="T12" fmla="*/ 213 w 214"/>
                <a:gd name="T13" fmla="*/ 41 h 70"/>
              </a:gdLst>
              <a:ahLst/>
              <a:cxnLst>
                <a:cxn ang="0">
                  <a:pos x="T0" y="T1"/>
                </a:cxn>
                <a:cxn ang="0">
                  <a:pos x="T2" y="T3"/>
                </a:cxn>
                <a:cxn ang="0">
                  <a:pos x="T4" y="T5"/>
                </a:cxn>
                <a:cxn ang="0">
                  <a:pos x="T6" y="T7"/>
                </a:cxn>
                <a:cxn ang="0">
                  <a:pos x="T8" y="T9"/>
                </a:cxn>
                <a:cxn ang="0">
                  <a:pos x="T10" y="T11"/>
                </a:cxn>
                <a:cxn ang="0">
                  <a:pos x="T12" y="T13"/>
                </a:cxn>
              </a:cxnLst>
              <a:rect l="0" t="0" r="r" b="b"/>
              <a:pathLst>
                <a:path w="214" h="70">
                  <a:moveTo>
                    <a:pt x="213" y="41"/>
                  </a:moveTo>
                  <a:cubicBezTo>
                    <a:pt x="214" y="25"/>
                    <a:pt x="201" y="11"/>
                    <a:pt x="185" y="10"/>
                  </a:cubicBezTo>
                  <a:cubicBezTo>
                    <a:pt x="32" y="1"/>
                    <a:pt x="32" y="1"/>
                    <a:pt x="32" y="1"/>
                  </a:cubicBezTo>
                  <a:cubicBezTo>
                    <a:pt x="16" y="0"/>
                    <a:pt x="2" y="13"/>
                    <a:pt x="1" y="29"/>
                  </a:cubicBezTo>
                  <a:cubicBezTo>
                    <a:pt x="0" y="46"/>
                    <a:pt x="12" y="60"/>
                    <a:pt x="29" y="61"/>
                  </a:cubicBezTo>
                  <a:cubicBezTo>
                    <a:pt x="181" y="69"/>
                    <a:pt x="181" y="69"/>
                    <a:pt x="181" y="69"/>
                  </a:cubicBezTo>
                  <a:cubicBezTo>
                    <a:pt x="198" y="70"/>
                    <a:pt x="212" y="58"/>
                    <a:pt x="213" y="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7" name="Freeform 166"/>
            <p:cNvSpPr>
              <a:spLocks/>
            </p:cNvSpPr>
            <p:nvPr/>
          </p:nvSpPr>
          <p:spPr bwMode="auto">
            <a:xfrm>
              <a:off x="698971" y="3567882"/>
              <a:ext cx="534688" cy="348642"/>
            </a:xfrm>
            <a:custGeom>
              <a:avLst/>
              <a:gdLst>
                <a:gd name="T0" fmla="*/ 159 w 206"/>
                <a:gd name="T1" fmla="*/ 7 h 134"/>
                <a:gd name="T2" fmla="*/ 21 w 206"/>
                <a:gd name="T3" fmla="*/ 73 h 134"/>
                <a:gd name="T4" fmla="*/ 7 w 206"/>
                <a:gd name="T5" fmla="*/ 113 h 134"/>
                <a:gd name="T6" fmla="*/ 47 w 206"/>
                <a:gd name="T7" fmla="*/ 127 h 134"/>
                <a:gd name="T8" fmla="*/ 185 w 206"/>
                <a:gd name="T9" fmla="*/ 60 h 134"/>
                <a:gd name="T10" fmla="*/ 199 w 206"/>
                <a:gd name="T11" fmla="*/ 21 h 134"/>
                <a:gd name="T12" fmla="*/ 159 w 206"/>
                <a:gd name="T13" fmla="*/ 7 h 134"/>
              </a:gdLst>
              <a:ahLst/>
              <a:cxnLst>
                <a:cxn ang="0">
                  <a:pos x="T0" y="T1"/>
                </a:cxn>
                <a:cxn ang="0">
                  <a:pos x="T2" y="T3"/>
                </a:cxn>
                <a:cxn ang="0">
                  <a:pos x="T4" y="T5"/>
                </a:cxn>
                <a:cxn ang="0">
                  <a:pos x="T6" y="T7"/>
                </a:cxn>
                <a:cxn ang="0">
                  <a:pos x="T8" y="T9"/>
                </a:cxn>
                <a:cxn ang="0">
                  <a:pos x="T10" y="T11"/>
                </a:cxn>
                <a:cxn ang="0">
                  <a:pos x="T12" y="T13"/>
                </a:cxn>
              </a:cxnLst>
              <a:rect l="0" t="0" r="r" b="b"/>
              <a:pathLst>
                <a:path w="206" h="134">
                  <a:moveTo>
                    <a:pt x="159" y="7"/>
                  </a:moveTo>
                  <a:cubicBezTo>
                    <a:pt x="21" y="73"/>
                    <a:pt x="21" y="73"/>
                    <a:pt x="21" y="73"/>
                  </a:cubicBezTo>
                  <a:cubicBezTo>
                    <a:pt x="7" y="80"/>
                    <a:pt x="0" y="98"/>
                    <a:pt x="7" y="113"/>
                  </a:cubicBezTo>
                  <a:cubicBezTo>
                    <a:pt x="15" y="127"/>
                    <a:pt x="32" y="134"/>
                    <a:pt x="47" y="127"/>
                  </a:cubicBezTo>
                  <a:cubicBezTo>
                    <a:pt x="185" y="60"/>
                    <a:pt x="185" y="60"/>
                    <a:pt x="185" y="60"/>
                  </a:cubicBezTo>
                  <a:cubicBezTo>
                    <a:pt x="200" y="53"/>
                    <a:pt x="206" y="36"/>
                    <a:pt x="199" y="21"/>
                  </a:cubicBezTo>
                  <a:cubicBezTo>
                    <a:pt x="192" y="6"/>
                    <a:pt x="174" y="0"/>
                    <a:pt x="159"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8" name="Freeform 167"/>
            <p:cNvSpPr>
              <a:spLocks/>
            </p:cNvSpPr>
            <p:nvPr/>
          </p:nvSpPr>
          <p:spPr bwMode="auto">
            <a:xfrm>
              <a:off x="1314956" y="4168233"/>
              <a:ext cx="404925" cy="500292"/>
            </a:xfrm>
            <a:custGeom>
              <a:avLst/>
              <a:gdLst>
                <a:gd name="T0" fmla="*/ 139 w 156"/>
                <a:gd name="T1" fmla="*/ 10 h 192"/>
                <a:gd name="T2" fmla="*/ 98 w 156"/>
                <a:gd name="T3" fmla="*/ 17 h 192"/>
                <a:gd name="T4" fmla="*/ 9 w 156"/>
                <a:gd name="T5" fmla="*/ 141 h 192"/>
                <a:gd name="T6" fmla="*/ 16 w 156"/>
                <a:gd name="T7" fmla="*/ 183 h 192"/>
                <a:gd name="T8" fmla="*/ 58 w 156"/>
                <a:gd name="T9" fmla="*/ 176 h 192"/>
                <a:gd name="T10" fmla="*/ 146 w 156"/>
                <a:gd name="T11" fmla="*/ 51 h 192"/>
                <a:gd name="T12" fmla="*/ 139 w 156"/>
                <a:gd name="T13" fmla="*/ 10 h 192"/>
              </a:gdLst>
              <a:ahLst/>
              <a:cxnLst>
                <a:cxn ang="0">
                  <a:pos x="T0" y="T1"/>
                </a:cxn>
                <a:cxn ang="0">
                  <a:pos x="T2" y="T3"/>
                </a:cxn>
                <a:cxn ang="0">
                  <a:pos x="T4" y="T5"/>
                </a:cxn>
                <a:cxn ang="0">
                  <a:pos x="T6" y="T7"/>
                </a:cxn>
                <a:cxn ang="0">
                  <a:pos x="T8" y="T9"/>
                </a:cxn>
                <a:cxn ang="0">
                  <a:pos x="T10" y="T11"/>
                </a:cxn>
                <a:cxn ang="0">
                  <a:pos x="T12" y="T13"/>
                </a:cxn>
              </a:cxnLst>
              <a:rect l="0" t="0" r="r" b="b"/>
              <a:pathLst>
                <a:path w="156" h="192">
                  <a:moveTo>
                    <a:pt x="139" y="10"/>
                  </a:moveTo>
                  <a:cubicBezTo>
                    <a:pt x="126" y="0"/>
                    <a:pt x="107" y="3"/>
                    <a:pt x="98" y="17"/>
                  </a:cubicBezTo>
                  <a:cubicBezTo>
                    <a:pt x="9" y="141"/>
                    <a:pt x="9" y="141"/>
                    <a:pt x="9" y="141"/>
                  </a:cubicBezTo>
                  <a:cubicBezTo>
                    <a:pt x="0" y="155"/>
                    <a:pt x="3" y="173"/>
                    <a:pt x="16" y="183"/>
                  </a:cubicBezTo>
                  <a:cubicBezTo>
                    <a:pt x="30" y="192"/>
                    <a:pt x="48" y="189"/>
                    <a:pt x="58" y="176"/>
                  </a:cubicBezTo>
                  <a:cubicBezTo>
                    <a:pt x="146" y="51"/>
                    <a:pt x="146" y="51"/>
                    <a:pt x="146" y="51"/>
                  </a:cubicBezTo>
                  <a:cubicBezTo>
                    <a:pt x="156" y="38"/>
                    <a:pt x="153" y="19"/>
                    <a:pt x="139" y="1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grpSp>
      <p:sp>
        <p:nvSpPr>
          <p:cNvPr id="228" name="矩形 227"/>
          <p:cNvSpPr/>
          <p:nvPr/>
        </p:nvSpPr>
        <p:spPr>
          <a:xfrm>
            <a:off x="0" y="6743088"/>
            <a:ext cx="12192000" cy="114912"/>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Text Box 7"/>
          <p:cNvSpPr txBox="1">
            <a:spLocks noChangeArrowheads="1"/>
          </p:cNvSpPr>
          <p:nvPr/>
        </p:nvSpPr>
        <p:spPr bwMode="auto">
          <a:xfrm>
            <a:off x="9896249" y="5602654"/>
            <a:ext cx="1669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r>
              <a:rPr lang="zh-CN" altLang="en-US" sz="4000" b="1" dirty="0">
                <a:solidFill>
                  <a:srgbClr val="476781"/>
                </a:solidFill>
                <a:cs typeface="+mn-ea"/>
                <a:sym typeface="+mn-lt"/>
              </a:rPr>
              <a:t>目录</a:t>
            </a:r>
          </a:p>
        </p:txBody>
      </p:sp>
      <p:sp>
        <p:nvSpPr>
          <p:cNvPr id="26" name="Text Box 8"/>
          <p:cNvSpPr txBox="1">
            <a:spLocks noChangeArrowheads="1"/>
          </p:cNvSpPr>
          <p:nvPr/>
        </p:nvSpPr>
        <p:spPr bwMode="auto">
          <a:xfrm>
            <a:off x="9944666" y="6275445"/>
            <a:ext cx="1610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r>
              <a:rPr lang="en-US" altLang="zh-CN" b="1" dirty="0">
                <a:solidFill>
                  <a:srgbClr val="476781"/>
                </a:solidFill>
                <a:cs typeface="+mn-ea"/>
                <a:sym typeface="+mn-lt"/>
              </a:rPr>
              <a:t>CONTENTS</a:t>
            </a:r>
          </a:p>
        </p:txBody>
      </p:sp>
      <p:sp>
        <p:nvSpPr>
          <p:cNvPr id="28" name="Text Box 9"/>
          <p:cNvSpPr txBox="1">
            <a:spLocks noChangeArrowheads="1"/>
          </p:cNvSpPr>
          <p:nvPr/>
        </p:nvSpPr>
        <p:spPr bwMode="auto">
          <a:xfrm>
            <a:off x="5150756" y="1396053"/>
            <a:ext cx="3744913" cy="424732"/>
          </a:xfrm>
          <a:prstGeom prst="rect">
            <a:avLst/>
          </a:prstGeom>
          <a:extLst/>
        </p:spPr>
        <p:txBody>
          <a:bodyPr vert="horz" lIns="91440" tIns="45720" rIns="91440" bIns="45720" rtlCol="0">
            <a:noAutofit/>
          </a:bodyPr>
          <a:lstStyle>
            <a:lvl1pPr indent="0" algn="ctr">
              <a:lnSpc>
                <a:spcPct val="90000"/>
              </a:lnSpc>
              <a:spcBef>
                <a:spcPts val="1000"/>
              </a:spcBef>
              <a:buFont typeface="Arial" panose="020B0604020202020204" pitchFamily="34" charset="0"/>
              <a:buNone/>
              <a:defRPr sz="2400">
                <a:solidFill>
                  <a:schemeClr val="bg1"/>
                </a:solidFill>
                <a:latin typeface="微软雅黑" panose="020B0503020204020204" pitchFamily="34" charset="-122"/>
                <a:ea typeface="微软雅黑" panose="020B0503020204020204" pitchFamily="34" charset="-122"/>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endParaRPr lang="en-US" altLang="zh-CN" dirty="0">
              <a:latin typeface="+mn-lt"/>
              <a:ea typeface="+mn-ea"/>
              <a:cs typeface="+mn-ea"/>
              <a:sym typeface="+mn-lt"/>
            </a:endParaRPr>
          </a:p>
        </p:txBody>
      </p:sp>
      <p:sp>
        <p:nvSpPr>
          <p:cNvPr id="29" name="Text Box 9"/>
          <p:cNvSpPr txBox="1">
            <a:spLocks noChangeArrowheads="1"/>
          </p:cNvSpPr>
          <p:nvPr/>
        </p:nvSpPr>
        <p:spPr bwMode="auto">
          <a:xfrm>
            <a:off x="5150756" y="2223886"/>
            <a:ext cx="3744913" cy="424732"/>
          </a:xfrm>
          <a:prstGeom prst="rect">
            <a:avLst/>
          </a:prstGeom>
          <a:extLst/>
        </p:spPr>
        <p:txBody>
          <a:bodyPr vert="horz" lIns="91440" tIns="45720" rIns="91440" bIns="45720" rtlCol="0">
            <a:noAutofit/>
          </a:bodyPr>
          <a:lstStyle>
            <a:lvl1pPr indent="0" algn="ctr">
              <a:lnSpc>
                <a:spcPct val="90000"/>
              </a:lnSpc>
              <a:spcBef>
                <a:spcPts val="1000"/>
              </a:spcBef>
              <a:buFont typeface="Arial" panose="020B0604020202020204" pitchFamily="34" charset="0"/>
              <a:buNone/>
              <a:defRPr sz="2400">
                <a:solidFill>
                  <a:schemeClr val="bg1"/>
                </a:solidFill>
                <a:latin typeface="微软雅黑" panose="020B0503020204020204" pitchFamily="34" charset="-122"/>
                <a:ea typeface="微软雅黑" panose="020B0503020204020204" pitchFamily="34" charset="-122"/>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endParaRPr lang="en-US" altLang="zh-CN" dirty="0">
              <a:latin typeface="+mn-lt"/>
              <a:ea typeface="+mn-ea"/>
              <a:cs typeface="+mn-ea"/>
              <a:sym typeface="+mn-lt"/>
            </a:endParaRPr>
          </a:p>
        </p:txBody>
      </p:sp>
      <p:sp>
        <p:nvSpPr>
          <p:cNvPr id="30" name="Text Box 9"/>
          <p:cNvSpPr txBox="1">
            <a:spLocks noChangeArrowheads="1"/>
          </p:cNvSpPr>
          <p:nvPr/>
        </p:nvSpPr>
        <p:spPr bwMode="auto">
          <a:xfrm>
            <a:off x="5292835" y="916213"/>
            <a:ext cx="4532427" cy="3520126"/>
          </a:xfrm>
          <a:prstGeom prst="rect">
            <a:avLst/>
          </a:prstGeom>
          <a:extLst/>
        </p:spPr>
        <p:txBody>
          <a:bodyPr vert="horz" lIns="91440" tIns="45720" rIns="91440" bIns="45720" rtlCol="0">
            <a:noAutofit/>
          </a:bodyPr>
          <a:lstStyle>
            <a:lvl1pPr indent="0" algn="ctr">
              <a:lnSpc>
                <a:spcPct val="90000"/>
              </a:lnSpc>
              <a:spcBef>
                <a:spcPts val="1000"/>
              </a:spcBef>
              <a:buFont typeface="Arial" panose="020B0604020202020204" pitchFamily="34" charset="0"/>
              <a:buNone/>
              <a:defRPr sz="2400">
                <a:solidFill>
                  <a:schemeClr val="bg1"/>
                </a:solidFill>
                <a:latin typeface="微软雅黑" panose="020B0503020204020204" pitchFamily="34" charset="-122"/>
                <a:ea typeface="微软雅黑" panose="020B0503020204020204" pitchFamily="34" charset="-122"/>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pPr marL="514350" indent="-514350" algn="l">
              <a:lnSpc>
                <a:spcPct val="200000"/>
              </a:lnSpc>
              <a:buFont typeface="+mj-lt"/>
              <a:buAutoNum type="romanUcPeriod"/>
            </a:pPr>
            <a:r>
              <a:rPr lang="en-US" altLang="zh-CN" b="1" spc="300" dirty="0">
                <a:latin typeface="+mn-lt"/>
                <a:ea typeface="+mn-ea"/>
                <a:cs typeface="+mn-ea"/>
                <a:sym typeface="+mn-lt"/>
              </a:rPr>
              <a:t>SWOT</a:t>
            </a:r>
            <a:r>
              <a:rPr lang="zh-CN" altLang="en-US" b="1" spc="300" dirty="0">
                <a:latin typeface="+mn-lt"/>
                <a:ea typeface="+mn-ea"/>
                <a:cs typeface="+mn-ea"/>
                <a:sym typeface="+mn-lt"/>
              </a:rPr>
              <a:t>分析模型</a:t>
            </a:r>
            <a:endParaRPr lang="en-US" altLang="zh-CN" b="1" spc="300" dirty="0">
              <a:latin typeface="+mn-lt"/>
              <a:ea typeface="+mn-ea"/>
              <a:cs typeface="+mn-ea"/>
              <a:sym typeface="+mn-lt"/>
            </a:endParaRPr>
          </a:p>
          <a:p>
            <a:pPr marL="514350" indent="-514350" algn="l">
              <a:lnSpc>
                <a:spcPct val="200000"/>
              </a:lnSpc>
              <a:buFont typeface="+mj-lt"/>
              <a:buAutoNum type="romanUcPeriod"/>
            </a:pPr>
            <a:r>
              <a:rPr lang="zh-CN" altLang="en-US" b="1" spc="300" dirty="0" smtClean="0">
                <a:latin typeface="+mn-lt"/>
                <a:ea typeface="+mn-ea"/>
                <a:cs typeface="+mn-ea"/>
                <a:sym typeface="+mn-lt"/>
              </a:rPr>
              <a:t>什么</a:t>
            </a:r>
            <a:r>
              <a:rPr lang="zh-CN" altLang="en-US" b="1" spc="300" dirty="0">
                <a:latin typeface="+mn-lt"/>
                <a:ea typeface="+mn-ea"/>
                <a:cs typeface="+mn-ea"/>
                <a:sym typeface="+mn-lt"/>
              </a:rPr>
              <a:t>是</a:t>
            </a:r>
            <a:r>
              <a:rPr lang="en-US" altLang="zh-CN" b="1" spc="300" dirty="0">
                <a:latin typeface="+mn-lt"/>
                <a:ea typeface="+mn-ea"/>
                <a:cs typeface="+mn-ea"/>
                <a:sym typeface="+mn-lt"/>
              </a:rPr>
              <a:t>SWOT</a:t>
            </a:r>
            <a:r>
              <a:rPr lang="zh-CN" altLang="en-US" b="1" spc="300" dirty="0">
                <a:latin typeface="+mn-lt"/>
                <a:ea typeface="+mn-ea"/>
                <a:cs typeface="+mn-ea"/>
                <a:sym typeface="+mn-lt"/>
              </a:rPr>
              <a:t>分析</a:t>
            </a:r>
            <a:endParaRPr lang="en-US" altLang="zh-CN" b="1" spc="300" dirty="0">
              <a:latin typeface="+mn-lt"/>
              <a:ea typeface="+mn-ea"/>
              <a:cs typeface="+mn-ea"/>
              <a:sym typeface="+mn-lt"/>
            </a:endParaRPr>
          </a:p>
          <a:p>
            <a:pPr marL="514350" indent="-514350" algn="l">
              <a:lnSpc>
                <a:spcPct val="200000"/>
              </a:lnSpc>
              <a:buFont typeface="+mj-lt"/>
              <a:buAutoNum type="romanUcPeriod"/>
            </a:pPr>
            <a:r>
              <a:rPr lang="en-US" altLang="zh-CN" b="1" spc="300" dirty="0" smtClean="0">
                <a:latin typeface="+mn-lt"/>
                <a:ea typeface="+mn-ea"/>
                <a:cs typeface="+mn-ea"/>
                <a:sym typeface="+mn-lt"/>
              </a:rPr>
              <a:t>SWOT</a:t>
            </a:r>
            <a:r>
              <a:rPr lang="zh-CN" altLang="en-US" b="1" spc="300" dirty="0">
                <a:latin typeface="+mn-lt"/>
                <a:ea typeface="+mn-ea"/>
                <a:cs typeface="+mn-ea"/>
                <a:sym typeface="+mn-lt"/>
              </a:rPr>
              <a:t>分析矩阵</a:t>
            </a:r>
            <a:r>
              <a:rPr lang="zh-CN" altLang="en-US" b="1" spc="300" dirty="0" smtClean="0">
                <a:latin typeface="+mn-lt"/>
                <a:ea typeface="+mn-ea"/>
                <a:cs typeface="+mn-ea"/>
                <a:sym typeface="+mn-lt"/>
              </a:rPr>
              <a:t>示意图</a:t>
            </a:r>
            <a:endParaRPr lang="en-US" altLang="zh-CN" b="1" spc="300" dirty="0" smtClean="0">
              <a:latin typeface="+mn-lt"/>
              <a:ea typeface="+mn-ea"/>
              <a:cs typeface="+mn-ea"/>
              <a:sym typeface="+mn-lt"/>
            </a:endParaRPr>
          </a:p>
          <a:p>
            <a:pPr marL="514350" indent="-514350" algn="l">
              <a:lnSpc>
                <a:spcPct val="200000"/>
              </a:lnSpc>
              <a:buFont typeface="+mj-lt"/>
              <a:buAutoNum type="romanUcPeriod"/>
            </a:pPr>
            <a:r>
              <a:rPr lang="en-US" altLang="zh-CN" b="1" spc="300" dirty="0" smtClean="0">
                <a:latin typeface="+mn-lt"/>
                <a:ea typeface="+mn-ea"/>
                <a:cs typeface="+mn-ea"/>
                <a:sym typeface="+mn-lt"/>
              </a:rPr>
              <a:t>SWOT</a:t>
            </a:r>
            <a:r>
              <a:rPr lang="zh-CN" altLang="en-US" b="1" spc="300" dirty="0">
                <a:latin typeface="+mn-lt"/>
                <a:ea typeface="+mn-ea"/>
                <a:cs typeface="+mn-ea"/>
                <a:sym typeface="+mn-lt"/>
              </a:rPr>
              <a:t>分析</a:t>
            </a:r>
            <a:r>
              <a:rPr lang="zh-CN" altLang="en-US" b="1" spc="300" dirty="0" smtClean="0">
                <a:latin typeface="+mn-lt"/>
                <a:ea typeface="+mn-ea"/>
                <a:cs typeface="+mn-ea"/>
                <a:sym typeface="+mn-lt"/>
              </a:rPr>
              <a:t>步骤</a:t>
            </a:r>
            <a:endParaRPr lang="en-US" altLang="zh-CN" b="1" spc="300" dirty="0">
              <a:latin typeface="+mn-lt"/>
              <a:ea typeface="+mn-ea"/>
              <a:cs typeface="+mn-ea"/>
              <a:sym typeface="+mn-lt"/>
            </a:endParaRPr>
          </a:p>
        </p:txBody>
      </p:sp>
      <p:sp>
        <p:nvSpPr>
          <p:cNvPr id="31" name="Text Box 9"/>
          <p:cNvSpPr txBox="1">
            <a:spLocks noChangeArrowheads="1"/>
          </p:cNvSpPr>
          <p:nvPr/>
        </p:nvSpPr>
        <p:spPr bwMode="auto">
          <a:xfrm>
            <a:off x="5150756" y="3879552"/>
            <a:ext cx="3744913" cy="424732"/>
          </a:xfrm>
          <a:prstGeom prst="rect">
            <a:avLst/>
          </a:prstGeom>
          <a:extLst/>
        </p:spPr>
        <p:txBody>
          <a:bodyPr vert="horz" lIns="91440" tIns="45720" rIns="91440" bIns="45720" rtlCol="0">
            <a:noAutofit/>
          </a:bodyPr>
          <a:lstStyle>
            <a:lvl1pPr indent="0" algn="ctr">
              <a:lnSpc>
                <a:spcPct val="90000"/>
              </a:lnSpc>
              <a:spcBef>
                <a:spcPts val="1000"/>
              </a:spcBef>
              <a:buFont typeface="Arial" panose="020B0604020202020204" pitchFamily="34" charset="0"/>
              <a:buNone/>
              <a:defRPr sz="2400">
                <a:solidFill>
                  <a:schemeClr val="bg1"/>
                </a:solidFill>
                <a:latin typeface="微软雅黑" panose="020B0503020204020204" pitchFamily="34" charset="-122"/>
                <a:ea typeface="微软雅黑" panose="020B0503020204020204" pitchFamily="34" charset="-122"/>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endParaRPr lang="en-US" altLang="zh-CN" dirty="0">
              <a:latin typeface="+mn-lt"/>
              <a:ea typeface="+mn-ea"/>
              <a:cs typeface="+mn-ea"/>
              <a:sym typeface="+mn-lt"/>
            </a:endParaRPr>
          </a:p>
        </p:txBody>
      </p:sp>
    </p:spTree>
    <p:extLst>
      <p:ext uri="{BB962C8B-B14F-4D97-AF65-F5344CB8AC3E}">
        <p14:creationId xmlns:p14="http://schemas.microsoft.com/office/powerpoint/2010/main" val="4030748837"/>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1">
                                            <p:bg/>
                                          </p:spTgt>
                                        </p:tgtEl>
                                        <p:attrNameLst>
                                          <p:attrName>style.visibility</p:attrName>
                                        </p:attrNameLst>
                                      </p:cBhvr>
                                      <p:to>
                                        <p:strVal val="visible"/>
                                      </p:to>
                                    </p:set>
                                    <p:animEffect transition="in" filter="fade">
                                      <p:cBhvr>
                                        <p:cTn id="7" dur="1000"/>
                                        <p:tgtEl>
                                          <p:spTgt spid="71">
                                            <p:bg/>
                                          </p:spTgt>
                                        </p:tgtEl>
                                      </p:cBhvr>
                                    </p:animEffect>
                                    <p:anim calcmode="lin" valueType="num">
                                      <p:cBhvr>
                                        <p:cTn id="8" dur="1000" fill="hold"/>
                                        <p:tgtEl>
                                          <p:spTgt spid="71">
                                            <p:bg/>
                                          </p:spTgt>
                                        </p:tgtEl>
                                        <p:attrNameLst>
                                          <p:attrName>ppt_x</p:attrName>
                                        </p:attrNameLst>
                                      </p:cBhvr>
                                      <p:tavLst>
                                        <p:tav tm="0">
                                          <p:val>
                                            <p:strVal val="#ppt_x"/>
                                          </p:val>
                                        </p:tav>
                                        <p:tav tm="100000">
                                          <p:val>
                                            <p:strVal val="#ppt_x"/>
                                          </p:val>
                                        </p:tav>
                                      </p:tavLst>
                                    </p:anim>
                                    <p:anim calcmode="lin" valueType="num">
                                      <p:cBhvr>
                                        <p:cTn id="9" dur="900" decel="100000" fill="hold"/>
                                        <p:tgtEl>
                                          <p:spTgt spid="71">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1">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71">
                                            <p:txEl>
                                              <p:pRg st="0" end="0"/>
                                            </p:txEl>
                                          </p:spTgt>
                                        </p:tgtEl>
                                        <p:attrNameLst>
                                          <p:attrName>style.visibility</p:attrName>
                                        </p:attrNameLst>
                                      </p:cBhvr>
                                      <p:to>
                                        <p:strVal val="visible"/>
                                      </p:to>
                                    </p:set>
                                    <p:animEffect transition="in" filter="fade">
                                      <p:cBhvr>
                                        <p:cTn id="15" dur="1000"/>
                                        <p:tgtEl>
                                          <p:spTgt spid="71">
                                            <p:txEl>
                                              <p:pRg st="0" end="0"/>
                                            </p:txEl>
                                          </p:spTgt>
                                        </p:tgtEl>
                                      </p:cBhvr>
                                    </p:animEffect>
                                    <p:anim calcmode="lin" valueType="num">
                                      <p:cBhvr>
                                        <p:cTn id="1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7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28">
                                            <p:bg/>
                                          </p:spTgt>
                                        </p:tgtEl>
                                        <p:attrNameLst>
                                          <p:attrName>style.visibility</p:attrName>
                                        </p:attrNameLst>
                                      </p:cBhvr>
                                      <p:to>
                                        <p:strVal val="visible"/>
                                      </p:to>
                                    </p:set>
                                    <p:animEffect transition="in" filter="fade">
                                      <p:cBhvr>
                                        <p:cTn id="23" dur="1000"/>
                                        <p:tgtEl>
                                          <p:spTgt spid="228">
                                            <p:bg/>
                                          </p:spTgt>
                                        </p:tgtEl>
                                      </p:cBhvr>
                                    </p:animEffect>
                                    <p:anim calcmode="lin" valueType="num">
                                      <p:cBhvr>
                                        <p:cTn id="24" dur="1000" fill="hold"/>
                                        <p:tgtEl>
                                          <p:spTgt spid="228">
                                            <p:bg/>
                                          </p:spTgt>
                                        </p:tgtEl>
                                        <p:attrNameLst>
                                          <p:attrName>ppt_x</p:attrName>
                                        </p:attrNameLst>
                                      </p:cBhvr>
                                      <p:tavLst>
                                        <p:tav tm="0">
                                          <p:val>
                                            <p:strVal val="#ppt_x"/>
                                          </p:val>
                                        </p:tav>
                                        <p:tav tm="100000">
                                          <p:val>
                                            <p:strVal val="#ppt_x"/>
                                          </p:val>
                                        </p:tav>
                                      </p:tavLst>
                                    </p:anim>
                                    <p:anim calcmode="lin" valueType="num">
                                      <p:cBhvr>
                                        <p:cTn id="25" dur="900" decel="100000" fill="hold"/>
                                        <p:tgtEl>
                                          <p:spTgt spid="228">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28">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228">
                                            <p:txEl>
                                              <p:pRg st="0" end="0"/>
                                            </p:txEl>
                                          </p:spTgt>
                                        </p:tgtEl>
                                        <p:attrNameLst>
                                          <p:attrName>style.visibility</p:attrName>
                                        </p:attrNameLst>
                                      </p:cBhvr>
                                      <p:to>
                                        <p:strVal val="visible"/>
                                      </p:to>
                                    </p:set>
                                    <p:animEffect transition="in" filter="fade">
                                      <p:cBhvr>
                                        <p:cTn id="31" dur="1000"/>
                                        <p:tgtEl>
                                          <p:spTgt spid="228">
                                            <p:txEl>
                                              <p:pRg st="0" end="0"/>
                                            </p:txEl>
                                          </p:spTgt>
                                        </p:tgtEl>
                                      </p:cBhvr>
                                    </p:animEffect>
                                    <p:anim calcmode="lin" valueType="num">
                                      <p:cBhvr>
                                        <p:cTn id="32" dur="1000" fill="hold"/>
                                        <p:tgtEl>
                                          <p:spTgt spid="228">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28">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2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additive="base">
                                        <p:cTn id="44" dur="500" fill="hold"/>
                                        <p:tgtEl>
                                          <p:spTgt spid="25"/>
                                        </p:tgtEl>
                                        <p:attrNameLst>
                                          <p:attrName>ppt_x</p:attrName>
                                        </p:attrNameLst>
                                      </p:cBhvr>
                                      <p:tavLst>
                                        <p:tav tm="0">
                                          <p:val>
                                            <p:strVal val="0-#ppt_w/2"/>
                                          </p:val>
                                        </p:tav>
                                        <p:tav tm="100000">
                                          <p:val>
                                            <p:strVal val="#ppt_x"/>
                                          </p:val>
                                        </p:tav>
                                      </p:tavLst>
                                    </p:anim>
                                    <p:anim calcmode="lin" valueType="num">
                                      <p:cBhvr additive="base">
                                        <p:cTn id="45"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0-#ppt_w/2"/>
                                          </p:val>
                                        </p:tav>
                                        <p:tav tm="100000">
                                          <p:val>
                                            <p:strVal val="#ppt_x"/>
                                          </p:val>
                                        </p:tav>
                                      </p:tavLst>
                                    </p:anim>
                                    <p:anim calcmode="lin" valueType="num">
                                      <p:cBhvr additive="base">
                                        <p:cTn id="51"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0">
                                            <p:txEl>
                                              <p:pRg st="0" end="0"/>
                                            </p:txEl>
                                          </p:spTgt>
                                        </p:tgtEl>
                                        <p:attrNameLst>
                                          <p:attrName>style.visibility</p:attrName>
                                        </p:attrNameLst>
                                      </p:cBhvr>
                                      <p:to>
                                        <p:strVal val="visible"/>
                                      </p:to>
                                    </p:set>
                                    <p:animEffect transition="in" filter="fade">
                                      <p:cBhvr>
                                        <p:cTn id="56" dur="1000"/>
                                        <p:tgtEl>
                                          <p:spTgt spid="30">
                                            <p:txEl>
                                              <p:pRg st="0" end="0"/>
                                            </p:txEl>
                                          </p:spTgt>
                                        </p:tgtEl>
                                      </p:cBhvr>
                                    </p:animEffect>
                                    <p:anim calcmode="lin" valueType="num">
                                      <p:cBhvr>
                                        <p:cTn id="57"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0">
                                            <p:txEl>
                                              <p:pRg st="1" end="1"/>
                                            </p:txEl>
                                          </p:spTgt>
                                        </p:tgtEl>
                                        <p:attrNameLst>
                                          <p:attrName>style.visibility</p:attrName>
                                        </p:attrNameLst>
                                      </p:cBhvr>
                                      <p:to>
                                        <p:strVal val="visible"/>
                                      </p:to>
                                    </p:set>
                                    <p:animEffect transition="in" filter="fade">
                                      <p:cBhvr>
                                        <p:cTn id="63" dur="1000"/>
                                        <p:tgtEl>
                                          <p:spTgt spid="30">
                                            <p:txEl>
                                              <p:pRg st="1" end="1"/>
                                            </p:txEl>
                                          </p:spTgt>
                                        </p:tgtEl>
                                      </p:cBhvr>
                                    </p:animEffect>
                                    <p:anim calcmode="lin" valueType="num">
                                      <p:cBhvr>
                                        <p:cTn id="64"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0">
                                            <p:txEl>
                                              <p:pRg st="2" end="2"/>
                                            </p:txEl>
                                          </p:spTgt>
                                        </p:tgtEl>
                                        <p:attrNameLst>
                                          <p:attrName>style.visibility</p:attrName>
                                        </p:attrNameLst>
                                      </p:cBhvr>
                                      <p:to>
                                        <p:strVal val="visible"/>
                                      </p:to>
                                    </p:set>
                                    <p:animEffect transition="in" filter="fade">
                                      <p:cBhvr>
                                        <p:cTn id="70" dur="1000"/>
                                        <p:tgtEl>
                                          <p:spTgt spid="30">
                                            <p:txEl>
                                              <p:pRg st="2" end="2"/>
                                            </p:txEl>
                                          </p:spTgt>
                                        </p:tgtEl>
                                      </p:cBhvr>
                                    </p:animEffect>
                                    <p:anim calcmode="lin" valueType="num">
                                      <p:cBhvr>
                                        <p:cTn id="71"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0">
                                            <p:txEl>
                                              <p:pRg st="3" end="3"/>
                                            </p:txEl>
                                          </p:spTgt>
                                        </p:tgtEl>
                                        <p:attrNameLst>
                                          <p:attrName>style.visibility</p:attrName>
                                        </p:attrNameLst>
                                      </p:cBhvr>
                                      <p:to>
                                        <p:strVal val="visible"/>
                                      </p:to>
                                    </p:set>
                                    <p:animEffect transition="in" filter="fade">
                                      <p:cBhvr>
                                        <p:cTn id="77" dur="1000"/>
                                        <p:tgtEl>
                                          <p:spTgt spid="30">
                                            <p:txEl>
                                              <p:pRg st="3" end="3"/>
                                            </p:txEl>
                                          </p:spTgt>
                                        </p:tgtEl>
                                      </p:cBhvr>
                                    </p:animEffect>
                                    <p:anim calcmode="lin" valueType="num">
                                      <p:cBhvr>
                                        <p:cTn id="78"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79" dur="10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uiExpand="1" build="p" animBg="1"/>
      <p:bldP spid="228" grpId="0" build="p" animBg="1"/>
      <p:bldP spid="25" grpId="0"/>
      <p:bldP spid="26" grpId="0"/>
      <p:bldP spid="3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14"/>
          </p:nvPr>
        </p:nvSpPr>
        <p:spPr>
          <a:xfrm>
            <a:off x="1036213" y="1487787"/>
            <a:ext cx="10191749" cy="422494"/>
          </a:xfrm>
        </p:spPr>
        <p:txBody>
          <a:bodyPr/>
          <a:lstStyle/>
          <a:p>
            <a:r>
              <a:rPr lang="zh-CN" altLang="en-US" dirty="0">
                <a:latin typeface="+mn-lt"/>
                <a:ea typeface="+mn-ea"/>
                <a:cs typeface="+mn-ea"/>
                <a:sym typeface="+mn-lt"/>
              </a:rPr>
              <a:t>优先顺序评价说</a:t>
            </a:r>
            <a:r>
              <a:rPr lang="zh-CN" altLang="en-US" dirty="0" smtClean="0">
                <a:latin typeface="+mn-lt"/>
                <a:ea typeface="+mn-ea"/>
                <a:cs typeface="+mn-ea"/>
                <a:sym typeface="+mn-lt"/>
              </a:rPr>
              <a:t>明</a:t>
            </a:r>
            <a:endParaRPr lang="zh-CN" altLang="en-US" dirty="0">
              <a:latin typeface="+mn-lt"/>
              <a:ea typeface="+mn-ea"/>
              <a:cs typeface="+mn-ea"/>
              <a:sym typeface="+mn-lt"/>
            </a:endParaRPr>
          </a:p>
        </p:txBody>
      </p:sp>
      <p:graphicFrame>
        <p:nvGraphicFramePr>
          <p:cNvPr id="8" name="Group 351"/>
          <p:cNvGraphicFramePr>
            <a:graphicFrameLocks noGrp="1"/>
          </p:cNvGraphicFramePr>
          <p:nvPr>
            <p:extLst>
              <p:ext uri="{D42A27DB-BD31-4B8C-83A1-F6EECF244321}">
                <p14:modId xmlns:p14="http://schemas.microsoft.com/office/powerpoint/2010/main" val="361770113"/>
              </p:ext>
            </p:extLst>
          </p:nvPr>
        </p:nvGraphicFramePr>
        <p:xfrm>
          <a:off x="1149792" y="2160556"/>
          <a:ext cx="10078171" cy="3817939"/>
        </p:xfrm>
        <a:graphic>
          <a:graphicData uri="http://schemas.openxmlformats.org/drawingml/2006/table">
            <a:tbl>
              <a:tblPr>
                <a:tableStyleId>{FABFCF23-3B69-468F-B69F-88F6DE6A72F2}</a:tableStyleId>
              </a:tblPr>
              <a:tblGrid>
                <a:gridCol w="687226">
                  <a:extLst>
                    <a:ext uri="{9D8B030D-6E8A-4147-A177-3AD203B41FA5}">
                      <a16:colId xmlns="" xmlns:a16="http://schemas.microsoft.com/office/drawing/2014/main" val="769124208"/>
                    </a:ext>
                  </a:extLst>
                </a:gridCol>
                <a:gridCol w="514948">
                  <a:extLst>
                    <a:ext uri="{9D8B030D-6E8A-4147-A177-3AD203B41FA5}">
                      <a16:colId xmlns="" xmlns:a16="http://schemas.microsoft.com/office/drawing/2014/main" val="467207998"/>
                    </a:ext>
                  </a:extLst>
                </a:gridCol>
                <a:gridCol w="1202175">
                  <a:extLst>
                    <a:ext uri="{9D8B030D-6E8A-4147-A177-3AD203B41FA5}">
                      <a16:colId xmlns="" xmlns:a16="http://schemas.microsoft.com/office/drawing/2014/main" val="2177818088"/>
                    </a:ext>
                  </a:extLst>
                </a:gridCol>
                <a:gridCol w="257473">
                  <a:extLst>
                    <a:ext uri="{9D8B030D-6E8A-4147-A177-3AD203B41FA5}">
                      <a16:colId xmlns="" xmlns:a16="http://schemas.microsoft.com/office/drawing/2014/main" val="1188460048"/>
                    </a:ext>
                  </a:extLst>
                </a:gridCol>
                <a:gridCol w="687226">
                  <a:extLst>
                    <a:ext uri="{9D8B030D-6E8A-4147-A177-3AD203B41FA5}">
                      <a16:colId xmlns="" xmlns:a16="http://schemas.microsoft.com/office/drawing/2014/main" val="4256805030"/>
                    </a:ext>
                  </a:extLst>
                </a:gridCol>
                <a:gridCol w="514948">
                  <a:extLst>
                    <a:ext uri="{9D8B030D-6E8A-4147-A177-3AD203B41FA5}">
                      <a16:colId xmlns="" xmlns:a16="http://schemas.microsoft.com/office/drawing/2014/main" val="4156599281"/>
                    </a:ext>
                  </a:extLst>
                </a:gridCol>
                <a:gridCol w="1202175">
                  <a:extLst>
                    <a:ext uri="{9D8B030D-6E8A-4147-A177-3AD203B41FA5}">
                      <a16:colId xmlns="" xmlns:a16="http://schemas.microsoft.com/office/drawing/2014/main" val="3337278721"/>
                    </a:ext>
                  </a:extLst>
                </a:gridCol>
                <a:gridCol w="257473">
                  <a:extLst>
                    <a:ext uri="{9D8B030D-6E8A-4147-A177-3AD203B41FA5}">
                      <a16:colId xmlns="" xmlns:a16="http://schemas.microsoft.com/office/drawing/2014/main" val="2439429379"/>
                    </a:ext>
                  </a:extLst>
                </a:gridCol>
                <a:gridCol w="687226">
                  <a:extLst>
                    <a:ext uri="{9D8B030D-6E8A-4147-A177-3AD203B41FA5}">
                      <a16:colId xmlns="" xmlns:a16="http://schemas.microsoft.com/office/drawing/2014/main" val="1867929444"/>
                    </a:ext>
                  </a:extLst>
                </a:gridCol>
                <a:gridCol w="514948">
                  <a:extLst>
                    <a:ext uri="{9D8B030D-6E8A-4147-A177-3AD203B41FA5}">
                      <a16:colId xmlns="" xmlns:a16="http://schemas.microsoft.com/office/drawing/2014/main" val="1916581624"/>
                    </a:ext>
                  </a:extLst>
                </a:gridCol>
                <a:gridCol w="1289262">
                  <a:extLst>
                    <a:ext uri="{9D8B030D-6E8A-4147-A177-3AD203B41FA5}">
                      <a16:colId xmlns="" xmlns:a16="http://schemas.microsoft.com/office/drawing/2014/main" val="559604278"/>
                    </a:ext>
                  </a:extLst>
                </a:gridCol>
                <a:gridCol w="244953">
                  <a:extLst>
                    <a:ext uri="{9D8B030D-6E8A-4147-A177-3AD203B41FA5}">
                      <a16:colId xmlns="" xmlns:a16="http://schemas.microsoft.com/office/drawing/2014/main" val="1942925531"/>
                    </a:ext>
                  </a:extLst>
                </a:gridCol>
                <a:gridCol w="2018138">
                  <a:extLst>
                    <a:ext uri="{9D8B030D-6E8A-4147-A177-3AD203B41FA5}">
                      <a16:colId xmlns="" xmlns:a16="http://schemas.microsoft.com/office/drawing/2014/main" val="2481973488"/>
                    </a:ext>
                  </a:extLst>
                </a:gridCol>
              </a:tblGrid>
              <a:tr h="636588">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项目</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L w="12700" cap="flat" cmpd="sng" algn="ctr">
                      <a:solidFill>
                        <a:srgbClr val="89CBD3"/>
                      </a:solidFill>
                      <a:prstDash val="solid"/>
                      <a:round/>
                      <a:headEnd type="none" w="med" len="med"/>
                      <a:tailEnd type="none" w="med" len="med"/>
                    </a:lnL>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grid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评价</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hMerge="1">
                  <a:txBody>
                    <a:bodyPr/>
                    <a:lstStyle/>
                    <a:p>
                      <a:endParaRPr lang="zh-CN" altLang="en-US"/>
                    </a:p>
                  </a:txBody>
                  <a:tcPr/>
                </a:tc>
                <a:tc rowSpan="6">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项目</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grid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评价</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hMerge="1">
                  <a:txBody>
                    <a:bodyPr/>
                    <a:lstStyle/>
                    <a:p>
                      <a:endParaRPr lang="zh-CN" altLang="en-US"/>
                    </a:p>
                  </a:txBody>
                  <a:tcPr/>
                </a:tc>
                <a:tc rowSpan="6">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项目</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grid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评价</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hMerge="1">
                  <a:txBody>
                    <a:bodyPr/>
                    <a:lstStyle/>
                    <a:p>
                      <a:endParaRPr lang="zh-CN" altLang="en-US"/>
                    </a:p>
                  </a:txBody>
                  <a:tcPr/>
                </a:tc>
                <a:tc rowSpan="6">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6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effectLst/>
                          <a:latin typeface="+mn-lt"/>
                          <a:ea typeface="+mn-ea"/>
                          <a:cs typeface="+mn-ea"/>
                          <a:sym typeface="+mn-lt"/>
                        </a:rPr>
                        <a:t>备注</a:t>
                      </a:r>
                      <a:endParaRPr kumimoji="1" lang="zh-CN" altLang="en-US" sz="1400" b="1"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extLst>
                  <a:ext uri="{0D108BD9-81ED-4DB2-BD59-A6C34878D82A}">
                    <a16:rowId xmlns="" xmlns:a16="http://schemas.microsoft.com/office/drawing/2014/main" val="2721232868"/>
                  </a:ext>
                </a:extLst>
              </a:tr>
              <a:tr h="635000">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dirty="0" smtClean="0">
                          <a:ln>
                            <a:noFill/>
                          </a:ln>
                          <a:effectLst/>
                          <a:latin typeface="+mn-lt"/>
                          <a:ea typeface="+mn-ea"/>
                          <a:cs typeface="+mn-ea"/>
                          <a:sym typeface="+mn-lt"/>
                        </a:rPr>
                        <a:t>重</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dirty="0" smtClean="0">
                          <a:ln>
                            <a:noFill/>
                          </a:ln>
                          <a:effectLst/>
                          <a:latin typeface="+mn-lt"/>
                          <a:ea typeface="+mn-ea"/>
                          <a:cs typeface="+mn-ea"/>
                          <a:sym typeface="+mn-lt"/>
                        </a:rPr>
                        <a:t>要</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dirty="0" smtClean="0">
                          <a:ln>
                            <a:noFill/>
                          </a:ln>
                          <a:effectLst/>
                          <a:latin typeface="+mn-lt"/>
                          <a:ea typeface="+mn-ea"/>
                          <a:cs typeface="+mn-ea"/>
                          <a:sym typeface="+mn-lt"/>
                        </a:rPr>
                        <a:t>度</a:t>
                      </a:r>
                      <a:endParaRPr kumimoji="1" lang="zh-CN" altLang="en-US" sz="1800" b="1" i="0" u="none" strike="noStrike" cap="none" normalizeH="0" baseline="0" dirty="0" smtClean="0">
                        <a:ln>
                          <a:noFill/>
                        </a:ln>
                        <a:solidFill>
                          <a:schemeClr val="bg1"/>
                        </a:solidFill>
                        <a:effectLst/>
                        <a:latin typeface="+mn-lt"/>
                        <a:ea typeface="+mn-ea"/>
                        <a:cs typeface="+mn-ea"/>
                        <a:sym typeface="+mn-lt"/>
                      </a:endParaRPr>
                    </a:p>
                  </a:txBody>
                  <a:tcPr marL="89993" marR="89993" marT="46800" marB="46800" anchor="ctr" horzOverflow="overflow">
                    <a:lnL w="12700" cap="flat" cmpd="sng" algn="ctr">
                      <a:solidFill>
                        <a:srgbClr val="89CBD3"/>
                      </a:solidFill>
                      <a:prstDash val="solid"/>
                      <a:round/>
                      <a:headEnd type="none" w="med" len="med"/>
                      <a:tailEnd type="none" w="med" len="med"/>
                    </a:lnL>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dirty="0" smtClean="0">
                          <a:ln>
                            <a:noFill/>
                          </a:ln>
                          <a:effectLst/>
                          <a:latin typeface="+mn-lt"/>
                          <a:ea typeface="+mn-ea"/>
                          <a:cs typeface="+mn-ea"/>
                          <a:sym typeface="+mn-lt"/>
                        </a:rPr>
                        <a:t>5</a:t>
                      </a:r>
                      <a:endParaRPr kumimoji="1" lang="en-US" altLang="zh-CN"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非常重要</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紧</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急</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度</a:t>
                      </a:r>
                      <a:endParaRPr kumimoji="1" lang="zh-CN" altLang="en-US" sz="1800" b="1" i="0" u="none" strike="noStrike" cap="none" normalizeH="0" baseline="0" smtClean="0">
                        <a:ln>
                          <a:noFill/>
                        </a:ln>
                        <a:solidFill>
                          <a:schemeClr val="bg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dirty="0" smtClean="0">
                          <a:ln>
                            <a:noFill/>
                          </a:ln>
                          <a:effectLst/>
                          <a:latin typeface="+mn-lt"/>
                          <a:ea typeface="+mn-ea"/>
                          <a:cs typeface="+mn-ea"/>
                          <a:sym typeface="+mn-lt"/>
                        </a:rPr>
                        <a:t>5</a:t>
                      </a:r>
                      <a:endParaRPr kumimoji="1" lang="en-US" altLang="zh-CN"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非常紧急</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影</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响</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800" u="none" strike="noStrike" cap="none" normalizeH="0" baseline="0" smtClean="0">
                          <a:ln>
                            <a:noFill/>
                          </a:ln>
                          <a:effectLst/>
                          <a:latin typeface="+mn-lt"/>
                          <a:ea typeface="+mn-ea"/>
                          <a:cs typeface="+mn-ea"/>
                          <a:sym typeface="+mn-lt"/>
                        </a:rPr>
                        <a:t>度</a:t>
                      </a:r>
                      <a:endParaRPr kumimoji="1" lang="zh-CN" altLang="en-US" sz="1800" b="1" i="0" u="none" strike="noStrike" cap="none" normalizeH="0" baseline="0" smtClean="0">
                        <a:ln>
                          <a:noFill/>
                        </a:ln>
                        <a:solidFill>
                          <a:schemeClr val="bg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dirty="0" smtClean="0">
                          <a:ln>
                            <a:noFill/>
                          </a:ln>
                          <a:effectLst/>
                          <a:latin typeface="+mn-lt"/>
                          <a:ea typeface="+mn-ea"/>
                          <a:cs typeface="+mn-ea"/>
                          <a:sym typeface="+mn-lt"/>
                        </a:rPr>
                        <a:t>5</a:t>
                      </a:r>
                      <a:endParaRPr kumimoji="1" lang="en-US" altLang="zh-CN"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影响非常大</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smtClean="0">
                          <a:ln>
                            <a:noFill/>
                          </a:ln>
                          <a:effectLst/>
                          <a:latin typeface="+mn-lt"/>
                          <a:ea typeface="+mn-ea"/>
                          <a:cs typeface="+mn-ea"/>
                          <a:sym typeface="+mn-lt"/>
                        </a:rPr>
                        <a:t>根据</a:t>
                      </a:r>
                      <a:r>
                        <a:rPr kumimoji="1" lang="en-US" altLang="zh-CN" sz="1600" u="none" strike="noStrike" cap="none" normalizeH="0" baseline="0" smtClean="0">
                          <a:ln>
                            <a:noFill/>
                          </a:ln>
                          <a:effectLst/>
                          <a:latin typeface="+mn-lt"/>
                          <a:ea typeface="+mn-ea"/>
                          <a:cs typeface="+mn-ea"/>
                          <a:sym typeface="+mn-lt"/>
                        </a:rPr>
                        <a:t>3</a:t>
                      </a:r>
                      <a:r>
                        <a:rPr kumimoji="1" lang="zh-CN" altLang="en-US" sz="1600" u="none" strike="noStrike" cap="none" normalizeH="0" baseline="0" smtClean="0">
                          <a:ln>
                            <a:noFill/>
                          </a:ln>
                          <a:effectLst/>
                          <a:latin typeface="+mn-lt"/>
                          <a:ea typeface="+mn-ea"/>
                          <a:cs typeface="+mn-ea"/>
                          <a:sym typeface="+mn-lt"/>
                        </a:rPr>
                        <a:t>项的评价合计分数总和作出优先排序</a:t>
                      </a:r>
                      <a:r>
                        <a:rPr kumimoji="1" lang="en-US" altLang="zh-CN" sz="1600" u="none" strike="noStrike" cap="none" normalizeH="0" baseline="0" smtClean="0">
                          <a:ln>
                            <a:noFill/>
                          </a:ln>
                          <a:effectLst/>
                          <a:latin typeface="+mn-lt"/>
                          <a:ea typeface="+mn-ea"/>
                          <a:cs typeface="+mn-ea"/>
                          <a:sym typeface="+mn-lt"/>
                        </a:rPr>
                        <a:t>.</a:t>
                      </a:r>
                      <a:endParaRPr kumimoji="1" lang="en-US" altLang="zh-CN" sz="16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extLst>
                  <a:ext uri="{0D108BD9-81ED-4DB2-BD59-A6C34878D82A}">
                    <a16:rowId xmlns="" xmlns:a16="http://schemas.microsoft.com/office/drawing/2014/main" val="2872818136"/>
                  </a:ext>
                </a:extLst>
              </a:tr>
              <a:tr h="638175">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4</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很重要</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4</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很紧急</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4</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影响很大</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3776714543"/>
                  </a:ext>
                </a:extLst>
              </a:tr>
              <a:tr h="636588">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3</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重要</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3</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紧急</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3</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影响大</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2861216167"/>
                  </a:ext>
                </a:extLst>
              </a:tr>
              <a:tr h="636588">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2</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不重要</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2</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不紧急</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2</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影响不大</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465177770"/>
                  </a:ext>
                </a:extLst>
              </a:tr>
              <a:tr h="63500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1</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很不重要</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1</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很不紧急</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u="none" strike="noStrike" cap="none" normalizeH="0" baseline="0" smtClean="0">
                          <a:ln>
                            <a:noFill/>
                          </a:ln>
                          <a:effectLst/>
                          <a:latin typeface="+mn-lt"/>
                          <a:ea typeface="+mn-ea"/>
                          <a:cs typeface="+mn-ea"/>
                          <a:sym typeface="+mn-lt"/>
                        </a:rPr>
                        <a:t>1</a:t>
                      </a:r>
                      <a:endParaRPr kumimoji="1" lang="en-US" altLang="zh-CN" sz="1400" b="0" i="0" u="none" strike="noStrike" cap="none" normalizeH="0" baseline="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effectLst/>
                          <a:latin typeface="+mn-lt"/>
                          <a:ea typeface="+mn-ea"/>
                          <a:cs typeface="+mn-ea"/>
                          <a:sym typeface="+mn-lt"/>
                        </a:rPr>
                        <a:t>影响很小</a:t>
                      </a:r>
                      <a:endParaRPr kumimoji="1" lang="zh-CN" altLang="en-US" sz="1400" b="0" i="0" u="none" strike="noStrike" cap="none" normalizeH="0" baseline="0" dirty="0" smtClean="0">
                        <a:ln>
                          <a:noFill/>
                        </a:ln>
                        <a:solidFill>
                          <a:schemeClr val="tx1"/>
                        </a:solidFill>
                        <a:effectLst/>
                        <a:latin typeface="+mn-lt"/>
                        <a:ea typeface="+mn-ea"/>
                        <a:cs typeface="+mn-ea"/>
                        <a:sym typeface="+mn-lt"/>
                      </a:endParaRPr>
                    </a:p>
                  </a:txBody>
                  <a:tcPr marL="89993" marR="89993" marT="46800" marB="46800" anchor="ctr" horzOverflow="overflow">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3658294232"/>
                  </a:ext>
                </a:extLst>
              </a:tr>
            </a:tbl>
          </a:graphicData>
        </a:graphic>
      </p:graphicFrame>
    </p:spTree>
    <p:extLst>
      <p:ext uri="{BB962C8B-B14F-4D97-AF65-F5344CB8AC3E}">
        <p14:creationId xmlns:p14="http://schemas.microsoft.com/office/powerpoint/2010/main" val="359355251"/>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out)">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extLst>
              <p:ext uri="{D42A27DB-BD31-4B8C-83A1-F6EECF244321}">
                <p14:modId xmlns:p14="http://schemas.microsoft.com/office/powerpoint/2010/main" val="2662676293"/>
              </p:ext>
            </p:extLst>
          </p:nvPr>
        </p:nvGraphicFramePr>
        <p:xfrm>
          <a:off x="1016587" y="1917862"/>
          <a:ext cx="10191749" cy="3016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7" name="文本占位符 6"/>
          <p:cNvSpPr>
            <a:spLocks noGrp="1"/>
          </p:cNvSpPr>
          <p:nvPr>
            <p:ph type="body" sz="quarter" idx="13"/>
          </p:nvPr>
        </p:nvSpPr>
        <p:spPr/>
        <p:txBody>
          <a:bodyPr>
            <a:normAutofit fontScale="85000" lnSpcReduction="20000"/>
          </a:bodyPr>
          <a:lstStyle/>
          <a:p>
            <a:pPr algn="just">
              <a:lnSpc>
                <a:spcPct val="150000"/>
              </a:lnSpc>
            </a:pPr>
            <a:r>
              <a:rPr lang="zh-CN" altLang="en-US" dirty="0">
                <a:latin typeface="+mn-lt"/>
                <a:ea typeface="+mn-ea"/>
                <a:cs typeface="+mn-ea"/>
                <a:sym typeface="+mn-lt"/>
              </a:rPr>
              <a:t>制定战略计</a:t>
            </a:r>
            <a:r>
              <a:rPr lang="zh-CN" altLang="en-US" dirty="0" smtClean="0">
                <a:latin typeface="+mn-lt"/>
                <a:ea typeface="+mn-ea"/>
                <a:cs typeface="+mn-ea"/>
                <a:sym typeface="+mn-lt"/>
              </a:rPr>
              <a:t>划</a:t>
            </a:r>
            <a:endParaRPr lang="en-US" altLang="zh-CN" dirty="0" smtClean="0">
              <a:latin typeface="+mn-lt"/>
              <a:ea typeface="+mn-ea"/>
              <a:cs typeface="+mn-ea"/>
              <a:sym typeface="+mn-lt"/>
            </a:endParaRPr>
          </a:p>
        </p:txBody>
      </p:sp>
      <p:sp>
        <p:nvSpPr>
          <p:cNvPr id="2" name="文本占位符 1"/>
          <p:cNvSpPr>
            <a:spLocks noGrp="1"/>
          </p:cNvSpPr>
          <p:nvPr>
            <p:ph type="body" sz="quarter" idx="14"/>
          </p:nvPr>
        </p:nvSpPr>
        <p:spPr>
          <a:xfrm>
            <a:off x="936625" y="1854067"/>
            <a:ext cx="10191749" cy="490781"/>
          </a:xfrm>
        </p:spPr>
        <p:txBody>
          <a:bodyPr/>
          <a:lstStyle/>
          <a:p>
            <a:r>
              <a:rPr lang="zh-CN" altLang="en-US" dirty="0">
                <a:solidFill>
                  <a:srgbClr val="385166"/>
                </a:solidFill>
                <a:latin typeface="+mn-lt"/>
                <a:ea typeface="+mn-ea"/>
                <a:cs typeface="+mn-ea"/>
                <a:sym typeface="+mn-lt"/>
              </a:rPr>
              <a:t>制定计划的基本思路是：</a:t>
            </a:r>
          </a:p>
          <a:p>
            <a:endParaRPr lang="zh-CN" altLang="en-US" dirty="0">
              <a:solidFill>
                <a:srgbClr val="385166"/>
              </a:solidFill>
              <a:latin typeface="+mn-lt"/>
              <a:ea typeface="+mn-ea"/>
              <a:cs typeface="+mn-ea"/>
              <a:sym typeface="+mn-lt"/>
            </a:endParaRPr>
          </a:p>
        </p:txBody>
      </p:sp>
      <p:sp>
        <p:nvSpPr>
          <p:cNvPr id="9" name="文本占位符 6"/>
          <p:cNvSpPr txBox="1">
            <a:spLocks/>
          </p:cNvSpPr>
          <p:nvPr/>
        </p:nvSpPr>
        <p:spPr>
          <a:xfrm>
            <a:off x="1007533" y="4768274"/>
            <a:ext cx="10532534" cy="104405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zh-CN" altLang="en-US" b="0" dirty="0">
                <a:solidFill>
                  <a:srgbClr val="385166"/>
                </a:solidFill>
                <a:latin typeface="+mn-lt"/>
                <a:ea typeface="+mn-ea"/>
                <a:cs typeface="+mn-ea"/>
                <a:sym typeface="+mn-lt"/>
              </a:rPr>
              <a:t>运用系统分析的综合分析方法，将排列与考虑的各种环境因素相互匹配起来加以组合，得出一系列公司未来发展的可选择对策。 </a:t>
            </a:r>
          </a:p>
        </p:txBody>
      </p:sp>
    </p:spTree>
    <p:extLst>
      <p:ext uri="{BB962C8B-B14F-4D97-AF65-F5344CB8AC3E}">
        <p14:creationId xmlns:p14="http://schemas.microsoft.com/office/powerpoint/2010/main" val="4119690597"/>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p:bldP spid="2" grpId="0" build="p"/>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7" name="文本占位符 6"/>
          <p:cNvSpPr>
            <a:spLocks noGrp="1"/>
          </p:cNvSpPr>
          <p:nvPr>
            <p:ph type="body" sz="quarter" idx="14"/>
          </p:nvPr>
        </p:nvSpPr>
        <p:spPr>
          <a:xfrm>
            <a:off x="936625" y="1145060"/>
            <a:ext cx="10191749" cy="4362450"/>
          </a:xfrm>
        </p:spPr>
        <p:txBody>
          <a:bodyPr>
            <a:normAutofit/>
          </a:bodyPr>
          <a:lstStyle/>
          <a:p>
            <a:pPr algn="just">
              <a:lnSpc>
                <a:spcPct val="150000"/>
              </a:lnSpc>
            </a:pPr>
            <a:r>
              <a:rPr lang="zh-CN" altLang="en-US" dirty="0">
                <a:latin typeface="+mn-lt"/>
                <a:ea typeface="+mn-ea"/>
                <a:cs typeface="+mn-ea"/>
                <a:sym typeface="+mn-lt"/>
              </a:rPr>
              <a:t>威胁和劣势的原因分析和对策</a:t>
            </a:r>
            <a:r>
              <a:rPr lang="zh-CN" altLang="en-US" dirty="0" smtClean="0">
                <a:latin typeface="+mn-lt"/>
                <a:ea typeface="+mn-ea"/>
                <a:cs typeface="+mn-ea"/>
                <a:sym typeface="+mn-lt"/>
              </a:rPr>
              <a:t>措施                       目的</a:t>
            </a:r>
            <a:r>
              <a:rPr lang="zh-CN" altLang="en-US" dirty="0">
                <a:latin typeface="+mn-lt"/>
                <a:ea typeface="+mn-ea"/>
                <a:cs typeface="+mn-ea"/>
                <a:sym typeface="+mn-lt"/>
              </a:rPr>
              <a:t>：</a:t>
            </a:r>
            <a:r>
              <a:rPr lang="zh-CN" altLang="en-US" dirty="0">
                <a:solidFill>
                  <a:schemeClr val="tx1">
                    <a:lumMod val="50000"/>
                    <a:lumOff val="50000"/>
                  </a:schemeClr>
                </a:solidFill>
                <a:latin typeface="+mn-lt"/>
                <a:ea typeface="+mn-ea"/>
                <a:cs typeface="+mn-ea"/>
                <a:sym typeface="+mn-lt"/>
              </a:rPr>
              <a:t>将威胁降到最低，将劣势减到最小！</a:t>
            </a:r>
          </a:p>
          <a:p>
            <a:pPr algn="just">
              <a:lnSpc>
                <a:spcPct val="150000"/>
              </a:lnSpc>
            </a:pPr>
            <a:endParaRPr lang="en-US" altLang="zh-CN" dirty="0" smtClean="0">
              <a:latin typeface="+mn-lt"/>
              <a:ea typeface="+mn-ea"/>
              <a:cs typeface="+mn-ea"/>
              <a:sym typeface="+mn-lt"/>
            </a:endParaRPr>
          </a:p>
        </p:txBody>
      </p:sp>
      <p:graphicFrame>
        <p:nvGraphicFramePr>
          <p:cNvPr id="13" name="Group 449"/>
          <p:cNvGraphicFramePr>
            <a:graphicFrameLocks noGrp="1"/>
          </p:cNvGraphicFramePr>
          <p:nvPr>
            <p:extLst>
              <p:ext uri="{D42A27DB-BD31-4B8C-83A1-F6EECF244321}">
                <p14:modId xmlns:p14="http://schemas.microsoft.com/office/powerpoint/2010/main" val="1067605687"/>
              </p:ext>
            </p:extLst>
          </p:nvPr>
        </p:nvGraphicFramePr>
        <p:xfrm>
          <a:off x="1007534" y="1842918"/>
          <a:ext cx="10363619" cy="4283122"/>
        </p:xfrm>
        <a:graphic>
          <a:graphicData uri="http://schemas.openxmlformats.org/drawingml/2006/table">
            <a:tbl>
              <a:tblPr>
                <a:tableStyleId>{8A107856-5554-42FB-B03E-39F5DBC370BA}</a:tableStyleId>
              </a:tblPr>
              <a:tblGrid>
                <a:gridCol w="575970">
                  <a:extLst>
                    <a:ext uri="{9D8B030D-6E8A-4147-A177-3AD203B41FA5}">
                      <a16:colId xmlns="" xmlns:a16="http://schemas.microsoft.com/office/drawing/2014/main" val="1162737991"/>
                    </a:ext>
                  </a:extLst>
                </a:gridCol>
                <a:gridCol w="632997">
                  <a:extLst>
                    <a:ext uri="{9D8B030D-6E8A-4147-A177-3AD203B41FA5}">
                      <a16:colId xmlns="" xmlns:a16="http://schemas.microsoft.com/office/drawing/2014/main" val="4155862370"/>
                    </a:ext>
                  </a:extLst>
                </a:gridCol>
                <a:gridCol w="881919">
                  <a:extLst>
                    <a:ext uri="{9D8B030D-6E8A-4147-A177-3AD203B41FA5}">
                      <a16:colId xmlns="" xmlns:a16="http://schemas.microsoft.com/office/drawing/2014/main" val="1237871059"/>
                    </a:ext>
                  </a:extLst>
                </a:gridCol>
                <a:gridCol w="1219021">
                  <a:extLst>
                    <a:ext uri="{9D8B030D-6E8A-4147-A177-3AD203B41FA5}">
                      <a16:colId xmlns="" xmlns:a16="http://schemas.microsoft.com/office/drawing/2014/main" val="1933477005"/>
                    </a:ext>
                  </a:extLst>
                </a:gridCol>
                <a:gridCol w="1130820">
                  <a:extLst>
                    <a:ext uri="{9D8B030D-6E8A-4147-A177-3AD203B41FA5}">
                      <a16:colId xmlns="" xmlns:a16="http://schemas.microsoft.com/office/drawing/2014/main" val="2328250138"/>
                    </a:ext>
                  </a:extLst>
                </a:gridCol>
                <a:gridCol w="1221056">
                  <a:extLst>
                    <a:ext uri="{9D8B030D-6E8A-4147-A177-3AD203B41FA5}">
                      <a16:colId xmlns="" xmlns:a16="http://schemas.microsoft.com/office/drawing/2014/main" val="1003037104"/>
                    </a:ext>
                  </a:extLst>
                </a:gridCol>
                <a:gridCol w="1328571">
                  <a:extLst>
                    <a:ext uri="{9D8B030D-6E8A-4147-A177-3AD203B41FA5}">
                      <a16:colId xmlns="" xmlns:a16="http://schemas.microsoft.com/office/drawing/2014/main" val="3849127099"/>
                    </a:ext>
                  </a:extLst>
                </a:gridCol>
                <a:gridCol w="658526">
                  <a:extLst>
                    <a:ext uri="{9D8B030D-6E8A-4147-A177-3AD203B41FA5}">
                      <a16:colId xmlns="" xmlns:a16="http://schemas.microsoft.com/office/drawing/2014/main" val="2000575"/>
                    </a:ext>
                  </a:extLst>
                </a:gridCol>
                <a:gridCol w="575970">
                  <a:extLst>
                    <a:ext uri="{9D8B030D-6E8A-4147-A177-3AD203B41FA5}">
                      <a16:colId xmlns="" xmlns:a16="http://schemas.microsoft.com/office/drawing/2014/main" val="2196226825"/>
                    </a:ext>
                  </a:extLst>
                </a:gridCol>
                <a:gridCol w="493414">
                  <a:extLst>
                    <a:ext uri="{9D8B030D-6E8A-4147-A177-3AD203B41FA5}">
                      <a16:colId xmlns="" xmlns:a16="http://schemas.microsoft.com/office/drawing/2014/main" val="228114080"/>
                    </a:ext>
                  </a:extLst>
                </a:gridCol>
                <a:gridCol w="493415">
                  <a:extLst>
                    <a:ext uri="{9D8B030D-6E8A-4147-A177-3AD203B41FA5}">
                      <a16:colId xmlns="" xmlns:a16="http://schemas.microsoft.com/office/drawing/2014/main" val="4275306506"/>
                    </a:ext>
                  </a:extLst>
                </a:gridCol>
                <a:gridCol w="493414">
                  <a:extLst>
                    <a:ext uri="{9D8B030D-6E8A-4147-A177-3AD203B41FA5}">
                      <a16:colId xmlns="" xmlns:a16="http://schemas.microsoft.com/office/drawing/2014/main" val="3209698495"/>
                    </a:ext>
                  </a:extLst>
                </a:gridCol>
                <a:gridCol w="658526">
                  <a:extLst>
                    <a:ext uri="{9D8B030D-6E8A-4147-A177-3AD203B41FA5}">
                      <a16:colId xmlns="" xmlns:a16="http://schemas.microsoft.com/office/drawing/2014/main" val="2271233057"/>
                    </a:ext>
                  </a:extLst>
                </a:gridCol>
              </a:tblGrid>
              <a:tr h="276475">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区分</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b="1" u="none" strike="noStrike" cap="none" normalizeH="0" baseline="0" dirty="0" smtClean="0">
                          <a:ln>
                            <a:noFill/>
                          </a:ln>
                          <a:solidFill>
                            <a:srgbClr val="385166"/>
                          </a:solidFill>
                          <a:effectLst/>
                          <a:latin typeface="+mn-lt"/>
                          <a:ea typeface="+mn-ea"/>
                          <a:cs typeface="+mn-ea"/>
                          <a:sym typeface="+mn-lt"/>
                        </a:rPr>
                        <a:t>NO</a:t>
                      </a:r>
                      <a:endParaRPr kumimoji="1" lang="en-US" altLang="zh-CN"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项目</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内容</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现状</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调查</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原因</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分析</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对策</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措施</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目标</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担当</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gridSpan="3">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smtClean="0">
                          <a:ln>
                            <a:noFill/>
                          </a:ln>
                          <a:solidFill>
                            <a:srgbClr val="385166"/>
                          </a:solidFill>
                          <a:effectLst/>
                          <a:latin typeface="+mn-lt"/>
                          <a:ea typeface="+mn-ea"/>
                          <a:cs typeface="+mn-ea"/>
                          <a:sym typeface="+mn-lt"/>
                        </a:rPr>
                        <a:t>展开日程</a:t>
                      </a:r>
                      <a:endParaRPr kumimoji="1" lang="zh-CN" altLang="en-US" sz="1400" b="1" i="0" u="none" strike="noStrike" cap="none" normalizeH="0" baseline="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hMerge="1">
                  <a:txBody>
                    <a:bodyPr/>
                    <a:lstStyle/>
                    <a:p>
                      <a:endParaRPr lang="zh-CN" altLang="en-US"/>
                    </a:p>
                  </a:txBody>
                  <a:tcPr/>
                </a:tc>
                <a:tc hMerge="1">
                  <a:txBody>
                    <a:bodyPr/>
                    <a:lstStyle/>
                    <a:p>
                      <a:endParaRPr lang="zh-CN" altLang="en-US"/>
                    </a:p>
                  </a:txBody>
                  <a:tcPr/>
                </a:tc>
                <a:tc rowSpan="2">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效果</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rgbClr val="385166"/>
                          </a:solidFill>
                          <a:effectLst/>
                          <a:latin typeface="+mn-lt"/>
                          <a:ea typeface="+mn-ea"/>
                          <a:cs typeface="+mn-ea"/>
                          <a:sym typeface="+mn-lt"/>
                        </a:rPr>
                        <a:t>评价</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extLst>
                  <a:ext uri="{0D108BD9-81ED-4DB2-BD59-A6C34878D82A}">
                    <a16:rowId xmlns="" xmlns:a16="http://schemas.microsoft.com/office/drawing/2014/main" val="1079095752"/>
                  </a:ext>
                </a:extLst>
              </a:tr>
              <a:tr h="415584">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b="1" u="none" strike="noStrike" cap="none" normalizeH="0" baseline="0" dirty="0" smtClean="0">
                          <a:ln>
                            <a:noFill/>
                          </a:ln>
                          <a:solidFill>
                            <a:srgbClr val="385166"/>
                          </a:solidFill>
                          <a:effectLst/>
                          <a:latin typeface="+mn-lt"/>
                          <a:ea typeface="+mn-ea"/>
                          <a:cs typeface="+mn-ea"/>
                          <a:sym typeface="+mn-lt"/>
                        </a:rPr>
                        <a:t>1</a:t>
                      </a:r>
                      <a:r>
                        <a:rPr kumimoji="1" lang="zh-CN" altLang="en-US" sz="1400" b="1" u="none" strike="noStrike" cap="none" normalizeH="0" baseline="0" dirty="0" smtClean="0">
                          <a:ln>
                            <a:noFill/>
                          </a:ln>
                          <a:solidFill>
                            <a:srgbClr val="385166"/>
                          </a:solidFill>
                          <a:effectLst/>
                          <a:latin typeface="+mn-lt"/>
                          <a:ea typeface="+mn-ea"/>
                          <a:cs typeface="+mn-ea"/>
                          <a:sym typeface="+mn-lt"/>
                        </a:rPr>
                        <a:t>月</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b="1" u="none" strike="noStrike" cap="none" normalizeH="0" baseline="0" dirty="0" smtClean="0">
                          <a:ln>
                            <a:noFill/>
                          </a:ln>
                          <a:solidFill>
                            <a:srgbClr val="385166"/>
                          </a:solidFill>
                          <a:effectLst/>
                          <a:latin typeface="+mn-lt"/>
                          <a:ea typeface="+mn-ea"/>
                          <a:cs typeface="+mn-ea"/>
                          <a:sym typeface="+mn-lt"/>
                        </a:rPr>
                        <a:t>2</a:t>
                      </a:r>
                      <a:r>
                        <a:rPr kumimoji="1" lang="zh-CN" altLang="en-US" sz="1400" b="1" u="none" strike="noStrike" cap="none" normalizeH="0" baseline="0" dirty="0" smtClean="0">
                          <a:ln>
                            <a:noFill/>
                          </a:ln>
                          <a:solidFill>
                            <a:srgbClr val="385166"/>
                          </a:solidFill>
                          <a:effectLst/>
                          <a:latin typeface="+mn-lt"/>
                          <a:ea typeface="+mn-ea"/>
                          <a:cs typeface="+mn-ea"/>
                          <a:sym typeface="+mn-lt"/>
                        </a:rPr>
                        <a:t>月</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400" b="1" u="none" strike="noStrike" cap="none" normalizeH="0" baseline="0" dirty="0" smtClean="0">
                          <a:ln>
                            <a:noFill/>
                          </a:ln>
                          <a:solidFill>
                            <a:srgbClr val="385166"/>
                          </a:solidFill>
                          <a:effectLst/>
                          <a:latin typeface="+mn-lt"/>
                          <a:ea typeface="+mn-ea"/>
                          <a:cs typeface="+mn-ea"/>
                          <a:sym typeface="+mn-lt"/>
                        </a:rPr>
                        <a:t>3</a:t>
                      </a:r>
                      <a:r>
                        <a:rPr kumimoji="1" lang="zh-CN" altLang="en-US" sz="1400" b="1" u="none" strike="noStrike" cap="none" normalizeH="0" baseline="0" dirty="0" smtClean="0">
                          <a:ln>
                            <a:noFill/>
                          </a:ln>
                          <a:solidFill>
                            <a:srgbClr val="385166"/>
                          </a:solidFill>
                          <a:effectLst/>
                          <a:latin typeface="+mn-lt"/>
                          <a:ea typeface="+mn-ea"/>
                          <a:cs typeface="+mn-ea"/>
                          <a:sym typeface="+mn-lt"/>
                        </a:rPr>
                        <a:t>月</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vMerge="1">
                  <a:txBody>
                    <a:bodyPr/>
                    <a:lstStyle/>
                    <a:p>
                      <a:endParaRPr lang="zh-CN" altLang="en-US"/>
                    </a:p>
                  </a:txBody>
                  <a:tcPr/>
                </a:tc>
                <a:extLst>
                  <a:ext uri="{0D108BD9-81ED-4DB2-BD59-A6C34878D82A}">
                    <a16:rowId xmlns="" xmlns:a16="http://schemas.microsoft.com/office/drawing/2014/main" val="181054172"/>
                  </a:ext>
                </a:extLst>
              </a:tr>
              <a:tr h="385742">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b="1" u="none" strike="noStrike" cap="none" normalizeH="0" baseline="0" dirty="0" smtClean="0">
                          <a:ln>
                            <a:noFill/>
                          </a:ln>
                          <a:solidFill>
                            <a:srgbClr val="385166"/>
                          </a:solidFill>
                          <a:effectLst/>
                          <a:latin typeface="+mn-lt"/>
                          <a:ea typeface="+mn-ea"/>
                          <a:cs typeface="+mn-ea"/>
                          <a:sym typeface="+mn-lt"/>
                        </a:rPr>
                        <a:t>劣</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b="1" u="none" strike="noStrike" cap="none" normalizeH="0" baseline="0" dirty="0" smtClean="0">
                          <a:ln>
                            <a:noFill/>
                          </a:ln>
                          <a:solidFill>
                            <a:srgbClr val="385166"/>
                          </a:solidFill>
                          <a:effectLst/>
                          <a:latin typeface="+mn-lt"/>
                          <a:ea typeface="+mn-ea"/>
                          <a:cs typeface="+mn-ea"/>
                          <a:sym typeface="+mn-lt"/>
                        </a:rPr>
                        <a:t>势</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600" b="1" u="none" strike="noStrike" cap="none" normalizeH="0" baseline="0" dirty="0" smtClean="0">
                          <a:ln>
                            <a:noFill/>
                          </a:ln>
                          <a:solidFill>
                            <a:srgbClr val="385166"/>
                          </a:solidFill>
                          <a:effectLst/>
                          <a:latin typeface="+mn-lt"/>
                          <a:ea typeface="+mn-ea"/>
                          <a:cs typeface="+mn-ea"/>
                          <a:sym typeface="+mn-lt"/>
                        </a:rPr>
                        <a:t>W</a:t>
                      </a:r>
                      <a:endParaRPr kumimoji="1" lang="en-US" altLang="zh-CN" sz="16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985977553"/>
                  </a:ext>
                </a:extLst>
              </a:tr>
              <a:tr h="3508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901622418"/>
                  </a:ext>
                </a:extLst>
              </a:tr>
              <a:tr h="352407">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058222110"/>
                  </a:ext>
                </a:extLst>
              </a:tr>
              <a:tr h="407966">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366313681"/>
                  </a:ext>
                </a:extLst>
              </a:tr>
              <a:tr h="34447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860754681"/>
                  </a:ext>
                </a:extLst>
              </a:tr>
              <a:tr h="360345">
                <a:tc rowSpan="5">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b="1" u="none" strike="noStrike" cap="none" normalizeH="0" baseline="0" dirty="0" smtClean="0">
                          <a:ln>
                            <a:noFill/>
                          </a:ln>
                          <a:solidFill>
                            <a:srgbClr val="385166"/>
                          </a:solidFill>
                          <a:effectLst/>
                          <a:latin typeface="+mn-lt"/>
                          <a:ea typeface="+mn-ea"/>
                          <a:cs typeface="+mn-ea"/>
                          <a:sym typeface="+mn-lt"/>
                        </a:rPr>
                        <a:t>威</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b="1" u="none" strike="noStrike" cap="none" normalizeH="0" baseline="0" dirty="0" smtClean="0">
                          <a:ln>
                            <a:noFill/>
                          </a:ln>
                          <a:solidFill>
                            <a:srgbClr val="385166"/>
                          </a:solidFill>
                          <a:effectLst/>
                          <a:latin typeface="+mn-lt"/>
                          <a:ea typeface="+mn-ea"/>
                          <a:cs typeface="+mn-ea"/>
                          <a:sym typeface="+mn-lt"/>
                        </a:rPr>
                        <a:t>胁</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1600" b="1" u="none" strike="noStrike" cap="none" normalizeH="0" baseline="0" dirty="0" smtClean="0">
                          <a:ln>
                            <a:noFill/>
                          </a:ln>
                          <a:solidFill>
                            <a:srgbClr val="385166"/>
                          </a:solidFill>
                          <a:effectLst/>
                          <a:latin typeface="+mn-lt"/>
                          <a:ea typeface="+mn-ea"/>
                          <a:cs typeface="+mn-ea"/>
                          <a:sym typeface="+mn-lt"/>
                        </a:rPr>
                        <a:t>T</a:t>
                      </a:r>
                      <a:endParaRPr kumimoji="1" lang="en-US" altLang="zh-CN" sz="1600" b="1" i="0" u="none" strike="noStrike" cap="none" normalizeH="0" baseline="0" dirty="0" smtClean="0">
                        <a:ln>
                          <a:noFill/>
                        </a:ln>
                        <a:solidFill>
                          <a:srgbClr val="385166"/>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rgbClr val="8ACBD3">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26279921"/>
                  </a:ext>
                </a:extLst>
              </a:tr>
              <a:tr h="3508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3699521896"/>
                  </a:ext>
                </a:extLst>
              </a:tr>
              <a:tr h="306372">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865972494"/>
                  </a:ext>
                </a:extLst>
              </a:tr>
              <a:tr h="3508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2864868670"/>
                  </a:ext>
                </a:extLst>
              </a:tr>
              <a:tr h="350820">
                <a:tc vMerge="1">
                  <a:txBody>
                    <a:bodyPr/>
                    <a:lstStyle/>
                    <a:p>
                      <a:endParaRPr lang="zh-CN" altLang="en-US"/>
                    </a:p>
                  </a:txBody>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endParaRPr kumimoji="1" lang="zh-CN" altLang="zh-CN" sz="1000" b="0" i="0" u="none" strike="noStrike" cap="none" normalizeH="0" baseline="0" dirty="0" smtClean="0">
                        <a:ln>
                          <a:noFill/>
                        </a:ln>
                        <a:solidFill>
                          <a:schemeClr val="tx1"/>
                        </a:solidFill>
                        <a:effectLst/>
                        <a:latin typeface="+mn-lt"/>
                        <a:ea typeface="+mn-ea"/>
                        <a:cs typeface="+mn-ea"/>
                        <a:sym typeface="+mn-lt"/>
                      </a:endParaRPr>
                    </a:p>
                  </a:txBody>
                  <a:tcPr marL="90000" marR="90000" marT="46798" marB="46798" anchor="ctr" horzOverflow="overflow">
                    <a:lnL w="12700" cap="flat" cmpd="sng" algn="ctr">
                      <a:solidFill>
                        <a:srgbClr val="89CBD3"/>
                      </a:solidFill>
                      <a:prstDash val="solid"/>
                      <a:round/>
                      <a:headEnd type="none" w="med" len="med"/>
                      <a:tailEnd type="none" w="med" len="med"/>
                    </a:lnL>
                    <a:lnR w="12700" cap="flat" cmpd="sng" algn="ctr">
                      <a:solidFill>
                        <a:srgbClr val="89CBD3"/>
                      </a:solidFill>
                      <a:prstDash val="solid"/>
                      <a:round/>
                      <a:headEnd type="none" w="med" len="med"/>
                      <a:tailEnd type="none" w="med" len="med"/>
                    </a:lnR>
                    <a:lnT w="12700" cap="flat" cmpd="sng" algn="ctr">
                      <a:solidFill>
                        <a:srgbClr val="89CBD3"/>
                      </a:solidFill>
                      <a:prstDash val="solid"/>
                      <a:round/>
                      <a:headEnd type="none" w="med" len="med"/>
                      <a:tailEnd type="none" w="med" len="med"/>
                    </a:lnT>
                    <a:lnB w="12700" cap="flat" cmpd="sng" algn="ctr">
                      <a:solidFill>
                        <a:srgbClr val="89CBD3"/>
                      </a:solidFill>
                      <a:prstDash val="solid"/>
                      <a:round/>
                      <a:headEnd type="none" w="med" len="med"/>
                      <a:tailEnd type="none" w="med" len="med"/>
                    </a:lnB>
                    <a:solidFill>
                      <a:schemeClr val="bg1"/>
                    </a:solidFill>
                  </a:tcPr>
                </a:tc>
                <a:extLst>
                  <a:ext uri="{0D108BD9-81ED-4DB2-BD59-A6C34878D82A}">
                    <a16:rowId xmlns="" xmlns:a16="http://schemas.microsoft.com/office/drawing/2014/main" val="1900574758"/>
                  </a:ext>
                </a:extLst>
              </a:tr>
            </a:tbl>
          </a:graphicData>
        </a:graphic>
      </p:graphicFrame>
    </p:spTree>
    <p:extLst>
      <p:ext uri="{BB962C8B-B14F-4D97-AF65-F5344CB8AC3E}">
        <p14:creationId xmlns:p14="http://schemas.microsoft.com/office/powerpoint/2010/main" val="3060126622"/>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extLst>
              <p:ext uri="{D42A27DB-BD31-4B8C-83A1-F6EECF244321}">
                <p14:modId xmlns:p14="http://schemas.microsoft.com/office/powerpoint/2010/main" val="2506568507"/>
              </p:ext>
            </p:extLst>
          </p:nvPr>
        </p:nvGraphicFramePr>
        <p:xfrm>
          <a:off x="936624" y="1210661"/>
          <a:ext cx="10615597" cy="4981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Tree>
    <p:extLst>
      <p:ext uri="{BB962C8B-B14F-4D97-AF65-F5344CB8AC3E}">
        <p14:creationId xmlns:p14="http://schemas.microsoft.com/office/powerpoint/2010/main" val="84934837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CEF17C43-CD71-4A06-A74A-872A9F726ED7}"/>
                                            </p:graphicEl>
                                          </p:spTgt>
                                        </p:tgtEl>
                                        <p:attrNameLst>
                                          <p:attrName>style.visibility</p:attrName>
                                        </p:attrNameLst>
                                      </p:cBhvr>
                                      <p:to>
                                        <p:strVal val="visible"/>
                                      </p:to>
                                    </p:set>
                                    <p:animEffect transition="in" filter="fade">
                                      <p:cBhvr>
                                        <p:cTn id="7" dur="1000"/>
                                        <p:tgtEl>
                                          <p:spTgt spid="4">
                                            <p:graphicEl>
                                              <a:dgm id="{CEF17C43-CD71-4A06-A74A-872A9F726ED7}"/>
                                            </p:graphicEl>
                                          </p:spTgt>
                                        </p:tgtEl>
                                      </p:cBhvr>
                                    </p:animEffect>
                                    <p:anim calcmode="lin" valueType="num">
                                      <p:cBhvr>
                                        <p:cTn id="8" dur="1000" fill="hold"/>
                                        <p:tgtEl>
                                          <p:spTgt spid="4">
                                            <p:graphicEl>
                                              <a:dgm id="{CEF17C43-CD71-4A06-A74A-872A9F726ED7}"/>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CEF17C43-CD71-4A06-A74A-872A9F726ED7}"/>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8E3B20B4-EDAD-4185-AB98-CFF071CB28D6}"/>
                                            </p:graphicEl>
                                          </p:spTgt>
                                        </p:tgtEl>
                                        <p:attrNameLst>
                                          <p:attrName>style.visibility</p:attrName>
                                        </p:attrNameLst>
                                      </p:cBhvr>
                                      <p:to>
                                        <p:strVal val="visible"/>
                                      </p:to>
                                    </p:set>
                                    <p:animEffect transition="in" filter="fade">
                                      <p:cBhvr>
                                        <p:cTn id="12" dur="1000"/>
                                        <p:tgtEl>
                                          <p:spTgt spid="4">
                                            <p:graphicEl>
                                              <a:dgm id="{8E3B20B4-EDAD-4185-AB98-CFF071CB28D6}"/>
                                            </p:graphicEl>
                                          </p:spTgt>
                                        </p:tgtEl>
                                      </p:cBhvr>
                                    </p:animEffect>
                                    <p:anim calcmode="lin" valueType="num">
                                      <p:cBhvr>
                                        <p:cTn id="13" dur="1000" fill="hold"/>
                                        <p:tgtEl>
                                          <p:spTgt spid="4">
                                            <p:graphicEl>
                                              <a:dgm id="{8E3B20B4-EDAD-4185-AB98-CFF071CB28D6}"/>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8E3B20B4-EDAD-4185-AB98-CFF071CB28D6}"/>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graphicEl>
                                              <a:dgm id="{873668DD-0212-479F-8EDD-450D6AC990FF}"/>
                                            </p:graphicEl>
                                          </p:spTgt>
                                        </p:tgtEl>
                                        <p:attrNameLst>
                                          <p:attrName>style.visibility</p:attrName>
                                        </p:attrNameLst>
                                      </p:cBhvr>
                                      <p:to>
                                        <p:strVal val="visible"/>
                                      </p:to>
                                    </p:set>
                                    <p:animEffect transition="in" filter="fade">
                                      <p:cBhvr>
                                        <p:cTn id="19" dur="1000"/>
                                        <p:tgtEl>
                                          <p:spTgt spid="4">
                                            <p:graphicEl>
                                              <a:dgm id="{873668DD-0212-479F-8EDD-450D6AC990FF}"/>
                                            </p:graphicEl>
                                          </p:spTgt>
                                        </p:tgtEl>
                                      </p:cBhvr>
                                    </p:animEffect>
                                    <p:anim calcmode="lin" valueType="num">
                                      <p:cBhvr>
                                        <p:cTn id="20" dur="1000" fill="hold"/>
                                        <p:tgtEl>
                                          <p:spTgt spid="4">
                                            <p:graphicEl>
                                              <a:dgm id="{873668DD-0212-479F-8EDD-450D6AC990FF}"/>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873668DD-0212-479F-8EDD-450D6AC990FF}"/>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graphicEl>
                                              <a:dgm id="{D744A8CC-7B05-4AB1-B68A-A6B5E501E986}"/>
                                            </p:graphicEl>
                                          </p:spTgt>
                                        </p:tgtEl>
                                        <p:attrNameLst>
                                          <p:attrName>style.visibility</p:attrName>
                                        </p:attrNameLst>
                                      </p:cBhvr>
                                      <p:to>
                                        <p:strVal val="visible"/>
                                      </p:to>
                                    </p:set>
                                    <p:animEffect transition="in" filter="fade">
                                      <p:cBhvr>
                                        <p:cTn id="24" dur="1000"/>
                                        <p:tgtEl>
                                          <p:spTgt spid="4">
                                            <p:graphicEl>
                                              <a:dgm id="{D744A8CC-7B05-4AB1-B68A-A6B5E501E986}"/>
                                            </p:graphicEl>
                                          </p:spTgt>
                                        </p:tgtEl>
                                      </p:cBhvr>
                                    </p:animEffect>
                                    <p:anim calcmode="lin" valueType="num">
                                      <p:cBhvr>
                                        <p:cTn id="25" dur="1000" fill="hold"/>
                                        <p:tgtEl>
                                          <p:spTgt spid="4">
                                            <p:graphicEl>
                                              <a:dgm id="{D744A8CC-7B05-4AB1-B68A-A6B5E501E986}"/>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D744A8CC-7B05-4AB1-B68A-A6B5E501E986}"/>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6838B416-64A8-43B0-8748-1A34E6BA7B34}"/>
                                            </p:graphicEl>
                                          </p:spTgt>
                                        </p:tgtEl>
                                        <p:attrNameLst>
                                          <p:attrName>style.visibility</p:attrName>
                                        </p:attrNameLst>
                                      </p:cBhvr>
                                      <p:to>
                                        <p:strVal val="visible"/>
                                      </p:to>
                                    </p:set>
                                    <p:animEffect transition="in" filter="fade">
                                      <p:cBhvr>
                                        <p:cTn id="31" dur="1000"/>
                                        <p:tgtEl>
                                          <p:spTgt spid="4">
                                            <p:graphicEl>
                                              <a:dgm id="{6838B416-64A8-43B0-8748-1A34E6BA7B34}"/>
                                            </p:graphicEl>
                                          </p:spTgt>
                                        </p:tgtEl>
                                      </p:cBhvr>
                                    </p:animEffect>
                                    <p:anim calcmode="lin" valueType="num">
                                      <p:cBhvr>
                                        <p:cTn id="32" dur="1000" fill="hold"/>
                                        <p:tgtEl>
                                          <p:spTgt spid="4">
                                            <p:graphicEl>
                                              <a:dgm id="{6838B416-64A8-43B0-8748-1A34E6BA7B34}"/>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6838B416-64A8-43B0-8748-1A34E6BA7B34}"/>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95890E97-FE5C-4687-8EC1-EC1F788D4118}"/>
                                            </p:graphicEl>
                                          </p:spTgt>
                                        </p:tgtEl>
                                        <p:attrNameLst>
                                          <p:attrName>style.visibility</p:attrName>
                                        </p:attrNameLst>
                                      </p:cBhvr>
                                      <p:to>
                                        <p:strVal val="visible"/>
                                      </p:to>
                                    </p:set>
                                    <p:animEffect transition="in" filter="fade">
                                      <p:cBhvr>
                                        <p:cTn id="38" dur="1000"/>
                                        <p:tgtEl>
                                          <p:spTgt spid="4">
                                            <p:graphicEl>
                                              <a:dgm id="{95890E97-FE5C-4687-8EC1-EC1F788D4118}"/>
                                            </p:graphicEl>
                                          </p:spTgt>
                                        </p:tgtEl>
                                      </p:cBhvr>
                                    </p:animEffect>
                                    <p:anim calcmode="lin" valueType="num">
                                      <p:cBhvr>
                                        <p:cTn id="39" dur="1000" fill="hold"/>
                                        <p:tgtEl>
                                          <p:spTgt spid="4">
                                            <p:graphicEl>
                                              <a:dgm id="{95890E97-FE5C-4687-8EC1-EC1F788D4118}"/>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95890E97-FE5C-4687-8EC1-EC1F788D4118}"/>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graphicEl>
                                              <a:dgm id="{0A3AD63A-B8F8-4733-B4FF-5909BB504CA6}"/>
                                            </p:graphicEl>
                                          </p:spTgt>
                                        </p:tgtEl>
                                        <p:attrNameLst>
                                          <p:attrName>style.visibility</p:attrName>
                                        </p:attrNameLst>
                                      </p:cBhvr>
                                      <p:to>
                                        <p:strVal val="visible"/>
                                      </p:to>
                                    </p:set>
                                    <p:animEffect transition="in" filter="fade">
                                      <p:cBhvr>
                                        <p:cTn id="45" dur="1000"/>
                                        <p:tgtEl>
                                          <p:spTgt spid="4">
                                            <p:graphicEl>
                                              <a:dgm id="{0A3AD63A-B8F8-4733-B4FF-5909BB504CA6}"/>
                                            </p:graphicEl>
                                          </p:spTgt>
                                        </p:tgtEl>
                                      </p:cBhvr>
                                    </p:animEffect>
                                    <p:anim calcmode="lin" valueType="num">
                                      <p:cBhvr>
                                        <p:cTn id="46" dur="1000" fill="hold"/>
                                        <p:tgtEl>
                                          <p:spTgt spid="4">
                                            <p:graphicEl>
                                              <a:dgm id="{0A3AD63A-B8F8-4733-B4FF-5909BB504CA6}"/>
                                            </p:graphicEl>
                                          </p:spTgt>
                                        </p:tgtEl>
                                        <p:attrNameLst>
                                          <p:attrName>ppt_x</p:attrName>
                                        </p:attrNameLst>
                                      </p:cBhvr>
                                      <p:tavLst>
                                        <p:tav tm="0">
                                          <p:val>
                                            <p:strVal val="#ppt_x"/>
                                          </p:val>
                                        </p:tav>
                                        <p:tav tm="100000">
                                          <p:val>
                                            <p:strVal val="#ppt_x"/>
                                          </p:val>
                                        </p:tav>
                                      </p:tavLst>
                                    </p:anim>
                                    <p:anim calcmode="lin" valueType="num">
                                      <p:cBhvr>
                                        <p:cTn id="47" dur="1000" fill="hold"/>
                                        <p:tgtEl>
                                          <p:spTgt spid="4">
                                            <p:graphicEl>
                                              <a:dgm id="{0A3AD63A-B8F8-4733-B4FF-5909BB504CA6}"/>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4">
                                            <p:graphicEl>
                                              <a:dgm id="{9757255A-1EC3-480B-A319-26048754BD8E}"/>
                                            </p:graphicEl>
                                          </p:spTgt>
                                        </p:tgtEl>
                                        <p:attrNameLst>
                                          <p:attrName>style.visibility</p:attrName>
                                        </p:attrNameLst>
                                      </p:cBhvr>
                                      <p:to>
                                        <p:strVal val="visible"/>
                                      </p:to>
                                    </p:set>
                                    <p:animEffect transition="in" filter="fade">
                                      <p:cBhvr>
                                        <p:cTn id="50" dur="1000"/>
                                        <p:tgtEl>
                                          <p:spTgt spid="4">
                                            <p:graphicEl>
                                              <a:dgm id="{9757255A-1EC3-480B-A319-26048754BD8E}"/>
                                            </p:graphicEl>
                                          </p:spTgt>
                                        </p:tgtEl>
                                      </p:cBhvr>
                                    </p:animEffect>
                                    <p:anim calcmode="lin" valueType="num">
                                      <p:cBhvr>
                                        <p:cTn id="51" dur="1000" fill="hold"/>
                                        <p:tgtEl>
                                          <p:spTgt spid="4">
                                            <p:graphicEl>
                                              <a:dgm id="{9757255A-1EC3-480B-A319-26048754BD8E}"/>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9757255A-1EC3-480B-A319-26048754BD8E}"/>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graphicEl>
                                              <a:dgm id="{B80FB7A5-6281-4200-8784-A7EBF5E60CC8}"/>
                                            </p:graphicEl>
                                          </p:spTgt>
                                        </p:tgtEl>
                                        <p:attrNameLst>
                                          <p:attrName>style.visibility</p:attrName>
                                        </p:attrNameLst>
                                      </p:cBhvr>
                                      <p:to>
                                        <p:strVal val="visible"/>
                                      </p:to>
                                    </p:set>
                                    <p:animEffect transition="in" filter="fade">
                                      <p:cBhvr>
                                        <p:cTn id="57" dur="1000"/>
                                        <p:tgtEl>
                                          <p:spTgt spid="4">
                                            <p:graphicEl>
                                              <a:dgm id="{B80FB7A5-6281-4200-8784-A7EBF5E60CC8}"/>
                                            </p:graphicEl>
                                          </p:spTgt>
                                        </p:tgtEl>
                                      </p:cBhvr>
                                    </p:animEffect>
                                    <p:anim calcmode="lin" valueType="num">
                                      <p:cBhvr>
                                        <p:cTn id="58" dur="1000" fill="hold"/>
                                        <p:tgtEl>
                                          <p:spTgt spid="4">
                                            <p:graphicEl>
                                              <a:dgm id="{B80FB7A5-6281-4200-8784-A7EBF5E60CC8}"/>
                                            </p:graphicEl>
                                          </p:spTgt>
                                        </p:tgtEl>
                                        <p:attrNameLst>
                                          <p:attrName>ppt_x</p:attrName>
                                        </p:attrNameLst>
                                      </p:cBhvr>
                                      <p:tavLst>
                                        <p:tav tm="0">
                                          <p:val>
                                            <p:strVal val="#ppt_x"/>
                                          </p:val>
                                        </p:tav>
                                        <p:tav tm="100000">
                                          <p:val>
                                            <p:strVal val="#ppt_x"/>
                                          </p:val>
                                        </p:tav>
                                      </p:tavLst>
                                    </p:anim>
                                    <p:anim calcmode="lin" valueType="num">
                                      <p:cBhvr>
                                        <p:cTn id="59" dur="1000" fill="hold"/>
                                        <p:tgtEl>
                                          <p:spTgt spid="4">
                                            <p:graphicEl>
                                              <a:dgm id="{B80FB7A5-6281-4200-8784-A7EBF5E60CC8}"/>
                                            </p:graphic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4">
                                            <p:graphicEl>
                                              <a:dgm id="{09207BCE-B039-427A-BF8E-7CBE6508D739}"/>
                                            </p:graphicEl>
                                          </p:spTgt>
                                        </p:tgtEl>
                                        <p:attrNameLst>
                                          <p:attrName>style.visibility</p:attrName>
                                        </p:attrNameLst>
                                      </p:cBhvr>
                                      <p:to>
                                        <p:strVal val="visible"/>
                                      </p:to>
                                    </p:set>
                                    <p:animEffect transition="in" filter="fade">
                                      <p:cBhvr>
                                        <p:cTn id="64" dur="1000"/>
                                        <p:tgtEl>
                                          <p:spTgt spid="4">
                                            <p:graphicEl>
                                              <a:dgm id="{09207BCE-B039-427A-BF8E-7CBE6508D739}"/>
                                            </p:graphicEl>
                                          </p:spTgt>
                                        </p:tgtEl>
                                      </p:cBhvr>
                                    </p:animEffect>
                                    <p:anim calcmode="lin" valueType="num">
                                      <p:cBhvr>
                                        <p:cTn id="65" dur="1000" fill="hold"/>
                                        <p:tgtEl>
                                          <p:spTgt spid="4">
                                            <p:graphicEl>
                                              <a:dgm id="{09207BCE-B039-427A-BF8E-7CBE6508D739}"/>
                                            </p:graphicEl>
                                          </p:spTgt>
                                        </p:tgtEl>
                                        <p:attrNameLst>
                                          <p:attrName>ppt_x</p:attrName>
                                        </p:attrNameLst>
                                      </p:cBhvr>
                                      <p:tavLst>
                                        <p:tav tm="0">
                                          <p:val>
                                            <p:strVal val="#ppt_x"/>
                                          </p:val>
                                        </p:tav>
                                        <p:tav tm="100000">
                                          <p:val>
                                            <p:strVal val="#ppt_x"/>
                                          </p:val>
                                        </p:tav>
                                      </p:tavLst>
                                    </p:anim>
                                    <p:anim calcmode="lin" valueType="num">
                                      <p:cBhvr>
                                        <p:cTn id="66" dur="1000" fill="hold"/>
                                        <p:tgtEl>
                                          <p:spTgt spid="4">
                                            <p:graphicEl>
                                              <a:dgm id="{09207BCE-B039-427A-BF8E-7CBE6508D739}"/>
                                            </p:graphic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4">
                                            <p:graphicEl>
                                              <a:dgm id="{8D0E830E-CEE5-44FE-A0E4-B1574CCF3C53}"/>
                                            </p:graphicEl>
                                          </p:spTgt>
                                        </p:tgtEl>
                                        <p:attrNameLst>
                                          <p:attrName>style.visibility</p:attrName>
                                        </p:attrNameLst>
                                      </p:cBhvr>
                                      <p:to>
                                        <p:strVal val="visible"/>
                                      </p:to>
                                    </p:set>
                                    <p:animEffect transition="in" filter="fade">
                                      <p:cBhvr>
                                        <p:cTn id="71" dur="1000"/>
                                        <p:tgtEl>
                                          <p:spTgt spid="4">
                                            <p:graphicEl>
                                              <a:dgm id="{8D0E830E-CEE5-44FE-A0E4-B1574CCF3C53}"/>
                                            </p:graphicEl>
                                          </p:spTgt>
                                        </p:tgtEl>
                                      </p:cBhvr>
                                    </p:animEffect>
                                    <p:anim calcmode="lin" valueType="num">
                                      <p:cBhvr>
                                        <p:cTn id="72" dur="1000" fill="hold"/>
                                        <p:tgtEl>
                                          <p:spTgt spid="4">
                                            <p:graphicEl>
                                              <a:dgm id="{8D0E830E-CEE5-44FE-A0E4-B1574CCF3C53}"/>
                                            </p:graphicEl>
                                          </p:spTgt>
                                        </p:tgtEl>
                                        <p:attrNameLst>
                                          <p:attrName>ppt_x</p:attrName>
                                        </p:attrNameLst>
                                      </p:cBhvr>
                                      <p:tavLst>
                                        <p:tav tm="0">
                                          <p:val>
                                            <p:strVal val="#ppt_x"/>
                                          </p:val>
                                        </p:tav>
                                        <p:tav tm="100000">
                                          <p:val>
                                            <p:strVal val="#ppt_x"/>
                                          </p:val>
                                        </p:tav>
                                      </p:tavLst>
                                    </p:anim>
                                    <p:anim calcmode="lin" valueType="num">
                                      <p:cBhvr>
                                        <p:cTn id="73" dur="1000" fill="hold"/>
                                        <p:tgtEl>
                                          <p:spTgt spid="4">
                                            <p:graphicEl>
                                              <a:dgm id="{8D0E830E-CEE5-44FE-A0E4-B1574CCF3C53}"/>
                                            </p:graphicEl>
                                          </p:spTgt>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4">
                                            <p:graphicEl>
                                              <a:dgm id="{F94965BE-826B-4114-99E7-C24095EBA85F}"/>
                                            </p:graphicEl>
                                          </p:spTgt>
                                        </p:tgtEl>
                                        <p:attrNameLst>
                                          <p:attrName>style.visibility</p:attrName>
                                        </p:attrNameLst>
                                      </p:cBhvr>
                                      <p:to>
                                        <p:strVal val="visible"/>
                                      </p:to>
                                    </p:set>
                                    <p:animEffect transition="in" filter="fade">
                                      <p:cBhvr>
                                        <p:cTn id="76" dur="1000"/>
                                        <p:tgtEl>
                                          <p:spTgt spid="4">
                                            <p:graphicEl>
                                              <a:dgm id="{F94965BE-826B-4114-99E7-C24095EBA85F}"/>
                                            </p:graphicEl>
                                          </p:spTgt>
                                        </p:tgtEl>
                                      </p:cBhvr>
                                    </p:animEffect>
                                    <p:anim calcmode="lin" valueType="num">
                                      <p:cBhvr>
                                        <p:cTn id="77" dur="1000" fill="hold"/>
                                        <p:tgtEl>
                                          <p:spTgt spid="4">
                                            <p:graphicEl>
                                              <a:dgm id="{F94965BE-826B-4114-99E7-C24095EBA85F}"/>
                                            </p:graphicEl>
                                          </p:spTgt>
                                        </p:tgtEl>
                                        <p:attrNameLst>
                                          <p:attrName>ppt_x</p:attrName>
                                        </p:attrNameLst>
                                      </p:cBhvr>
                                      <p:tavLst>
                                        <p:tav tm="0">
                                          <p:val>
                                            <p:strVal val="#ppt_x"/>
                                          </p:val>
                                        </p:tav>
                                        <p:tav tm="100000">
                                          <p:val>
                                            <p:strVal val="#ppt_x"/>
                                          </p:val>
                                        </p:tav>
                                      </p:tavLst>
                                    </p:anim>
                                    <p:anim calcmode="lin" valueType="num">
                                      <p:cBhvr>
                                        <p:cTn id="78" dur="1000" fill="hold"/>
                                        <p:tgtEl>
                                          <p:spTgt spid="4">
                                            <p:graphicEl>
                                              <a:dgm id="{F94965BE-826B-4114-99E7-C24095EBA85F}"/>
                                            </p:graphic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4">
                                            <p:graphicEl>
                                              <a:dgm id="{07FEC666-76A2-4101-BFEC-9C8344944252}"/>
                                            </p:graphicEl>
                                          </p:spTgt>
                                        </p:tgtEl>
                                        <p:attrNameLst>
                                          <p:attrName>style.visibility</p:attrName>
                                        </p:attrNameLst>
                                      </p:cBhvr>
                                      <p:to>
                                        <p:strVal val="visible"/>
                                      </p:to>
                                    </p:set>
                                    <p:animEffect transition="in" filter="fade">
                                      <p:cBhvr>
                                        <p:cTn id="83" dur="1000"/>
                                        <p:tgtEl>
                                          <p:spTgt spid="4">
                                            <p:graphicEl>
                                              <a:dgm id="{07FEC666-76A2-4101-BFEC-9C8344944252}"/>
                                            </p:graphicEl>
                                          </p:spTgt>
                                        </p:tgtEl>
                                      </p:cBhvr>
                                    </p:animEffect>
                                    <p:anim calcmode="lin" valueType="num">
                                      <p:cBhvr>
                                        <p:cTn id="84" dur="1000" fill="hold"/>
                                        <p:tgtEl>
                                          <p:spTgt spid="4">
                                            <p:graphicEl>
                                              <a:dgm id="{07FEC666-76A2-4101-BFEC-9C8344944252}"/>
                                            </p:graphicEl>
                                          </p:spTgt>
                                        </p:tgtEl>
                                        <p:attrNameLst>
                                          <p:attrName>ppt_x</p:attrName>
                                        </p:attrNameLst>
                                      </p:cBhvr>
                                      <p:tavLst>
                                        <p:tav tm="0">
                                          <p:val>
                                            <p:strVal val="#ppt_x"/>
                                          </p:val>
                                        </p:tav>
                                        <p:tav tm="100000">
                                          <p:val>
                                            <p:strVal val="#ppt_x"/>
                                          </p:val>
                                        </p:tav>
                                      </p:tavLst>
                                    </p:anim>
                                    <p:anim calcmode="lin" valueType="num">
                                      <p:cBhvr>
                                        <p:cTn id="85" dur="1000" fill="hold"/>
                                        <p:tgtEl>
                                          <p:spTgt spid="4">
                                            <p:graphicEl>
                                              <a:dgm id="{07FEC666-76A2-4101-BFEC-9C8344944252}"/>
                                            </p:graphic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
                                            <p:graphicEl>
                                              <a:dgm id="{18F94CF7-1525-4531-A79E-E8F64664304C}"/>
                                            </p:graphicEl>
                                          </p:spTgt>
                                        </p:tgtEl>
                                        <p:attrNameLst>
                                          <p:attrName>style.visibility</p:attrName>
                                        </p:attrNameLst>
                                      </p:cBhvr>
                                      <p:to>
                                        <p:strVal val="visible"/>
                                      </p:to>
                                    </p:set>
                                    <p:animEffect transition="in" filter="fade">
                                      <p:cBhvr>
                                        <p:cTn id="90" dur="1000"/>
                                        <p:tgtEl>
                                          <p:spTgt spid="4">
                                            <p:graphicEl>
                                              <a:dgm id="{18F94CF7-1525-4531-A79E-E8F64664304C}"/>
                                            </p:graphicEl>
                                          </p:spTgt>
                                        </p:tgtEl>
                                      </p:cBhvr>
                                    </p:animEffect>
                                    <p:anim calcmode="lin" valueType="num">
                                      <p:cBhvr>
                                        <p:cTn id="91" dur="1000" fill="hold"/>
                                        <p:tgtEl>
                                          <p:spTgt spid="4">
                                            <p:graphicEl>
                                              <a:dgm id="{18F94CF7-1525-4531-A79E-E8F64664304C}"/>
                                            </p:graphicEl>
                                          </p:spTgt>
                                        </p:tgtEl>
                                        <p:attrNameLst>
                                          <p:attrName>ppt_x</p:attrName>
                                        </p:attrNameLst>
                                      </p:cBhvr>
                                      <p:tavLst>
                                        <p:tav tm="0">
                                          <p:val>
                                            <p:strVal val="#ppt_x"/>
                                          </p:val>
                                        </p:tav>
                                        <p:tav tm="100000">
                                          <p:val>
                                            <p:strVal val="#ppt_x"/>
                                          </p:val>
                                        </p:tav>
                                      </p:tavLst>
                                    </p:anim>
                                    <p:anim calcmode="lin" valueType="num">
                                      <p:cBhvr>
                                        <p:cTn id="92" dur="1000" fill="hold"/>
                                        <p:tgtEl>
                                          <p:spTgt spid="4">
                                            <p:graphicEl>
                                              <a:dgm id="{18F94CF7-1525-4531-A79E-E8F64664304C}"/>
                                            </p:graphic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4">
                                            <p:graphicEl>
                                              <a:dgm id="{39C0634C-F247-4350-BAAE-92B7416359CA}"/>
                                            </p:graphicEl>
                                          </p:spTgt>
                                        </p:tgtEl>
                                        <p:attrNameLst>
                                          <p:attrName>style.visibility</p:attrName>
                                        </p:attrNameLst>
                                      </p:cBhvr>
                                      <p:to>
                                        <p:strVal val="visible"/>
                                      </p:to>
                                    </p:set>
                                    <p:animEffect transition="in" filter="fade">
                                      <p:cBhvr>
                                        <p:cTn id="97" dur="1000"/>
                                        <p:tgtEl>
                                          <p:spTgt spid="4">
                                            <p:graphicEl>
                                              <a:dgm id="{39C0634C-F247-4350-BAAE-92B7416359CA}"/>
                                            </p:graphicEl>
                                          </p:spTgt>
                                        </p:tgtEl>
                                      </p:cBhvr>
                                    </p:animEffect>
                                    <p:anim calcmode="lin" valueType="num">
                                      <p:cBhvr>
                                        <p:cTn id="98" dur="1000" fill="hold"/>
                                        <p:tgtEl>
                                          <p:spTgt spid="4">
                                            <p:graphicEl>
                                              <a:dgm id="{39C0634C-F247-4350-BAAE-92B7416359CA}"/>
                                            </p:graphicEl>
                                          </p:spTgt>
                                        </p:tgtEl>
                                        <p:attrNameLst>
                                          <p:attrName>ppt_x</p:attrName>
                                        </p:attrNameLst>
                                      </p:cBhvr>
                                      <p:tavLst>
                                        <p:tav tm="0">
                                          <p:val>
                                            <p:strVal val="#ppt_x"/>
                                          </p:val>
                                        </p:tav>
                                        <p:tav tm="100000">
                                          <p:val>
                                            <p:strVal val="#ppt_x"/>
                                          </p:val>
                                        </p:tav>
                                      </p:tavLst>
                                    </p:anim>
                                    <p:anim calcmode="lin" valueType="num">
                                      <p:cBhvr>
                                        <p:cTn id="99" dur="1000" fill="hold"/>
                                        <p:tgtEl>
                                          <p:spTgt spid="4">
                                            <p:graphicEl>
                                              <a:dgm id="{39C0634C-F247-4350-BAAE-92B7416359CA}"/>
                                            </p:graphicEl>
                                          </p:spTgt>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4">
                                            <p:graphicEl>
                                              <a:dgm id="{D33CFD41-509D-480D-A8A5-4EADA5ACE7D2}"/>
                                            </p:graphicEl>
                                          </p:spTgt>
                                        </p:tgtEl>
                                        <p:attrNameLst>
                                          <p:attrName>style.visibility</p:attrName>
                                        </p:attrNameLst>
                                      </p:cBhvr>
                                      <p:to>
                                        <p:strVal val="visible"/>
                                      </p:to>
                                    </p:set>
                                    <p:animEffect transition="in" filter="fade">
                                      <p:cBhvr>
                                        <p:cTn id="102" dur="1000"/>
                                        <p:tgtEl>
                                          <p:spTgt spid="4">
                                            <p:graphicEl>
                                              <a:dgm id="{D33CFD41-509D-480D-A8A5-4EADA5ACE7D2}"/>
                                            </p:graphicEl>
                                          </p:spTgt>
                                        </p:tgtEl>
                                      </p:cBhvr>
                                    </p:animEffect>
                                    <p:anim calcmode="lin" valueType="num">
                                      <p:cBhvr>
                                        <p:cTn id="103" dur="1000" fill="hold"/>
                                        <p:tgtEl>
                                          <p:spTgt spid="4">
                                            <p:graphicEl>
                                              <a:dgm id="{D33CFD41-509D-480D-A8A5-4EADA5ACE7D2}"/>
                                            </p:graphicEl>
                                          </p:spTgt>
                                        </p:tgtEl>
                                        <p:attrNameLst>
                                          <p:attrName>ppt_x</p:attrName>
                                        </p:attrNameLst>
                                      </p:cBhvr>
                                      <p:tavLst>
                                        <p:tav tm="0">
                                          <p:val>
                                            <p:strVal val="#ppt_x"/>
                                          </p:val>
                                        </p:tav>
                                        <p:tav tm="100000">
                                          <p:val>
                                            <p:strVal val="#ppt_x"/>
                                          </p:val>
                                        </p:tav>
                                      </p:tavLst>
                                    </p:anim>
                                    <p:anim calcmode="lin" valueType="num">
                                      <p:cBhvr>
                                        <p:cTn id="104" dur="1000" fill="hold"/>
                                        <p:tgtEl>
                                          <p:spTgt spid="4">
                                            <p:graphicEl>
                                              <a:dgm id="{D33CFD41-509D-480D-A8A5-4EADA5ACE7D2}"/>
                                            </p:graphicEl>
                                          </p:spTgt>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4">
                                            <p:graphicEl>
                                              <a:dgm id="{D202E53F-356F-4ABF-8A02-C5710CF8B83A}"/>
                                            </p:graphicEl>
                                          </p:spTgt>
                                        </p:tgtEl>
                                        <p:attrNameLst>
                                          <p:attrName>style.visibility</p:attrName>
                                        </p:attrNameLst>
                                      </p:cBhvr>
                                      <p:to>
                                        <p:strVal val="visible"/>
                                      </p:to>
                                    </p:set>
                                    <p:animEffect transition="in" filter="fade">
                                      <p:cBhvr>
                                        <p:cTn id="109" dur="1000"/>
                                        <p:tgtEl>
                                          <p:spTgt spid="4">
                                            <p:graphicEl>
                                              <a:dgm id="{D202E53F-356F-4ABF-8A02-C5710CF8B83A}"/>
                                            </p:graphicEl>
                                          </p:spTgt>
                                        </p:tgtEl>
                                      </p:cBhvr>
                                    </p:animEffect>
                                    <p:anim calcmode="lin" valueType="num">
                                      <p:cBhvr>
                                        <p:cTn id="110" dur="1000" fill="hold"/>
                                        <p:tgtEl>
                                          <p:spTgt spid="4">
                                            <p:graphicEl>
                                              <a:dgm id="{D202E53F-356F-4ABF-8A02-C5710CF8B83A}"/>
                                            </p:graphicEl>
                                          </p:spTgt>
                                        </p:tgtEl>
                                        <p:attrNameLst>
                                          <p:attrName>ppt_x</p:attrName>
                                        </p:attrNameLst>
                                      </p:cBhvr>
                                      <p:tavLst>
                                        <p:tav tm="0">
                                          <p:val>
                                            <p:strVal val="#ppt_x"/>
                                          </p:val>
                                        </p:tav>
                                        <p:tav tm="100000">
                                          <p:val>
                                            <p:strVal val="#ppt_x"/>
                                          </p:val>
                                        </p:tav>
                                      </p:tavLst>
                                    </p:anim>
                                    <p:anim calcmode="lin" valueType="num">
                                      <p:cBhvr>
                                        <p:cTn id="111" dur="1000" fill="hold"/>
                                        <p:tgtEl>
                                          <p:spTgt spid="4">
                                            <p:graphicEl>
                                              <a:dgm id="{D202E53F-356F-4ABF-8A02-C5710CF8B83A}"/>
                                            </p:graphicEl>
                                          </p:spTgt>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42" presetClass="entr" presetSubtype="0" fill="hold" grpId="0" nodeType="clickEffect">
                                  <p:stCondLst>
                                    <p:cond delay="0"/>
                                  </p:stCondLst>
                                  <p:childTnLst>
                                    <p:set>
                                      <p:cBhvr>
                                        <p:cTn id="115" dur="1" fill="hold">
                                          <p:stCondLst>
                                            <p:cond delay="0"/>
                                          </p:stCondLst>
                                        </p:cTn>
                                        <p:tgtEl>
                                          <p:spTgt spid="4">
                                            <p:graphicEl>
                                              <a:dgm id="{57BB6C4B-5EE2-4923-AC8B-FAFA83E65D3F}"/>
                                            </p:graphicEl>
                                          </p:spTgt>
                                        </p:tgtEl>
                                        <p:attrNameLst>
                                          <p:attrName>style.visibility</p:attrName>
                                        </p:attrNameLst>
                                      </p:cBhvr>
                                      <p:to>
                                        <p:strVal val="visible"/>
                                      </p:to>
                                    </p:set>
                                    <p:animEffect transition="in" filter="fade">
                                      <p:cBhvr>
                                        <p:cTn id="116" dur="1000"/>
                                        <p:tgtEl>
                                          <p:spTgt spid="4">
                                            <p:graphicEl>
                                              <a:dgm id="{57BB6C4B-5EE2-4923-AC8B-FAFA83E65D3F}"/>
                                            </p:graphicEl>
                                          </p:spTgt>
                                        </p:tgtEl>
                                      </p:cBhvr>
                                    </p:animEffect>
                                    <p:anim calcmode="lin" valueType="num">
                                      <p:cBhvr>
                                        <p:cTn id="117" dur="1000" fill="hold"/>
                                        <p:tgtEl>
                                          <p:spTgt spid="4">
                                            <p:graphicEl>
                                              <a:dgm id="{57BB6C4B-5EE2-4923-AC8B-FAFA83E65D3F}"/>
                                            </p:graphicEl>
                                          </p:spTgt>
                                        </p:tgtEl>
                                        <p:attrNameLst>
                                          <p:attrName>ppt_x</p:attrName>
                                        </p:attrNameLst>
                                      </p:cBhvr>
                                      <p:tavLst>
                                        <p:tav tm="0">
                                          <p:val>
                                            <p:strVal val="#ppt_x"/>
                                          </p:val>
                                        </p:tav>
                                        <p:tav tm="100000">
                                          <p:val>
                                            <p:strVal val="#ppt_x"/>
                                          </p:val>
                                        </p:tav>
                                      </p:tavLst>
                                    </p:anim>
                                    <p:anim calcmode="lin" valueType="num">
                                      <p:cBhvr>
                                        <p:cTn id="118" dur="1000" fill="hold"/>
                                        <p:tgtEl>
                                          <p:spTgt spid="4">
                                            <p:graphicEl>
                                              <a:dgm id="{57BB6C4B-5EE2-4923-AC8B-FAFA83E65D3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2" name="文本占位符 1"/>
          <p:cNvSpPr>
            <a:spLocks noGrp="1"/>
          </p:cNvSpPr>
          <p:nvPr>
            <p:ph type="body" sz="quarter" idx="14"/>
          </p:nvPr>
        </p:nvSpPr>
        <p:spPr>
          <a:xfrm>
            <a:off x="936625" y="1234295"/>
            <a:ext cx="10191749" cy="1373103"/>
          </a:xfrm>
        </p:spPr>
        <p:txBody>
          <a:bodyPr>
            <a:normAutofit/>
          </a:bodyPr>
          <a:lstStyle/>
          <a:p>
            <a:pPr indent="457200" algn="just">
              <a:lnSpc>
                <a:spcPct val="100000"/>
              </a:lnSpc>
            </a:pPr>
            <a:r>
              <a:rPr lang="en-US" altLang="zh-CN" sz="1600" b="0" dirty="0">
                <a:latin typeface="+mn-lt"/>
                <a:ea typeface="+mn-ea"/>
                <a:cs typeface="+mn-ea"/>
                <a:sym typeface="+mn-lt"/>
              </a:rPr>
              <a:t>SWOT</a:t>
            </a:r>
            <a:r>
              <a:rPr lang="zh-CN" altLang="en-US" sz="1600" b="0" dirty="0">
                <a:latin typeface="+mn-lt"/>
                <a:ea typeface="+mn-ea"/>
                <a:cs typeface="+mn-ea"/>
                <a:sym typeface="+mn-lt"/>
              </a:rPr>
              <a:t>分析只是战略发展</a:t>
            </a:r>
            <a:r>
              <a:rPr lang="zh-CN" altLang="en-US" sz="1600" b="0" dirty="0" smtClean="0">
                <a:latin typeface="+mn-lt"/>
                <a:ea typeface="+mn-ea"/>
                <a:cs typeface="+mn-ea"/>
                <a:sym typeface="+mn-lt"/>
              </a:rPr>
              <a:t>的第一步</a:t>
            </a:r>
            <a:r>
              <a:rPr lang="zh-CN" altLang="en-US" sz="1600" b="0" dirty="0">
                <a:latin typeface="+mn-lt"/>
                <a:ea typeface="+mn-ea"/>
                <a:cs typeface="+mn-ea"/>
                <a:sym typeface="+mn-lt"/>
              </a:rPr>
              <a:t>，企业需要进一步找到内部要素与外部环境的结合点，有效调整整合内部各要素，以吻合或超越外部环境的变化，获取竞争优势。</a:t>
            </a:r>
          </a:p>
          <a:p>
            <a:pPr indent="457200" algn="just">
              <a:lnSpc>
                <a:spcPct val="100000"/>
              </a:lnSpc>
            </a:pPr>
            <a:r>
              <a:rPr lang="zh-CN" altLang="en-US" sz="1600" b="0" dirty="0">
                <a:latin typeface="+mn-lt"/>
                <a:ea typeface="+mn-ea"/>
                <a:cs typeface="+mn-ea"/>
                <a:sym typeface="+mn-lt"/>
              </a:rPr>
              <a:t>此矩阵就是将内部要素与外部环境结合分析的工具。通过将强弱势与机会威胁对应进行分割，可得出企业应对环境变化的</a:t>
            </a:r>
            <a:r>
              <a:rPr lang="en-US" altLang="zh-CN" sz="1600" b="0" dirty="0">
                <a:latin typeface="+mn-lt"/>
                <a:ea typeface="+mn-ea"/>
                <a:cs typeface="+mn-ea"/>
                <a:sym typeface="+mn-lt"/>
              </a:rPr>
              <a:t>4</a:t>
            </a:r>
            <a:r>
              <a:rPr lang="zh-CN" altLang="en-US" sz="1600" b="0" dirty="0">
                <a:latin typeface="+mn-lt"/>
                <a:ea typeface="+mn-ea"/>
                <a:cs typeface="+mn-ea"/>
                <a:sym typeface="+mn-lt"/>
              </a:rPr>
              <a:t>个主要战略</a:t>
            </a:r>
            <a:r>
              <a:rPr lang="zh-CN" altLang="en-US" sz="1600" b="0" dirty="0" smtClean="0">
                <a:latin typeface="+mn-lt"/>
                <a:ea typeface="+mn-ea"/>
                <a:cs typeface="+mn-ea"/>
                <a:sym typeface="+mn-lt"/>
              </a:rPr>
              <a:t>：</a:t>
            </a:r>
            <a:endParaRPr lang="zh-CN" altLang="en-US" sz="1600" b="0" dirty="0">
              <a:latin typeface="+mn-lt"/>
              <a:ea typeface="+mn-ea"/>
              <a:cs typeface="+mn-ea"/>
              <a:sym typeface="+mn-lt"/>
            </a:endParaRPr>
          </a:p>
        </p:txBody>
      </p:sp>
      <p:graphicFrame>
        <p:nvGraphicFramePr>
          <p:cNvPr id="6" name="Group 133"/>
          <p:cNvGraphicFramePr>
            <a:graphicFrameLocks noGrp="1"/>
          </p:cNvGraphicFramePr>
          <p:nvPr>
            <p:extLst>
              <p:ext uri="{D42A27DB-BD31-4B8C-83A1-F6EECF244321}">
                <p14:modId xmlns:p14="http://schemas.microsoft.com/office/powerpoint/2010/main" val="1216159447"/>
              </p:ext>
            </p:extLst>
          </p:nvPr>
        </p:nvGraphicFramePr>
        <p:xfrm>
          <a:off x="927573" y="2534975"/>
          <a:ext cx="10615596" cy="3720504"/>
        </p:xfrm>
        <a:graphic>
          <a:graphicData uri="http://schemas.openxmlformats.org/drawingml/2006/table">
            <a:tbl>
              <a:tblPr>
                <a:tableStyleId>{B301B821-A1FF-4177-AEE7-76D212191A09}</a:tableStyleId>
              </a:tblPr>
              <a:tblGrid>
                <a:gridCol w="883014">
                  <a:extLst>
                    <a:ext uri="{9D8B030D-6E8A-4147-A177-3AD203B41FA5}">
                      <a16:colId xmlns="" xmlns:a16="http://schemas.microsoft.com/office/drawing/2014/main" val="4000717711"/>
                    </a:ext>
                  </a:extLst>
                </a:gridCol>
                <a:gridCol w="4231225">
                  <a:extLst>
                    <a:ext uri="{9D8B030D-6E8A-4147-A177-3AD203B41FA5}">
                      <a16:colId xmlns="" xmlns:a16="http://schemas.microsoft.com/office/drawing/2014/main" val="1148070"/>
                    </a:ext>
                  </a:extLst>
                </a:gridCol>
                <a:gridCol w="5501357">
                  <a:extLst>
                    <a:ext uri="{9D8B030D-6E8A-4147-A177-3AD203B41FA5}">
                      <a16:colId xmlns="" xmlns:a16="http://schemas.microsoft.com/office/drawing/2014/main" val="1349415691"/>
                    </a:ext>
                  </a:extLst>
                </a:gridCol>
              </a:tblGrid>
              <a:tr h="389298">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chemeClr val="bg1"/>
                          </a:solidFill>
                          <a:effectLst/>
                          <a:latin typeface="+mn-lt"/>
                          <a:ea typeface="+mn-ea"/>
                          <a:cs typeface="+mn-ea"/>
                          <a:sym typeface="+mn-lt"/>
                        </a:rPr>
                        <a:t>项目</a:t>
                      </a:r>
                      <a:endParaRPr kumimoji="1" lang="zh-CN" altLang="en-US" sz="1400" b="1"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ACBD3"/>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chemeClr val="bg1"/>
                          </a:solidFill>
                          <a:effectLst/>
                          <a:latin typeface="+mn-lt"/>
                          <a:ea typeface="+mn-ea"/>
                          <a:cs typeface="+mn-ea"/>
                          <a:sym typeface="+mn-lt"/>
                        </a:rPr>
                        <a:t>优势（</a:t>
                      </a:r>
                      <a:r>
                        <a:rPr kumimoji="1" lang="en-US" altLang="zh-CN" sz="1400" b="1" u="none" strike="noStrike" cap="none" normalizeH="0" baseline="0" dirty="0" smtClean="0">
                          <a:ln>
                            <a:noFill/>
                          </a:ln>
                          <a:solidFill>
                            <a:schemeClr val="bg1"/>
                          </a:solidFill>
                          <a:effectLst/>
                          <a:latin typeface="+mn-lt"/>
                          <a:ea typeface="+mn-ea"/>
                          <a:cs typeface="+mn-ea"/>
                          <a:sym typeface="+mn-lt"/>
                        </a:rPr>
                        <a:t>S</a:t>
                      </a:r>
                      <a:r>
                        <a:rPr kumimoji="1" lang="zh-CN" altLang="en-US" sz="1400" b="1" u="none" strike="noStrike" cap="none" normalizeH="0" baseline="0" dirty="0" smtClean="0">
                          <a:ln>
                            <a:noFill/>
                          </a:ln>
                          <a:solidFill>
                            <a:schemeClr val="bg1"/>
                          </a:solidFill>
                          <a:effectLst/>
                          <a:latin typeface="+mn-lt"/>
                          <a:ea typeface="+mn-ea"/>
                          <a:cs typeface="+mn-ea"/>
                          <a:sym typeface="+mn-lt"/>
                        </a:rPr>
                        <a:t>）</a:t>
                      </a:r>
                      <a:endParaRPr kumimoji="1" lang="zh-CN" altLang="en-US" sz="1400" b="1"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ACBD3"/>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b="1" u="none" strike="noStrike" cap="none" normalizeH="0" baseline="0" dirty="0" smtClean="0">
                          <a:ln>
                            <a:noFill/>
                          </a:ln>
                          <a:solidFill>
                            <a:schemeClr val="bg1"/>
                          </a:solidFill>
                          <a:effectLst/>
                          <a:latin typeface="+mn-lt"/>
                          <a:ea typeface="+mn-ea"/>
                          <a:cs typeface="+mn-ea"/>
                          <a:sym typeface="+mn-lt"/>
                        </a:rPr>
                        <a:t>劣势（</a:t>
                      </a:r>
                      <a:r>
                        <a:rPr kumimoji="1" lang="en-US" altLang="zh-CN" sz="1400" b="1" u="none" strike="noStrike" cap="none" normalizeH="0" baseline="0" dirty="0" smtClean="0">
                          <a:ln>
                            <a:noFill/>
                          </a:ln>
                          <a:solidFill>
                            <a:schemeClr val="bg1"/>
                          </a:solidFill>
                          <a:effectLst/>
                          <a:latin typeface="+mn-lt"/>
                          <a:ea typeface="+mn-ea"/>
                          <a:cs typeface="+mn-ea"/>
                          <a:sym typeface="+mn-lt"/>
                        </a:rPr>
                        <a:t>W</a:t>
                      </a:r>
                      <a:r>
                        <a:rPr kumimoji="1" lang="zh-CN" altLang="en-US" sz="1400" b="1" u="none" strike="noStrike" cap="none" normalizeH="0" baseline="0" dirty="0" smtClean="0">
                          <a:ln>
                            <a:noFill/>
                          </a:ln>
                          <a:solidFill>
                            <a:schemeClr val="bg1"/>
                          </a:solidFill>
                          <a:effectLst/>
                          <a:latin typeface="+mn-lt"/>
                          <a:ea typeface="+mn-ea"/>
                          <a:cs typeface="+mn-ea"/>
                          <a:sym typeface="+mn-lt"/>
                        </a:rPr>
                        <a:t>）</a:t>
                      </a:r>
                      <a:endParaRPr kumimoji="1" lang="zh-CN" altLang="en-US" sz="1400" b="1"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ACBD3"/>
                    </a:solidFill>
                  </a:tcPr>
                </a:tc>
                <a:extLst>
                  <a:ext uri="{0D108BD9-81ED-4DB2-BD59-A6C34878D82A}">
                    <a16:rowId xmlns="" xmlns:a16="http://schemas.microsoft.com/office/drawing/2014/main" val="376861064"/>
                  </a:ext>
                </a:extLst>
              </a:tr>
              <a:tr h="1884316">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smtClean="0">
                          <a:ln>
                            <a:noFill/>
                          </a:ln>
                          <a:effectLst/>
                          <a:latin typeface="+mn-lt"/>
                          <a:ea typeface="+mn-ea"/>
                          <a:cs typeface="+mn-ea"/>
                          <a:sym typeface="+mn-lt"/>
                        </a:rPr>
                        <a:t>机会（</a:t>
                      </a:r>
                      <a:r>
                        <a:rPr kumimoji="1" lang="en-US" altLang="zh-CN" sz="1200" u="none" strike="noStrike" cap="none" normalizeH="0" baseline="0" smtClean="0">
                          <a:ln>
                            <a:noFill/>
                          </a:ln>
                          <a:effectLst/>
                          <a:latin typeface="+mn-lt"/>
                          <a:ea typeface="+mn-ea"/>
                          <a:cs typeface="+mn-ea"/>
                          <a:sym typeface="+mn-lt"/>
                        </a:rPr>
                        <a:t>O</a:t>
                      </a:r>
                      <a:r>
                        <a:rPr kumimoji="1" lang="zh-CN" altLang="en-US" sz="1200" u="none" strike="noStrike" cap="none" normalizeH="0" baseline="0" smtClean="0">
                          <a:ln>
                            <a:noFill/>
                          </a:ln>
                          <a:effectLst/>
                          <a:latin typeface="+mn-lt"/>
                          <a:ea typeface="+mn-ea"/>
                          <a:cs typeface="+mn-ea"/>
                          <a:sym typeface="+mn-lt"/>
                        </a:rPr>
                        <a:t>）</a:t>
                      </a:r>
                      <a:endParaRPr kumimoji="1" lang="zh-CN" altLang="en-US" sz="1200" b="0" i="0" u="none" strike="noStrike" cap="none" normalizeH="0" baseline="0" smtClean="0">
                        <a:ln>
                          <a:noFill/>
                        </a:ln>
                        <a:solidFill>
                          <a:schemeClr val="tx1"/>
                        </a:solidFill>
                        <a:effectLst/>
                        <a:latin typeface="+mn-lt"/>
                        <a:ea typeface="+mn-ea"/>
                        <a:cs typeface="+mn-ea"/>
                        <a:sym typeface="+mn-lt"/>
                      </a:endParaRPr>
                    </a:p>
                  </a:txBody>
                  <a:tcPr marL="90000" marR="90000" marT="46789" marB="46789" anchor="ctr" horzOverflow="overflow">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a:t>
                      </a:r>
                      <a:r>
                        <a:rPr kumimoji="1" lang="en-US" altLang="zh-CN" sz="1200" u="none" strike="noStrike" cap="none" normalizeH="0" baseline="0" dirty="0" smtClean="0">
                          <a:ln>
                            <a:noFill/>
                          </a:ln>
                          <a:effectLst/>
                          <a:latin typeface="+mn-lt"/>
                          <a:ea typeface="+mn-ea"/>
                          <a:cs typeface="+mn-ea"/>
                          <a:sym typeface="+mn-lt"/>
                        </a:rPr>
                        <a:t>SO</a:t>
                      </a:r>
                      <a:r>
                        <a:rPr kumimoji="1" lang="zh-CN" altLang="en-US" sz="1200" u="none" strike="noStrike" cap="none" normalizeH="0" baseline="0" dirty="0" smtClean="0">
                          <a:ln>
                            <a:noFill/>
                          </a:ln>
                          <a:effectLst/>
                          <a:latin typeface="+mn-lt"/>
                          <a:ea typeface="+mn-ea"/>
                          <a:cs typeface="+mn-ea"/>
                          <a:sym typeface="+mn-lt"/>
                        </a:rPr>
                        <a:t>）战略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是一种发挥企业内部优势而利用企业外部机会的战略。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所有的企业都希望处于这样一种状况：即可以利用自己的内部优势去抓住和利用外部环境变化中所提供的机会。</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企业通常首先采用</a:t>
                      </a:r>
                      <a:r>
                        <a:rPr kumimoji="1" lang="en-US" altLang="zh-CN" sz="1200" u="none" strike="noStrike" cap="none" normalizeH="0" baseline="0" dirty="0" smtClean="0">
                          <a:ln>
                            <a:noFill/>
                          </a:ln>
                          <a:effectLst/>
                          <a:latin typeface="+mn-lt"/>
                          <a:ea typeface="+mn-ea"/>
                          <a:cs typeface="+mn-ea"/>
                          <a:sym typeface="+mn-lt"/>
                        </a:rPr>
                        <a:t>WO</a:t>
                      </a:r>
                      <a:r>
                        <a:rPr kumimoji="1" lang="zh-CN" altLang="en-US" sz="1200" u="none" strike="noStrike" cap="none" normalizeH="0" baseline="0" dirty="0" smtClean="0">
                          <a:ln>
                            <a:noFill/>
                          </a:ln>
                          <a:effectLst/>
                          <a:latin typeface="+mn-lt"/>
                          <a:ea typeface="+mn-ea"/>
                          <a:cs typeface="+mn-ea"/>
                          <a:sym typeface="+mn-lt"/>
                        </a:rPr>
                        <a:t>、</a:t>
                      </a:r>
                      <a:r>
                        <a:rPr kumimoji="1" lang="en-US" altLang="zh-CN" sz="1200" u="none" strike="noStrike" cap="none" normalizeH="0" baseline="0" dirty="0" smtClean="0">
                          <a:ln>
                            <a:noFill/>
                          </a:ln>
                          <a:effectLst/>
                          <a:latin typeface="+mn-lt"/>
                          <a:ea typeface="+mn-ea"/>
                          <a:cs typeface="+mn-ea"/>
                          <a:sym typeface="+mn-lt"/>
                        </a:rPr>
                        <a:t>ST</a:t>
                      </a:r>
                      <a:r>
                        <a:rPr kumimoji="1" lang="zh-CN" altLang="en-US" sz="1200" u="none" strike="noStrike" cap="none" normalizeH="0" baseline="0" dirty="0" smtClean="0">
                          <a:ln>
                            <a:noFill/>
                          </a:ln>
                          <a:effectLst/>
                          <a:latin typeface="+mn-lt"/>
                          <a:ea typeface="+mn-ea"/>
                          <a:cs typeface="+mn-ea"/>
                          <a:sym typeface="+mn-lt"/>
                        </a:rPr>
                        <a:t>或</a:t>
                      </a:r>
                      <a:r>
                        <a:rPr kumimoji="1" lang="en-US" altLang="zh-CN" sz="1200" u="none" strike="noStrike" cap="none" normalizeH="0" baseline="0" dirty="0" smtClean="0">
                          <a:ln>
                            <a:noFill/>
                          </a:ln>
                          <a:effectLst/>
                          <a:latin typeface="+mn-lt"/>
                          <a:ea typeface="+mn-ea"/>
                          <a:cs typeface="+mn-ea"/>
                          <a:sym typeface="+mn-lt"/>
                        </a:rPr>
                        <a:t>WT</a:t>
                      </a:r>
                      <a:r>
                        <a:rPr kumimoji="1" lang="zh-CN" altLang="en-US" sz="1200" u="none" strike="noStrike" cap="none" normalizeH="0" baseline="0" dirty="0" smtClean="0">
                          <a:ln>
                            <a:noFill/>
                          </a:ln>
                          <a:effectLst/>
                          <a:latin typeface="+mn-lt"/>
                          <a:ea typeface="+mn-ea"/>
                          <a:cs typeface="+mn-ea"/>
                          <a:sym typeface="+mn-lt"/>
                        </a:rPr>
                        <a:t>战略而达到能够采用</a:t>
                      </a:r>
                      <a:r>
                        <a:rPr kumimoji="1" lang="en-US" altLang="zh-CN" sz="1200" u="none" strike="noStrike" cap="none" normalizeH="0" baseline="0" dirty="0" smtClean="0">
                          <a:ln>
                            <a:noFill/>
                          </a:ln>
                          <a:effectLst/>
                          <a:latin typeface="+mn-lt"/>
                          <a:ea typeface="+mn-ea"/>
                          <a:cs typeface="+mn-ea"/>
                          <a:sym typeface="+mn-lt"/>
                        </a:rPr>
                        <a:t>SO</a:t>
                      </a:r>
                      <a:r>
                        <a:rPr kumimoji="1" lang="zh-CN" altLang="en-US" sz="1200" u="none" strike="noStrike" cap="none" normalizeH="0" baseline="0" dirty="0" smtClean="0">
                          <a:ln>
                            <a:noFill/>
                          </a:ln>
                          <a:effectLst/>
                          <a:latin typeface="+mn-lt"/>
                          <a:ea typeface="+mn-ea"/>
                          <a:cs typeface="+mn-ea"/>
                          <a:sym typeface="+mn-lt"/>
                        </a:rPr>
                        <a:t>战略的状况。当企业存在重大弱点时，它将努力克服这一弱点而将其变为优势。当企业面临巨大威胁时，它将努力回避这些威胁以便集中精力利用机会。</a:t>
                      </a:r>
                      <a:endParaRPr kumimoji="1" lang="zh-CN" altLang="en-US" sz="1200" b="0"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a:t>
                      </a:r>
                      <a:r>
                        <a:rPr kumimoji="1" lang="en-US" altLang="zh-CN" sz="1200" u="none" strike="noStrike" cap="none" normalizeH="0" baseline="0" dirty="0" smtClean="0">
                          <a:ln>
                            <a:noFill/>
                          </a:ln>
                          <a:effectLst/>
                          <a:latin typeface="+mn-lt"/>
                          <a:ea typeface="+mn-ea"/>
                          <a:cs typeface="+mn-ea"/>
                          <a:sym typeface="+mn-lt"/>
                        </a:rPr>
                        <a:t>WO</a:t>
                      </a:r>
                      <a:r>
                        <a:rPr kumimoji="1" lang="zh-CN" altLang="en-US" sz="1200" u="none" strike="noStrike" cap="none" normalizeH="0" baseline="0" dirty="0" smtClean="0">
                          <a:ln>
                            <a:noFill/>
                          </a:ln>
                          <a:effectLst/>
                          <a:latin typeface="+mn-lt"/>
                          <a:ea typeface="+mn-ea"/>
                          <a:cs typeface="+mn-ea"/>
                          <a:sym typeface="+mn-lt"/>
                        </a:rPr>
                        <a:t>）战略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是一种通过利用外部机会来弥补内部弱点的战略。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适用于这一战略的基本情况是：</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企业存在一些外部机会，但企业内部有一些弱点妨碍着它利用这些外部机会。</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例如：市场对可以控制汽车引擎注油时间和注油量的电子装置存在着巨大需求（机会），但某些汽车零件制造商可能缺乏生产这一装置的技术（弱点）</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战略</a:t>
                      </a:r>
                      <a:r>
                        <a:rPr kumimoji="1" lang="en-US" altLang="zh-CN" sz="1200" u="none" strike="noStrike" cap="none" normalizeH="0" baseline="0" dirty="0" smtClean="0">
                          <a:ln>
                            <a:noFill/>
                          </a:ln>
                          <a:effectLst/>
                          <a:latin typeface="+mn-lt"/>
                          <a:ea typeface="+mn-ea"/>
                          <a:cs typeface="+mn-ea"/>
                          <a:sym typeface="+mn-lt"/>
                        </a:rPr>
                        <a:t>1</a:t>
                      </a:r>
                      <a:r>
                        <a:rPr kumimoji="1" lang="zh-CN" altLang="en-US" sz="1200" u="none" strike="noStrike" cap="none" normalizeH="0" baseline="0" dirty="0" smtClean="0">
                          <a:ln>
                            <a:noFill/>
                          </a:ln>
                          <a:effectLst/>
                          <a:latin typeface="+mn-lt"/>
                          <a:ea typeface="+mn-ea"/>
                          <a:cs typeface="+mn-ea"/>
                          <a:sym typeface="+mn-lt"/>
                        </a:rPr>
                        <a:t>：是通过与在这一领域有生产能力的企业组建合资企业而得到这一技术。</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战略</a:t>
                      </a:r>
                      <a:r>
                        <a:rPr kumimoji="1" lang="en-US" altLang="zh-CN" sz="1200" u="none" strike="noStrike" cap="none" normalizeH="0" baseline="0" dirty="0" smtClean="0">
                          <a:ln>
                            <a:noFill/>
                          </a:ln>
                          <a:effectLst/>
                          <a:latin typeface="+mn-lt"/>
                          <a:ea typeface="+mn-ea"/>
                          <a:cs typeface="+mn-ea"/>
                          <a:sym typeface="+mn-lt"/>
                        </a:rPr>
                        <a:t>2</a:t>
                      </a:r>
                      <a:r>
                        <a:rPr kumimoji="1" lang="zh-CN" altLang="en-US" sz="1200" u="none" strike="noStrike" cap="none" normalizeH="0" baseline="0" dirty="0" smtClean="0">
                          <a:ln>
                            <a:noFill/>
                          </a:ln>
                          <a:effectLst/>
                          <a:latin typeface="+mn-lt"/>
                          <a:ea typeface="+mn-ea"/>
                          <a:cs typeface="+mn-ea"/>
                          <a:sym typeface="+mn-lt"/>
                        </a:rPr>
                        <a:t>：可以是聘用所需人才或培训自己的人员，使他们具备这方面的技术能力。 </a:t>
                      </a:r>
                      <a:endParaRPr kumimoji="1" lang="zh-CN" altLang="en-US" sz="1200" b="0"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 xmlns:a16="http://schemas.microsoft.com/office/drawing/2014/main" val="1581650959"/>
                  </a:ext>
                </a:extLst>
              </a:tr>
              <a:tr h="1380781">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smtClean="0">
                          <a:ln>
                            <a:noFill/>
                          </a:ln>
                          <a:effectLst/>
                          <a:latin typeface="+mn-lt"/>
                          <a:ea typeface="+mn-ea"/>
                          <a:cs typeface="+mn-ea"/>
                          <a:sym typeface="+mn-lt"/>
                        </a:rPr>
                        <a:t>威胁（</a:t>
                      </a:r>
                      <a:r>
                        <a:rPr kumimoji="1" lang="en-US" altLang="zh-CN" sz="1200" u="none" strike="noStrike" cap="none" normalizeH="0" baseline="0" smtClean="0">
                          <a:ln>
                            <a:noFill/>
                          </a:ln>
                          <a:effectLst/>
                          <a:latin typeface="+mn-lt"/>
                          <a:ea typeface="+mn-ea"/>
                          <a:cs typeface="+mn-ea"/>
                          <a:sym typeface="+mn-lt"/>
                        </a:rPr>
                        <a:t>T</a:t>
                      </a:r>
                      <a:r>
                        <a:rPr kumimoji="1" lang="zh-CN" altLang="en-US" sz="1200" u="none" strike="noStrike" cap="none" normalizeH="0" baseline="0" smtClean="0">
                          <a:ln>
                            <a:noFill/>
                          </a:ln>
                          <a:effectLst/>
                          <a:latin typeface="+mn-lt"/>
                          <a:ea typeface="+mn-ea"/>
                          <a:cs typeface="+mn-ea"/>
                          <a:sym typeface="+mn-lt"/>
                        </a:rPr>
                        <a:t>）</a:t>
                      </a:r>
                      <a:endParaRPr kumimoji="1" lang="zh-CN" altLang="en-US" sz="1200" b="0" i="0" u="none" strike="noStrike" cap="none" normalizeH="0" baseline="0" smtClean="0">
                        <a:ln>
                          <a:noFill/>
                        </a:ln>
                        <a:solidFill>
                          <a:schemeClr val="tx1"/>
                        </a:solidFill>
                        <a:effectLst/>
                        <a:latin typeface="+mn-lt"/>
                        <a:ea typeface="+mn-ea"/>
                        <a:cs typeface="+mn-ea"/>
                        <a:sym typeface="+mn-lt"/>
                      </a:endParaRPr>
                    </a:p>
                  </a:txBody>
                  <a:tcPr marL="90000" marR="90000" marT="46789" marB="46789" anchor="ctr" horzOverflow="overflow">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smtClean="0">
                          <a:ln>
                            <a:noFill/>
                          </a:ln>
                          <a:effectLst/>
                          <a:latin typeface="+mn-lt"/>
                          <a:ea typeface="+mn-ea"/>
                          <a:cs typeface="+mn-ea"/>
                          <a:sym typeface="+mn-lt"/>
                        </a:rPr>
                        <a:t>（</a:t>
                      </a:r>
                      <a:r>
                        <a:rPr kumimoji="1" lang="en-US" altLang="zh-CN" sz="1200" u="none" strike="noStrike" cap="none" normalizeH="0" baseline="0" smtClean="0">
                          <a:ln>
                            <a:noFill/>
                          </a:ln>
                          <a:effectLst/>
                          <a:latin typeface="+mn-lt"/>
                          <a:ea typeface="+mn-ea"/>
                          <a:cs typeface="+mn-ea"/>
                          <a:sym typeface="+mn-lt"/>
                        </a:rPr>
                        <a:t>ST</a:t>
                      </a:r>
                      <a:r>
                        <a:rPr kumimoji="1" lang="zh-CN" altLang="en-US" sz="1200" u="none" strike="noStrike" cap="none" normalizeH="0" baseline="0" smtClean="0">
                          <a:ln>
                            <a:noFill/>
                          </a:ln>
                          <a:effectLst/>
                          <a:latin typeface="+mn-lt"/>
                          <a:ea typeface="+mn-ea"/>
                          <a:cs typeface="+mn-ea"/>
                          <a:sym typeface="+mn-lt"/>
                        </a:rPr>
                        <a:t>）战略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smtClean="0">
                          <a:ln>
                            <a:noFill/>
                          </a:ln>
                          <a:effectLst/>
                          <a:latin typeface="+mn-lt"/>
                          <a:ea typeface="+mn-ea"/>
                          <a:cs typeface="+mn-ea"/>
                          <a:sym typeface="+mn-lt"/>
                        </a:rPr>
                        <a:t>是利用本企业的优势回避或减轻外部威胁的影响战略。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smtClean="0">
                          <a:ln>
                            <a:noFill/>
                          </a:ln>
                          <a:effectLst/>
                          <a:latin typeface="+mn-lt"/>
                          <a:ea typeface="+mn-ea"/>
                          <a:cs typeface="+mn-ea"/>
                          <a:sym typeface="+mn-lt"/>
                        </a:rPr>
                        <a:t>案例</a:t>
                      </a:r>
                      <a:r>
                        <a:rPr kumimoji="1" lang="en-US" altLang="zh-CN" sz="1200" u="none" strike="noStrike" cap="none" normalizeH="0" baseline="0" smtClean="0">
                          <a:ln>
                            <a:noFill/>
                          </a:ln>
                          <a:effectLst/>
                          <a:latin typeface="+mn-lt"/>
                          <a:ea typeface="+mn-ea"/>
                          <a:cs typeface="+mn-ea"/>
                          <a:sym typeface="+mn-lt"/>
                        </a:rPr>
                        <a:t>1</a:t>
                      </a:r>
                      <a:r>
                        <a:rPr kumimoji="1" lang="zh-CN" altLang="en-US" sz="1200" u="none" strike="noStrike" cap="none" normalizeH="0" baseline="0" smtClean="0">
                          <a:ln>
                            <a:noFill/>
                          </a:ln>
                          <a:effectLst/>
                          <a:latin typeface="+mn-lt"/>
                          <a:ea typeface="+mn-ea"/>
                          <a:cs typeface="+mn-ea"/>
                          <a:sym typeface="+mn-lt"/>
                        </a:rPr>
                        <a:t>：得州仪器公司靠一个出色的法律顾问部门（优势）挽回了由于九家日本及韩国公司分割本公司半导体芯体专利权（威胁）而造成的近</a:t>
                      </a:r>
                      <a:r>
                        <a:rPr kumimoji="1" lang="en-US" altLang="zh-CN" sz="1200" u="none" strike="noStrike" cap="none" normalizeH="0" baseline="0" smtClean="0">
                          <a:ln>
                            <a:noFill/>
                          </a:ln>
                          <a:effectLst/>
                          <a:latin typeface="+mn-lt"/>
                          <a:ea typeface="+mn-ea"/>
                          <a:cs typeface="+mn-ea"/>
                          <a:sym typeface="+mn-lt"/>
                        </a:rPr>
                        <a:t>7</a:t>
                      </a:r>
                      <a:r>
                        <a:rPr kumimoji="1" lang="zh-CN" altLang="en-US" sz="1200" u="none" strike="noStrike" cap="none" normalizeH="0" baseline="0" smtClean="0">
                          <a:ln>
                            <a:noFill/>
                          </a:ln>
                          <a:effectLst/>
                          <a:latin typeface="+mn-lt"/>
                          <a:ea typeface="+mn-ea"/>
                          <a:cs typeface="+mn-ea"/>
                          <a:sym typeface="+mn-lt"/>
                        </a:rPr>
                        <a:t>亿美元的损失。在很多产业中，竞争公司模仿本公司计划、创新及专利产品构成对企业的一种巨大威胁。 </a:t>
                      </a:r>
                      <a:endParaRPr kumimoji="1" lang="zh-CN" altLang="en-US" sz="1200" b="0" i="0" u="none" strike="noStrike" cap="none" normalizeH="0" baseline="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a:t>
                      </a:r>
                      <a:r>
                        <a:rPr kumimoji="1" lang="en-US" altLang="zh-CN" sz="1200" u="none" strike="noStrike" cap="none" normalizeH="0" baseline="0" dirty="0" smtClean="0">
                          <a:ln>
                            <a:noFill/>
                          </a:ln>
                          <a:effectLst/>
                          <a:latin typeface="+mn-lt"/>
                          <a:ea typeface="+mn-ea"/>
                          <a:cs typeface="+mn-ea"/>
                          <a:sym typeface="+mn-lt"/>
                        </a:rPr>
                        <a:t>WT</a:t>
                      </a:r>
                      <a:r>
                        <a:rPr kumimoji="1" lang="zh-CN" altLang="en-US" sz="1200" u="none" strike="noStrike" cap="none" normalizeH="0" baseline="0" dirty="0" smtClean="0">
                          <a:ln>
                            <a:noFill/>
                          </a:ln>
                          <a:effectLst/>
                          <a:latin typeface="+mn-lt"/>
                          <a:ea typeface="+mn-ea"/>
                          <a:cs typeface="+mn-ea"/>
                          <a:sym typeface="+mn-lt"/>
                        </a:rPr>
                        <a:t>）战略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是一种旨在减少内部弱点、同时回避外部环境威胁的防御性战略。</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200" u="none" strike="noStrike" cap="none" normalizeH="0" baseline="0" dirty="0" smtClean="0">
                          <a:ln>
                            <a:noFill/>
                          </a:ln>
                          <a:effectLst/>
                          <a:latin typeface="+mn-lt"/>
                          <a:ea typeface="+mn-ea"/>
                          <a:cs typeface="+mn-ea"/>
                          <a:sym typeface="+mn-lt"/>
                        </a:rPr>
                        <a:t>一个面对大量外部威胁和具有众多内部弱点的企业的确处于不安全和不确定的境地。实际上，这样的公司正面临着被并购、收缩、宣告破产或结业清算，因而不得不为自己的生存而奋斗。</a:t>
                      </a:r>
                      <a:endParaRPr kumimoji="1" lang="zh-CN" altLang="en-US" sz="1200" b="0" i="0" u="none" strike="noStrike" cap="none" normalizeH="0" baseline="0" dirty="0" smtClean="0">
                        <a:ln>
                          <a:noFill/>
                        </a:ln>
                        <a:solidFill>
                          <a:schemeClr val="bg1"/>
                        </a:solidFill>
                        <a:effectLst/>
                        <a:latin typeface="+mn-lt"/>
                        <a:ea typeface="+mn-ea"/>
                        <a:cs typeface="+mn-ea"/>
                        <a:sym typeface="+mn-lt"/>
                      </a:endParaRPr>
                    </a:p>
                  </a:txBody>
                  <a:tcPr marL="90000" marR="90000" marT="46789" marB="46789" anchor="ctr" horzOverflow="overflow">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 xmlns:a16="http://schemas.microsoft.com/office/drawing/2014/main" val="2374702947"/>
                  </a:ext>
                </a:extLst>
              </a:tr>
            </a:tbl>
          </a:graphicData>
        </a:graphic>
      </p:graphicFrame>
    </p:spTree>
    <p:extLst>
      <p:ext uri="{BB962C8B-B14F-4D97-AF65-F5344CB8AC3E}">
        <p14:creationId xmlns:p14="http://schemas.microsoft.com/office/powerpoint/2010/main" val="2387219625"/>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2" name="文本占位符 1"/>
          <p:cNvSpPr>
            <a:spLocks noGrp="1"/>
          </p:cNvSpPr>
          <p:nvPr>
            <p:ph type="body" sz="quarter" idx="14"/>
          </p:nvPr>
        </p:nvSpPr>
        <p:spPr>
          <a:xfrm>
            <a:off x="936625" y="1256778"/>
            <a:ext cx="2847724" cy="1997797"/>
          </a:xfrm>
          <a:noFill/>
        </p:spPr>
        <p:txBody>
          <a:bodyPr vert="horz">
            <a:normAutofit/>
          </a:bodyPr>
          <a:lstStyle/>
          <a:p>
            <a:pPr>
              <a:lnSpc>
                <a:spcPct val="100000"/>
              </a:lnSpc>
            </a:pPr>
            <a:r>
              <a:rPr lang="zh-CN" altLang="en-US" b="0" dirty="0">
                <a:solidFill>
                  <a:srgbClr val="385166"/>
                </a:solidFill>
                <a:latin typeface="+mn-lt"/>
                <a:ea typeface="+mn-ea"/>
                <a:cs typeface="+mn-ea"/>
                <a:sym typeface="+mn-lt"/>
              </a:rPr>
              <a:t>表</a:t>
            </a:r>
            <a:r>
              <a:rPr lang="en-US" altLang="zh-CN" b="0" dirty="0" smtClean="0">
                <a:solidFill>
                  <a:srgbClr val="385166"/>
                </a:solidFill>
                <a:latin typeface="+mn-lt"/>
                <a:ea typeface="+mn-ea"/>
                <a:cs typeface="+mn-ea"/>
                <a:sym typeface="+mn-lt"/>
              </a:rPr>
              <a:t>1</a:t>
            </a:r>
          </a:p>
          <a:p>
            <a:pPr>
              <a:lnSpc>
                <a:spcPct val="100000"/>
              </a:lnSpc>
            </a:pPr>
            <a:r>
              <a:rPr lang="zh-CN" altLang="en-US" b="0" dirty="0" smtClean="0">
                <a:solidFill>
                  <a:srgbClr val="385166"/>
                </a:solidFill>
                <a:latin typeface="+mn-lt"/>
                <a:ea typeface="+mn-ea"/>
                <a:cs typeface="+mn-ea"/>
                <a:sym typeface="+mn-lt"/>
              </a:rPr>
              <a:t>对</a:t>
            </a:r>
            <a:r>
              <a:rPr lang="zh-CN" altLang="en-US" b="0" dirty="0">
                <a:solidFill>
                  <a:srgbClr val="385166"/>
                </a:solidFill>
                <a:latin typeface="+mn-lt"/>
                <a:ea typeface="+mn-ea"/>
                <a:cs typeface="+mn-ea"/>
                <a:sym typeface="+mn-lt"/>
              </a:rPr>
              <a:t>某炼油厂进行</a:t>
            </a:r>
            <a:r>
              <a:rPr lang="en-US" altLang="zh-CN" b="0" dirty="0">
                <a:solidFill>
                  <a:srgbClr val="385166"/>
                </a:solidFill>
                <a:latin typeface="+mn-lt"/>
                <a:ea typeface="+mn-ea"/>
                <a:cs typeface="+mn-ea"/>
                <a:sym typeface="+mn-lt"/>
              </a:rPr>
              <a:t>SWOT</a:t>
            </a:r>
            <a:r>
              <a:rPr lang="zh-CN" altLang="en-US" b="0" dirty="0">
                <a:solidFill>
                  <a:srgbClr val="385166"/>
                </a:solidFill>
                <a:latin typeface="+mn-lt"/>
                <a:ea typeface="+mn-ea"/>
                <a:cs typeface="+mn-ea"/>
                <a:sym typeface="+mn-lt"/>
              </a:rPr>
              <a:t>分析</a:t>
            </a:r>
            <a:r>
              <a:rPr lang="zh-CN" altLang="en-US" b="0" dirty="0" smtClean="0">
                <a:solidFill>
                  <a:srgbClr val="385166"/>
                </a:solidFill>
                <a:latin typeface="+mn-lt"/>
                <a:ea typeface="+mn-ea"/>
                <a:cs typeface="+mn-ea"/>
                <a:sym typeface="+mn-lt"/>
              </a:rPr>
              <a:t>结果</a:t>
            </a:r>
            <a:r>
              <a:rPr lang="en-US" altLang="zh-CN" b="0" dirty="0" smtClean="0">
                <a:solidFill>
                  <a:srgbClr val="385166"/>
                </a:solidFill>
                <a:latin typeface="+mn-lt"/>
                <a:ea typeface="+mn-ea"/>
                <a:cs typeface="+mn-ea"/>
                <a:sym typeface="+mn-lt"/>
              </a:rPr>
              <a:t>:</a:t>
            </a:r>
            <a:endParaRPr lang="zh-CN" altLang="en-US" b="0" dirty="0">
              <a:solidFill>
                <a:srgbClr val="385166"/>
              </a:solidFill>
              <a:latin typeface="+mn-lt"/>
              <a:ea typeface="+mn-ea"/>
              <a:cs typeface="+mn-ea"/>
              <a:sym typeface="+mn-lt"/>
            </a:endParaRPr>
          </a:p>
        </p:txBody>
      </p:sp>
      <p:pic>
        <p:nvPicPr>
          <p:cNvPr id="7" name="Picture 3" descr="5"/>
          <p:cNvPicPr>
            <a:picLocks noChangeAspect="1" noChangeArrowheads="1"/>
          </p:cNvPicPr>
          <p:nvPr/>
        </p:nvPicPr>
        <p:blipFill rotWithShape="1">
          <a:blip r:embed="rId3">
            <a:extLst>
              <a:ext uri="{28A0092B-C50C-407E-A947-70E740481C1C}">
                <a14:useLocalDpi xmlns:a14="http://schemas.microsoft.com/office/drawing/2010/main" val="0"/>
              </a:ext>
            </a:extLst>
          </a:blip>
          <a:srcRect l="1509" t="6689" r="2909" b="2001"/>
          <a:stretch/>
        </p:blipFill>
        <p:spPr bwMode="auto">
          <a:xfrm>
            <a:off x="3947311" y="1256778"/>
            <a:ext cx="7180377" cy="49163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609347105"/>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9" name="文本占位符 8"/>
          <p:cNvSpPr>
            <a:spLocks noGrp="1"/>
          </p:cNvSpPr>
          <p:nvPr>
            <p:ph type="body" sz="quarter" idx="14"/>
          </p:nvPr>
        </p:nvSpPr>
        <p:spPr>
          <a:xfrm>
            <a:off x="936625" y="1243358"/>
            <a:ext cx="10191749" cy="775579"/>
          </a:xfrm>
        </p:spPr>
        <p:txBody>
          <a:bodyPr/>
          <a:lstStyle/>
          <a:p>
            <a:r>
              <a:rPr lang="en-US" altLang="zh-CN" dirty="0">
                <a:solidFill>
                  <a:srgbClr val="385166"/>
                </a:solidFill>
                <a:latin typeface="+mn-lt"/>
                <a:ea typeface="+mn-ea"/>
                <a:cs typeface="+mn-ea"/>
                <a:sym typeface="+mn-lt"/>
              </a:rPr>
              <a:t>SWOT</a:t>
            </a:r>
            <a:r>
              <a:rPr lang="zh-CN" altLang="en-US" dirty="0">
                <a:solidFill>
                  <a:srgbClr val="385166"/>
                </a:solidFill>
                <a:latin typeface="+mn-lt"/>
                <a:ea typeface="+mn-ea"/>
                <a:cs typeface="+mn-ea"/>
                <a:sym typeface="+mn-lt"/>
              </a:rPr>
              <a:t>分析范围很广，如果缺乏事实和数据，分析就会变得很笼统，制定的战略就会缺乏依据，成为没有价值战略方案，它带有时代的局限性</a:t>
            </a:r>
            <a:r>
              <a:rPr lang="zh-CN" altLang="en-US" dirty="0" smtClean="0">
                <a:solidFill>
                  <a:srgbClr val="385166"/>
                </a:solidFill>
                <a:latin typeface="+mn-lt"/>
                <a:ea typeface="+mn-ea"/>
                <a:cs typeface="+mn-ea"/>
                <a:sym typeface="+mn-lt"/>
              </a:rPr>
              <a:t>：</a:t>
            </a:r>
            <a:endParaRPr lang="zh-CN" altLang="en-US" dirty="0">
              <a:solidFill>
                <a:srgbClr val="385166"/>
              </a:solidFill>
              <a:latin typeface="+mn-lt"/>
              <a:ea typeface="+mn-ea"/>
              <a:cs typeface="+mn-ea"/>
              <a:sym typeface="+mn-lt"/>
            </a:endParaRPr>
          </a:p>
        </p:txBody>
      </p:sp>
      <p:graphicFrame>
        <p:nvGraphicFramePr>
          <p:cNvPr id="11" name="图示 10"/>
          <p:cNvGraphicFramePr/>
          <p:nvPr>
            <p:extLst>
              <p:ext uri="{D42A27DB-BD31-4B8C-83A1-F6EECF244321}">
                <p14:modId xmlns:p14="http://schemas.microsoft.com/office/powerpoint/2010/main" val="1467705117"/>
              </p:ext>
            </p:extLst>
          </p:nvPr>
        </p:nvGraphicFramePr>
        <p:xfrm>
          <a:off x="936626" y="1982708"/>
          <a:ext cx="9836998" cy="3404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文本占位符 8"/>
          <p:cNvSpPr txBox="1">
            <a:spLocks/>
          </p:cNvSpPr>
          <p:nvPr/>
        </p:nvSpPr>
        <p:spPr>
          <a:xfrm>
            <a:off x="936625" y="5742773"/>
            <a:ext cx="10191749" cy="35484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0" dirty="0">
                <a:solidFill>
                  <a:srgbClr val="385166"/>
                </a:solidFill>
                <a:latin typeface="+mn-lt"/>
                <a:ea typeface="+mn-ea"/>
                <a:cs typeface="+mn-ea"/>
                <a:sym typeface="+mn-lt"/>
              </a:rPr>
              <a:t>基础</a:t>
            </a:r>
            <a:r>
              <a:rPr lang="en-US" altLang="zh-CN" b="0" dirty="0">
                <a:solidFill>
                  <a:srgbClr val="385166"/>
                </a:solidFill>
                <a:latin typeface="+mn-lt"/>
                <a:ea typeface="+mn-ea"/>
                <a:cs typeface="+mn-ea"/>
                <a:sym typeface="+mn-lt"/>
              </a:rPr>
              <a:t>SWOT</a:t>
            </a:r>
            <a:r>
              <a:rPr lang="zh-CN" altLang="en-US" b="0" dirty="0">
                <a:solidFill>
                  <a:srgbClr val="385166"/>
                </a:solidFill>
                <a:latin typeface="+mn-lt"/>
                <a:ea typeface="+mn-ea"/>
                <a:cs typeface="+mn-ea"/>
                <a:sym typeface="+mn-lt"/>
              </a:rPr>
              <a:t>法分析法所产生的问题可以由更高级的</a:t>
            </a:r>
            <a:r>
              <a:rPr lang="en-US" altLang="zh-CN" b="0" dirty="0">
                <a:solidFill>
                  <a:srgbClr val="385166"/>
                </a:solidFill>
                <a:latin typeface="+mn-lt"/>
                <a:ea typeface="+mn-ea"/>
                <a:cs typeface="+mn-ea"/>
                <a:sym typeface="+mn-lt"/>
              </a:rPr>
              <a:t>POWER SWOT</a:t>
            </a:r>
            <a:r>
              <a:rPr lang="zh-CN" altLang="en-US" b="0" dirty="0">
                <a:solidFill>
                  <a:srgbClr val="385166"/>
                </a:solidFill>
                <a:latin typeface="+mn-lt"/>
                <a:ea typeface="+mn-ea"/>
                <a:cs typeface="+mn-ea"/>
                <a:sym typeface="+mn-lt"/>
              </a:rPr>
              <a:t>分析法得到解</a:t>
            </a:r>
            <a:r>
              <a:rPr lang="zh-CN" altLang="en-US" b="0" dirty="0" smtClean="0">
                <a:solidFill>
                  <a:srgbClr val="385166"/>
                </a:solidFill>
                <a:latin typeface="+mn-lt"/>
                <a:ea typeface="+mn-ea"/>
                <a:cs typeface="+mn-ea"/>
                <a:sym typeface="+mn-lt"/>
              </a:rPr>
              <a:t>决。</a:t>
            </a:r>
            <a:endParaRPr lang="zh-CN" altLang="en-US" b="0" dirty="0">
              <a:solidFill>
                <a:srgbClr val="385166"/>
              </a:solidFill>
              <a:latin typeface="+mn-lt"/>
              <a:ea typeface="+mn-ea"/>
              <a:cs typeface="+mn-ea"/>
              <a:sym typeface="+mn-lt"/>
            </a:endParaRPr>
          </a:p>
        </p:txBody>
      </p:sp>
    </p:spTree>
    <p:extLst>
      <p:ext uri="{BB962C8B-B14F-4D97-AF65-F5344CB8AC3E}">
        <p14:creationId xmlns:p14="http://schemas.microsoft.com/office/powerpoint/2010/main" val="2034957274"/>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inVertic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graphicEl>
                                              <a:dgm id="{711AAD08-72C8-436D-96EF-C1C60D5293F4}"/>
                                            </p:graphicEl>
                                          </p:spTgt>
                                        </p:tgtEl>
                                        <p:attrNameLst>
                                          <p:attrName>style.visibility</p:attrName>
                                        </p:attrNameLst>
                                      </p:cBhvr>
                                      <p:to>
                                        <p:strVal val="visible"/>
                                      </p:to>
                                    </p:set>
                                    <p:animEffect transition="in" filter="randombar(horizontal)">
                                      <p:cBhvr>
                                        <p:cTn id="12" dur="500"/>
                                        <p:tgtEl>
                                          <p:spTgt spid="11">
                                            <p:graphicEl>
                                              <a:dgm id="{711AAD08-72C8-436D-96EF-C1C60D5293F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graphicEl>
                                              <a:dgm id="{CA1A9225-DC01-4FF1-8DC7-C70910468F2D}"/>
                                            </p:graphicEl>
                                          </p:spTgt>
                                        </p:tgtEl>
                                        <p:attrNameLst>
                                          <p:attrName>style.visibility</p:attrName>
                                        </p:attrNameLst>
                                      </p:cBhvr>
                                      <p:to>
                                        <p:strVal val="visible"/>
                                      </p:to>
                                    </p:set>
                                    <p:animEffect transition="in" filter="randombar(horizontal)">
                                      <p:cBhvr>
                                        <p:cTn id="17" dur="500"/>
                                        <p:tgtEl>
                                          <p:spTgt spid="11">
                                            <p:graphicEl>
                                              <a:dgm id="{CA1A9225-DC01-4FF1-8DC7-C70910468F2D}"/>
                                            </p:graphic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graphicEl>
                                              <a:dgm id="{0AADEE3A-7A4D-4622-8EAF-E6FC9479CC11}"/>
                                            </p:graphicEl>
                                          </p:spTgt>
                                        </p:tgtEl>
                                        <p:attrNameLst>
                                          <p:attrName>style.visibility</p:attrName>
                                        </p:attrNameLst>
                                      </p:cBhvr>
                                      <p:to>
                                        <p:strVal val="visible"/>
                                      </p:to>
                                    </p:set>
                                    <p:animEffect transition="in" filter="randombar(horizontal)">
                                      <p:cBhvr>
                                        <p:cTn id="20" dur="500"/>
                                        <p:tgtEl>
                                          <p:spTgt spid="11">
                                            <p:graphicEl>
                                              <a:dgm id="{0AADEE3A-7A4D-4622-8EAF-E6FC9479CC11}"/>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1">
                                            <p:graphicEl>
                                              <a:dgm id="{F26154E8-55F9-4391-B8AE-594F87D19360}"/>
                                            </p:graphicEl>
                                          </p:spTgt>
                                        </p:tgtEl>
                                        <p:attrNameLst>
                                          <p:attrName>style.visibility</p:attrName>
                                        </p:attrNameLst>
                                      </p:cBhvr>
                                      <p:to>
                                        <p:strVal val="visible"/>
                                      </p:to>
                                    </p:set>
                                    <p:animEffect transition="in" filter="randombar(horizontal)">
                                      <p:cBhvr>
                                        <p:cTn id="25" dur="500"/>
                                        <p:tgtEl>
                                          <p:spTgt spid="11">
                                            <p:graphicEl>
                                              <a:dgm id="{F26154E8-55F9-4391-B8AE-594F87D19360}"/>
                                            </p:graphic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1">
                                            <p:graphicEl>
                                              <a:dgm id="{1230A313-2B9C-432A-AEFD-ACB582EA31F9}"/>
                                            </p:graphicEl>
                                          </p:spTgt>
                                        </p:tgtEl>
                                        <p:attrNameLst>
                                          <p:attrName>style.visibility</p:attrName>
                                        </p:attrNameLst>
                                      </p:cBhvr>
                                      <p:to>
                                        <p:strVal val="visible"/>
                                      </p:to>
                                    </p:set>
                                    <p:animEffect transition="in" filter="randombar(horizontal)">
                                      <p:cBhvr>
                                        <p:cTn id="28" dur="500"/>
                                        <p:tgtEl>
                                          <p:spTgt spid="11">
                                            <p:graphicEl>
                                              <a:dgm id="{1230A313-2B9C-432A-AEFD-ACB582EA31F9}"/>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1">
                                            <p:graphicEl>
                                              <a:dgm id="{63A68EED-BFB6-4CB0-BDEA-6908722CBBF7}"/>
                                            </p:graphicEl>
                                          </p:spTgt>
                                        </p:tgtEl>
                                        <p:attrNameLst>
                                          <p:attrName>style.visibility</p:attrName>
                                        </p:attrNameLst>
                                      </p:cBhvr>
                                      <p:to>
                                        <p:strVal val="visible"/>
                                      </p:to>
                                    </p:set>
                                    <p:animEffect transition="in" filter="randombar(horizontal)">
                                      <p:cBhvr>
                                        <p:cTn id="33" dur="500"/>
                                        <p:tgtEl>
                                          <p:spTgt spid="11">
                                            <p:graphicEl>
                                              <a:dgm id="{63A68EED-BFB6-4CB0-BDEA-6908722CBBF7}"/>
                                            </p:graphic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11">
                                            <p:graphicEl>
                                              <a:dgm id="{477CE853-CDC6-4ED9-A6E6-D0B799932390}"/>
                                            </p:graphicEl>
                                          </p:spTgt>
                                        </p:tgtEl>
                                        <p:attrNameLst>
                                          <p:attrName>style.visibility</p:attrName>
                                        </p:attrNameLst>
                                      </p:cBhvr>
                                      <p:to>
                                        <p:strVal val="visible"/>
                                      </p:to>
                                    </p:set>
                                    <p:animEffect transition="in" filter="randombar(horizontal)">
                                      <p:cBhvr>
                                        <p:cTn id="36" dur="500"/>
                                        <p:tgtEl>
                                          <p:spTgt spid="11">
                                            <p:graphicEl>
                                              <a:dgm id="{477CE853-CDC6-4ED9-A6E6-D0B799932390}"/>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1">
                                            <p:graphicEl>
                                              <a:dgm id="{982E764E-AB13-498D-9D0A-CD9424832E25}"/>
                                            </p:graphicEl>
                                          </p:spTgt>
                                        </p:tgtEl>
                                        <p:attrNameLst>
                                          <p:attrName>style.visibility</p:attrName>
                                        </p:attrNameLst>
                                      </p:cBhvr>
                                      <p:to>
                                        <p:strVal val="visible"/>
                                      </p:to>
                                    </p:set>
                                    <p:animEffect transition="in" filter="randombar(horizontal)">
                                      <p:cBhvr>
                                        <p:cTn id="41" dur="500"/>
                                        <p:tgtEl>
                                          <p:spTgt spid="11">
                                            <p:graphicEl>
                                              <a:dgm id="{982E764E-AB13-498D-9D0A-CD9424832E25}"/>
                                            </p:graphicEl>
                                          </p:spTgt>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11">
                                            <p:graphicEl>
                                              <a:dgm id="{71058880-7724-433F-8682-E5F721C4CAAC}"/>
                                            </p:graphicEl>
                                          </p:spTgt>
                                        </p:tgtEl>
                                        <p:attrNameLst>
                                          <p:attrName>style.visibility</p:attrName>
                                        </p:attrNameLst>
                                      </p:cBhvr>
                                      <p:to>
                                        <p:strVal val="visible"/>
                                      </p:to>
                                    </p:set>
                                    <p:animEffect transition="in" filter="randombar(horizontal)">
                                      <p:cBhvr>
                                        <p:cTn id="44" dur="500"/>
                                        <p:tgtEl>
                                          <p:spTgt spid="11">
                                            <p:graphicEl>
                                              <a:dgm id="{71058880-7724-433F-8682-E5F721C4CAAC}"/>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11">
                                            <p:graphicEl>
                                              <a:dgm id="{02EEE48E-E955-4884-9DE9-6058353CB3F1}"/>
                                            </p:graphicEl>
                                          </p:spTgt>
                                        </p:tgtEl>
                                        <p:attrNameLst>
                                          <p:attrName>style.visibility</p:attrName>
                                        </p:attrNameLst>
                                      </p:cBhvr>
                                      <p:to>
                                        <p:strVal val="visible"/>
                                      </p:to>
                                    </p:set>
                                    <p:animEffect transition="in" filter="randombar(horizontal)">
                                      <p:cBhvr>
                                        <p:cTn id="49" dur="500"/>
                                        <p:tgtEl>
                                          <p:spTgt spid="11">
                                            <p:graphicEl>
                                              <a:dgm id="{02EEE48E-E955-4884-9DE9-6058353CB3F1}"/>
                                            </p:graphicEl>
                                          </p:spTgt>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11">
                                            <p:graphicEl>
                                              <a:dgm id="{B0759B0B-17BA-4752-BDBA-C991EFD02FC2}"/>
                                            </p:graphicEl>
                                          </p:spTgt>
                                        </p:tgtEl>
                                        <p:attrNameLst>
                                          <p:attrName>style.visibility</p:attrName>
                                        </p:attrNameLst>
                                      </p:cBhvr>
                                      <p:to>
                                        <p:strVal val="visible"/>
                                      </p:to>
                                    </p:set>
                                    <p:animEffect transition="in" filter="randombar(horizontal)">
                                      <p:cBhvr>
                                        <p:cTn id="52" dur="500"/>
                                        <p:tgtEl>
                                          <p:spTgt spid="11">
                                            <p:graphicEl>
                                              <a:dgm id="{B0759B0B-17BA-4752-BDBA-C991EFD02FC2}"/>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strVal val="#ppt_w+.3"/>
                                          </p:val>
                                        </p:tav>
                                        <p:tav tm="100000">
                                          <p:val>
                                            <p:strVal val="#ppt_w"/>
                                          </p:val>
                                        </p:tav>
                                      </p:tavLst>
                                    </p:anim>
                                    <p:anim calcmode="lin" valueType="num">
                                      <p:cBhvr>
                                        <p:cTn id="58" dur="1000" fill="hold"/>
                                        <p:tgtEl>
                                          <p:spTgt spid="12"/>
                                        </p:tgtEl>
                                        <p:attrNameLst>
                                          <p:attrName>ppt_h</p:attrName>
                                        </p:attrNameLst>
                                      </p:cBhvr>
                                      <p:tavLst>
                                        <p:tav tm="0">
                                          <p:val>
                                            <p:strVal val="#ppt_h"/>
                                          </p:val>
                                        </p:tav>
                                        <p:tav tm="100000">
                                          <p:val>
                                            <p:strVal val="#ppt_h"/>
                                          </p:val>
                                        </p:tav>
                                      </p:tavLst>
                                    </p:anim>
                                    <p:animEffect transition="in" filter="fade">
                                      <p:cBhvr>
                                        <p:cTn id="5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Graphic spid="11" grpId="0">
        <p:bldSub>
          <a:bldDgm bld="one"/>
        </p:bldSub>
      </p:bldGraphic>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476781"/>
        </a:solidFill>
        <a:effectLst/>
      </p:bgPr>
    </p:bg>
    <p:spTree>
      <p:nvGrpSpPr>
        <p:cNvPr id="1" name=""/>
        <p:cNvGrpSpPr/>
        <p:nvPr/>
      </p:nvGrpSpPr>
      <p:grpSpPr>
        <a:xfrm>
          <a:off x="0" y="0"/>
          <a:ext cx="0" cy="0"/>
          <a:chOff x="0" y="0"/>
          <a:chExt cx="0" cy="0"/>
        </a:xfrm>
      </p:grpSpPr>
      <p:sp>
        <p:nvSpPr>
          <p:cNvPr id="43" name="副标题 35"/>
          <p:cNvSpPr txBox="1">
            <a:spLocks/>
          </p:cNvSpPr>
          <p:nvPr/>
        </p:nvSpPr>
        <p:spPr>
          <a:xfrm>
            <a:off x="394974" y="283706"/>
            <a:ext cx="1571625" cy="5032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n"/>
            </a:pPr>
            <a:r>
              <a:rPr lang="en-US" altLang="zh-CN" b="1" spc="300" dirty="0" smtClean="0">
                <a:solidFill>
                  <a:schemeClr val="bg1"/>
                </a:solidFill>
                <a:cs typeface="+mn-ea"/>
                <a:sym typeface="+mn-lt"/>
              </a:rPr>
              <a:t>LOGO</a:t>
            </a:r>
            <a:endParaRPr lang="zh-CN" altLang="en-US" b="1" spc="300" dirty="0">
              <a:solidFill>
                <a:schemeClr val="bg1"/>
              </a:solidFill>
              <a:cs typeface="+mn-ea"/>
              <a:sym typeface="+mn-lt"/>
            </a:endParaRPr>
          </a:p>
        </p:txBody>
      </p:sp>
      <p:sp>
        <p:nvSpPr>
          <p:cNvPr id="35" name="标题 34"/>
          <p:cNvSpPr>
            <a:spLocks noGrp="1"/>
          </p:cNvSpPr>
          <p:nvPr>
            <p:ph type="ctrTitle"/>
          </p:nvPr>
        </p:nvSpPr>
        <p:spPr>
          <a:xfrm>
            <a:off x="4186375" y="2066573"/>
            <a:ext cx="6748325" cy="1748213"/>
          </a:xfrm>
        </p:spPr>
        <p:txBody>
          <a:bodyPr>
            <a:noAutofit/>
          </a:bodyPr>
          <a:lstStyle/>
          <a:p>
            <a:pPr algn="dist"/>
            <a:r>
              <a:rPr lang="zh-CN" altLang="en-US" sz="9600" b="1" dirty="0" smtClean="0">
                <a:solidFill>
                  <a:schemeClr val="bg1"/>
                </a:solidFill>
                <a:effectLst>
                  <a:outerShdw blurRad="38100" dist="38100" dir="2700000" algn="tl">
                    <a:srgbClr val="000000">
                      <a:alpha val="43137"/>
                    </a:srgbClr>
                  </a:outerShdw>
                </a:effectLst>
                <a:latin typeface="+mn-lt"/>
                <a:ea typeface="+mn-ea"/>
                <a:cs typeface="+mn-ea"/>
                <a:sym typeface="+mn-lt"/>
              </a:rPr>
              <a:t>谢谢聆听</a:t>
            </a:r>
            <a:endParaRPr lang="zh-CN" altLang="en-US" sz="9600" b="1" dirty="0">
              <a:solidFill>
                <a:schemeClr val="bg1"/>
              </a:solidFill>
              <a:effectLst>
                <a:outerShdw blurRad="38100" dist="38100" dir="2700000" algn="tl">
                  <a:srgbClr val="000000">
                    <a:alpha val="43137"/>
                  </a:srgbClr>
                </a:outerShdw>
              </a:effectLst>
              <a:latin typeface="+mn-lt"/>
              <a:ea typeface="+mn-ea"/>
              <a:cs typeface="+mn-ea"/>
              <a:sym typeface="+mn-lt"/>
            </a:endParaRPr>
          </a:p>
        </p:txBody>
      </p:sp>
      <p:sp>
        <p:nvSpPr>
          <p:cNvPr id="41" name="标题 34"/>
          <p:cNvSpPr txBox="1">
            <a:spLocks/>
          </p:cNvSpPr>
          <p:nvPr/>
        </p:nvSpPr>
        <p:spPr>
          <a:xfrm>
            <a:off x="8342312" y="2392946"/>
            <a:ext cx="4076700" cy="15287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zh-CN" altLang="en-US" sz="8800" b="1" spc="600" dirty="0">
              <a:solidFill>
                <a:srgbClr val="FF0000"/>
              </a:solidFill>
              <a:latin typeface="+mn-lt"/>
              <a:ea typeface="+mn-ea"/>
              <a:cs typeface="+mn-ea"/>
              <a:sym typeface="+mn-lt"/>
            </a:endParaRPr>
          </a:p>
        </p:txBody>
      </p:sp>
      <p:sp>
        <p:nvSpPr>
          <p:cNvPr id="71" name="矩形 70"/>
          <p:cNvSpPr/>
          <p:nvPr/>
        </p:nvSpPr>
        <p:spPr>
          <a:xfrm>
            <a:off x="0" y="5234480"/>
            <a:ext cx="12192000" cy="1623520"/>
          </a:xfrm>
          <a:prstGeom prst="rect">
            <a:avLst/>
          </a:prstGeom>
          <a:solidFill>
            <a:srgbClr val="89CBD3"/>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72" name="Freeform 151"/>
          <p:cNvSpPr>
            <a:spLocks/>
          </p:cNvSpPr>
          <p:nvPr/>
        </p:nvSpPr>
        <p:spPr bwMode="auto">
          <a:xfrm>
            <a:off x="2609463" y="5193833"/>
            <a:ext cx="2459250" cy="1443031"/>
          </a:xfrm>
          <a:custGeom>
            <a:avLst/>
            <a:gdLst>
              <a:gd name="T0" fmla="*/ 115 w 946"/>
              <a:gd name="T1" fmla="*/ 555 h 555"/>
              <a:gd name="T2" fmla="*/ 63 w 946"/>
              <a:gd name="T3" fmla="*/ 542 h 555"/>
              <a:gd name="T4" fmla="*/ 0 w 946"/>
              <a:gd name="T5" fmla="*/ 439 h 555"/>
              <a:gd name="T6" fmla="*/ 0 w 946"/>
              <a:gd name="T7" fmla="*/ 0 h 555"/>
              <a:gd name="T8" fmla="*/ 40 w 946"/>
              <a:gd name="T9" fmla="*/ 0 h 555"/>
              <a:gd name="T10" fmla="*/ 40 w 946"/>
              <a:gd name="T11" fmla="*/ 439 h 555"/>
              <a:gd name="T12" fmla="*/ 81 w 946"/>
              <a:gd name="T13" fmla="*/ 507 h 555"/>
              <a:gd name="T14" fmla="*/ 159 w 946"/>
              <a:gd name="T15" fmla="*/ 500 h 555"/>
              <a:gd name="T16" fmla="*/ 696 w 946"/>
              <a:gd name="T17" fmla="*/ 108 h 555"/>
              <a:gd name="T18" fmla="*/ 859 w 946"/>
              <a:gd name="T19" fmla="*/ 95 h 555"/>
              <a:gd name="T20" fmla="*/ 946 w 946"/>
              <a:gd name="T21" fmla="*/ 236 h 555"/>
              <a:gd name="T22" fmla="*/ 946 w 946"/>
              <a:gd name="T23" fmla="*/ 359 h 555"/>
              <a:gd name="T24" fmla="*/ 906 w 946"/>
              <a:gd name="T25" fmla="*/ 359 h 555"/>
              <a:gd name="T26" fmla="*/ 906 w 946"/>
              <a:gd name="T27" fmla="*/ 236 h 555"/>
              <a:gd name="T28" fmla="*/ 841 w 946"/>
              <a:gd name="T29" fmla="*/ 130 h 555"/>
              <a:gd name="T30" fmla="*/ 720 w 946"/>
              <a:gd name="T31" fmla="*/ 140 h 555"/>
              <a:gd name="T32" fmla="*/ 183 w 946"/>
              <a:gd name="T33" fmla="*/ 533 h 555"/>
              <a:gd name="T34" fmla="*/ 115 w 946"/>
              <a:gd name="T35" fmla="*/ 5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46" h="555">
                <a:moveTo>
                  <a:pt x="115" y="555"/>
                </a:moveTo>
                <a:cubicBezTo>
                  <a:pt x="97" y="555"/>
                  <a:pt x="80" y="551"/>
                  <a:pt x="63" y="542"/>
                </a:cubicBezTo>
                <a:cubicBezTo>
                  <a:pt x="24" y="523"/>
                  <a:pt x="0" y="483"/>
                  <a:pt x="0" y="439"/>
                </a:cubicBezTo>
                <a:cubicBezTo>
                  <a:pt x="0" y="0"/>
                  <a:pt x="0" y="0"/>
                  <a:pt x="0" y="0"/>
                </a:cubicBezTo>
                <a:cubicBezTo>
                  <a:pt x="40" y="0"/>
                  <a:pt x="40" y="0"/>
                  <a:pt x="40" y="0"/>
                </a:cubicBezTo>
                <a:cubicBezTo>
                  <a:pt x="40" y="439"/>
                  <a:pt x="40" y="439"/>
                  <a:pt x="40" y="439"/>
                </a:cubicBezTo>
                <a:cubicBezTo>
                  <a:pt x="40" y="468"/>
                  <a:pt x="55" y="494"/>
                  <a:pt x="81" y="507"/>
                </a:cubicBezTo>
                <a:cubicBezTo>
                  <a:pt x="107" y="520"/>
                  <a:pt x="136" y="517"/>
                  <a:pt x="159" y="500"/>
                </a:cubicBezTo>
                <a:cubicBezTo>
                  <a:pt x="696" y="108"/>
                  <a:pt x="696" y="108"/>
                  <a:pt x="696" y="108"/>
                </a:cubicBezTo>
                <a:cubicBezTo>
                  <a:pt x="745" y="72"/>
                  <a:pt x="806" y="68"/>
                  <a:pt x="859" y="95"/>
                </a:cubicBezTo>
                <a:cubicBezTo>
                  <a:pt x="913" y="122"/>
                  <a:pt x="946" y="176"/>
                  <a:pt x="946" y="236"/>
                </a:cubicBezTo>
                <a:cubicBezTo>
                  <a:pt x="946" y="359"/>
                  <a:pt x="946" y="359"/>
                  <a:pt x="946" y="359"/>
                </a:cubicBezTo>
                <a:cubicBezTo>
                  <a:pt x="906" y="359"/>
                  <a:pt x="906" y="359"/>
                  <a:pt x="906" y="359"/>
                </a:cubicBezTo>
                <a:cubicBezTo>
                  <a:pt x="906" y="236"/>
                  <a:pt x="906" y="236"/>
                  <a:pt x="906" y="236"/>
                </a:cubicBezTo>
                <a:cubicBezTo>
                  <a:pt x="906" y="191"/>
                  <a:pt x="882" y="151"/>
                  <a:pt x="841" y="130"/>
                </a:cubicBezTo>
                <a:cubicBezTo>
                  <a:pt x="801" y="110"/>
                  <a:pt x="756" y="114"/>
                  <a:pt x="720" y="140"/>
                </a:cubicBezTo>
                <a:cubicBezTo>
                  <a:pt x="183" y="533"/>
                  <a:pt x="183" y="533"/>
                  <a:pt x="183" y="533"/>
                </a:cubicBezTo>
                <a:cubicBezTo>
                  <a:pt x="162" y="547"/>
                  <a:pt x="139" y="555"/>
                  <a:pt x="115" y="555"/>
                </a:cubicBezTo>
                <a:close/>
              </a:path>
            </a:pathLst>
          </a:custGeom>
          <a:solidFill>
            <a:srgbClr val="47678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3" name="Freeform 152"/>
          <p:cNvSpPr>
            <a:spLocks/>
          </p:cNvSpPr>
          <p:nvPr/>
        </p:nvSpPr>
        <p:spPr bwMode="auto">
          <a:xfrm>
            <a:off x="2479699" y="3583517"/>
            <a:ext cx="300175" cy="298613"/>
          </a:xfrm>
          <a:custGeom>
            <a:avLst/>
            <a:gdLst>
              <a:gd name="T0" fmla="*/ 21 w 116"/>
              <a:gd name="T1" fmla="*/ 101 h 115"/>
              <a:gd name="T2" fmla="*/ 54 w 116"/>
              <a:gd name="T3" fmla="*/ 114 h 115"/>
              <a:gd name="T4" fmla="*/ 95 w 116"/>
              <a:gd name="T5" fmla="*/ 100 h 115"/>
              <a:gd name="T6" fmla="*/ 115 w 116"/>
              <a:gd name="T7" fmla="*/ 62 h 115"/>
              <a:gd name="T8" fmla="*/ 95 w 116"/>
              <a:gd name="T9" fmla="*/ 14 h 115"/>
              <a:gd name="T10" fmla="*/ 62 w 116"/>
              <a:gd name="T11" fmla="*/ 1 h 115"/>
              <a:gd name="T12" fmla="*/ 21 w 116"/>
              <a:gd name="T13" fmla="*/ 15 h 115"/>
              <a:gd name="T14" fmla="*/ 1 w 116"/>
              <a:gd name="T15" fmla="*/ 54 h 115"/>
              <a:gd name="T16" fmla="*/ 21 w 116"/>
              <a:gd name="T17" fmla="*/ 101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15">
                <a:moveTo>
                  <a:pt x="21" y="101"/>
                </a:moveTo>
                <a:cubicBezTo>
                  <a:pt x="30" y="109"/>
                  <a:pt x="42" y="113"/>
                  <a:pt x="54" y="114"/>
                </a:cubicBezTo>
                <a:cubicBezTo>
                  <a:pt x="69" y="115"/>
                  <a:pt x="84" y="110"/>
                  <a:pt x="95" y="100"/>
                </a:cubicBezTo>
                <a:cubicBezTo>
                  <a:pt x="107" y="91"/>
                  <a:pt x="114" y="77"/>
                  <a:pt x="115" y="62"/>
                </a:cubicBezTo>
                <a:cubicBezTo>
                  <a:pt x="116" y="43"/>
                  <a:pt x="109" y="26"/>
                  <a:pt x="95" y="14"/>
                </a:cubicBezTo>
                <a:cubicBezTo>
                  <a:pt x="86" y="6"/>
                  <a:pt x="74" y="2"/>
                  <a:pt x="62" y="1"/>
                </a:cubicBezTo>
                <a:cubicBezTo>
                  <a:pt x="47" y="0"/>
                  <a:pt x="32" y="5"/>
                  <a:pt x="21" y="15"/>
                </a:cubicBezTo>
                <a:cubicBezTo>
                  <a:pt x="9" y="25"/>
                  <a:pt x="2" y="39"/>
                  <a:pt x="1" y="54"/>
                </a:cubicBezTo>
                <a:cubicBezTo>
                  <a:pt x="0" y="72"/>
                  <a:pt x="7" y="89"/>
                  <a:pt x="21" y="101"/>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4" name="Freeform 153"/>
          <p:cNvSpPr>
            <a:spLocks noEditPoints="1"/>
          </p:cNvSpPr>
          <p:nvPr/>
        </p:nvSpPr>
        <p:spPr bwMode="auto">
          <a:xfrm>
            <a:off x="2154509" y="2496945"/>
            <a:ext cx="777017" cy="777017"/>
          </a:xfrm>
          <a:custGeom>
            <a:avLst/>
            <a:gdLst>
              <a:gd name="T0" fmla="*/ 159 w 299"/>
              <a:gd name="T1" fmla="*/ 6 h 299"/>
              <a:gd name="T2" fmla="*/ 5 w 299"/>
              <a:gd name="T3" fmla="*/ 140 h 299"/>
              <a:gd name="T4" fmla="*/ 139 w 299"/>
              <a:gd name="T5" fmla="*/ 294 h 299"/>
              <a:gd name="T6" fmla="*/ 293 w 299"/>
              <a:gd name="T7" fmla="*/ 160 h 299"/>
              <a:gd name="T8" fmla="*/ 159 w 299"/>
              <a:gd name="T9" fmla="*/ 6 h 299"/>
              <a:gd name="T10" fmla="*/ 275 w 299"/>
              <a:gd name="T11" fmla="*/ 159 h 299"/>
              <a:gd name="T12" fmla="*/ 141 w 299"/>
              <a:gd name="T13" fmla="*/ 276 h 299"/>
              <a:gd name="T14" fmla="*/ 24 w 299"/>
              <a:gd name="T15" fmla="*/ 141 h 299"/>
              <a:gd name="T16" fmla="*/ 158 w 299"/>
              <a:gd name="T17" fmla="*/ 24 h 299"/>
              <a:gd name="T18" fmla="*/ 275 w 299"/>
              <a:gd name="T19" fmla="*/ 15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9" h="299">
                <a:moveTo>
                  <a:pt x="159" y="6"/>
                </a:moveTo>
                <a:cubicBezTo>
                  <a:pt x="80" y="0"/>
                  <a:pt x="11" y="60"/>
                  <a:pt x="5" y="140"/>
                </a:cubicBezTo>
                <a:cubicBezTo>
                  <a:pt x="0" y="219"/>
                  <a:pt x="60" y="288"/>
                  <a:pt x="139" y="294"/>
                </a:cubicBezTo>
                <a:cubicBezTo>
                  <a:pt x="219" y="299"/>
                  <a:pt x="288" y="239"/>
                  <a:pt x="293" y="160"/>
                </a:cubicBezTo>
                <a:cubicBezTo>
                  <a:pt x="299" y="80"/>
                  <a:pt x="239" y="11"/>
                  <a:pt x="159" y="6"/>
                </a:cubicBezTo>
                <a:close/>
                <a:moveTo>
                  <a:pt x="275" y="159"/>
                </a:moveTo>
                <a:cubicBezTo>
                  <a:pt x="270" y="228"/>
                  <a:pt x="210" y="281"/>
                  <a:pt x="141" y="276"/>
                </a:cubicBezTo>
                <a:cubicBezTo>
                  <a:pt x="71" y="271"/>
                  <a:pt x="19" y="211"/>
                  <a:pt x="24" y="141"/>
                </a:cubicBezTo>
                <a:cubicBezTo>
                  <a:pt x="28" y="72"/>
                  <a:pt x="89" y="19"/>
                  <a:pt x="158" y="24"/>
                </a:cubicBezTo>
                <a:cubicBezTo>
                  <a:pt x="228" y="29"/>
                  <a:pt x="280" y="89"/>
                  <a:pt x="275" y="1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5" name="Freeform 154"/>
          <p:cNvSpPr>
            <a:spLocks noEditPoints="1"/>
          </p:cNvSpPr>
          <p:nvPr/>
        </p:nvSpPr>
        <p:spPr bwMode="auto">
          <a:xfrm>
            <a:off x="3194179" y="2854966"/>
            <a:ext cx="340824" cy="343951"/>
          </a:xfrm>
          <a:custGeom>
            <a:avLst/>
            <a:gdLst>
              <a:gd name="T0" fmla="*/ 61 w 131"/>
              <a:gd name="T1" fmla="*/ 129 h 132"/>
              <a:gd name="T2" fmla="*/ 129 w 131"/>
              <a:gd name="T3" fmla="*/ 70 h 132"/>
              <a:gd name="T4" fmla="*/ 70 w 131"/>
              <a:gd name="T5" fmla="*/ 3 h 132"/>
              <a:gd name="T6" fmla="*/ 2 w 131"/>
              <a:gd name="T7" fmla="*/ 62 h 132"/>
              <a:gd name="T8" fmla="*/ 61 w 131"/>
              <a:gd name="T9" fmla="*/ 129 h 132"/>
              <a:gd name="T10" fmla="*/ 10 w 131"/>
              <a:gd name="T11" fmla="*/ 62 h 132"/>
              <a:gd name="T12" fmla="*/ 70 w 131"/>
              <a:gd name="T13" fmla="*/ 11 h 132"/>
              <a:gd name="T14" fmla="*/ 121 w 131"/>
              <a:gd name="T15" fmla="*/ 70 h 132"/>
              <a:gd name="T16" fmla="*/ 62 w 131"/>
              <a:gd name="T17" fmla="*/ 121 h 132"/>
              <a:gd name="T18" fmla="*/ 10 w 131"/>
              <a:gd name="T19" fmla="*/ 6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32">
                <a:moveTo>
                  <a:pt x="61" y="129"/>
                </a:moveTo>
                <a:cubicBezTo>
                  <a:pt x="96" y="132"/>
                  <a:pt x="127" y="105"/>
                  <a:pt x="129" y="70"/>
                </a:cubicBezTo>
                <a:cubicBezTo>
                  <a:pt x="131" y="35"/>
                  <a:pt x="105" y="5"/>
                  <a:pt x="70" y="3"/>
                </a:cubicBezTo>
                <a:cubicBezTo>
                  <a:pt x="35" y="0"/>
                  <a:pt x="5" y="27"/>
                  <a:pt x="2" y="62"/>
                </a:cubicBezTo>
                <a:cubicBezTo>
                  <a:pt x="0" y="97"/>
                  <a:pt x="26" y="127"/>
                  <a:pt x="61" y="129"/>
                </a:cubicBezTo>
                <a:close/>
                <a:moveTo>
                  <a:pt x="10" y="62"/>
                </a:moveTo>
                <a:cubicBezTo>
                  <a:pt x="13" y="32"/>
                  <a:pt x="39" y="9"/>
                  <a:pt x="70" y="11"/>
                </a:cubicBezTo>
                <a:cubicBezTo>
                  <a:pt x="100" y="13"/>
                  <a:pt x="123" y="39"/>
                  <a:pt x="121" y="70"/>
                </a:cubicBezTo>
                <a:cubicBezTo>
                  <a:pt x="119" y="100"/>
                  <a:pt x="92" y="123"/>
                  <a:pt x="62" y="121"/>
                </a:cubicBezTo>
                <a:cubicBezTo>
                  <a:pt x="31" y="119"/>
                  <a:pt x="8" y="93"/>
                  <a:pt x="10"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6" name="Freeform 155"/>
          <p:cNvSpPr>
            <a:spLocks noEditPoints="1"/>
          </p:cNvSpPr>
          <p:nvPr/>
        </p:nvSpPr>
        <p:spPr bwMode="auto">
          <a:xfrm>
            <a:off x="2424980" y="3528798"/>
            <a:ext cx="409614" cy="411178"/>
          </a:xfrm>
          <a:custGeom>
            <a:avLst/>
            <a:gdLst>
              <a:gd name="T0" fmla="*/ 74 w 158"/>
              <a:gd name="T1" fmla="*/ 155 h 158"/>
              <a:gd name="T2" fmla="*/ 155 w 158"/>
              <a:gd name="T3" fmla="*/ 84 h 158"/>
              <a:gd name="T4" fmla="*/ 84 w 158"/>
              <a:gd name="T5" fmla="*/ 3 h 158"/>
              <a:gd name="T6" fmla="*/ 3 w 158"/>
              <a:gd name="T7" fmla="*/ 73 h 158"/>
              <a:gd name="T8" fmla="*/ 74 w 158"/>
              <a:gd name="T9" fmla="*/ 155 h 158"/>
              <a:gd name="T10" fmla="*/ 13 w 158"/>
              <a:gd name="T11" fmla="*/ 74 h 158"/>
              <a:gd name="T12" fmla="*/ 84 w 158"/>
              <a:gd name="T13" fmla="*/ 12 h 158"/>
              <a:gd name="T14" fmla="*/ 122 w 158"/>
              <a:gd name="T15" fmla="*/ 28 h 158"/>
              <a:gd name="T16" fmla="*/ 146 w 158"/>
              <a:gd name="T17" fmla="*/ 83 h 158"/>
              <a:gd name="T18" fmla="*/ 75 w 158"/>
              <a:gd name="T19" fmla="*/ 145 h 158"/>
              <a:gd name="T20" fmla="*/ 36 w 158"/>
              <a:gd name="T21" fmla="*/ 129 h 158"/>
              <a:gd name="T22" fmla="*/ 13 w 158"/>
              <a:gd name="T23" fmla="*/ 74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 h="158">
                <a:moveTo>
                  <a:pt x="74" y="155"/>
                </a:moveTo>
                <a:cubicBezTo>
                  <a:pt x="116" y="158"/>
                  <a:pt x="152" y="126"/>
                  <a:pt x="155" y="84"/>
                </a:cubicBezTo>
                <a:cubicBezTo>
                  <a:pt x="158" y="42"/>
                  <a:pt x="126" y="5"/>
                  <a:pt x="84" y="3"/>
                </a:cubicBezTo>
                <a:cubicBezTo>
                  <a:pt x="42" y="0"/>
                  <a:pt x="6" y="31"/>
                  <a:pt x="3" y="73"/>
                </a:cubicBezTo>
                <a:cubicBezTo>
                  <a:pt x="0" y="115"/>
                  <a:pt x="32" y="152"/>
                  <a:pt x="74" y="155"/>
                </a:cubicBezTo>
                <a:close/>
                <a:moveTo>
                  <a:pt x="13" y="74"/>
                </a:moveTo>
                <a:cubicBezTo>
                  <a:pt x="15" y="37"/>
                  <a:pt x="47" y="10"/>
                  <a:pt x="84" y="12"/>
                </a:cubicBezTo>
                <a:cubicBezTo>
                  <a:pt x="99" y="13"/>
                  <a:pt x="112" y="19"/>
                  <a:pt x="122" y="28"/>
                </a:cubicBezTo>
                <a:cubicBezTo>
                  <a:pt x="138" y="41"/>
                  <a:pt x="147" y="61"/>
                  <a:pt x="146" y="83"/>
                </a:cubicBezTo>
                <a:cubicBezTo>
                  <a:pt x="143" y="120"/>
                  <a:pt x="111" y="148"/>
                  <a:pt x="75" y="145"/>
                </a:cubicBezTo>
                <a:cubicBezTo>
                  <a:pt x="60" y="144"/>
                  <a:pt x="46" y="138"/>
                  <a:pt x="36" y="129"/>
                </a:cubicBezTo>
                <a:cubicBezTo>
                  <a:pt x="20" y="116"/>
                  <a:pt x="11" y="96"/>
                  <a:pt x="13" y="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7" name="Freeform 156"/>
          <p:cNvSpPr>
            <a:spLocks noEditPoints="1"/>
          </p:cNvSpPr>
          <p:nvPr/>
        </p:nvSpPr>
        <p:spPr bwMode="auto">
          <a:xfrm>
            <a:off x="1551031" y="1771521"/>
            <a:ext cx="2298218" cy="3478596"/>
          </a:xfrm>
          <a:custGeom>
            <a:avLst/>
            <a:gdLst>
              <a:gd name="T0" fmla="*/ 0 w 884"/>
              <a:gd name="T1" fmla="*/ 442 h 1338"/>
              <a:gd name="T2" fmla="*/ 256 w 884"/>
              <a:gd name="T3" fmla="*/ 1189 h 1338"/>
              <a:gd name="T4" fmla="*/ 654 w 884"/>
              <a:gd name="T5" fmla="*/ 1019 h 1338"/>
              <a:gd name="T6" fmla="*/ 623 w 884"/>
              <a:gd name="T7" fmla="*/ 465 h 1338"/>
              <a:gd name="T8" fmla="*/ 641 w 884"/>
              <a:gd name="T9" fmla="*/ 431 h 1338"/>
              <a:gd name="T10" fmla="*/ 673 w 884"/>
              <a:gd name="T11" fmla="*/ 411 h 1338"/>
              <a:gd name="T12" fmla="*/ 708 w 884"/>
              <a:gd name="T13" fmla="*/ 408 h 1338"/>
              <a:gd name="T14" fmla="*/ 746 w 884"/>
              <a:gd name="T15" fmla="*/ 423 h 1338"/>
              <a:gd name="T16" fmla="*/ 786 w 884"/>
              <a:gd name="T17" fmla="*/ 448 h 1338"/>
              <a:gd name="T18" fmla="*/ 790 w 884"/>
              <a:gd name="T19" fmla="*/ 480 h 1338"/>
              <a:gd name="T20" fmla="*/ 768 w 884"/>
              <a:gd name="T21" fmla="*/ 513 h 1338"/>
              <a:gd name="T22" fmla="*/ 745 w 884"/>
              <a:gd name="T23" fmla="*/ 543 h 1338"/>
              <a:gd name="T24" fmla="*/ 722 w 884"/>
              <a:gd name="T25" fmla="*/ 555 h 1338"/>
              <a:gd name="T26" fmla="*/ 684 w 884"/>
              <a:gd name="T27" fmla="*/ 559 h 1338"/>
              <a:gd name="T28" fmla="*/ 644 w 884"/>
              <a:gd name="T29" fmla="*/ 561 h 1338"/>
              <a:gd name="T30" fmla="*/ 610 w 884"/>
              <a:gd name="T31" fmla="*/ 518 h 1338"/>
              <a:gd name="T32" fmla="*/ 605 w 884"/>
              <a:gd name="T33" fmla="*/ 467 h 1338"/>
              <a:gd name="T34" fmla="*/ 560 w 884"/>
              <a:gd name="T35" fmla="*/ 258 h 1338"/>
              <a:gd name="T36" fmla="*/ 146 w 884"/>
              <a:gd name="T37" fmla="*/ 423 h 1338"/>
              <a:gd name="T38" fmla="*/ 480 w 884"/>
              <a:gd name="T39" fmla="*/ 1266 h 1338"/>
              <a:gd name="T40" fmla="*/ 544 w 884"/>
              <a:gd name="T41" fmla="*/ 1162 h 1338"/>
              <a:gd name="T42" fmla="*/ 544 w 884"/>
              <a:gd name="T43" fmla="*/ 1058 h 1338"/>
              <a:gd name="T44" fmla="*/ 276 w 884"/>
              <a:gd name="T45" fmla="*/ 740 h 1338"/>
              <a:gd name="T46" fmla="*/ 329 w 884"/>
              <a:gd name="T47" fmla="*/ 855 h 1338"/>
              <a:gd name="T48" fmla="*/ 314 w 884"/>
              <a:gd name="T49" fmla="*/ 703 h 1338"/>
              <a:gd name="T50" fmla="*/ 351 w 884"/>
              <a:gd name="T51" fmla="*/ 661 h 1338"/>
              <a:gd name="T52" fmla="*/ 404 w 884"/>
              <a:gd name="T53" fmla="*/ 642 h 1338"/>
              <a:gd name="T54" fmla="*/ 445 w 884"/>
              <a:gd name="T55" fmla="*/ 668 h 1338"/>
              <a:gd name="T56" fmla="*/ 488 w 884"/>
              <a:gd name="T57" fmla="*/ 699 h 1338"/>
              <a:gd name="T58" fmla="*/ 502 w 884"/>
              <a:gd name="T59" fmla="*/ 727 h 1338"/>
              <a:gd name="T60" fmla="*/ 505 w 884"/>
              <a:gd name="T61" fmla="*/ 773 h 1338"/>
              <a:gd name="T62" fmla="*/ 504 w 884"/>
              <a:gd name="T63" fmla="*/ 826 h 1338"/>
              <a:gd name="T64" fmla="*/ 479 w 884"/>
              <a:gd name="T65" fmla="*/ 849 h 1338"/>
              <a:gd name="T66" fmla="*/ 430 w 884"/>
              <a:gd name="T67" fmla="*/ 845 h 1338"/>
              <a:gd name="T68" fmla="*/ 384 w 884"/>
              <a:gd name="T69" fmla="*/ 842 h 1338"/>
              <a:gd name="T70" fmla="*/ 342 w 884"/>
              <a:gd name="T71" fmla="*/ 811 h 1338"/>
              <a:gd name="T72" fmla="*/ 324 w 884"/>
              <a:gd name="T73" fmla="*/ 764 h 1338"/>
              <a:gd name="T74" fmla="*/ 331 w 884"/>
              <a:gd name="T75" fmla="*/ 719 h 1338"/>
              <a:gd name="T76" fmla="*/ 542 w 884"/>
              <a:gd name="T77" fmla="*/ 493 h 1338"/>
              <a:gd name="T78" fmla="*/ 510 w 884"/>
              <a:gd name="T79" fmla="*/ 546 h 1338"/>
              <a:gd name="T80" fmla="*/ 438 w 884"/>
              <a:gd name="T81" fmla="*/ 595 h 1338"/>
              <a:gd name="T82" fmla="*/ 359 w 884"/>
              <a:gd name="T83" fmla="*/ 643 h 1338"/>
              <a:gd name="T84" fmla="*/ 297 w 884"/>
              <a:gd name="T85" fmla="*/ 627 h 1338"/>
              <a:gd name="T86" fmla="*/ 202 w 884"/>
              <a:gd name="T87" fmla="*/ 547 h 1338"/>
              <a:gd name="T88" fmla="*/ 168 w 884"/>
              <a:gd name="T89" fmla="*/ 435 h 1338"/>
              <a:gd name="T90" fmla="*/ 190 w 884"/>
              <a:gd name="T91" fmla="*/ 331 h 1338"/>
              <a:gd name="T92" fmla="*/ 261 w 884"/>
              <a:gd name="T93" fmla="*/ 251 h 1338"/>
              <a:gd name="T94" fmla="*/ 361 w 884"/>
              <a:gd name="T95" fmla="*/ 215 h 1338"/>
              <a:gd name="T96" fmla="*/ 439 w 884"/>
              <a:gd name="T97" fmla="*/ 265 h 1338"/>
              <a:gd name="T98" fmla="*/ 520 w 884"/>
              <a:gd name="T99" fmla="*/ 324 h 1338"/>
              <a:gd name="T100" fmla="*/ 546 w 884"/>
              <a:gd name="T101" fmla="*/ 376 h 1338"/>
              <a:gd name="T102" fmla="*/ 616 w 884"/>
              <a:gd name="T103" fmla="*/ 584 h 1338"/>
              <a:gd name="T104" fmla="*/ 796 w 884"/>
              <a:gd name="T105" fmla="*/ 563 h 1338"/>
              <a:gd name="T106" fmla="*/ 802 w 884"/>
              <a:gd name="T107" fmla="*/ 568 h 1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4" h="1338">
                <a:moveTo>
                  <a:pt x="752" y="758"/>
                </a:moveTo>
                <a:cubicBezTo>
                  <a:pt x="754" y="756"/>
                  <a:pt x="755" y="755"/>
                  <a:pt x="756" y="753"/>
                </a:cubicBezTo>
                <a:cubicBezTo>
                  <a:pt x="836" y="673"/>
                  <a:pt x="884" y="563"/>
                  <a:pt x="884" y="442"/>
                </a:cubicBezTo>
                <a:cubicBezTo>
                  <a:pt x="884" y="198"/>
                  <a:pt x="686" y="0"/>
                  <a:pt x="442" y="0"/>
                </a:cubicBezTo>
                <a:cubicBezTo>
                  <a:pt x="198" y="0"/>
                  <a:pt x="0" y="198"/>
                  <a:pt x="0" y="442"/>
                </a:cubicBezTo>
                <a:cubicBezTo>
                  <a:pt x="0" y="575"/>
                  <a:pt x="58" y="693"/>
                  <a:pt x="150" y="774"/>
                </a:cubicBezTo>
                <a:cubicBezTo>
                  <a:pt x="172" y="803"/>
                  <a:pt x="211" y="868"/>
                  <a:pt x="212" y="953"/>
                </a:cubicBezTo>
                <a:cubicBezTo>
                  <a:pt x="210" y="971"/>
                  <a:pt x="213" y="998"/>
                  <a:pt x="231" y="1019"/>
                </a:cubicBezTo>
                <a:cubicBezTo>
                  <a:pt x="238" y="1028"/>
                  <a:pt x="240" y="1035"/>
                  <a:pt x="256" y="1041"/>
                </a:cubicBezTo>
                <a:cubicBezTo>
                  <a:pt x="256" y="1189"/>
                  <a:pt x="256" y="1189"/>
                  <a:pt x="256" y="1189"/>
                </a:cubicBezTo>
                <a:cubicBezTo>
                  <a:pt x="256" y="1270"/>
                  <a:pt x="324" y="1338"/>
                  <a:pt x="405" y="1338"/>
                </a:cubicBezTo>
                <a:cubicBezTo>
                  <a:pt x="480" y="1338"/>
                  <a:pt x="480" y="1338"/>
                  <a:pt x="480" y="1338"/>
                </a:cubicBezTo>
                <a:cubicBezTo>
                  <a:pt x="560" y="1338"/>
                  <a:pt x="620" y="1270"/>
                  <a:pt x="620" y="1189"/>
                </a:cubicBezTo>
                <a:cubicBezTo>
                  <a:pt x="620" y="1044"/>
                  <a:pt x="620" y="1044"/>
                  <a:pt x="620" y="1044"/>
                </a:cubicBezTo>
                <a:cubicBezTo>
                  <a:pt x="632" y="1038"/>
                  <a:pt x="646" y="1029"/>
                  <a:pt x="654" y="1019"/>
                </a:cubicBezTo>
                <a:cubicBezTo>
                  <a:pt x="672" y="998"/>
                  <a:pt x="678" y="971"/>
                  <a:pt x="676" y="953"/>
                </a:cubicBezTo>
                <a:cubicBezTo>
                  <a:pt x="677" y="836"/>
                  <a:pt x="751" y="759"/>
                  <a:pt x="752" y="758"/>
                </a:cubicBezTo>
                <a:close/>
                <a:moveTo>
                  <a:pt x="605" y="467"/>
                </a:moveTo>
                <a:cubicBezTo>
                  <a:pt x="623" y="465"/>
                  <a:pt x="623" y="465"/>
                  <a:pt x="623" y="465"/>
                </a:cubicBezTo>
                <a:cubicBezTo>
                  <a:pt x="623" y="465"/>
                  <a:pt x="623" y="465"/>
                  <a:pt x="623" y="465"/>
                </a:cubicBezTo>
                <a:cubicBezTo>
                  <a:pt x="625" y="459"/>
                  <a:pt x="626" y="457"/>
                  <a:pt x="627" y="453"/>
                </a:cubicBezTo>
                <a:cubicBezTo>
                  <a:pt x="614" y="440"/>
                  <a:pt x="614" y="440"/>
                  <a:pt x="614" y="440"/>
                </a:cubicBezTo>
                <a:cubicBezTo>
                  <a:pt x="624" y="424"/>
                  <a:pt x="624" y="424"/>
                  <a:pt x="624" y="424"/>
                </a:cubicBezTo>
                <a:cubicBezTo>
                  <a:pt x="641" y="431"/>
                  <a:pt x="641" y="431"/>
                  <a:pt x="641" y="431"/>
                </a:cubicBezTo>
                <a:cubicBezTo>
                  <a:pt x="641" y="431"/>
                  <a:pt x="641" y="431"/>
                  <a:pt x="641" y="431"/>
                </a:cubicBezTo>
                <a:cubicBezTo>
                  <a:pt x="644" y="428"/>
                  <a:pt x="647" y="426"/>
                  <a:pt x="650" y="423"/>
                </a:cubicBezTo>
                <a:cubicBezTo>
                  <a:pt x="645" y="405"/>
                  <a:pt x="645" y="405"/>
                  <a:pt x="645" y="405"/>
                </a:cubicBezTo>
                <a:cubicBezTo>
                  <a:pt x="661" y="396"/>
                  <a:pt x="661" y="396"/>
                  <a:pt x="661" y="396"/>
                </a:cubicBezTo>
                <a:cubicBezTo>
                  <a:pt x="673" y="410"/>
                  <a:pt x="673" y="410"/>
                  <a:pt x="673" y="410"/>
                </a:cubicBezTo>
                <a:cubicBezTo>
                  <a:pt x="673" y="411"/>
                  <a:pt x="673" y="411"/>
                  <a:pt x="673" y="411"/>
                </a:cubicBezTo>
                <a:cubicBezTo>
                  <a:pt x="677" y="409"/>
                  <a:pt x="681" y="408"/>
                  <a:pt x="685" y="408"/>
                </a:cubicBezTo>
                <a:cubicBezTo>
                  <a:pt x="689" y="389"/>
                  <a:pt x="689" y="389"/>
                  <a:pt x="689" y="389"/>
                </a:cubicBezTo>
                <a:cubicBezTo>
                  <a:pt x="706" y="389"/>
                  <a:pt x="706" y="389"/>
                  <a:pt x="706" y="389"/>
                </a:cubicBezTo>
                <a:cubicBezTo>
                  <a:pt x="708" y="407"/>
                  <a:pt x="708" y="407"/>
                  <a:pt x="708" y="407"/>
                </a:cubicBezTo>
                <a:cubicBezTo>
                  <a:pt x="708" y="408"/>
                  <a:pt x="708" y="408"/>
                  <a:pt x="708" y="408"/>
                </a:cubicBezTo>
                <a:cubicBezTo>
                  <a:pt x="712" y="409"/>
                  <a:pt x="718" y="410"/>
                  <a:pt x="721" y="411"/>
                </a:cubicBezTo>
                <a:cubicBezTo>
                  <a:pt x="722" y="411"/>
                  <a:pt x="722" y="411"/>
                  <a:pt x="722" y="411"/>
                </a:cubicBezTo>
                <a:cubicBezTo>
                  <a:pt x="735" y="396"/>
                  <a:pt x="735" y="396"/>
                  <a:pt x="735" y="396"/>
                </a:cubicBezTo>
                <a:cubicBezTo>
                  <a:pt x="752" y="405"/>
                  <a:pt x="752" y="405"/>
                  <a:pt x="752" y="405"/>
                </a:cubicBezTo>
                <a:cubicBezTo>
                  <a:pt x="746" y="423"/>
                  <a:pt x="746" y="423"/>
                  <a:pt x="746" y="423"/>
                </a:cubicBezTo>
                <a:cubicBezTo>
                  <a:pt x="746" y="424"/>
                  <a:pt x="746" y="424"/>
                  <a:pt x="746" y="424"/>
                </a:cubicBezTo>
                <a:cubicBezTo>
                  <a:pt x="750" y="427"/>
                  <a:pt x="755" y="432"/>
                  <a:pt x="758" y="437"/>
                </a:cubicBezTo>
                <a:cubicBezTo>
                  <a:pt x="759" y="437"/>
                  <a:pt x="759" y="437"/>
                  <a:pt x="759" y="437"/>
                </a:cubicBezTo>
                <a:cubicBezTo>
                  <a:pt x="777" y="431"/>
                  <a:pt x="777" y="431"/>
                  <a:pt x="777" y="431"/>
                </a:cubicBezTo>
                <a:cubicBezTo>
                  <a:pt x="786" y="448"/>
                  <a:pt x="786" y="448"/>
                  <a:pt x="786" y="448"/>
                </a:cubicBezTo>
                <a:cubicBezTo>
                  <a:pt x="771" y="459"/>
                  <a:pt x="771" y="459"/>
                  <a:pt x="771" y="459"/>
                </a:cubicBezTo>
                <a:cubicBezTo>
                  <a:pt x="770" y="460"/>
                  <a:pt x="770" y="460"/>
                  <a:pt x="770" y="460"/>
                </a:cubicBezTo>
                <a:cubicBezTo>
                  <a:pt x="772" y="465"/>
                  <a:pt x="773" y="470"/>
                  <a:pt x="773" y="475"/>
                </a:cubicBezTo>
                <a:cubicBezTo>
                  <a:pt x="773" y="475"/>
                  <a:pt x="773" y="475"/>
                  <a:pt x="773" y="475"/>
                </a:cubicBezTo>
                <a:cubicBezTo>
                  <a:pt x="790" y="480"/>
                  <a:pt x="790" y="480"/>
                  <a:pt x="790" y="480"/>
                </a:cubicBezTo>
                <a:cubicBezTo>
                  <a:pt x="789" y="499"/>
                  <a:pt x="789" y="499"/>
                  <a:pt x="789" y="499"/>
                </a:cubicBezTo>
                <a:cubicBezTo>
                  <a:pt x="773" y="499"/>
                  <a:pt x="773" y="499"/>
                  <a:pt x="773" y="499"/>
                </a:cubicBezTo>
                <a:cubicBezTo>
                  <a:pt x="772" y="499"/>
                  <a:pt x="772" y="499"/>
                  <a:pt x="772" y="499"/>
                </a:cubicBezTo>
                <a:cubicBezTo>
                  <a:pt x="771" y="505"/>
                  <a:pt x="770" y="508"/>
                  <a:pt x="768" y="511"/>
                </a:cubicBezTo>
                <a:cubicBezTo>
                  <a:pt x="768" y="513"/>
                  <a:pt x="768" y="513"/>
                  <a:pt x="768" y="513"/>
                </a:cubicBezTo>
                <a:cubicBezTo>
                  <a:pt x="782" y="526"/>
                  <a:pt x="782" y="526"/>
                  <a:pt x="782" y="526"/>
                </a:cubicBezTo>
                <a:cubicBezTo>
                  <a:pt x="772" y="542"/>
                  <a:pt x="772" y="542"/>
                  <a:pt x="772" y="542"/>
                </a:cubicBezTo>
                <a:cubicBezTo>
                  <a:pt x="755" y="535"/>
                  <a:pt x="755" y="535"/>
                  <a:pt x="755" y="535"/>
                </a:cubicBezTo>
                <a:cubicBezTo>
                  <a:pt x="754" y="535"/>
                  <a:pt x="754" y="535"/>
                  <a:pt x="754" y="535"/>
                </a:cubicBezTo>
                <a:cubicBezTo>
                  <a:pt x="751" y="538"/>
                  <a:pt x="748" y="540"/>
                  <a:pt x="745" y="543"/>
                </a:cubicBezTo>
                <a:cubicBezTo>
                  <a:pt x="745" y="543"/>
                  <a:pt x="745" y="543"/>
                  <a:pt x="745" y="543"/>
                </a:cubicBezTo>
                <a:cubicBezTo>
                  <a:pt x="751" y="561"/>
                  <a:pt x="751" y="561"/>
                  <a:pt x="751" y="561"/>
                </a:cubicBezTo>
                <a:cubicBezTo>
                  <a:pt x="734" y="570"/>
                  <a:pt x="734" y="570"/>
                  <a:pt x="734" y="570"/>
                </a:cubicBezTo>
                <a:cubicBezTo>
                  <a:pt x="723" y="556"/>
                  <a:pt x="723" y="556"/>
                  <a:pt x="723" y="556"/>
                </a:cubicBezTo>
                <a:cubicBezTo>
                  <a:pt x="722" y="555"/>
                  <a:pt x="722" y="555"/>
                  <a:pt x="722" y="555"/>
                </a:cubicBezTo>
                <a:cubicBezTo>
                  <a:pt x="719" y="557"/>
                  <a:pt x="715" y="558"/>
                  <a:pt x="711" y="558"/>
                </a:cubicBezTo>
                <a:cubicBezTo>
                  <a:pt x="711" y="558"/>
                  <a:pt x="711" y="558"/>
                  <a:pt x="711" y="558"/>
                </a:cubicBezTo>
                <a:cubicBezTo>
                  <a:pt x="707" y="577"/>
                  <a:pt x="707" y="577"/>
                  <a:pt x="707" y="577"/>
                </a:cubicBezTo>
                <a:cubicBezTo>
                  <a:pt x="687" y="577"/>
                  <a:pt x="687" y="577"/>
                  <a:pt x="687" y="577"/>
                </a:cubicBezTo>
                <a:cubicBezTo>
                  <a:pt x="684" y="559"/>
                  <a:pt x="684" y="559"/>
                  <a:pt x="684" y="559"/>
                </a:cubicBezTo>
                <a:cubicBezTo>
                  <a:pt x="684" y="558"/>
                  <a:pt x="684" y="558"/>
                  <a:pt x="684" y="558"/>
                </a:cubicBezTo>
                <a:cubicBezTo>
                  <a:pt x="680" y="558"/>
                  <a:pt x="676" y="557"/>
                  <a:pt x="672" y="555"/>
                </a:cubicBezTo>
                <a:cubicBezTo>
                  <a:pt x="673" y="555"/>
                  <a:pt x="673" y="555"/>
                  <a:pt x="673" y="555"/>
                </a:cubicBezTo>
                <a:cubicBezTo>
                  <a:pt x="660" y="570"/>
                  <a:pt x="660" y="570"/>
                  <a:pt x="660" y="570"/>
                </a:cubicBezTo>
                <a:cubicBezTo>
                  <a:pt x="644" y="561"/>
                  <a:pt x="644" y="561"/>
                  <a:pt x="644" y="561"/>
                </a:cubicBezTo>
                <a:cubicBezTo>
                  <a:pt x="650" y="543"/>
                  <a:pt x="650" y="543"/>
                  <a:pt x="650" y="543"/>
                </a:cubicBezTo>
                <a:cubicBezTo>
                  <a:pt x="650" y="543"/>
                  <a:pt x="650" y="543"/>
                  <a:pt x="650" y="543"/>
                </a:cubicBezTo>
                <a:cubicBezTo>
                  <a:pt x="645" y="539"/>
                  <a:pt x="641" y="534"/>
                  <a:pt x="637" y="530"/>
                </a:cubicBezTo>
                <a:cubicBezTo>
                  <a:pt x="619" y="535"/>
                  <a:pt x="619" y="535"/>
                  <a:pt x="619" y="535"/>
                </a:cubicBezTo>
                <a:cubicBezTo>
                  <a:pt x="610" y="518"/>
                  <a:pt x="610" y="518"/>
                  <a:pt x="610" y="518"/>
                </a:cubicBezTo>
                <a:cubicBezTo>
                  <a:pt x="625" y="507"/>
                  <a:pt x="625" y="507"/>
                  <a:pt x="625" y="507"/>
                </a:cubicBezTo>
                <a:cubicBezTo>
                  <a:pt x="625" y="507"/>
                  <a:pt x="625" y="507"/>
                  <a:pt x="625" y="507"/>
                </a:cubicBezTo>
                <a:cubicBezTo>
                  <a:pt x="623" y="502"/>
                  <a:pt x="622" y="496"/>
                  <a:pt x="622" y="491"/>
                </a:cubicBezTo>
                <a:cubicBezTo>
                  <a:pt x="604" y="486"/>
                  <a:pt x="604" y="486"/>
                  <a:pt x="604" y="486"/>
                </a:cubicBezTo>
                <a:lnTo>
                  <a:pt x="605" y="467"/>
                </a:lnTo>
                <a:close/>
                <a:moveTo>
                  <a:pt x="146" y="423"/>
                </a:moveTo>
                <a:cubicBezTo>
                  <a:pt x="145" y="364"/>
                  <a:pt x="166" y="307"/>
                  <a:pt x="204" y="262"/>
                </a:cubicBezTo>
                <a:cubicBezTo>
                  <a:pt x="291" y="161"/>
                  <a:pt x="443" y="149"/>
                  <a:pt x="544" y="235"/>
                </a:cubicBezTo>
                <a:cubicBezTo>
                  <a:pt x="552" y="226"/>
                  <a:pt x="552" y="226"/>
                  <a:pt x="552" y="226"/>
                </a:cubicBezTo>
                <a:cubicBezTo>
                  <a:pt x="560" y="258"/>
                  <a:pt x="560" y="258"/>
                  <a:pt x="560" y="258"/>
                </a:cubicBezTo>
                <a:cubicBezTo>
                  <a:pt x="528" y="255"/>
                  <a:pt x="528" y="255"/>
                  <a:pt x="528" y="255"/>
                </a:cubicBezTo>
                <a:cubicBezTo>
                  <a:pt x="537" y="244"/>
                  <a:pt x="537" y="244"/>
                  <a:pt x="537" y="244"/>
                </a:cubicBezTo>
                <a:cubicBezTo>
                  <a:pt x="440" y="162"/>
                  <a:pt x="295" y="173"/>
                  <a:pt x="212" y="269"/>
                </a:cubicBezTo>
                <a:cubicBezTo>
                  <a:pt x="176" y="312"/>
                  <a:pt x="156" y="366"/>
                  <a:pt x="157" y="422"/>
                </a:cubicBezTo>
                <a:lnTo>
                  <a:pt x="146" y="423"/>
                </a:lnTo>
                <a:close/>
                <a:moveTo>
                  <a:pt x="480" y="1266"/>
                </a:moveTo>
                <a:cubicBezTo>
                  <a:pt x="405" y="1266"/>
                  <a:pt x="405" y="1266"/>
                  <a:pt x="405" y="1266"/>
                </a:cubicBezTo>
                <a:cubicBezTo>
                  <a:pt x="384" y="1266"/>
                  <a:pt x="365" y="1262"/>
                  <a:pt x="352" y="1242"/>
                </a:cubicBezTo>
                <a:cubicBezTo>
                  <a:pt x="533" y="1242"/>
                  <a:pt x="533" y="1242"/>
                  <a:pt x="533" y="1242"/>
                </a:cubicBezTo>
                <a:cubicBezTo>
                  <a:pt x="519" y="1262"/>
                  <a:pt x="501" y="1266"/>
                  <a:pt x="480" y="1266"/>
                </a:cubicBezTo>
                <a:close/>
                <a:moveTo>
                  <a:pt x="544" y="1162"/>
                </a:moveTo>
                <a:cubicBezTo>
                  <a:pt x="328" y="1162"/>
                  <a:pt x="328" y="1162"/>
                  <a:pt x="328" y="1162"/>
                </a:cubicBezTo>
                <a:cubicBezTo>
                  <a:pt x="328" y="1150"/>
                  <a:pt x="328" y="1150"/>
                  <a:pt x="328" y="1150"/>
                </a:cubicBezTo>
                <a:cubicBezTo>
                  <a:pt x="544" y="1150"/>
                  <a:pt x="544" y="1150"/>
                  <a:pt x="544" y="1150"/>
                </a:cubicBezTo>
                <a:lnTo>
                  <a:pt x="544" y="1162"/>
                </a:lnTo>
                <a:close/>
                <a:moveTo>
                  <a:pt x="328" y="1070"/>
                </a:moveTo>
                <a:cubicBezTo>
                  <a:pt x="328" y="1058"/>
                  <a:pt x="328" y="1058"/>
                  <a:pt x="328" y="1058"/>
                </a:cubicBezTo>
                <a:cubicBezTo>
                  <a:pt x="328" y="1058"/>
                  <a:pt x="332" y="1058"/>
                  <a:pt x="332" y="1058"/>
                </a:cubicBezTo>
                <a:cubicBezTo>
                  <a:pt x="336" y="1058"/>
                  <a:pt x="340" y="1058"/>
                  <a:pt x="343" y="1058"/>
                </a:cubicBezTo>
                <a:cubicBezTo>
                  <a:pt x="544" y="1058"/>
                  <a:pt x="544" y="1058"/>
                  <a:pt x="544" y="1058"/>
                </a:cubicBezTo>
                <a:cubicBezTo>
                  <a:pt x="544" y="1070"/>
                  <a:pt x="544" y="1070"/>
                  <a:pt x="544" y="1070"/>
                </a:cubicBezTo>
                <a:lnTo>
                  <a:pt x="328" y="1070"/>
                </a:lnTo>
                <a:close/>
                <a:moveTo>
                  <a:pt x="523" y="845"/>
                </a:moveTo>
                <a:cubicBezTo>
                  <a:pt x="472" y="904"/>
                  <a:pt x="383" y="911"/>
                  <a:pt x="325" y="860"/>
                </a:cubicBezTo>
                <a:cubicBezTo>
                  <a:pt x="290" y="830"/>
                  <a:pt x="272" y="786"/>
                  <a:pt x="276" y="740"/>
                </a:cubicBezTo>
                <a:cubicBezTo>
                  <a:pt x="265" y="740"/>
                  <a:pt x="265" y="740"/>
                  <a:pt x="265" y="740"/>
                </a:cubicBezTo>
                <a:cubicBezTo>
                  <a:pt x="280" y="719"/>
                  <a:pt x="280" y="719"/>
                  <a:pt x="280" y="719"/>
                </a:cubicBezTo>
                <a:cubicBezTo>
                  <a:pt x="295" y="740"/>
                  <a:pt x="295" y="740"/>
                  <a:pt x="295" y="740"/>
                </a:cubicBezTo>
                <a:cubicBezTo>
                  <a:pt x="284" y="740"/>
                  <a:pt x="284" y="740"/>
                  <a:pt x="284" y="740"/>
                </a:cubicBezTo>
                <a:cubicBezTo>
                  <a:pt x="279" y="783"/>
                  <a:pt x="296" y="826"/>
                  <a:pt x="329" y="855"/>
                </a:cubicBezTo>
                <a:cubicBezTo>
                  <a:pt x="385" y="903"/>
                  <a:pt x="469" y="896"/>
                  <a:pt x="517" y="840"/>
                </a:cubicBezTo>
                <a:cubicBezTo>
                  <a:pt x="565" y="785"/>
                  <a:pt x="558" y="700"/>
                  <a:pt x="503" y="653"/>
                </a:cubicBezTo>
                <a:cubicBezTo>
                  <a:pt x="508" y="647"/>
                  <a:pt x="508" y="647"/>
                  <a:pt x="508" y="647"/>
                </a:cubicBezTo>
                <a:cubicBezTo>
                  <a:pt x="566" y="697"/>
                  <a:pt x="573" y="786"/>
                  <a:pt x="523" y="845"/>
                </a:cubicBezTo>
                <a:close/>
                <a:moveTo>
                  <a:pt x="314" y="703"/>
                </a:moveTo>
                <a:cubicBezTo>
                  <a:pt x="327" y="684"/>
                  <a:pt x="327" y="684"/>
                  <a:pt x="327" y="684"/>
                </a:cubicBezTo>
                <a:cubicBezTo>
                  <a:pt x="347" y="692"/>
                  <a:pt x="347" y="692"/>
                  <a:pt x="347" y="692"/>
                </a:cubicBezTo>
                <a:cubicBezTo>
                  <a:pt x="347" y="693"/>
                  <a:pt x="347" y="693"/>
                  <a:pt x="347" y="693"/>
                </a:cubicBezTo>
                <a:cubicBezTo>
                  <a:pt x="351" y="689"/>
                  <a:pt x="354" y="686"/>
                  <a:pt x="358" y="682"/>
                </a:cubicBezTo>
                <a:cubicBezTo>
                  <a:pt x="351" y="661"/>
                  <a:pt x="351" y="661"/>
                  <a:pt x="351" y="661"/>
                </a:cubicBezTo>
                <a:cubicBezTo>
                  <a:pt x="372" y="650"/>
                  <a:pt x="372" y="650"/>
                  <a:pt x="372" y="650"/>
                </a:cubicBezTo>
                <a:cubicBezTo>
                  <a:pt x="385" y="667"/>
                  <a:pt x="385" y="667"/>
                  <a:pt x="385" y="667"/>
                </a:cubicBezTo>
                <a:cubicBezTo>
                  <a:pt x="386" y="668"/>
                  <a:pt x="386" y="668"/>
                  <a:pt x="386" y="668"/>
                </a:cubicBezTo>
                <a:cubicBezTo>
                  <a:pt x="390" y="666"/>
                  <a:pt x="395" y="665"/>
                  <a:pt x="400" y="664"/>
                </a:cubicBezTo>
                <a:cubicBezTo>
                  <a:pt x="404" y="642"/>
                  <a:pt x="404" y="642"/>
                  <a:pt x="404" y="642"/>
                </a:cubicBezTo>
                <a:cubicBezTo>
                  <a:pt x="426" y="642"/>
                  <a:pt x="426" y="642"/>
                  <a:pt x="426" y="642"/>
                </a:cubicBezTo>
                <a:cubicBezTo>
                  <a:pt x="428" y="664"/>
                  <a:pt x="428" y="664"/>
                  <a:pt x="428" y="664"/>
                </a:cubicBezTo>
                <a:cubicBezTo>
                  <a:pt x="428" y="664"/>
                  <a:pt x="428" y="664"/>
                  <a:pt x="428" y="664"/>
                </a:cubicBezTo>
                <a:cubicBezTo>
                  <a:pt x="436" y="665"/>
                  <a:pt x="439" y="666"/>
                  <a:pt x="444" y="668"/>
                </a:cubicBezTo>
                <a:cubicBezTo>
                  <a:pt x="445" y="668"/>
                  <a:pt x="445" y="668"/>
                  <a:pt x="445" y="668"/>
                </a:cubicBezTo>
                <a:cubicBezTo>
                  <a:pt x="460" y="650"/>
                  <a:pt x="460" y="650"/>
                  <a:pt x="460" y="650"/>
                </a:cubicBezTo>
                <a:cubicBezTo>
                  <a:pt x="480" y="661"/>
                  <a:pt x="480" y="661"/>
                  <a:pt x="480" y="661"/>
                </a:cubicBezTo>
                <a:cubicBezTo>
                  <a:pt x="473" y="682"/>
                  <a:pt x="473" y="682"/>
                  <a:pt x="473" y="682"/>
                </a:cubicBezTo>
                <a:cubicBezTo>
                  <a:pt x="473" y="683"/>
                  <a:pt x="473" y="683"/>
                  <a:pt x="473" y="683"/>
                </a:cubicBezTo>
                <a:cubicBezTo>
                  <a:pt x="478" y="688"/>
                  <a:pt x="484" y="693"/>
                  <a:pt x="488" y="699"/>
                </a:cubicBezTo>
                <a:cubicBezTo>
                  <a:pt x="488" y="699"/>
                  <a:pt x="488" y="699"/>
                  <a:pt x="488" y="699"/>
                </a:cubicBezTo>
                <a:cubicBezTo>
                  <a:pt x="510" y="692"/>
                  <a:pt x="510" y="692"/>
                  <a:pt x="510" y="692"/>
                </a:cubicBezTo>
                <a:cubicBezTo>
                  <a:pt x="521" y="713"/>
                  <a:pt x="521" y="713"/>
                  <a:pt x="521" y="713"/>
                </a:cubicBezTo>
                <a:cubicBezTo>
                  <a:pt x="503" y="726"/>
                  <a:pt x="503" y="726"/>
                  <a:pt x="503" y="726"/>
                </a:cubicBezTo>
                <a:cubicBezTo>
                  <a:pt x="502" y="727"/>
                  <a:pt x="502" y="727"/>
                  <a:pt x="502" y="727"/>
                </a:cubicBezTo>
                <a:cubicBezTo>
                  <a:pt x="504" y="733"/>
                  <a:pt x="505" y="739"/>
                  <a:pt x="506" y="745"/>
                </a:cubicBezTo>
                <a:cubicBezTo>
                  <a:pt x="505" y="745"/>
                  <a:pt x="505" y="745"/>
                  <a:pt x="505" y="745"/>
                </a:cubicBezTo>
                <a:cubicBezTo>
                  <a:pt x="526" y="751"/>
                  <a:pt x="526" y="751"/>
                  <a:pt x="526" y="751"/>
                </a:cubicBezTo>
                <a:cubicBezTo>
                  <a:pt x="525" y="774"/>
                  <a:pt x="525" y="774"/>
                  <a:pt x="525" y="774"/>
                </a:cubicBezTo>
                <a:cubicBezTo>
                  <a:pt x="505" y="773"/>
                  <a:pt x="505" y="773"/>
                  <a:pt x="505" y="773"/>
                </a:cubicBezTo>
                <a:cubicBezTo>
                  <a:pt x="505" y="773"/>
                  <a:pt x="505" y="773"/>
                  <a:pt x="505" y="773"/>
                </a:cubicBezTo>
                <a:cubicBezTo>
                  <a:pt x="503" y="781"/>
                  <a:pt x="502" y="784"/>
                  <a:pt x="500" y="789"/>
                </a:cubicBezTo>
                <a:cubicBezTo>
                  <a:pt x="500" y="790"/>
                  <a:pt x="500" y="790"/>
                  <a:pt x="500" y="790"/>
                </a:cubicBezTo>
                <a:cubicBezTo>
                  <a:pt x="517" y="806"/>
                  <a:pt x="517" y="806"/>
                  <a:pt x="517" y="806"/>
                </a:cubicBezTo>
                <a:cubicBezTo>
                  <a:pt x="504" y="826"/>
                  <a:pt x="504" y="826"/>
                  <a:pt x="504" y="826"/>
                </a:cubicBezTo>
                <a:cubicBezTo>
                  <a:pt x="484" y="817"/>
                  <a:pt x="484" y="817"/>
                  <a:pt x="484" y="817"/>
                </a:cubicBezTo>
                <a:cubicBezTo>
                  <a:pt x="483" y="817"/>
                  <a:pt x="483" y="817"/>
                  <a:pt x="483" y="817"/>
                </a:cubicBezTo>
                <a:cubicBezTo>
                  <a:pt x="480" y="820"/>
                  <a:pt x="476" y="823"/>
                  <a:pt x="472" y="827"/>
                </a:cubicBezTo>
                <a:cubicBezTo>
                  <a:pt x="472" y="827"/>
                  <a:pt x="472" y="827"/>
                  <a:pt x="472" y="827"/>
                </a:cubicBezTo>
                <a:cubicBezTo>
                  <a:pt x="479" y="849"/>
                  <a:pt x="479" y="849"/>
                  <a:pt x="479" y="849"/>
                </a:cubicBezTo>
                <a:cubicBezTo>
                  <a:pt x="459" y="860"/>
                  <a:pt x="459" y="860"/>
                  <a:pt x="459" y="860"/>
                </a:cubicBezTo>
                <a:cubicBezTo>
                  <a:pt x="445" y="842"/>
                  <a:pt x="445" y="842"/>
                  <a:pt x="445" y="842"/>
                </a:cubicBezTo>
                <a:cubicBezTo>
                  <a:pt x="445" y="842"/>
                  <a:pt x="445" y="842"/>
                  <a:pt x="445" y="842"/>
                </a:cubicBezTo>
                <a:cubicBezTo>
                  <a:pt x="440" y="843"/>
                  <a:pt x="435" y="844"/>
                  <a:pt x="431" y="845"/>
                </a:cubicBezTo>
                <a:cubicBezTo>
                  <a:pt x="430" y="845"/>
                  <a:pt x="430" y="845"/>
                  <a:pt x="430" y="845"/>
                </a:cubicBezTo>
                <a:cubicBezTo>
                  <a:pt x="426" y="868"/>
                  <a:pt x="426" y="868"/>
                  <a:pt x="426" y="868"/>
                </a:cubicBezTo>
                <a:cubicBezTo>
                  <a:pt x="402" y="868"/>
                  <a:pt x="402" y="868"/>
                  <a:pt x="402" y="868"/>
                </a:cubicBezTo>
                <a:cubicBezTo>
                  <a:pt x="396" y="846"/>
                  <a:pt x="396" y="846"/>
                  <a:pt x="396" y="846"/>
                </a:cubicBezTo>
                <a:cubicBezTo>
                  <a:pt x="396" y="845"/>
                  <a:pt x="396" y="845"/>
                  <a:pt x="396" y="845"/>
                </a:cubicBezTo>
                <a:cubicBezTo>
                  <a:pt x="392" y="844"/>
                  <a:pt x="389" y="843"/>
                  <a:pt x="384" y="842"/>
                </a:cubicBezTo>
                <a:cubicBezTo>
                  <a:pt x="370" y="859"/>
                  <a:pt x="370" y="859"/>
                  <a:pt x="370" y="859"/>
                </a:cubicBezTo>
                <a:cubicBezTo>
                  <a:pt x="350" y="848"/>
                  <a:pt x="350" y="848"/>
                  <a:pt x="350" y="848"/>
                </a:cubicBezTo>
                <a:cubicBezTo>
                  <a:pt x="358" y="827"/>
                  <a:pt x="358" y="827"/>
                  <a:pt x="358" y="827"/>
                </a:cubicBezTo>
                <a:cubicBezTo>
                  <a:pt x="358" y="826"/>
                  <a:pt x="358" y="826"/>
                  <a:pt x="358" y="826"/>
                </a:cubicBezTo>
                <a:cubicBezTo>
                  <a:pt x="352" y="822"/>
                  <a:pt x="347" y="816"/>
                  <a:pt x="342" y="811"/>
                </a:cubicBezTo>
                <a:cubicBezTo>
                  <a:pt x="320" y="817"/>
                  <a:pt x="320" y="817"/>
                  <a:pt x="320" y="817"/>
                </a:cubicBezTo>
                <a:cubicBezTo>
                  <a:pt x="310" y="797"/>
                  <a:pt x="310" y="797"/>
                  <a:pt x="310" y="797"/>
                </a:cubicBezTo>
                <a:cubicBezTo>
                  <a:pt x="327" y="783"/>
                  <a:pt x="327" y="783"/>
                  <a:pt x="327" y="783"/>
                </a:cubicBezTo>
                <a:cubicBezTo>
                  <a:pt x="328" y="783"/>
                  <a:pt x="328" y="783"/>
                  <a:pt x="328" y="783"/>
                </a:cubicBezTo>
                <a:cubicBezTo>
                  <a:pt x="326" y="777"/>
                  <a:pt x="325" y="771"/>
                  <a:pt x="324" y="764"/>
                </a:cubicBezTo>
                <a:cubicBezTo>
                  <a:pt x="302" y="758"/>
                  <a:pt x="302" y="758"/>
                  <a:pt x="302" y="758"/>
                </a:cubicBezTo>
                <a:cubicBezTo>
                  <a:pt x="304" y="735"/>
                  <a:pt x="304" y="735"/>
                  <a:pt x="304" y="735"/>
                </a:cubicBezTo>
                <a:cubicBezTo>
                  <a:pt x="326" y="733"/>
                  <a:pt x="326" y="733"/>
                  <a:pt x="326" y="733"/>
                </a:cubicBezTo>
                <a:cubicBezTo>
                  <a:pt x="326" y="733"/>
                  <a:pt x="326" y="733"/>
                  <a:pt x="326" y="733"/>
                </a:cubicBezTo>
                <a:cubicBezTo>
                  <a:pt x="327" y="726"/>
                  <a:pt x="329" y="723"/>
                  <a:pt x="331" y="719"/>
                </a:cubicBezTo>
                <a:lnTo>
                  <a:pt x="314" y="703"/>
                </a:lnTo>
                <a:close/>
                <a:moveTo>
                  <a:pt x="589" y="466"/>
                </a:moveTo>
                <a:cubicBezTo>
                  <a:pt x="552" y="464"/>
                  <a:pt x="552" y="464"/>
                  <a:pt x="552" y="464"/>
                </a:cubicBezTo>
                <a:cubicBezTo>
                  <a:pt x="551" y="464"/>
                  <a:pt x="551" y="464"/>
                  <a:pt x="551" y="464"/>
                </a:cubicBezTo>
                <a:cubicBezTo>
                  <a:pt x="548" y="478"/>
                  <a:pt x="545" y="485"/>
                  <a:pt x="542" y="493"/>
                </a:cubicBezTo>
                <a:cubicBezTo>
                  <a:pt x="542" y="497"/>
                  <a:pt x="542" y="497"/>
                  <a:pt x="542" y="497"/>
                </a:cubicBezTo>
                <a:cubicBezTo>
                  <a:pt x="574" y="527"/>
                  <a:pt x="574" y="527"/>
                  <a:pt x="574" y="527"/>
                </a:cubicBezTo>
                <a:cubicBezTo>
                  <a:pt x="550" y="563"/>
                  <a:pt x="550" y="563"/>
                  <a:pt x="550" y="563"/>
                </a:cubicBezTo>
                <a:cubicBezTo>
                  <a:pt x="511" y="547"/>
                  <a:pt x="511" y="547"/>
                  <a:pt x="511" y="547"/>
                </a:cubicBezTo>
                <a:cubicBezTo>
                  <a:pt x="510" y="546"/>
                  <a:pt x="510" y="546"/>
                  <a:pt x="510" y="546"/>
                </a:cubicBezTo>
                <a:cubicBezTo>
                  <a:pt x="504" y="553"/>
                  <a:pt x="497" y="559"/>
                  <a:pt x="490" y="565"/>
                </a:cubicBezTo>
                <a:cubicBezTo>
                  <a:pt x="490" y="565"/>
                  <a:pt x="490" y="565"/>
                  <a:pt x="490" y="565"/>
                </a:cubicBezTo>
                <a:cubicBezTo>
                  <a:pt x="503" y="607"/>
                  <a:pt x="503" y="607"/>
                  <a:pt x="503" y="607"/>
                </a:cubicBezTo>
                <a:cubicBezTo>
                  <a:pt x="465" y="628"/>
                  <a:pt x="465" y="628"/>
                  <a:pt x="465" y="628"/>
                </a:cubicBezTo>
                <a:cubicBezTo>
                  <a:pt x="438" y="595"/>
                  <a:pt x="438" y="595"/>
                  <a:pt x="438" y="595"/>
                </a:cubicBezTo>
                <a:cubicBezTo>
                  <a:pt x="438" y="594"/>
                  <a:pt x="438" y="594"/>
                  <a:pt x="438" y="594"/>
                </a:cubicBezTo>
                <a:cubicBezTo>
                  <a:pt x="429" y="597"/>
                  <a:pt x="420" y="599"/>
                  <a:pt x="411" y="600"/>
                </a:cubicBezTo>
                <a:cubicBezTo>
                  <a:pt x="411" y="601"/>
                  <a:pt x="411" y="601"/>
                  <a:pt x="411" y="601"/>
                </a:cubicBezTo>
                <a:cubicBezTo>
                  <a:pt x="402" y="643"/>
                  <a:pt x="402" y="643"/>
                  <a:pt x="402" y="643"/>
                </a:cubicBezTo>
                <a:cubicBezTo>
                  <a:pt x="359" y="643"/>
                  <a:pt x="359" y="643"/>
                  <a:pt x="359" y="643"/>
                </a:cubicBezTo>
                <a:cubicBezTo>
                  <a:pt x="352" y="602"/>
                  <a:pt x="352" y="602"/>
                  <a:pt x="352" y="602"/>
                </a:cubicBezTo>
                <a:cubicBezTo>
                  <a:pt x="352" y="600"/>
                  <a:pt x="352" y="600"/>
                  <a:pt x="352" y="600"/>
                </a:cubicBezTo>
                <a:cubicBezTo>
                  <a:pt x="342" y="599"/>
                  <a:pt x="333" y="596"/>
                  <a:pt x="325" y="593"/>
                </a:cubicBezTo>
                <a:cubicBezTo>
                  <a:pt x="325" y="593"/>
                  <a:pt x="325" y="593"/>
                  <a:pt x="325" y="593"/>
                </a:cubicBezTo>
                <a:cubicBezTo>
                  <a:pt x="297" y="627"/>
                  <a:pt x="297" y="627"/>
                  <a:pt x="297" y="627"/>
                </a:cubicBezTo>
                <a:cubicBezTo>
                  <a:pt x="259" y="606"/>
                  <a:pt x="259" y="606"/>
                  <a:pt x="259" y="606"/>
                </a:cubicBezTo>
                <a:cubicBezTo>
                  <a:pt x="273" y="566"/>
                  <a:pt x="273" y="566"/>
                  <a:pt x="273" y="566"/>
                </a:cubicBezTo>
                <a:cubicBezTo>
                  <a:pt x="273" y="565"/>
                  <a:pt x="273" y="565"/>
                  <a:pt x="273" y="565"/>
                </a:cubicBezTo>
                <a:cubicBezTo>
                  <a:pt x="262" y="556"/>
                  <a:pt x="252" y="546"/>
                  <a:pt x="243" y="535"/>
                </a:cubicBezTo>
                <a:cubicBezTo>
                  <a:pt x="202" y="547"/>
                  <a:pt x="202" y="547"/>
                  <a:pt x="202" y="547"/>
                </a:cubicBezTo>
                <a:cubicBezTo>
                  <a:pt x="182" y="509"/>
                  <a:pt x="182" y="509"/>
                  <a:pt x="182" y="509"/>
                </a:cubicBezTo>
                <a:cubicBezTo>
                  <a:pt x="215" y="483"/>
                  <a:pt x="215" y="483"/>
                  <a:pt x="215" y="483"/>
                </a:cubicBezTo>
                <a:cubicBezTo>
                  <a:pt x="216" y="483"/>
                  <a:pt x="216" y="483"/>
                  <a:pt x="216" y="483"/>
                </a:cubicBezTo>
                <a:cubicBezTo>
                  <a:pt x="212" y="471"/>
                  <a:pt x="210" y="459"/>
                  <a:pt x="209" y="447"/>
                </a:cubicBezTo>
                <a:cubicBezTo>
                  <a:pt x="168" y="435"/>
                  <a:pt x="168" y="435"/>
                  <a:pt x="168" y="435"/>
                </a:cubicBezTo>
                <a:cubicBezTo>
                  <a:pt x="171" y="392"/>
                  <a:pt x="171" y="392"/>
                  <a:pt x="171" y="392"/>
                </a:cubicBezTo>
                <a:cubicBezTo>
                  <a:pt x="212" y="388"/>
                  <a:pt x="212" y="388"/>
                  <a:pt x="212" y="388"/>
                </a:cubicBezTo>
                <a:cubicBezTo>
                  <a:pt x="212" y="388"/>
                  <a:pt x="212" y="388"/>
                  <a:pt x="212" y="388"/>
                </a:cubicBezTo>
                <a:cubicBezTo>
                  <a:pt x="215" y="374"/>
                  <a:pt x="218" y="370"/>
                  <a:pt x="221" y="361"/>
                </a:cubicBezTo>
                <a:cubicBezTo>
                  <a:pt x="190" y="331"/>
                  <a:pt x="190" y="331"/>
                  <a:pt x="190" y="331"/>
                </a:cubicBezTo>
                <a:cubicBezTo>
                  <a:pt x="214" y="295"/>
                  <a:pt x="214" y="295"/>
                  <a:pt x="214" y="295"/>
                </a:cubicBezTo>
                <a:cubicBezTo>
                  <a:pt x="253" y="311"/>
                  <a:pt x="253" y="311"/>
                  <a:pt x="253" y="311"/>
                </a:cubicBezTo>
                <a:cubicBezTo>
                  <a:pt x="253" y="311"/>
                  <a:pt x="253" y="311"/>
                  <a:pt x="253" y="311"/>
                </a:cubicBezTo>
                <a:cubicBezTo>
                  <a:pt x="260" y="304"/>
                  <a:pt x="266" y="298"/>
                  <a:pt x="274" y="292"/>
                </a:cubicBezTo>
                <a:cubicBezTo>
                  <a:pt x="261" y="251"/>
                  <a:pt x="261" y="251"/>
                  <a:pt x="261" y="251"/>
                </a:cubicBezTo>
                <a:cubicBezTo>
                  <a:pt x="299" y="230"/>
                  <a:pt x="299" y="230"/>
                  <a:pt x="299" y="230"/>
                </a:cubicBezTo>
                <a:cubicBezTo>
                  <a:pt x="325" y="263"/>
                  <a:pt x="325" y="263"/>
                  <a:pt x="325" y="263"/>
                </a:cubicBezTo>
                <a:cubicBezTo>
                  <a:pt x="326" y="264"/>
                  <a:pt x="326" y="264"/>
                  <a:pt x="326" y="264"/>
                </a:cubicBezTo>
                <a:cubicBezTo>
                  <a:pt x="334" y="261"/>
                  <a:pt x="344" y="259"/>
                  <a:pt x="353" y="257"/>
                </a:cubicBezTo>
                <a:cubicBezTo>
                  <a:pt x="361" y="215"/>
                  <a:pt x="361" y="215"/>
                  <a:pt x="361" y="215"/>
                </a:cubicBezTo>
                <a:cubicBezTo>
                  <a:pt x="405" y="215"/>
                  <a:pt x="405" y="215"/>
                  <a:pt x="405" y="215"/>
                </a:cubicBezTo>
                <a:cubicBezTo>
                  <a:pt x="412" y="256"/>
                  <a:pt x="412" y="256"/>
                  <a:pt x="412" y="256"/>
                </a:cubicBezTo>
                <a:cubicBezTo>
                  <a:pt x="412" y="258"/>
                  <a:pt x="412" y="258"/>
                  <a:pt x="412" y="258"/>
                </a:cubicBezTo>
                <a:cubicBezTo>
                  <a:pt x="421" y="259"/>
                  <a:pt x="430" y="262"/>
                  <a:pt x="439" y="265"/>
                </a:cubicBezTo>
                <a:cubicBezTo>
                  <a:pt x="439" y="265"/>
                  <a:pt x="439" y="265"/>
                  <a:pt x="439" y="265"/>
                </a:cubicBezTo>
                <a:cubicBezTo>
                  <a:pt x="467" y="231"/>
                  <a:pt x="467" y="231"/>
                  <a:pt x="467" y="231"/>
                </a:cubicBezTo>
                <a:cubicBezTo>
                  <a:pt x="505" y="252"/>
                  <a:pt x="505" y="252"/>
                  <a:pt x="505" y="252"/>
                </a:cubicBezTo>
                <a:cubicBezTo>
                  <a:pt x="491" y="292"/>
                  <a:pt x="491" y="292"/>
                  <a:pt x="491" y="292"/>
                </a:cubicBezTo>
                <a:cubicBezTo>
                  <a:pt x="491" y="293"/>
                  <a:pt x="491" y="293"/>
                  <a:pt x="491" y="293"/>
                </a:cubicBezTo>
                <a:cubicBezTo>
                  <a:pt x="501" y="302"/>
                  <a:pt x="511" y="312"/>
                  <a:pt x="520" y="324"/>
                </a:cubicBezTo>
                <a:cubicBezTo>
                  <a:pt x="520" y="323"/>
                  <a:pt x="520" y="323"/>
                  <a:pt x="520" y="323"/>
                </a:cubicBezTo>
                <a:cubicBezTo>
                  <a:pt x="562" y="311"/>
                  <a:pt x="562" y="311"/>
                  <a:pt x="562" y="311"/>
                </a:cubicBezTo>
                <a:cubicBezTo>
                  <a:pt x="582" y="349"/>
                  <a:pt x="582" y="349"/>
                  <a:pt x="582" y="349"/>
                </a:cubicBezTo>
                <a:cubicBezTo>
                  <a:pt x="548" y="375"/>
                  <a:pt x="548" y="375"/>
                  <a:pt x="548" y="375"/>
                </a:cubicBezTo>
                <a:cubicBezTo>
                  <a:pt x="546" y="376"/>
                  <a:pt x="546" y="376"/>
                  <a:pt x="546" y="376"/>
                </a:cubicBezTo>
                <a:cubicBezTo>
                  <a:pt x="550" y="387"/>
                  <a:pt x="552" y="399"/>
                  <a:pt x="553" y="411"/>
                </a:cubicBezTo>
                <a:cubicBezTo>
                  <a:pt x="552" y="411"/>
                  <a:pt x="552" y="411"/>
                  <a:pt x="552" y="411"/>
                </a:cubicBezTo>
                <a:cubicBezTo>
                  <a:pt x="592" y="422"/>
                  <a:pt x="592" y="422"/>
                  <a:pt x="592" y="422"/>
                </a:cubicBezTo>
                <a:lnTo>
                  <a:pt x="589" y="466"/>
                </a:lnTo>
                <a:close/>
                <a:moveTo>
                  <a:pt x="616" y="584"/>
                </a:moveTo>
                <a:cubicBezTo>
                  <a:pt x="608" y="592"/>
                  <a:pt x="608" y="592"/>
                  <a:pt x="608" y="592"/>
                </a:cubicBezTo>
                <a:cubicBezTo>
                  <a:pt x="602" y="567"/>
                  <a:pt x="602" y="567"/>
                  <a:pt x="602" y="567"/>
                </a:cubicBezTo>
                <a:cubicBezTo>
                  <a:pt x="628" y="569"/>
                  <a:pt x="628" y="569"/>
                  <a:pt x="628" y="569"/>
                </a:cubicBezTo>
                <a:cubicBezTo>
                  <a:pt x="620" y="578"/>
                  <a:pt x="620" y="578"/>
                  <a:pt x="620" y="578"/>
                </a:cubicBezTo>
                <a:cubicBezTo>
                  <a:pt x="673" y="622"/>
                  <a:pt x="752" y="615"/>
                  <a:pt x="796" y="563"/>
                </a:cubicBezTo>
                <a:cubicBezTo>
                  <a:pt x="841" y="511"/>
                  <a:pt x="835" y="431"/>
                  <a:pt x="783" y="386"/>
                </a:cubicBezTo>
                <a:cubicBezTo>
                  <a:pt x="765" y="371"/>
                  <a:pt x="745" y="361"/>
                  <a:pt x="722" y="357"/>
                </a:cubicBezTo>
                <a:cubicBezTo>
                  <a:pt x="724" y="350"/>
                  <a:pt x="724" y="350"/>
                  <a:pt x="724" y="350"/>
                </a:cubicBezTo>
                <a:cubicBezTo>
                  <a:pt x="747" y="354"/>
                  <a:pt x="769" y="365"/>
                  <a:pt x="788" y="380"/>
                </a:cubicBezTo>
                <a:cubicBezTo>
                  <a:pt x="843" y="428"/>
                  <a:pt x="850" y="512"/>
                  <a:pt x="802" y="568"/>
                </a:cubicBezTo>
                <a:cubicBezTo>
                  <a:pt x="755" y="623"/>
                  <a:pt x="671" y="630"/>
                  <a:pt x="616" y="584"/>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8" name="Freeform 157"/>
          <p:cNvSpPr>
            <a:spLocks/>
          </p:cNvSpPr>
          <p:nvPr/>
        </p:nvSpPr>
        <p:spPr bwMode="auto">
          <a:xfrm>
            <a:off x="2539108" y="1007011"/>
            <a:ext cx="156341" cy="540941"/>
          </a:xfrm>
          <a:custGeom>
            <a:avLst/>
            <a:gdLst>
              <a:gd name="T0" fmla="*/ 60 w 60"/>
              <a:gd name="T1" fmla="*/ 29 h 208"/>
              <a:gd name="T2" fmla="*/ 31 w 60"/>
              <a:gd name="T3" fmla="*/ 0 h 208"/>
              <a:gd name="T4" fmla="*/ 29 w 60"/>
              <a:gd name="T5" fmla="*/ 0 h 208"/>
              <a:gd name="T6" fmla="*/ 0 w 60"/>
              <a:gd name="T7" fmla="*/ 29 h 208"/>
              <a:gd name="T8" fmla="*/ 0 w 60"/>
              <a:gd name="T9" fmla="*/ 179 h 208"/>
              <a:gd name="T10" fmla="*/ 29 w 60"/>
              <a:gd name="T11" fmla="*/ 208 h 208"/>
              <a:gd name="T12" fmla="*/ 31 w 60"/>
              <a:gd name="T13" fmla="*/ 208 h 208"/>
              <a:gd name="T14" fmla="*/ 60 w 60"/>
              <a:gd name="T15" fmla="*/ 179 h 208"/>
              <a:gd name="T16" fmla="*/ 60 w 60"/>
              <a:gd name="T17" fmla="*/ 2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208">
                <a:moveTo>
                  <a:pt x="60" y="29"/>
                </a:moveTo>
                <a:cubicBezTo>
                  <a:pt x="60" y="13"/>
                  <a:pt x="47" y="0"/>
                  <a:pt x="31" y="0"/>
                </a:cubicBezTo>
                <a:cubicBezTo>
                  <a:pt x="29" y="0"/>
                  <a:pt x="29" y="0"/>
                  <a:pt x="29" y="0"/>
                </a:cubicBezTo>
                <a:cubicBezTo>
                  <a:pt x="13" y="0"/>
                  <a:pt x="0" y="13"/>
                  <a:pt x="0" y="29"/>
                </a:cubicBezTo>
                <a:cubicBezTo>
                  <a:pt x="0" y="179"/>
                  <a:pt x="0" y="179"/>
                  <a:pt x="0" y="179"/>
                </a:cubicBezTo>
                <a:cubicBezTo>
                  <a:pt x="0" y="195"/>
                  <a:pt x="13" y="208"/>
                  <a:pt x="29" y="208"/>
                </a:cubicBezTo>
                <a:cubicBezTo>
                  <a:pt x="31" y="208"/>
                  <a:pt x="31" y="208"/>
                  <a:pt x="31" y="208"/>
                </a:cubicBezTo>
                <a:cubicBezTo>
                  <a:pt x="47" y="208"/>
                  <a:pt x="60" y="195"/>
                  <a:pt x="60" y="179"/>
                </a:cubicBezTo>
                <a:lnTo>
                  <a:pt x="60" y="29"/>
                </a:lnTo>
                <a:close/>
              </a:path>
            </a:pathLst>
          </a:custGeom>
          <a:solidFill>
            <a:srgbClr val="2EF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179" name="Freeform 158"/>
          <p:cNvSpPr>
            <a:spLocks/>
          </p:cNvSpPr>
          <p:nvPr/>
        </p:nvSpPr>
        <p:spPr bwMode="auto">
          <a:xfrm>
            <a:off x="3295801" y="1207128"/>
            <a:ext cx="368966" cy="522180"/>
          </a:xfrm>
          <a:custGeom>
            <a:avLst/>
            <a:gdLst>
              <a:gd name="T0" fmla="*/ 19 w 142"/>
              <a:gd name="T1" fmla="*/ 193 h 201"/>
              <a:gd name="T2" fmla="*/ 60 w 142"/>
              <a:gd name="T3" fmla="*/ 182 h 201"/>
              <a:gd name="T4" fmla="*/ 134 w 142"/>
              <a:gd name="T5" fmla="*/ 48 h 201"/>
              <a:gd name="T6" fmla="*/ 122 w 142"/>
              <a:gd name="T7" fmla="*/ 8 h 201"/>
              <a:gd name="T8" fmla="*/ 82 w 142"/>
              <a:gd name="T9" fmla="*/ 19 h 201"/>
              <a:gd name="T10" fmla="*/ 8 w 142"/>
              <a:gd name="T11" fmla="*/ 153 h 201"/>
              <a:gd name="T12" fmla="*/ 19 w 142"/>
              <a:gd name="T13" fmla="*/ 193 h 201"/>
            </a:gdLst>
            <a:ahLst/>
            <a:cxnLst>
              <a:cxn ang="0">
                <a:pos x="T0" y="T1"/>
              </a:cxn>
              <a:cxn ang="0">
                <a:pos x="T2" y="T3"/>
              </a:cxn>
              <a:cxn ang="0">
                <a:pos x="T4" y="T5"/>
              </a:cxn>
              <a:cxn ang="0">
                <a:pos x="T6" y="T7"/>
              </a:cxn>
              <a:cxn ang="0">
                <a:pos x="T8" y="T9"/>
              </a:cxn>
              <a:cxn ang="0">
                <a:pos x="T10" y="T11"/>
              </a:cxn>
              <a:cxn ang="0">
                <a:pos x="T12" y="T13"/>
              </a:cxn>
            </a:cxnLst>
            <a:rect l="0" t="0" r="r" b="b"/>
            <a:pathLst>
              <a:path w="142" h="201">
                <a:moveTo>
                  <a:pt x="19" y="193"/>
                </a:moveTo>
                <a:cubicBezTo>
                  <a:pt x="34" y="201"/>
                  <a:pt x="52" y="196"/>
                  <a:pt x="60" y="182"/>
                </a:cubicBezTo>
                <a:cubicBezTo>
                  <a:pt x="134" y="48"/>
                  <a:pt x="134" y="48"/>
                  <a:pt x="134" y="48"/>
                </a:cubicBezTo>
                <a:cubicBezTo>
                  <a:pt x="142" y="34"/>
                  <a:pt x="136" y="15"/>
                  <a:pt x="122" y="8"/>
                </a:cubicBezTo>
                <a:cubicBezTo>
                  <a:pt x="108" y="0"/>
                  <a:pt x="90" y="5"/>
                  <a:pt x="82" y="19"/>
                </a:cubicBezTo>
                <a:cubicBezTo>
                  <a:pt x="8" y="153"/>
                  <a:pt x="8" y="153"/>
                  <a:pt x="8" y="153"/>
                </a:cubicBezTo>
                <a:cubicBezTo>
                  <a:pt x="0" y="167"/>
                  <a:pt x="5" y="185"/>
                  <a:pt x="19" y="193"/>
                </a:cubicBezTo>
                <a:close/>
              </a:path>
            </a:pathLst>
          </a:custGeom>
          <a:solidFill>
            <a:srgbClr val="00B0F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4" name="Freeform 163"/>
          <p:cNvSpPr>
            <a:spLocks/>
          </p:cNvSpPr>
          <p:nvPr/>
        </p:nvSpPr>
        <p:spPr bwMode="auto">
          <a:xfrm>
            <a:off x="1554158" y="1207128"/>
            <a:ext cx="365839" cy="522180"/>
          </a:xfrm>
          <a:custGeom>
            <a:avLst/>
            <a:gdLst>
              <a:gd name="T0" fmla="*/ 81 w 141"/>
              <a:gd name="T1" fmla="*/ 182 h 201"/>
              <a:gd name="T2" fmla="*/ 122 w 141"/>
              <a:gd name="T3" fmla="*/ 193 h 201"/>
              <a:gd name="T4" fmla="*/ 133 w 141"/>
              <a:gd name="T5" fmla="*/ 153 h 201"/>
              <a:gd name="T6" fmla="*/ 59 w 141"/>
              <a:gd name="T7" fmla="*/ 19 h 201"/>
              <a:gd name="T8" fmla="*/ 19 w 141"/>
              <a:gd name="T9" fmla="*/ 8 h 201"/>
              <a:gd name="T10" fmla="*/ 7 w 141"/>
              <a:gd name="T11" fmla="*/ 48 h 201"/>
              <a:gd name="T12" fmla="*/ 81 w 141"/>
              <a:gd name="T13" fmla="*/ 182 h 201"/>
            </a:gdLst>
            <a:ahLst/>
            <a:cxnLst>
              <a:cxn ang="0">
                <a:pos x="T0" y="T1"/>
              </a:cxn>
              <a:cxn ang="0">
                <a:pos x="T2" y="T3"/>
              </a:cxn>
              <a:cxn ang="0">
                <a:pos x="T4" y="T5"/>
              </a:cxn>
              <a:cxn ang="0">
                <a:pos x="T6" y="T7"/>
              </a:cxn>
              <a:cxn ang="0">
                <a:pos x="T8" y="T9"/>
              </a:cxn>
              <a:cxn ang="0">
                <a:pos x="T10" y="T11"/>
              </a:cxn>
              <a:cxn ang="0">
                <a:pos x="T12" y="T13"/>
              </a:cxn>
            </a:cxnLst>
            <a:rect l="0" t="0" r="r" b="b"/>
            <a:pathLst>
              <a:path w="141" h="201">
                <a:moveTo>
                  <a:pt x="81" y="182"/>
                </a:moveTo>
                <a:cubicBezTo>
                  <a:pt x="89" y="196"/>
                  <a:pt x="107" y="201"/>
                  <a:pt x="122" y="193"/>
                </a:cubicBezTo>
                <a:cubicBezTo>
                  <a:pt x="136" y="185"/>
                  <a:pt x="141" y="167"/>
                  <a:pt x="133" y="153"/>
                </a:cubicBezTo>
                <a:cubicBezTo>
                  <a:pt x="59" y="19"/>
                  <a:pt x="59" y="19"/>
                  <a:pt x="59" y="19"/>
                </a:cubicBezTo>
                <a:cubicBezTo>
                  <a:pt x="52" y="5"/>
                  <a:pt x="33" y="0"/>
                  <a:pt x="19" y="8"/>
                </a:cubicBezTo>
                <a:cubicBezTo>
                  <a:pt x="5" y="15"/>
                  <a:pt x="0" y="34"/>
                  <a:pt x="7" y="48"/>
                </a:cubicBezTo>
                <a:lnTo>
                  <a:pt x="81" y="182"/>
                </a:lnTo>
                <a:close/>
              </a:path>
            </a:pathLst>
          </a:custGeom>
          <a:solidFill>
            <a:srgbClr val="00F2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5" name="Freeform 164"/>
          <p:cNvSpPr>
            <a:spLocks/>
          </p:cNvSpPr>
          <p:nvPr/>
        </p:nvSpPr>
        <p:spPr bwMode="auto">
          <a:xfrm>
            <a:off x="836551" y="1862199"/>
            <a:ext cx="511237" cy="387727"/>
          </a:xfrm>
          <a:custGeom>
            <a:avLst/>
            <a:gdLst>
              <a:gd name="T0" fmla="*/ 179 w 197"/>
              <a:gd name="T1" fmla="*/ 90 h 149"/>
              <a:gd name="T2" fmla="*/ 50 w 197"/>
              <a:gd name="T3" fmla="*/ 9 h 149"/>
              <a:gd name="T4" fmla="*/ 9 w 197"/>
              <a:gd name="T5" fmla="*/ 18 h 149"/>
              <a:gd name="T6" fmla="*/ 18 w 197"/>
              <a:gd name="T7" fmla="*/ 59 h 149"/>
              <a:gd name="T8" fmla="*/ 147 w 197"/>
              <a:gd name="T9" fmla="*/ 140 h 149"/>
              <a:gd name="T10" fmla="*/ 188 w 197"/>
              <a:gd name="T11" fmla="*/ 131 h 149"/>
              <a:gd name="T12" fmla="*/ 179 w 197"/>
              <a:gd name="T13" fmla="*/ 90 h 149"/>
            </a:gdLst>
            <a:ahLst/>
            <a:cxnLst>
              <a:cxn ang="0">
                <a:pos x="T0" y="T1"/>
              </a:cxn>
              <a:cxn ang="0">
                <a:pos x="T2" y="T3"/>
              </a:cxn>
              <a:cxn ang="0">
                <a:pos x="T4" y="T5"/>
              </a:cxn>
              <a:cxn ang="0">
                <a:pos x="T6" y="T7"/>
              </a:cxn>
              <a:cxn ang="0">
                <a:pos x="T8" y="T9"/>
              </a:cxn>
              <a:cxn ang="0">
                <a:pos x="T10" y="T11"/>
              </a:cxn>
              <a:cxn ang="0">
                <a:pos x="T12" y="T13"/>
              </a:cxn>
            </a:cxnLst>
            <a:rect l="0" t="0" r="r" b="b"/>
            <a:pathLst>
              <a:path w="197" h="149">
                <a:moveTo>
                  <a:pt x="179" y="90"/>
                </a:moveTo>
                <a:cubicBezTo>
                  <a:pt x="50" y="9"/>
                  <a:pt x="50" y="9"/>
                  <a:pt x="50" y="9"/>
                </a:cubicBezTo>
                <a:cubicBezTo>
                  <a:pt x="36" y="0"/>
                  <a:pt x="17" y="4"/>
                  <a:pt x="9" y="18"/>
                </a:cubicBezTo>
                <a:cubicBezTo>
                  <a:pt x="0" y="32"/>
                  <a:pt x="4" y="50"/>
                  <a:pt x="18" y="59"/>
                </a:cubicBezTo>
                <a:cubicBezTo>
                  <a:pt x="147" y="140"/>
                  <a:pt x="147" y="140"/>
                  <a:pt x="147" y="140"/>
                </a:cubicBezTo>
                <a:cubicBezTo>
                  <a:pt x="161" y="149"/>
                  <a:pt x="180" y="145"/>
                  <a:pt x="188" y="131"/>
                </a:cubicBezTo>
                <a:cubicBezTo>
                  <a:pt x="197" y="117"/>
                  <a:pt x="193" y="99"/>
                  <a:pt x="179" y="90"/>
                </a:cubicBezTo>
                <a:close/>
              </a:path>
            </a:pathLst>
          </a:custGeom>
          <a:solidFill>
            <a:srgbClr val="00FC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6" name="Freeform 165"/>
          <p:cNvSpPr>
            <a:spLocks/>
          </p:cNvSpPr>
          <p:nvPr/>
        </p:nvSpPr>
        <p:spPr bwMode="auto">
          <a:xfrm>
            <a:off x="534812" y="2790866"/>
            <a:ext cx="556575" cy="181356"/>
          </a:xfrm>
          <a:custGeom>
            <a:avLst/>
            <a:gdLst>
              <a:gd name="T0" fmla="*/ 213 w 214"/>
              <a:gd name="T1" fmla="*/ 41 h 70"/>
              <a:gd name="T2" fmla="*/ 185 w 214"/>
              <a:gd name="T3" fmla="*/ 10 h 70"/>
              <a:gd name="T4" fmla="*/ 32 w 214"/>
              <a:gd name="T5" fmla="*/ 1 h 70"/>
              <a:gd name="T6" fmla="*/ 1 w 214"/>
              <a:gd name="T7" fmla="*/ 29 h 70"/>
              <a:gd name="T8" fmla="*/ 29 w 214"/>
              <a:gd name="T9" fmla="*/ 61 h 70"/>
              <a:gd name="T10" fmla="*/ 181 w 214"/>
              <a:gd name="T11" fmla="*/ 69 h 70"/>
              <a:gd name="T12" fmla="*/ 213 w 214"/>
              <a:gd name="T13" fmla="*/ 41 h 70"/>
            </a:gdLst>
            <a:ahLst/>
            <a:cxnLst>
              <a:cxn ang="0">
                <a:pos x="T0" y="T1"/>
              </a:cxn>
              <a:cxn ang="0">
                <a:pos x="T2" y="T3"/>
              </a:cxn>
              <a:cxn ang="0">
                <a:pos x="T4" y="T5"/>
              </a:cxn>
              <a:cxn ang="0">
                <a:pos x="T6" y="T7"/>
              </a:cxn>
              <a:cxn ang="0">
                <a:pos x="T8" y="T9"/>
              </a:cxn>
              <a:cxn ang="0">
                <a:pos x="T10" y="T11"/>
              </a:cxn>
              <a:cxn ang="0">
                <a:pos x="T12" y="T13"/>
              </a:cxn>
            </a:cxnLst>
            <a:rect l="0" t="0" r="r" b="b"/>
            <a:pathLst>
              <a:path w="214" h="70">
                <a:moveTo>
                  <a:pt x="213" y="41"/>
                </a:moveTo>
                <a:cubicBezTo>
                  <a:pt x="214" y="25"/>
                  <a:pt x="201" y="11"/>
                  <a:pt x="185" y="10"/>
                </a:cubicBezTo>
                <a:cubicBezTo>
                  <a:pt x="32" y="1"/>
                  <a:pt x="32" y="1"/>
                  <a:pt x="32" y="1"/>
                </a:cubicBezTo>
                <a:cubicBezTo>
                  <a:pt x="16" y="0"/>
                  <a:pt x="2" y="13"/>
                  <a:pt x="1" y="29"/>
                </a:cubicBezTo>
                <a:cubicBezTo>
                  <a:pt x="0" y="46"/>
                  <a:pt x="12" y="60"/>
                  <a:pt x="29" y="61"/>
                </a:cubicBezTo>
                <a:cubicBezTo>
                  <a:pt x="181" y="69"/>
                  <a:pt x="181" y="69"/>
                  <a:pt x="181" y="69"/>
                </a:cubicBezTo>
                <a:cubicBezTo>
                  <a:pt x="198" y="70"/>
                  <a:pt x="212" y="58"/>
                  <a:pt x="213" y="41"/>
                </a:cubicBezTo>
                <a:close/>
              </a:path>
            </a:pathLst>
          </a:custGeom>
          <a:solidFill>
            <a:srgbClr val="88F2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7" name="Freeform 166"/>
          <p:cNvSpPr>
            <a:spLocks/>
          </p:cNvSpPr>
          <p:nvPr/>
        </p:nvSpPr>
        <p:spPr bwMode="auto">
          <a:xfrm>
            <a:off x="698971" y="3567882"/>
            <a:ext cx="534688" cy="348642"/>
          </a:xfrm>
          <a:custGeom>
            <a:avLst/>
            <a:gdLst>
              <a:gd name="T0" fmla="*/ 159 w 206"/>
              <a:gd name="T1" fmla="*/ 7 h 134"/>
              <a:gd name="T2" fmla="*/ 21 w 206"/>
              <a:gd name="T3" fmla="*/ 73 h 134"/>
              <a:gd name="T4" fmla="*/ 7 w 206"/>
              <a:gd name="T5" fmla="*/ 113 h 134"/>
              <a:gd name="T6" fmla="*/ 47 w 206"/>
              <a:gd name="T7" fmla="*/ 127 h 134"/>
              <a:gd name="T8" fmla="*/ 185 w 206"/>
              <a:gd name="T9" fmla="*/ 60 h 134"/>
              <a:gd name="T10" fmla="*/ 199 w 206"/>
              <a:gd name="T11" fmla="*/ 21 h 134"/>
              <a:gd name="T12" fmla="*/ 159 w 206"/>
              <a:gd name="T13" fmla="*/ 7 h 134"/>
            </a:gdLst>
            <a:ahLst/>
            <a:cxnLst>
              <a:cxn ang="0">
                <a:pos x="T0" y="T1"/>
              </a:cxn>
              <a:cxn ang="0">
                <a:pos x="T2" y="T3"/>
              </a:cxn>
              <a:cxn ang="0">
                <a:pos x="T4" y="T5"/>
              </a:cxn>
              <a:cxn ang="0">
                <a:pos x="T6" y="T7"/>
              </a:cxn>
              <a:cxn ang="0">
                <a:pos x="T8" y="T9"/>
              </a:cxn>
              <a:cxn ang="0">
                <a:pos x="T10" y="T11"/>
              </a:cxn>
              <a:cxn ang="0">
                <a:pos x="T12" y="T13"/>
              </a:cxn>
            </a:cxnLst>
            <a:rect l="0" t="0" r="r" b="b"/>
            <a:pathLst>
              <a:path w="206" h="134">
                <a:moveTo>
                  <a:pt x="159" y="7"/>
                </a:moveTo>
                <a:cubicBezTo>
                  <a:pt x="21" y="73"/>
                  <a:pt x="21" y="73"/>
                  <a:pt x="21" y="73"/>
                </a:cubicBezTo>
                <a:cubicBezTo>
                  <a:pt x="7" y="80"/>
                  <a:pt x="0" y="98"/>
                  <a:pt x="7" y="113"/>
                </a:cubicBezTo>
                <a:cubicBezTo>
                  <a:pt x="15" y="127"/>
                  <a:pt x="32" y="134"/>
                  <a:pt x="47" y="127"/>
                </a:cubicBezTo>
                <a:cubicBezTo>
                  <a:pt x="185" y="60"/>
                  <a:pt x="185" y="60"/>
                  <a:pt x="185" y="60"/>
                </a:cubicBezTo>
                <a:cubicBezTo>
                  <a:pt x="200" y="53"/>
                  <a:pt x="206" y="36"/>
                  <a:pt x="199" y="21"/>
                </a:cubicBezTo>
                <a:cubicBezTo>
                  <a:pt x="192" y="6"/>
                  <a:pt x="174" y="0"/>
                  <a:pt x="159" y="7"/>
                </a:cubicBezTo>
                <a:close/>
              </a:path>
            </a:pathLst>
          </a:custGeom>
          <a:solidFill>
            <a:srgbClr val="00F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8" name="Freeform 167"/>
          <p:cNvSpPr>
            <a:spLocks/>
          </p:cNvSpPr>
          <p:nvPr/>
        </p:nvSpPr>
        <p:spPr bwMode="auto">
          <a:xfrm>
            <a:off x="1314956" y="4168233"/>
            <a:ext cx="404925" cy="500292"/>
          </a:xfrm>
          <a:custGeom>
            <a:avLst/>
            <a:gdLst>
              <a:gd name="T0" fmla="*/ 139 w 156"/>
              <a:gd name="T1" fmla="*/ 10 h 192"/>
              <a:gd name="T2" fmla="*/ 98 w 156"/>
              <a:gd name="T3" fmla="*/ 17 h 192"/>
              <a:gd name="T4" fmla="*/ 9 w 156"/>
              <a:gd name="T5" fmla="*/ 141 h 192"/>
              <a:gd name="T6" fmla="*/ 16 w 156"/>
              <a:gd name="T7" fmla="*/ 183 h 192"/>
              <a:gd name="T8" fmla="*/ 58 w 156"/>
              <a:gd name="T9" fmla="*/ 176 h 192"/>
              <a:gd name="T10" fmla="*/ 146 w 156"/>
              <a:gd name="T11" fmla="*/ 51 h 192"/>
              <a:gd name="T12" fmla="*/ 139 w 156"/>
              <a:gd name="T13" fmla="*/ 10 h 192"/>
            </a:gdLst>
            <a:ahLst/>
            <a:cxnLst>
              <a:cxn ang="0">
                <a:pos x="T0" y="T1"/>
              </a:cxn>
              <a:cxn ang="0">
                <a:pos x="T2" y="T3"/>
              </a:cxn>
              <a:cxn ang="0">
                <a:pos x="T4" y="T5"/>
              </a:cxn>
              <a:cxn ang="0">
                <a:pos x="T6" y="T7"/>
              </a:cxn>
              <a:cxn ang="0">
                <a:pos x="T8" y="T9"/>
              </a:cxn>
              <a:cxn ang="0">
                <a:pos x="T10" y="T11"/>
              </a:cxn>
              <a:cxn ang="0">
                <a:pos x="T12" y="T13"/>
              </a:cxn>
            </a:cxnLst>
            <a:rect l="0" t="0" r="r" b="b"/>
            <a:pathLst>
              <a:path w="156" h="192">
                <a:moveTo>
                  <a:pt x="139" y="10"/>
                </a:moveTo>
                <a:cubicBezTo>
                  <a:pt x="126" y="0"/>
                  <a:pt x="107" y="3"/>
                  <a:pt x="98" y="17"/>
                </a:cubicBezTo>
                <a:cubicBezTo>
                  <a:pt x="9" y="141"/>
                  <a:pt x="9" y="141"/>
                  <a:pt x="9" y="141"/>
                </a:cubicBezTo>
                <a:cubicBezTo>
                  <a:pt x="0" y="155"/>
                  <a:pt x="3" y="173"/>
                  <a:pt x="16" y="183"/>
                </a:cubicBezTo>
                <a:cubicBezTo>
                  <a:pt x="30" y="192"/>
                  <a:pt x="48" y="189"/>
                  <a:pt x="58" y="176"/>
                </a:cubicBezTo>
                <a:cubicBezTo>
                  <a:pt x="146" y="51"/>
                  <a:pt x="146" y="51"/>
                  <a:pt x="146" y="51"/>
                </a:cubicBezTo>
                <a:cubicBezTo>
                  <a:pt x="156" y="38"/>
                  <a:pt x="153" y="19"/>
                  <a:pt x="139" y="10"/>
                </a:cubicBezTo>
                <a:close/>
              </a:path>
            </a:pathLst>
          </a:custGeom>
          <a:solidFill>
            <a:srgbClr val="FFFF00"/>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226" name="矩形 225"/>
          <p:cNvSpPr/>
          <p:nvPr/>
        </p:nvSpPr>
        <p:spPr>
          <a:xfrm>
            <a:off x="4959806" y="5525531"/>
            <a:ext cx="5134149" cy="1332469"/>
          </a:xfrm>
          <a:prstGeom prst="rect">
            <a:avLst/>
          </a:prstGeom>
          <a:solidFill>
            <a:srgbClr val="476781"/>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副标题 35"/>
          <p:cNvSpPr>
            <a:spLocks noGrp="1"/>
          </p:cNvSpPr>
          <p:nvPr>
            <p:ph type="subTitle" idx="1"/>
          </p:nvPr>
        </p:nvSpPr>
        <p:spPr>
          <a:xfrm>
            <a:off x="5035550" y="5767159"/>
            <a:ext cx="4786840" cy="954778"/>
          </a:xfrm>
        </p:spPr>
        <p:txBody>
          <a:bodyPr>
            <a:noAutofit/>
          </a:bodyPr>
          <a:lstStyle/>
          <a:p>
            <a:r>
              <a:rPr lang="zh-CN" altLang="en-US" dirty="0" smtClean="0">
                <a:solidFill>
                  <a:schemeClr val="bg1"/>
                </a:solidFill>
                <a:cs typeface="+mn-ea"/>
                <a:sym typeface="+mn-lt"/>
              </a:rPr>
              <a:t>报告人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en-US" altLang="zh-CN" dirty="0" smtClean="0">
              <a:solidFill>
                <a:schemeClr val="bg1"/>
              </a:solidFill>
              <a:cs typeface="+mn-ea"/>
              <a:sym typeface="+mn-lt"/>
            </a:endParaRPr>
          </a:p>
          <a:p>
            <a:r>
              <a:rPr lang="zh-CN" altLang="en-US" dirty="0" smtClean="0">
                <a:solidFill>
                  <a:schemeClr val="bg1"/>
                </a:solidFill>
                <a:cs typeface="+mn-ea"/>
                <a:sym typeface="+mn-lt"/>
              </a:rPr>
              <a:t>所在部门：企划部</a:t>
            </a:r>
            <a:endParaRPr lang="zh-CN" altLang="en-US" dirty="0">
              <a:solidFill>
                <a:schemeClr val="bg1"/>
              </a:solidFill>
              <a:cs typeface="+mn-ea"/>
              <a:sym typeface="+mn-lt"/>
            </a:endParaRPr>
          </a:p>
        </p:txBody>
      </p:sp>
      <p:sp>
        <p:nvSpPr>
          <p:cNvPr id="227" name="副标题 35"/>
          <p:cNvSpPr txBox="1">
            <a:spLocks/>
          </p:cNvSpPr>
          <p:nvPr/>
        </p:nvSpPr>
        <p:spPr>
          <a:xfrm>
            <a:off x="4038600" y="3841877"/>
            <a:ext cx="7023100" cy="5032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CN" sz="2800" dirty="0" smtClean="0">
                <a:solidFill>
                  <a:srgbClr val="89CBD3"/>
                </a:solidFill>
                <a:cs typeface="+mn-ea"/>
                <a:sym typeface="+mn-lt"/>
              </a:rPr>
              <a:t>——</a:t>
            </a:r>
            <a:r>
              <a:rPr lang="zh-CN" altLang="en-US" sz="2800" dirty="0" smtClean="0">
                <a:solidFill>
                  <a:srgbClr val="89CBD3"/>
                </a:solidFill>
                <a:cs typeface="+mn-ea"/>
                <a:sym typeface="+mn-lt"/>
              </a:rPr>
              <a:t>此处请填写本次报告的小标题</a:t>
            </a:r>
            <a:r>
              <a:rPr lang="en-US" altLang="zh-CN" sz="2800" dirty="0" smtClean="0">
                <a:solidFill>
                  <a:srgbClr val="89CBD3"/>
                </a:solidFill>
                <a:cs typeface="+mn-ea"/>
                <a:sym typeface="+mn-lt"/>
              </a:rPr>
              <a:t>——</a:t>
            </a:r>
            <a:endParaRPr lang="zh-CN" altLang="en-US" sz="2800" dirty="0">
              <a:solidFill>
                <a:srgbClr val="89CBD3"/>
              </a:solidFill>
              <a:cs typeface="+mn-ea"/>
              <a:sym typeface="+mn-lt"/>
            </a:endParaRPr>
          </a:p>
        </p:txBody>
      </p:sp>
      <p:sp>
        <p:nvSpPr>
          <p:cNvPr id="228" name="矩形 227"/>
          <p:cNvSpPr/>
          <p:nvPr/>
        </p:nvSpPr>
        <p:spPr>
          <a:xfrm>
            <a:off x="0" y="6743088"/>
            <a:ext cx="12192000" cy="114912"/>
          </a:xfrm>
          <a:prstGeom prst="rect">
            <a:avLst/>
          </a:prstGeom>
          <a:solidFill>
            <a:srgbClr val="FFC000"/>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21656525"/>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1">
                                            <p:bg/>
                                          </p:spTgt>
                                        </p:tgtEl>
                                        <p:attrNameLst>
                                          <p:attrName>style.visibility</p:attrName>
                                        </p:attrNameLst>
                                      </p:cBhvr>
                                      <p:to>
                                        <p:strVal val="visible"/>
                                      </p:to>
                                    </p:set>
                                    <p:animEffect transition="in" filter="fade">
                                      <p:cBhvr>
                                        <p:cTn id="7" dur="1000"/>
                                        <p:tgtEl>
                                          <p:spTgt spid="71">
                                            <p:bg/>
                                          </p:spTgt>
                                        </p:tgtEl>
                                      </p:cBhvr>
                                    </p:animEffect>
                                    <p:anim calcmode="lin" valueType="num">
                                      <p:cBhvr>
                                        <p:cTn id="8" dur="1000" fill="hold"/>
                                        <p:tgtEl>
                                          <p:spTgt spid="71">
                                            <p:bg/>
                                          </p:spTgt>
                                        </p:tgtEl>
                                        <p:attrNameLst>
                                          <p:attrName>ppt_x</p:attrName>
                                        </p:attrNameLst>
                                      </p:cBhvr>
                                      <p:tavLst>
                                        <p:tav tm="0">
                                          <p:val>
                                            <p:strVal val="#ppt_x"/>
                                          </p:val>
                                        </p:tav>
                                        <p:tav tm="100000">
                                          <p:val>
                                            <p:strVal val="#ppt_x"/>
                                          </p:val>
                                        </p:tav>
                                      </p:tavLst>
                                    </p:anim>
                                    <p:anim calcmode="lin" valueType="num">
                                      <p:cBhvr>
                                        <p:cTn id="9" dur="900" decel="100000" fill="hold"/>
                                        <p:tgtEl>
                                          <p:spTgt spid="71">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1">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71">
                                            <p:txEl>
                                              <p:pRg st="0" end="0"/>
                                            </p:txEl>
                                          </p:spTgt>
                                        </p:tgtEl>
                                        <p:attrNameLst>
                                          <p:attrName>style.visibility</p:attrName>
                                        </p:attrNameLst>
                                      </p:cBhvr>
                                      <p:to>
                                        <p:strVal val="visible"/>
                                      </p:to>
                                    </p:set>
                                    <p:animEffect transition="in" filter="fade">
                                      <p:cBhvr>
                                        <p:cTn id="15" dur="1000"/>
                                        <p:tgtEl>
                                          <p:spTgt spid="71">
                                            <p:txEl>
                                              <p:pRg st="0" end="0"/>
                                            </p:txEl>
                                          </p:spTgt>
                                        </p:tgtEl>
                                      </p:cBhvr>
                                    </p:animEffect>
                                    <p:anim calcmode="lin" valueType="num">
                                      <p:cBhvr>
                                        <p:cTn id="1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7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28">
                                            <p:bg/>
                                          </p:spTgt>
                                        </p:tgtEl>
                                        <p:attrNameLst>
                                          <p:attrName>style.visibility</p:attrName>
                                        </p:attrNameLst>
                                      </p:cBhvr>
                                      <p:to>
                                        <p:strVal val="visible"/>
                                      </p:to>
                                    </p:set>
                                    <p:animEffect transition="in" filter="fade">
                                      <p:cBhvr>
                                        <p:cTn id="23" dur="1000"/>
                                        <p:tgtEl>
                                          <p:spTgt spid="228">
                                            <p:bg/>
                                          </p:spTgt>
                                        </p:tgtEl>
                                      </p:cBhvr>
                                    </p:animEffect>
                                    <p:anim calcmode="lin" valueType="num">
                                      <p:cBhvr>
                                        <p:cTn id="24" dur="1000" fill="hold"/>
                                        <p:tgtEl>
                                          <p:spTgt spid="228">
                                            <p:bg/>
                                          </p:spTgt>
                                        </p:tgtEl>
                                        <p:attrNameLst>
                                          <p:attrName>ppt_x</p:attrName>
                                        </p:attrNameLst>
                                      </p:cBhvr>
                                      <p:tavLst>
                                        <p:tav tm="0">
                                          <p:val>
                                            <p:strVal val="#ppt_x"/>
                                          </p:val>
                                        </p:tav>
                                        <p:tav tm="100000">
                                          <p:val>
                                            <p:strVal val="#ppt_x"/>
                                          </p:val>
                                        </p:tav>
                                      </p:tavLst>
                                    </p:anim>
                                    <p:anim calcmode="lin" valueType="num">
                                      <p:cBhvr>
                                        <p:cTn id="25" dur="900" decel="100000" fill="hold"/>
                                        <p:tgtEl>
                                          <p:spTgt spid="228">
                                            <p:bg/>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28">
                                            <p:bg/>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nodePh="1">
                                  <p:stCondLst>
                                    <p:cond delay="0"/>
                                  </p:stCondLst>
                                  <p:endCondLst>
                                    <p:cond evt="begin" delay="0">
                                      <p:tn val="29"/>
                                    </p:cond>
                                  </p:endCondLst>
                                  <p:childTnLst>
                                    <p:set>
                                      <p:cBhvr>
                                        <p:cTn id="30" dur="1" fill="hold">
                                          <p:stCondLst>
                                            <p:cond delay="0"/>
                                          </p:stCondLst>
                                        </p:cTn>
                                        <p:tgtEl>
                                          <p:spTgt spid="228">
                                            <p:txEl>
                                              <p:pRg st="0" end="0"/>
                                            </p:txEl>
                                          </p:spTgt>
                                        </p:tgtEl>
                                        <p:attrNameLst>
                                          <p:attrName>style.visibility</p:attrName>
                                        </p:attrNameLst>
                                      </p:cBhvr>
                                      <p:to>
                                        <p:strVal val="visible"/>
                                      </p:to>
                                    </p:set>
                                    <p:animEffect transition="in" filter="fade">
                                      <p:cBhvr>
                                        <p:cTn id="31" dur="1000"/>
                                        <p:tgtEl>
                                          <p:spTgt spid="228">
                                            <p:txEl>
                                              <p:pRg st="0" end="0"/>
                                            </p:txEl>
                                          </p:spTgt>
                                        </p:tgtEl>
                                      </p:cBhvr>
                                    </p:animEffect>
                                    <p:anim calcmode="lin" valueType="num">
                                      <p:cBhvr>
                                        <p:cTn id="32" dur="1000" fill="hold"/>
                                        <p:tgtEl>
                                          <p:spTgt spid="228">
                                            <p:txEl>
                                              <p:pRg st="0" end="0"/>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28">
                                            <p:txEl>
                                              <p:pRg st="0" end="0"/>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2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1177"/>
                                        </p:tgtEl>
                                        <p:attrNameLst>
                                          <p:attrName>style.visibility</p:attrName>
                                        </p:attrNameLst>
                                      </p:cBhvr>
                                      <p:to>
                                        <p:strVal val="visible"/>
                                      </p:to>
                                    </p:set>
                                    <p:animEffect transition="in" filter="wipe(down)">
                                      <p:cBhvr>
                                        <p:cTn id="39" dur="580">
                                          <p:stCondLst>
                                            <p:cond delay="0"/>
                                          </p:stCondLst>
                                        </p:cTn>
                                        <p:tgtEl>
                                          <p:spTgt spid="1177"/>
                                        </p:tgtEl>
                                      </p:cBhvr>
                                    </p:animEffect>
                                    <p:anim calcmode="lin" valueType="num">
                                      <p:cBhvr>
                                        <p:cTn id="40" dur="1822" tmFilter="0,0; 0.14,0.36; 0.43,0.73; 0.71,0.91; 1.0,1.0">
                                          <p:stCondLst>
                                            <p:cond delay="0"/>
                                          </p:stCondLst>
                                        </p:cTn>
                                        <p:tgtEl>
                                          <p:spTgt spid="117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17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17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17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177"/>
                                        </p:tgtEl>
                                        <p:attrNameLst>
                                          <p:attrName>ppt_y</p:attrName>
                                        </p:attrNameLst>
                                      </p:cBhvr>
                                      <p:tavLst>
                                        <p:tav tm="0" fmla="#ppt_y-sin(pi*$)/81">
                                          <p:val>
                                            <p:fltVal val="0"/>
                                          </p:val>
                                        </p:tav>
                                        <p:tav tm="100000">
                                          <p:val>
                                            <p:fltVal val="1"/>
                                          </p:val>
                                        </p:tav>
                                      </p:tavLst>
                                    </p:anim>
                                    <p:animScale>
                                      <p:cBhvr>
                                        <p:cTn id="45" dur="26">
                                          <p:stCondLst>
                                            <p:cond delay="650"/>
                                          </p:stCondLst>
                                        </p:cTn>
                                        <p:tgtEl>
                                          <p:spTgt spid="1177"/>
                                        </p:tgtEl>
                                      </p:cBhvr>
                                      <p:to x="100000" y="60000"/>
                                    </p:animScale>
                                    <p:animScale>
                                      <p:cBhvr>
                                        <p:cTn id="46" dur="166" decel="50000">
                                          <p:stCondLst>
                                            <p:cond delay="676"/>
                                          </p:stCondLst>
                                        </p:cTn>
                                        <p:tgtEl>
                                          <p:spTgt spid="1177"/>
                                        </p:tgtEl>
                                      </p:cBhvr>
                                      <p:to x="100000" y="100000"/>
                                    </p:animScale>
                                    <p:animScale>
                                      <p:cBhvr>
                                        <p:cTn id="47" dur="26">
                                          <p:stCondLst>
                                            <p:cond delay="1312"/>
                                          </p:stCondLst>
                                        </p:cTn>
                                        <p:tgtEl>
                                          <p:spTgt spid="1177"/>
                                        </p:tgtEl>
                                      </p:cBhvr>
                                      <p:to x="100000" y="80000"/>
                                    </p:animScale>
                                    <p:animScale>
                                      <p:cBhvr>
                                        <p:cTn id="48" dur="166" decel="50000">
                                          <p:stCondLst>
                                            <p:cond delay="1338"/>
                                          </p:stCondLst>
                                        </p:cTn>
                                        <p:tgtEl>
                                          <p:spTgt spid="1177"/>
                                        </p:tgtEl>
                                      </p:cBhvr>
                                      <p:to x="100000" y="100000"/>
                                    </p:animScale>
                                    <p:animScale>
                                      <p:cBhvr>
                                        <p:cTn id="49" dur="26">
                                          <p:stCondLst>
                                            <p:cond delay="1642"/>
                                          </p:stCondLst>
                                        </p:cTn>
                                        <p:tgtEl>
                                          <p:spTgt spid="1177"/>
                                        </p:tgtEl>
                                      </p:cBhvr>
                                      <p:to x="100000" y="90000"/>
                                    </p:animScale>
                                    <p:animScale>
                                      <p:cBhvr>
                                        <p:cTn id="50" dur="166" decel="50000">
                                          <p:stCondLst>
                                            <p:cond delay="1668"/>
                                          </p:stCondLst>
                                        </p:cTn>
                                        <p:tgtEl>
                                          <p:spTgt spid="1177"/>
                                        </p:tgtEl>
                                      </p:cBhvr>
                                      <p:to x="100000" y="100000"/>
                                    </p:animScale>
                                    <p:animScale>
                                      <p:cBhvr>
                                        <p:cTn id="51" dur="26">
                                          <p:stCondLst>
                                            <p:cond delay="1808"/>
                                          </p:stCondLst>
                                        </p:cTn>
                                        <p:tgtEl>
                                          <p:spTgt spid="1177"/>
                                        </p:tgtEl>
                                      </p:cBhvr>
                                      <p:to x="100000" y="95000"/>
                                    </p:animScale>
                                    <p:animScale>
                                      <p:cBhvr>
                                        <p:cTn id="52" dur="166" decel="50000">
                                          <p:stCondLst>
                                            <p:cond delay="1834"/>
                                          </p:stCondLst>
                                        </p:cTn>
                                        <p:tgtEl>
                                          <p:spTgt spid="1177"/>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35" presetClass="entr" presetSubtype="0" fill="hold" grpId="0" nodeType="clickEffect">
                                  <p:stCondLst>
                                    <p:cond delay="0"/>
                                  </p:stCondLst>
                                  <p:childTnLst>
                                    <p:set>
                                      <p:cBhvr>
                                        <p:cTn id="56" dur="1" fill="hold">
                                          <p:stCondLst>
                                            <p:cond delay="0"/>
                                          </p:stCondLst>
                                        </p:cTn>
                                        <p:tgtEl>
                                          <p:spTgt spid="1176"/>
                                        </p:tgtEl>
                                        <p:attrNameLst>
                                          <p:attrName>style.visibility</p:attrName>
                                        </p:attrNameLst>
                                      </p:cBhvr>
                                      <p:to>
                                        <p:strVal val="visible"/>
                                      </p:to>
                                    </p:set>
                                    <p:animEffect transition="in" filter="fade">
                                      <p:cBhvr>
                                        <p:cTn id="57" dur="2000"/>
                                        <p:tgtEl>
                                          <p:spTgt spid="1176"/>
                                        </p:tgtEl>
                                      </p:cBhvr>
                                    </p:animEffect>
                                    <p:anim calcmode="lin" valueType="num">
                                      <p:cBhvr>
                                        <p:cTn id="58" dur="2000" fill="hold"/>
                                        <p:tgtEl>
                                          <p:spTgt spid="1176"/>
                                        </p:tgtEl>
                                        <p:attrNameLst>
                                          <p:attrName>style.rotation</p:attrName>
                                        </p:attrNameLst>
                                      </p:cBhvr>
                                      <p:tavLst>
                                        <p:tav tm="0">
                                          <p:val>
                                            <p:fltVal val="720"/>
                                          </p:val>
                                        </p:tav>
                                        <p:tav tm="100000">
                                          <p:val>
                                            <p:fltVal val="0"/>
                                          </p:val>
                                        </p:tav>
                                      </p:tavLst>
                                    </p:anim>
                                    <p:anim calcmode="lin" valueType="num">
                                      <p:cBhvr>
                                        <p:cTn id="59" dur="2000" fill="hold"/>
                                        <p:tgtEl>
                                          <p:spTgt spid="1176"/>
                                        </p:tgtEl>
                                        <p:attrNameLst>
                                          <p:attrName>ppt_h</p:attrName>
                                        </p:attrNameLst>
                                      </p:cBhvr>
                                      <p:tavLst>
                                        <p:tav tm="0">
                                          <p:val>
                                            <p:fltVal val="0"/>
                                          </p:val>
                                        </p:tav>
                                        <p:tav tm="100000">
                                          <p:val>
                                            <p:strVal val="#ppt_h"/>
                                          </p:val>
                                        </p:tav>
                                      </p:tavLst>
                                    </p:anim>
                                    <p:anim calcmode="lin" valueType="num">
                                      <p:cBhvr>
                                        <p:cTn id="60" dur="2000" fill="hold"/>
                                        <p:tgtEl>
                                          <p:spTgt spid="1176"/>
                                        </p:tgtEl>
                                        <p:attrNameLst>
                                          <p:attrName>ppt_w</p:attrName>
                                        </p:attrNameLst>
                                      </p:cBhvr>
                                      <p:tavLst>
                                        <p:tav tm="0">
                                          <p:val>
                                            <p:fltVal val="0"/>
                                          </p:val>
                                        </p:tav>
                                        <p:tav tm="100000">
                                          <p:val>
                                            <p:strVal val="#ppt_w"/>
                                          </p:val>
                                        </p:tav>
                                      </p:tavLst>
                                    </p:anim>
                                  </p:childTnLst>
                                </p:cTn>
                              </p:par>
                              <p:par>
                                <p:cTn id="61" presetID="35" presetClass="entr" presetSubtype="0" fill="hold" grpId="0" nodeType="withEffect">
                                  <p:stCondLst>
                                    <p:cond delay="400"/>
                                  </p:stCondLst>
                                  <p:childTnLst>
                                    <p:set>
                                      <p:cBhvr>
                                        <p:cTn id="62" dur="1" fill="hold">
                                          <p:stCondLst>
                                            <p:cond delay="0"/>
                                          </p:stCondLst>
                                        </p:cTn>
                                        <p:tgtEl>
                                          <p:spTgt spid="1174"/>
                                        </p:tgtEl>
                                        <p:attrNameLst>
                                          <p:attrName>style.visibility</p:attrName>
                                        </p:attrNameLst>
                                      </p:cBhvr>
                                      <p:to>
                                        <p:strVal val="visible"/>
                                      </p:to>
                                    </p:set>
                                    <p:animEffect transition="in" filter="fade">
                                      <p:cBhvr>
                                        <p:cTn id="63" dur="2000"/>
                                        <p:tgtEl>
                                          <p:spTgt spid="1174"/>
                                        </p:tgtEl>
                                      </p:cBhvr>
                                    </p:animEffect>
                                    <p:anim calcmode="lin" valueType="num">
                                      <p:cBhvr>
                                        <p:cTn id="64" dur="2000" fill="hold"/>
                                        <p:tgtEl>
                                          <p:spTgt spid="1174"/>
                                        </p:tgtEl>
                                        <p:attrNameLst>
                                          <p:attrName>style.rotation</p:attrName>
                                        </p:attrNameLst>
                                      </p:cBhvr>
                                      <p:tavLst>
                                        <p:tav tm="0">
                                          <p:val>
                                            <p:fltVal val="720"/>
                                          </p:val>
                                        </p:tav>
                                        <p:tav tm="100000">
                                          <p:val>
                                            <p:fltVal val="0"/>
                                          </p:val>
                                        </p:tav>
                                      </p:tavLst>
                                    </p:anim>
                                    <p:anim calcmode="lin" valueType="num">
                                      <p:cBhvr>
                                        <p:cTn id="65" dur="2000" fill="hold"/>
                                        <p:tgtEl>
                                          <p:spTgt spid="1174"/>
                                        </p:tgtEl>
                                        <p:attrNameLst>
                                          <p:attrName>ppt_h</p:attrName>
                                        </p:attrNameLst>
                                      </p:cBhvr>
                                      <p:tavLst>
                                        <p:tav tm="0">
                                          <p:val>
                                            <p:fltVal val="0"/>
                                          </p:val>
                                        </p:tav>
                                        <p:tav tm="100000">
                                          <p:val>
                                            <p:strVal val="#ppt_h"/>
                                          </p:val>
                                        </p:tav>
                                      </p:tavLst>
                                    </p:anim>
                                    <p:anim calcmode="lin" valueType="num">
                                      <p:cBhvr>
                                        <p:cTn id="66" dur="2000" fill="hold"/>
                                        <p:tgtEl>
                                          <p:spTgt spid="1174"/>
                                        </p:tgtEl>
                                        <p:attrNameLst>
                                          <p:attrName>ppt_w</p:attrName>
                                        </p:attrNameLst>
                                      </p:cBhvr>
                                      <p:tavLst>
                                        <p:tav tm="0">
                                          <p:val>
                                            <p:fltVal val="0"/>
                                          </p:val>
                                        </p:tav>
                                        <p:tav tm="100000">
                                          <p:val>
                                            <p:strVal val="#ppt_w"/>
                                          </p:val>
                                        </p:tav>
                                      </p:tavLst>
                                    </p:anim>
                                  </p:childTnLst>
                                </p:cTn>
                              </p:par>
                              <p:par>
                                <p:cTn id="67" presetID="35" presetClass="entr" presetSubtype="0" fill="hold" grpId="0" nodeType="withEffect">
                                  <p:stCondLst>
                                    <p:cond delay="800"/>
                                  </p:stCondLst>
                                  <p:childTnLst>
                                    <p:set>
                                      <p:cBhvr>
                                        <p:cTn id="68" dur="1" fill="hold">
                                          <p:stCondLst>
                                            <p:cond delay="0"/>
                                          </p:stCondLst>
                                        </p:cTn>
                                        <p:tgtEl>
                                          <p:spTgt spid="1175"/>
                                        </p:tgtEl>
                                        <p:attrNameLst>
                                          <p:attrName>style.visibility</p:attrName>
                                        </p:attrNameLst>
                                      </p:cBhvr>
                                      <p:to>
                                        <p:strVal val="visible"/>
                                      </p:to>
                                    </p:set>
                                    <p:animEffect transition="in" filter="fade">
                                      <p:cBhvr>
                                        <p:cTn id="69" dur="2000"/>
                                        <p:tgtEl>
                                          <p:spTgt spid="1175"/>
                                        </p:tgtEl>
                                      </p:cBhvr>
                                    </p:animEffect>
                                    <p:anim calcmode="lin" valueType="num">
                                      <p:cBhvr>
                                        <p:cTn id="70" dur="2000" fill="hold"/>
                                        <p:tgtEl>
                                          <p:spTgt spid="1175"/>
                                        </p:tgtEl>
                                        <p:attrNameLst>
                                          <p:attrName>style.rotation</p:attrName>
                                        </p:attrNameLst>
                                      </p:cBhvr>
                                      <p:tavLst>
                                        <p:tav tm="0">
                                          <p:val>
                                            <p:fltVal val="720"/>
                                          </p:val>
                                        </p:tav>
                                        <p:tav tm="100000">
                                          <p:val>
                                            <p:fltVal val="0"/>
                                          </p:val>
                                        </p:tav>
                                      </p:tavLst>
                                    </p:anim>
                                    <p:anim calcmode="lin" valueType="num">
                                      <p:cBhvr>
                                        <p:cTn id="71" dur="2000" fill="hold"/>
                                        <p:tgtEl>
                                          <p:spTgt spid="1175"/>
                                        </p:tgtEl>
                                        <p:attrNameLst>
                                          <p:attrName>ppt_h</p:attrName>
                                        </p:attrNameLst>
                                      </p:cBhvr>
                                      <p:tavLst>
                                        <p:tav tm="0">
                                          <p:val>
                                            <p:fltVal val="0"/>
                                          </p:val>
                                        </p:tav>
                                        <p:tav tm="100000">
                                          <p:val>
                                            <p:strVal val="#ppt_h"/>
                                          </p:val>
                                        </p:tav>
                                      </p:tavLst>
                                    </p:anim>
                                    <p:anim calcmode="lin" valueType="num">
                                      <p:cBhvr>
                                        <p:cTn id="72" dur="2000" fill="hold"/>
                                        <p:tgtEl>
                                          <p:spTgt spid="1175"/>
                                        </p:tgtEl>
                                        <p:attrNameLst>
                                          <p:attrName>ppt_w</p:attrName>
                                        </p:attrNameLst>
                                      </p:cBhvr>
                                      <p:tavLst>
                                        <p:tav tm="0">
                                          <p:val>
                                            <p:fltVal val="0"/>
                                          </p:val>
                                        </p:tav>
                                        <p:tav tm="100000">
                                          <p:val>
                                            <p:strVal val="#ppt_w"/>
                                          </p:val>
                                        </p:tav>
                                      </p:tavLst>
                                    </p:anim>
                                  </p:childTnLst>
                                </p:cTn>
                              </p:par>
                              <p:par>
                                <p:cTn id="73" presetID="35" presetClass="entr" presetSubtype="0" fill="hold" grpId="0" nodeType="withEffect">
                                  <p:stCondLst>
                                    <p:cond delay="800"/>
                                  </p:stCondLst>
                                  <p:childTnLst>
                                    <p:set>
                                      <p:cBhvr>
                                        <p:cTn id="74" dur="1" fill="hold">
                                          <p:stCondLst>
                                            <p:cond delay="0"/>
                                          </p:stCondLst>
                                        </p:cTn>
                                        <p:tgtEl>
                                          <p:spTgt spid="1173"/>
                                        </p:tgtEl>
                                        <p:attrNameLst>
                                          <p:attrName>style.visibility</p:attrName>
                                        </p:attrNameLst>
                                      </p:cBhvr>
                                      <p:to>
                                        <p:strVal val="visible"/>
                                      </p:to>
                                    </p:set>
                                    <p:animEffect transition="in" filter="fade">
                                      <p:cBhvr>
                                        <p:cTn id="75" dur="2000"/>
                                        <p:tgtEl>
                                          <p:spTgt spid="1173"/>
                                        </p:tgtEl>
                                      </p:cBhvr>
                                    </p:animEffect>
                                    <p:anim calcmode="lin" valueType="num">
                                      <p:cBhvr>
                                        <p:cTn id="76" dur="2000" fill="hold"/>
                                        <p:tgtEl>
                                          <p:spTgt spid="1173"/>
                                        </p:tgtEl>
                                        <p:attrNameLst>
                                          <p:attrName>style.rotation</p:attrName>
                                        </p:attrNameLst>
                                      </p:cBhvr>
                                      <p:tavLst>
                                        <p:tav tm="0">
                                          <p:val>
                                            <p:fltVal val="720"/>
                                          </p:val>
                                        </p:tav>
                                        <p:tav tm="100000">
                                          <p:val>
                                            <p:fltVal val="0"/>
                                          </p:val>
                                        </p:tav>
                                      </p:tavLst>
                                    </p:anim>
                                    <p:anim calcmode="lin" valueType="num">
                                      <p:cBhvr>
                                        <p:cTn id="77" dur="2000" fill="hold"/>
                                        <p:tgtEl>
                                          <p:spTgt spid="1173"/>
                                        </p:tgtEl>
                                        <p:attrNameLst>
                                          <p:attrName>ppt_h</p:attrName>
                                        </p:attrNameLst>
                                      </p:cBhvr>
                                      <p:tavLst>
                                        <p:tav tm="0">
                                          <p:val>
                                            <p:fltVal val="0"/>
                                          </p:val>
                                        </p:tav>
                                        <p:tav tm="100000">
                                          <p:val>
                                            <p:strVal val="#ppt_h"/>
                                          </p:val>
                                        </p:tav>
                                      </p:tavLst>
                                    </p:anim>
                                    <p:anim calcmode="lin" valueType="num">
                                      <p:cBhvr>
                                        <p:cTn id="78" dur="2000" fill="hold"/>
                                        <p:tgtEl>
                                          <p:spTgt spid="1173"/>
                                        </p:tgtEl>
                                        <p:attrNameLst>
                                          <p:attrName>ppt_w</p:attrName>
                                        </p:attrNameLst>
                                      </p:cBhvr>
                                      <p:tavLst>
                                        <p:tav tm="0">
                                          <p:val>
                                            <p:fltVal val="0"/>
                                          </p:val>
                                        </p:tav>
                                        <p:tav tm="100000">
                                          <p:val>
                                            <p:strVal val="#ppt_w"/>
                                          </p:val>
                                        </p:tav>
                                      </p:tavLst>
                                    </p:anim>
                                  </p:childTnLst>
                                </p:cTn>
                              </p:par>
                            </p:childTnLst>
                          </p:cTn>
                        </p:par>
                      </p:childTnLst>
                    </p:cTn>
                  </p:par>
                  <p:par>
                    <p:cTn id="79" fill="hold">
                      <p:stCondLst>
                        <p:cond delay="indefinite"/>
                      </p:stCondLst>
                      <p:childTnLst>
                        <p:par>
                          <p:cTn id="80" fill="hold">
                            <p:stCondLst>
                              <p:cond delay="0"/>
                            </p:stCondLst>
                            <p:childTnLst>
                              <p:par>
                                <p:cTn id="81" presetID="49" presetClass="entr" presetSubtype="0" decel="100000" fill="hold" grpId="0" nodeType="click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 calcmode="lin" valueType="num">
                                      <p:cBhvr>
                                        <p:cTn id="85" dur="500" fill="hold"/>
                                        <p:tgtEl>
                                          <p:spTgt spid="35"/>
                                        </p:tgtEl>
                                        <p:attrNameLst>
                                          <p:attrName>style.rotation</p:attrName>
                                        </p:attrNameLst>
                                      </p:cBhvr>
                                      <p:tavLst>
                                        <p:tav tm="0">
                                          <p:val>
                                            <p:fltVal val="360"/>
                                          </p:val>
                                        </p:tav>
                                        <p:tav tm="100000">
                                          <p:val>
                                            <p:fltVal val="0"/>
                                          </p:val>
                                        </p:tav>
                                      </p:tavLst>
                                    </p:anim>
                                    <p:animEffect transition="in" filter="fade">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8" presetClass="entr" presetSubtype="0" accel="50000" fill="hold" grpId="0" nodeType="clickEffect" nodePh="1">
                                  <p:stCondLst>
                                    <p:cond delay="0"/>
                                  </p:stCondLst>
                                  <p:endCondLst>
                                    <p:cond evt="begin" delay="0">
                                      <p:tn val="89"/>
                                    </p:cond>
                                  </p:endCondLst>
                                  <p:iterate type="lt">
                                    <p:tmPct val="50000"/>
                                  </p:iterate>
                                  <p:childTnLst>
                                    <p:set>
                                      <p:cBhvr>
                                        <p:cTn id="90" dur="1" fill="hold">
                                          <p:stCondLst>
                                            <p:cond delay="0"/>
                                          </p:stCondLst>
                                        </p:cTn>
                                        <p:tgtEl>
                                          <p:spTgt spid="41"/>
                                        </p:tgtEl>
                                        <p:attrNameLst>
                                          <p:attrName>style.visibility</p:attrName>
                                        </p:attrNameLst>
                                      </p:cBhvr>
                                      <p:to>
                                        <p:strVal val="visible"/>
                                      </p:to>
                                    </p:set>
                                    <p:set>
                                      <p:cBhvr>
                                        <p:cTn id="91" dur="455" fill="hold">
                                          <p:stCondLst>
                                            <p:cond delay="0"/>
                                          </p:stCondLst>
                                        </p:cTn>
                                        <p:tgtEl>
                                          <p:spTgt spid="41"/>
                                        </p:tgtEl>
                                        <p:attrNameLst>
                                          <p:attrName>style.rotation</p:attrName>
                                        </p:attrNameLst>
                                      </p:cBhvr>
                                      <p:to>
                                        <p:strVal val="-45.0"/>
                                      </p:to>
                                    </p:set>
                                    <p:anim calcmode="lin" valueType="num">
                                      <p:cBhvr>
                                        <p:cTn id="92" dur="455" fill="hold">
                                          <p:stCondLst>
                                            <p:cond delay="455"/>
                                          </p:stCondLst>
                                        </p:cTn>
                                        <p:tgtEl>
                                          <p:spTgt spid="41"/>
                                        </p:tgtEl>
                                        <p:attrNameLst>
                                          <p:attrName>style.rotation</p:attrName>
                                        </p:attrNameLst>
                                      </p:cBhvr>
                                      <p:tavLst>
                                        <p:tav tm="0">
                                          <p:val>
                                            <p:fltVal val="-45"/>
                                          </p:val>
                                        </p:tav>
                                        <p:tav tm="69900">
                                          <p:val>
                                            <p:fltVal val="45"/>
                                          </p:val>
                                        </p:tav>
                                        <p:tav tm="100000">
                                          <p:val>
                                            <p:fltVal val="0"/>
                                          </p:val>
                                        </p:tav>
                                      </p:tavLst>
                                    </p:anim>
                                    <p:anim calcmode="lin" valueType="num">
                                      <p:cBhvr>
                                        <p:cTn id="93" dur="455" fill="hold">
                                          <p:stCondLst>
                                            <p:cond delay="0"/>
                                          </p:stCondLst>
                                        </p:cTn>
                                        <p:tgtEl>
                                          <p:spTgt spid="41"/>
                                        </p:tgtEl>
                                        <p:attrNameLst>
                                          <p:attrName>ppt_y</p:attrName>
                                        </p:attrNameLst>
                                      </p:cBhvr>
                                      <p:tavLst>
                                        <p:tav tm="0">
                                          <p:val>
                                            <p:strVal val="#ppt_y-1"/>
                                          </p:val>
                                        </p:tav>
                                        <p:tav tm="100000">
                                          <p:val>
                                            <p:strVal val="#ppt_y-(0.354*#ppt_w-0.172*#ppt_h)"/>
                                          </p:val>
                                        </p:tav>
                                      </p:tavLst>
                                    </p:anim>
                                    <p:anim calcmode="lin" valueType="num">
                                      <p:cBhvr>
                                        <p:cTn id="94" dur="156" decel="50000" autoRev="1" fill="hold">
                                          <p:stCondLst>
                                            <p:cond delay="455"/>
                                          </p:stCondLst>
                                        </p:cTn>
                                        <p:tgtEl>
                                          <p:spTgt spid="41"/>
                                        </p:tgtEl>
                                        <p:attrNameLst>
                                          <p:attrName>ppt_y</p:attrName>
                                        </p:attrNameLst>
                                      </p:cBhvr>
                                      <p:tavLst>
                                        <p:tav tm="0">
                                          <p:val>
                                            <p:strVal val="#ppt_y-(0.354*#ppt_w-0.172*#ppt_h)"/>
                                          </p:val>
                                        </p:tav>
                                        <p:tav tm="100000">
                                          <p:val>
                                            <p:strVal val="#ppt_y-(0.354*#ppt_w-0.172*#ppt_h)-#ppt_h/2"/>
                                          </p:val>
                                        </p:tav>
                                      </p:tavLst>
                                    </p:anim>
                                    <p:anim calcmode="lin" valueType="num">
                                      <p:cBhvr>
                                        <p:cTn id="95" dur="136" fill="hold">
                                          <p:stCondLst>
                                            <p:cond delay="864"/>
                                          </p:stCondLst>
                                        </p:cTn>
                                        <p:tgtEl>
                                          <p:spTgt spid="41"/>
                                        </p:tgtEl>
                                        <p:attrNameLst>
                                          <p:attrName>ppt_y</p:attrName>
                                        </p:attrNameLst>
                                      </p:cBhvr>
                                      <p:tavLst>
                                        <p:tav tm="0">
                                          <p:val>
                                            <p:strVal val="#ppt_y-(0.354*#ppt_w-0.172*#ppt_h)"/>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43"/>
                                        </p:tgtEl>
                                        <p:attrNameLst>
                                          <p:attrName>style.visibility</p:attrName>
                                        </p:attrNameLst>
                                      </p:cBhvr>
                                      <p:to>
                                        <p:strVal val="visible"/>
                                      </p:to>
                                    </p:set>
                                    <p:anim calcmode="lin" valueType="num">
                                      <p:cBhvr>
                                        <p:cTn id="100" dur="500" fill="hold"/>
                                        <p:tgtEl>
                                          <p:spTgt spid="43"/>
                                        </p:tgtEl>
                                        <p:attrNameLst>
                                          <p:attrName>ppt_w</p:attrName>
                                        </p:attrNameLst>
                                      </p:cBhvr>
                                      <p:tavLst>
                                        <p:tav tm="0">
                                          <p:val>
                                            <p:fltVal val="0"/>
                                          </p:val>
                                        </p:tav>
                                        <p:tav tm="100000">
                                          <p:val>
                                            <p:strVal val="#ppt_w"/>
                                          </p:val>
                                        </p:tav>
                                      </p:tavLst>
                                    </p:anim>
                                    <p:anim calcmode="lin" valueType="num">
                                      <p:cBhvr>
                                        <p:cTn id="101" dur="500" fill="hold"/>
                                        <p:tgtEl>
                                          <p:spTgt spid="43"/>
                                        </p:tgtEl>
                                        <p:attrNameLst>
                                          <p:attrName>ppt_h</p:attrName>
                                        </p:attrNameLst>
                                      </p:cBhvr>
                                      <p:tavLst>
                                        <p:tav tm="0">
                                          <p:val>
                                            <p:fltVal val="0"/>
                                          </p:val>
                                        </p:tav>
                                        <p:tav tm="100000">
                                          <p:val>
                                            <p:strVal val="#ppt_h"/>
                                          </p:val>
                                        </p:tav>
                                      </p:tavLst>
                                    </p:anim>
                                    <p:animEffect transition="in" filter="fade">
                                      <p:cBhvr>
                                        <p:cTn id="102" dur="500"/>
                                        <p:tgtEl>
                                          <p:spTgt spid="43"/>
                                        </p:tgtEl>
                                      </p:cBhvr>
                                    </p:animEffect>
                                  </p:childTnLst>
                                </p:cTn>
                              </p:par>
                            </p:childTnLst>
                          </p:cTn>
                        </p:par>
                      </p:childTnLst>
                    </p:cTn>
                  </p:par>
                  <p:par>
                    <p:cTn id="103" fill="hold">
                      <p:stCondLst>
                        <p:cond delay="indefinite"/>
                      </p:stCondLst>
                      <p:childTnLst>
                        <p:par>
                          <p:cTn id="104" fill="hold">
                            <p:stCondLst>
                              <p:cond delay="0"/>
                            </p:stCondLst>
                            <p:childTnLst>
                              <p:par>
                                <p:cTn id="105" presetID="49" presetClass="entr" presetSubtype="0" decel="100000" fill="hold" grpId="0" nodeType="clickEffect">
                                  <p:stCondLst>
                                    <p:cond delay="0"/>
                                  </p:stCondLst>
                                  <p:childTnLst>
                                    <p:set>
                                      <p:cBhvr>
                                        <p:cTn id="106" dur="1" fill="hold">
                                          <p:stCondLst>
                                            <p:cond delay="0"/>
                                          </p:stCondLst>
                                        </p:cTn>
                                        <p:tgtEl>
                                          <p:spTgt spid="227"/>
                                        </p:tgtEl>
                                        <p:attrNameLst>
                                          <p:attrName>style.visibility</p:attrName>
                                        </p:attrNameLst>
                                      </p:cBhvr>
                                      <p:to>
                                        <p:strVal val="visible"/>
                                      </p:to>
                                    </p:set>
                                    <p:anim calcmode="lin" valueType="num">
                                      <p:cBhvr>
                                        <p:cTn id="107" dur="500" fill="hold"/>
                                        <p:tgtEl>
                                          <p:spTgt spid="227"/>
                                        </p:tgtEl>
                                        <p:attrNameLst>
                                          <p:attrName>ppt_w</p:attrName>
                                        </p:attrNameLst>
                                      </p:cBhvr>
                                      <p:tavLst>
                                        <p:tav tm="0">
                                          <p:val>
                                            <p:fltVal val="0"/>
                                          </p:val>
                                        </p:tav>
                                        <p:tav tm="100000">
                                          <p:val>
                                            <p:strVal val="#ppt_w"/>
                                          </p:val>
                                        </p:tav>
                                      </p:tavLst>
                                    </p:anim>
                                    <p:anim calcmode="lin" valueType="num">
                                      <p:cBhvr>
                                        <p:cTn id="108" dur="500" fill="hold"/>
                                        <p:tgtEl>
                                          <p:spTgt spid="227"/>
                                        </p:tgtEl>
                                        <p:attrNameLst>
                                          <p:attrName>ppt_h</p:attrName>
                                        </p:attrNameLst>
                                      </p:cBhvr>
                                      <p:tavLst>
                                        <p:tav tm="0">
                                          <p:val>
                                            <p:fltVal val="0"/>
                                          </p:val>
                                        </p:tav>
                                        <p:tav tm="100000">
                                          <p:val>
                                            <p:strVal val="#ppt_h"/>
                                          </p:val>
                                        </p:tav>
                                      </p:tavLst>
                                    </p:anim>
                                    <p:anim calcmode="lin" valueType="num">
                                      <p:cBhvr>
                                        <p:cTn id="109" dur="500" fill="hold"/>
                                        <p:tgtEl>
                                          <p:spTgt spid="227"/>
                                        </p:tgtEl>
                                        <p:attrNameLst>
                                          <p:attrName>style.rotation</p:attrName>
                                        </p:attrNameLst>
                                      </p:cBhvr>
                                      <p:tavLst>
                                        <p:tav tm="0">
                                          <p:val>
                                            <p:fltVal val="360"/>
                                          </p:val>
                                        </p:tav>
                                        <p:tav tm="100000">
                                          <p:val>
                                            <p:fltVal val="0"/>
                                          </p:val>
                                        </p:tav>
                                      </p:tavLst>
                                    </p:anim>
                                    <p:animEffect transition="in" filter="fade">
                                      <p:cBhvr>
                                        <p:cTn id="110" dur="500"/>
                                        <p:tgtEl>
                                          <p:spTgt spid="227"/>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1172"/>
                                        </p:tgtEl>
                                        <p:attrNameLst>
                                          <p:attrName>style.visibility</p:attrName>
                                        </p:attrNameLst>
                                      </p:cBhvr>
                                      <p:to>
                                        <p:strVal val="visible"/>
                                      </p:to>
                                    </p:set>
                                    <p:animEffect transition="in" filter="wipe(left)">
                                      <p:cBhvr>
                                        <p:cTn id="115" dur="500"/>
                                        <p:tgtEl>
                                          <p:spTgt spid="1172"/>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226"/>
                                        </p:tgtEl>
                                        <p:attrNameLst>
                                          <p:attrName>style.visibility</p:attrName>
                                        </p:attrNameLst>
                                      </p:cBhvr>
                                      <p:to>
                                        <p:strVal val="visible"/>
                                      </p:to>
                                    </p:set>
                                    <p:animEffect transition="in" filter="wipe(left)">
                                      <p:cBhvr>
                                        <p:cTn id="120" dur="500"/>
                                        <p:tgtEl>
                                          <p:spTgt spid="226"/>
                                        </p:tgtEl>
                                      </p:cBhvr>
                                    </p:animEffect>
                                  </p:childTnLst>
                                </p:cTn>
                              </p:par>
                            </p:childTnLst>
                          </p:cTn>
                        </p:par>
                      </p:childTnLst>
                    </p:cTn>
                  </p:par>
                  <p:par>
                    <p:cTn id="121" fill="hold">
                      <p:stCondLst>
                        <p:cond delay="indefinite"/>
                      </p:stCondLst>
                      <p:childTnLst>
                        <p:par>
                          <p:cTn id="122" fill="hold">
                            <p:stCondLst>
                              <p:cond delay="0"/>
                            </p:stCondLst>
                            <p:childTnLst>
                              <p:par>
                                <p:cTn id="123" presetID="37" presetClass="entr" presetSubtype="0" fill="hold" grpId="0" nodeType="clickEffect">
                                  <p:stCondLst>
                                    <p:cond delay="0"/>
                                  </p:stCondLst>
                                  <p:childTnLst>
                                    <p:set>
                                      <p:cBhvr>
                                        <p:cTn id="124" dur="1" fill="hold">
                                          <p:stCondLst>
                                            <p:cond delay="0"/>
                                          </p:stCondLst>
                                        </p:cTn>
                                        <p:tgtEl>
                                          <p:spTgt spid="36">
                                            <p:txEl>
                                              <p:pRg st="0" end="0"/>
                                            </p:txEl>
                                          </p:spTgt>
                                        </p:tgtEl>
                                        <p:attrNameLst>
                                          <p:attrName>style.visibility</p:attrName>
                                        </p:attrNameLst>
                                      </p:cBhvr>
                                      <p:to>
                                        <p:strVal val="visible"/>
                                      </p:to>
                                    </p:set>
                                    <p:animEffect transition="in" filter="fade">
                                      <p:cBhvr>
                                        <p:cTn id="125" dur="1000"/>
                                        <p:tgtEl>
                                          <p:spTgt spid="36">
                                            <p:txEl>
                                              <p:pRg st="0" end="0"/>
                                            </p:txEl>
                                          </p:spTgt>
                                        </p:tgtEl>
                                      </p:cBhvr>
                                    </p:animEffect>
                                    <p:anim calcmode="lin" valueType="num">
                                      <p:cBhvr>
                                        <p:cTn id="126"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7" dur="900" decel="100000" fill="hold"/>
                                        <p:tgtEl>
                                          <p:spTgt spid="36">
                                            <p:txEl>
                                              <p:pRg st="0" end="0"/>
                                            </p:txEl>
                                          </p:spTgt>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3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37" presetClass="entr" presetSubtype="0" fill="hold" grpId="0" nodeType="clickEffect">
                                  <p:stCondLst>
                                    <p:cond delay="0"/>
                                  </p:stCondLst>
                                  <p:childTnLst>
                                    <p:set>
                                      <p:cBhvr>
                                        <p:cTn id="132" dur="1" fill="hold">
                                          <p:stCondLst>
                                            <p:cond delay="0"/>
                                          </p:stCondLst>
                                        </p:cTn>
                                        <p:tgtEl>
                                          <p:spTgt spid="36">
                                            <p:txEl>
                                              <p:pRg st="1" end="1"/>
                                            </p:txEl>
                                          </p:spTgt>
                                        </p:tgtEl>
                                        <p:attrNameLst>
                                          <p:attrName>style.visibility</p:attrName>
                                        </p:attrNameLst>
                                      </p:cBhvr>
                                      <p:to>
                                        <p:strVal val="visible"/>
                                      </p:to>
                                    </p:set>
                                    <p:animEffect transition="in" filter="fade">
                                      <p:cBhvr>
                                        <p:cTn id="133" dur="1000"/>
                                        <p:tgtEl>
                                          <p:spTgt spid="36">
                                            <p:txEl>
                                              <p:pRg st="1" end="1"/>
                                            </p:txEl>
                                          </p:spTgt>
                                        </p:tgtEl>
                                      </p:cBhvr>
                                    </p:animEffect>
                                    <p:anim calcmode="lin" valueType="num">
                                      <p:cBhvr>
                                        <p:cTn id="134" dur="1000" fill="hold"/>
                                        <p:tgtEl>
                                          <p:spTgt spid="36">
                                            <p:txEl>
                                              <p:pRg st="1" end="1"/>
                                            </p:txEl>
                                          </p:spTgt>
                                        </p:tgtEl>
                                        <p:attrNameLst>
                                          <p:attrName>ppt_x</p:attrName>
                                        </p:attrNameLst>
                                      </p:cBhvr>
                                      <p:tavLst>
                                        <p:tav tm="0">
                                          <p:val>
                                            <p:strVal val="#ppt_x"/>
                                          </p:val>
                                        </p:tav>
                                        <p:tav tm="100000">
                                          <p:val>
                                            <p:strVal val="#ppt_x"/>
                                          </p:val>
                                        </p:tav>
                                      </p:tavLst>
                                    </p:anim>
                                    <p:anim calcmode="lin" valueType="num">
                                      <p:cBhvr>
                                        <p:cTn id="135" dur="900" decel="100000" fill="hold"/>
                                        <p:tgtEl>
                                          <p:spTgt spid="36">
                                            <p:txEl>
                                              <p:pRg st="1" end="1"/>
                                            </p:txEl>
                                          </p:spTgt>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3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400"/>
                                  </p:stCondLst>
                                  <p:childTnLst>
                                    <p:set>
                                      <p:cBhvr>
                                        <p:cTn id="140" dur="1" fill="hold">
                                          <p:stCondLst>
                                            <p:cond delay="0"/>
                                          </p:stCondLst>
                                        </p:cTn>
                                        <p:tgtEl>
                                          <p:spTgt spid="1179"/>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178"/>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64"/>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65"/>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66"/>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7"/>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68"/>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35" presetClass="emph" presetSubtype="0" repeatCount="2000" fill="hold" grpId="1" nodeType="clickEffect">
                                  <p:stCondLst>
                                    <p:cond delay="500"/>
                                  </p:stCondLst>
                                  <p:childTnLst>
                                    <p:anim calcmode="discrete" valueType="str">
                                      <p:cBhvr>
                                        <p:cTn id="168" dur="1000" fill="hold"/>
                                        <p:tgtEl>
                                          <p:spTgt spid="1179"/>
                                        </p:tgtEl>
                                        <p:attrNameLst>
                                          <p:attrName>style.visibility</p:attrName>
                                        </p:attrNameLst>
                                      </p:cBhvr>
                                      <p:tavLst>
                                        <p:tav tm="0">
                                          <p:val>
                                            <p:strVal val="hidden"/>
                                          </p:val>
                                        </p:tav>
                                        <p:tav tm="50000">
                                          <p:val>
                                            <p:strVal val="visible"/>
                                          </p:val>
                                        </p:tav>
                                      </p:tavLst>
                                    </p:anim>
                                  </p:childTnLst>
                                </p:cTn>
                              </p:par>
                              <p:par>
                                <p:cTn id="169" presetID="35" presetClass="emph" presetSubtype="0" repeatCount="2000" fill="hold" grpId="1" nodeType="withEffect">
                                  <p:stCondLst>
                                    <p:cond delay="500"/>
                                  </p:stCondLst>
                                  <p:childTnLst>
                                    <p:anim calcmode="discrete" valueType="str">
                                      <p:cBhvr>
                                        <p:cTn id="170" dur="1000" fill="hold"/>
                                        <p:tgtEl>
                                          <p:spTgt spid="1178"/>
                                        </p:tgtEl>
                                        <p:attrNameLst>
                                          <p:attrName>style.visibility</p:attrName>
                                        </p:attrNameLst>
                                      </p:cBhvr>
                                      <p:tavLst>
                                        <p:tav tm="0">
                                          <p:val>
                                            <p:strVal val="hidden"/>
                                          </p:val>
                                        </p:tav>
                                        <p:tav tm="50000">
                                          <p:val>
                                            <p:strVal val="visible"/>
                                          </p:val>
                                        </p:tav>
                                      </p:tavLst>
                                    </p:anim>
                                  </p:childTnLst>
                                </p:cTn>
                              </p:par>
                              <p:par>
                                <p:cTn id="171" presetID="35" presetClass="emph" presetSubtype="0" repeatCount="2000" fill="hold" grpId="1" nodeType="withEffect">
                                  <p:stCondLst>
                                    <p:cond delay="500"/>
                                  </p:stCondLst>
                                  <p:childTnLst>
                                    <p:anim calcmode="discrete" valueType="str">
                                      <p:cBhvr>
                                        <p:cTn id="172" dur="1000" fill="hold"/>
                                        <p:tgtEl>
                                          <p:spTgt spid="64"/>
                                        </p:tgtEl>
                                        <p:attrNameLst>
                                          <p:attrName>style.visibility</p:attrName>
                                        </p:attrNameLst>
                                      </p:cBhvr>
                                      <p:tavLst>
                                        <p:tav tm="0">
                                          <p:val>
                                            <p:strVal val="hidden"/>
                                          </p:val>
                                        </p:tav>
                                        <p:tav tm="50000">
                                          <p:val>
                                            <p:strVal val="visible"/>
                                          </p:val>
                                        </p:tav>
                                      </p:tavLst>
                                    </p:anim>
                                  </p:childTnLst>
                                </p:cTn>
                              </p:par>
                              <p:par>
                                <p:cTn id="173" presetID="35" presetClass="emph" presetSubtype="0" repeatCount="2000" fill="hold" grpId="1" nodeType="withEffect">
                                  <p:stCondLst>
                                    <p:cond delay="500"/>
                                  </p:stCondLst>
                                  <p:childTnLst>
                                    <p:anim calcmode="discrete" valueType="str">
                                      <p:cBhvr>
                                        <p:cTn id="174" dur="1000" fill="hold"/>
                                        <p:tgtEl>
                                          <p:spTgt spid="65"/>
                                        </p:tgtEl>
                                        <p:attrNameLst>
                                          <p:attrName>style.visibility</p:attrName>
                                        </p:attrNameLst>
                                      </p:cBhvr>
                                      <p:tavLst>
                                        <p:tav tm="0">
                                          <p:val>
                                            <p:strVal val="hidden"/>
                                          </p:val>
                                        </p:tav>
                                        <p:tav tm="50000">
                                          <p:val>
                                            <p:strVal val="visible"/>
                                          </p:val>
                                        </p:tav>
                                      </p:tavLst>
                                    </p:anim>
                                  </p:childTnLst>
                                </p:cTn>
                              </p:par>
                              <p:par>
                                <p:cTn id="175" presetID="35" presetClass="emph" presetSubtype="0" repeatCount="2000" fill="hold" grpId="1" nodeType="withEffect">
                                  <p:stCondLst>
                                    <p:cond delay="500"/>
                                  </p:stCondLst>
                                  <p:childTnLst>
                                    <p:anim calcmode="discrete" valueType="str">
                                      <p:cBhvr>
                                        <p:cTn id="176" dur="1000" fill="hold"/>
                                        <p:tgtEl>
                                          <p:spTgt spid="66"/>
                                        </p:tgtEl>
                                        <p:attrNameLst>
                                          <p:attrName>style.visibility</p:attrName>
                                        </p:attrNameLst>
                                      </p:cBhvr>
                                      <p:tavLst>
                                        <p:tav tm="0">
                                          <p:val>
                                            <p:strVal val="hidden"/>
                                          </p:val>
                                        </p:tav>
                                        <p:tav tm="50000">
                                          <p:val>
                                            <p:strVal val="visible"/>
                                          </p:val>
                                        </p:tav>
                                      </p:tavLst>
                                    </p:anim>
                                  </p:childTnLst>
                                </p:cTn>
                              </p:par>
                              <p:par>
                                <p:cTn id="177" presetID="35" presetClass="emph" presetSubtype="0" repeatCount="2000" fill="hold" grpId="1" nodeType="withEffect">
                                  <p:stCondLst>
                                    <p:cond delay="500"/>
                                  </p:stCondLst>
                                  <p:childTnLst>
                                    <p:anim calcmode="discrete" valueType="str">
                                      <p:cBhvr>
                                        <p:cTn id="178" dur="1000" fill="hold"/>
                                        <p:tgtEl>
                                          <p:spTgt spid="67"/>
                                        </p:tgtEl>
                                        <p:attrNameLst>
                                          <p:attrName>style.visibility</p:attrName>
                                        </p:attrNameLst>
                                      </p:cBhvr>
                                      <p:tavLst>
                                        <p:tav tm="0">
                                          <p:val>
                                            <p:strVal val="hidden"/>
                                          </p:val>
                                        </p:tav>
                                        <p:tav tm="50000">
                                          <p:val>
                                            <p:strVal val="visible"/>
                                          </p:val>
                                        </p:tav>
                                      </p:tavLst>
                                    </p:anim>
                                  </p:childTnLst>
                                </p:cTn>
                              </p:par>
                              <p:par>
                                <p:cTn id="179" presetID="35" presetClass="emph" presetSubtype="0" repeatCount="2000" fill="hold" grpId="1" nodeType="withEffect">
                                  <p:stCondLst>
                                    <p:cond delay="500"/>
                                  </p:stCondLst>
                                  <p:childTnLst>
                                    <p:anim calcmode="discrete" valueType="str">
                                      <p:cBhvr>
                                        <p:cTn id="180" dur="1000" fill="hold"/>
                                        <p:tgtEl>
                                          <p:spTgt spid="6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35" grpId="0"/>
      <p:bldP spid="41" grpId="0"/>
      <p:bldP spid="71" grpId="0" build="p" animBg="1"/>
      <p:bldP spid="1172" grpId="0" animBg="1"/>
      <p:bldP spid="1173" grpId="0" animBg="1"/>
      <p:bldP spid="1174" grpId="0" animBg="1"/>
      <p:bldP spid="1175" grpId="0" animBg="1"/>
      <p:bldP spid="1176" grpId="0" animBg="1"/>
      <p:bldP spid="1177" grpId="0" animBg="1"/>
      <p:bldP spid="1178" grpId="0" animBg="1"/>
      <p:bldP spid="1178" grpId="1" animBg="1"/>
      <p:bldP spid="1179" grpId="0" animBg="1"/>
      <p:bldP spid="1179"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226" grpId="0" animBg="1"/>
      <p:bldP spid="36" grpId="0" build="p"/>
      <p:bldP spid="227" grpId="0"/>
      <p:bldP spid="228"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73492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dirty="0" smtClean="0">
                <a:solidFill>
                  <a:srgbClr val="476781"/>
                </a:solidFill>
                <a:latin typeface="+mn-lt"/>
                <a:ea typeface="+mn-ea"/>
                <a:cs typeface="+mn-ea"/>
                <a:sym typeface="+mn-lt"/>
              </a:rPr>
              <a:t>SWOT</a:t>
            </a:r>
            <a:r>
              <a:rPr lang="zh-CN" altLang="en-US" dirty="0" smtClean="0">
                <a:solidFill>
                  <a:srgbClr val="476781"/>
                </a:solidFill>
                <a:latin typeface="+mn-lt"/>
                <a:ea typeface="+mn-ea"/>
                <a:cs typeface="+mn-ea"/>
                <a:sym typeface="+mn-lt"/>
              </a:rPr>
              <a:t>分析模型</a:t>
            </a:r>
            <a:endParaRPr lang="zh-CN" altLang="en-US" dirty="0">
              <a:solidFill>
                <a:srgbClr val="476781"/>
              </a:solidFill>
              <a:latin typeface="+mn-lt"/>
              <a:ea typeface="+mn-ea"/>
              <a:cs typeface="+mn-ea"/>
              <a:sym typeface="+mn-lt"/>
            </a:endParaRPr>
          </a:p>
        </p:txBody>
      </p:sp>
      <p:sp>
        <p:nvSpPr>
          <p:cNvPr id="6" name="文本占位符 5"/>
          <p:cNvSpPr>
            <a:spLocks noGrp="1"/>
          </p:cNvSpPr>
          <p:nvPr>
            <p:ph type="body" sz="quarter" idx="14"/>
          </p:nvPr>
        </p:nvSpPr>
        <p:spPr/>
        <p:txBody>
          <a:bodyPr/>
          <a:lstStyle/>
          <a:p>
            <a:r>
              <a:rPr lang="en-US" altLang="zh-CN" dirty="0" smtClean="0">
                <a:latin typeface="+mn-lt"/>
                <a:ea typeface="+mn-ea"/>
                <a:cs typeface="+mn-ea"/>
                <a:sym typeface="+mn-lt"/>
              </a:rPr>
              <a:t>SWOT</a:t>
            </a:r>
            <a:r>
              <a:rPr lang="zh-CN" altLang="en-US" dirty="0" smtClean="0">
                <a:latin typeface="+mn-lt"/>
                <a:ea typeface="+mn-ea"/>
                <a:cs typeface="+mn-ea"/>
                <a:sym typeface="+mn-lt"/>
              </a:rPr>
              <a:t>分析模型（也称</a:t>
            </a:r>
            <a:r>
              <a:rPr lang="en-US" altLang="zh-CN" dirty="0" smtClean="0">
                <a:latin typeface="+mn-lt"/>
                <a:ea typeface="+mn-ea"/>
                <a:cs typeface="+mn-ea"/>
                <a:sym typeface="+mn-lt"/>
              </a:rPr>
              <a:t>TOWS</a:t>
            </a:r>
            <a:r>
              <a:rPr lang="zh-CN" altLang="en-US" dirty="0" smtClean="0">
                <a:latin typeface="+mn-lt"/>
                <a:ea typeface="+mn-ea"/>
                <a:cs typeface="+mn-ea"/>
                <a:sym typeface="+mn-lt"/>
              </a:rPr>
              <a:t>分析法）即态势分析法：</a:t>
            </a:r>
          </a:p>
        </p:txBody>
      </p:sp>
      <p:sp>
        <p:nvSpPr>
          <p:cNvPr id="11" name="AutoShape 3"/>
          <p:cNvSpPr>
            <a:spLocks noChangeAspect="1" noChangeArrowheads="1" noTextEdit="1"/>
          </p:cNvSpPr>
          <p:nvPr/>
        </p:nvSpPr>
        <p:spPr bwMode="auto">
          <a:xfrm>
            <a:off x="6348413" y="765175"/>
            <a:ext cx="5461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8" name="Freeform 13"/>
          <p:cNvSpPr>
            <a:spLocks noEditPoints="1"/>
          </p:cNvSpPr>
          <p:nvPr/>
        </p:nvSpPr>
        <p:spPr bwMode="auto">
          <a:xfrm>
            <a:off x="1023712" y="2055127"/>
            <a:ext cx="2363787" cy="2365375"/>
          </a:xfrm>
          <a:custGeom>
            <a:avLst/>
            <a:gdLst>
              <a:gd name="T0" fmla="*/ 138 w 276"/>
              <a:gd name="T1" fmla="*/ 243 h 276"/>
              <a:gd name="T2" fmla="*/ 32 w 276"/>
              <a:gd name="T3" fmla="*/ 138 h 276"/>
              <a:gd name="T4" fmla="*/ 138 w 276"/>
              <a:gd name="T5" fmla="*/ 33 h 276"/>
              <a:gd name="T6" fmla="*/ 243 w 276"/>
              <a:gd name="T7" fmla="*/ 138 h 276"/>
              <a:gd name="T8" fmla="*/ 138 w 276"/>
              <a:gd name="T9" fmla="*/ 243 h 276"/>
              <a:gd name="T10" fmla="*/ 138 w 276"/>
              <a:gd name="T11" fmla="*/ 0 h 276"/>
              <a:gd name="T12" fmla="*/ 138 w 276"/>
              <a:gd name="T13" fmla="*/ 0 h 276"/>
              <a:gd name="T14" fmla="*/ 0 w 276"/>
              <a:gd name="T15" fmla="*/ 138 h 276"/>
              <a:gd name="T16" fmla="*/ 137 w 276"/>
              <a:gd name="T17" fmla="*/ 276 h 276"/>
              <a:gd name="T18" fmla="*/ 139 w 276"/>
              <a:gd name="T19" fmla="*/ 276 h 276"/>
              <a:gd name="T20" fmla="*/ 276 w 276"/>
              <a:gd name="T21" fmla="*/ 138 h 276"/>
              <a:gd name="T22" fmla="*/ 276 w 276"/>
              <a:gd name="T23" fmla="*/ 138 h 276"/>
              <a:gd name="T24" fmla="*/ 138 w 276"/>
              <a:gd name="T25"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276">
                <a:moveTo>
                  <a:pt x="138" y="243"/>
                </a:moveTo>
                <a:cubicBezTo>
                  <a:pt x="80" y="243"/>
                  <a:pt x="32" y="196"/>
                  <a:pt x="32" y="138"/>
                </a:cubicBezTo>
                <a:cubicBezTo>
                  <a:pt x="32" y="80"/>
                  <a:pt x="80" y="33"/>
                  <a:pt x="138" y="33"/>
                </a:cubicBezTo>
                <a:cubicBezTo>
                  <a:pt x="196" y="33"/>
                  <a:pt x="243" y="80"/>
                  <a:pt x="243" y="138"/>
                </a:cubicBezTo>
                <a:cubicBezTo>
                  <a:pt x="243" y="196"/>
                  <a:pt x="196" y="243"/>
                  <a:pt x="138" y="243"/>
                </a:cubicBezTo>
                <a:moveTo>
                  <a:pt x="138" y="0"/>
                </a:moveTo>
                <a:cubicBezTo>
                  <a:pt x="138" y="0"/>
                  <a:pt x="138" y="0"/>
                  <a:pt x="138" y="0"/>
                </a:cubicBezTo>
                <a:cubicBezTo>
                  <a:pt x="62" y="0"/>
                  <a:pt x="0" y="62"/>
                  <a:pt x="0" y="138"/>
                </a:cubicBezTo>
                <a:cubicBezTo>
                  <a:pt x="0" y="214"/>
                  <a:pt x="61" y="276"/>
                  <a:pt x="137" y="276"/>
                </a:cubicBezTo>
                <a:cubicBezTo>
                  <a:pt x="139" y="276"/>
                  <a:pt x="139" y="276"/>
                  <a:pt x="139" y="276"/>
                </a:cubicBezTo>
                <a:cubicBezTo>
                  <a:pt x="215" y="276"/>
                  <a:pt x="276" y="214"/>
                  <a:pt x="276" y="138"/>
                </a:cubicBezTo>
                <a:cubicBezTo>
                  <a:pt x="276" y="138"/>
                  <a:pt x="276" y="138"/>
                  <a:pt x="276" y="138"/>
                </a:cubicBezTo>
                <a:cubicBezTo>
                  <a:pt x="276" y="62"/>
                  <a:pt x="214" y="0"/>
                  <a:pt x="138" y="0"/>
                </a:cubicBezTo>
              </a:path>
            </a:pathLst>
          </a:custGeom>
          <a:solidFill>
            <a:srgbClr val="FFC000">
              <a:alpha val="70000"/>
            </a:srgbClr>
          </a:solidFill>
          <a:ln w="34925">
            <a:solidFill>
              <a:schemeClr val="bg1"/>
            </a:solidFill>
            <a:prstDash val="soli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9" name="文本框 68"/>
          <p:cNvSpPr txBox="1"/>
          <p:nvPr/>
        </p:nvSpPr>
        <p:spPr>
          <a:xfrm>
            <a:off x="1420775" y="2914649"/>
            <a:ext cx="1569660" cy="646331"/>
          </a:xfrm>
          <a:prstGeom prst="rect">
            <a:avLst/>
          </a:prstGeom>
          <a:noFill/>
        </p:spPr>
        <p:txBody>
          <a:bodyPr wrap="none" rtlCol="0">
            <a:spAutoFit/>
          </a:bodyPr>
          <a:lstStyle/>
          <a:p>
            <a:r>
              <a:rPr lang="zh-CN" altLang="en-US" sz="3600" b="1" dirty="0">
                <a:solidFill>
                  <a:srgbClr val="FFC000"/>
                </a:solidFill>
                <a:cs typeface="+mn-ea"/>
                <a:sym typeface="+mn-lt"/>
              </a:rPr>
              <a:t>制定</a:t>
            </a:r>
            <a:r>
              <a:rPr lang="zh-CN" altLang="en-US" sz="3600" b="1" dirty="0" smtClean="0">
                <a:solidFill>
                  <a:srgbClr val="FFC000"/>
                </a:solidFill>
                <a:cs typeface="+mn-ea"/>
                <a:sym typeface="+mn-lt"/>
              </a:rPr>
              <a:t>者</a:t>
            </a:r>
            <a:endParaRPr lang="zh-CN" altLang="en-US" sz="3600" b="1" dirty="0">
              <a:solidFill>
                <a:srgbClr val="FFC000"/>
              </a:solidFill>
              <a:cs typeface="+mn-ea"/>
              <a:sym typeface="+mn-lt"/>
            </a:endParaRPr>
          </a:p>
        </p:txBody>
      </p:sp>
      <p:sp>
        <p:nvSpPr>
          <p:cNvPr id="71" name="文本框 70"/>
          <p:cNvSpPr txBox="1"/>
          <p:nvPr/>
        </p:nvSpPr>
        <p:spPr>
          <a:xfrm>
            <a:off x="971328" y="5008346"/>
            <a:ext cx="2620958" cy="646331"/>
          </a:xfrm>
          <a:prstGeom prst="rect">
            <a:avLst/>
          </a:prstGeom>
          <a:noFill/>
        </p:spPr>
        <p:txBody>
          <a:bodyPr wrap="square" rtlCol="0">
            <a:spAutoFit/>
          </a:bodyPr>
          <a:lstStyle/>
          <a:p>
            <a:pPr algn="just"/>
            <a:r>
              <a:rPr lang="zh-CN" altLang="en-US" dirty="0">
                <a:solidFill>
                  <a:srgbClr val="476781"/>
                </a:solidFill>
                <a:cs typeface="+mn-ea"/>
                <a:sym typeface="+mn-lt"/>
              </a:rPr>
              <a:t>美国旧金山大学的管理学教授韦里克</a:t>
            </a:r>
          </a:p>
        </p:txBody>
      </p:sp>
      <p:sp>
        <p:nvSpPr>
          <p:cNvPr id="72" name="Freeform 13"/>
          <p:cNvSpPr>
            <a:spLocks noEditPoints="1"/>
          </p:cNvSpPr>
          <p:nvPr/>
        </p:nvSpPr>
        <p:spPr bwMode="auto">
          <a:xfrm>
            <a:off x="4703084" y="2055127"/>
            <a:ext cx="2363787" cy="2365375"/>
          </a:xfrm>
          <a:custGeom>
            <a:avLst/>
            <a:gdLst>
              <a:gd name="T0" fmla="*/ 138 w 276"/>
              <a:gd name="T1" fmla="*/ 243 h 276"/>
              <a:gd name="T2" fmla="*/ 32 w 276"/>
              <a:gd name="T3" fmla="*/ 138 h 276"/>
              <a:gd name="T4" fmla="*/ 138 w 276"/>
              <a:gd name="T5" fmla="*/ 33 h 276"/>
              <a:gd name="T6" fmla="*/ 243 w 276"/>
              <a:gd name="T7" fmla="*/ 138 h 276"/>
              <a:gd name="T8" fmla="*/ 138 w 276"/>
              <a:gd name="T9" fmla="*/ 243 h 276"/>
              <a:gd name="T10" fmla="*/ 138 w 276"/>
              <a:gd name="T11" fmla="*/ 0 h 276"/>
              <a:gd name="T12" fmla="*/ 138 w 276"/>
              <a:gd name="T13" fmla="*/ 0 h 276"/>
              <a:gd name="T14" fmla="*/ 0 w 276"/>
              <a:gd name="T15" fmla="*/ 138 h 276"/>
              <a:gd name="T16" fmla="*/ 137 w 276"/>
              <a:gd name="T17" fmla="*/ 276 h 276"/>
              <a:gd name="T18" fmla="*/ 139 w 276"/>
              <a:gd name="T19" fmla="*/ 276 h 276"/>
              <a:gd name="T20" fmla="*/ 276 w 276"/>
              <a:gd name="T21" fmla="*/ 138 h 276"/>
              <a:gd name="T22" fmla="*/ 276 w 276"/>
              <a:gd name="T23" fmla="*/ 138 h 276"/>
              <a:gd name="T24" fmla="*/ 138 w 276"/>
              <a:gd name="T25"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276">
                <a:moveTo>
                  <a:pt x="138" y="243"/>
                </a:moveTo>
                <a:cubicBezTo>
                  <a:pt x="80" y="243"/>
                  <a:pt x="32" y="196"/>
                  <a:pt x="32" y="138"/>
                </a:cubicBezTo>
                <a:cubicBezTo>
                  <a:pt x="32" y="80"/>
                  <a:pt x="80" y="33"/>
                  <a:pt x="138" y="33"/>
                </a:cubicBezTo>
                <a:cubicBezTo>
                  <a:pt x="196" y="33"/>
                  <a:pt x="243" y="80"/>
                  <a:pt x="243" y="138"/>
                </a:cubicBezTo>
                <a:cubicBezTo>
                  <a:pt x="243" y="196"/>
                  <a:pt x="196" y="243"/>
                  <a:pt x="138" y="243"/>
                </a:cubicBezTo>
                <a:moveTo>
                  <a:pt x="138" y="0"/>
                </a:moveTo>
                <a:cubicBezTo>
                  <a:pt x="138" y="0"/>
                  <a:pt x="138" y="0"/>
                  <a:pt x="138" y="0"/>
                </a:cubicBezTo>
                <a:cubicBezTo>
                  <a:pt x="62" y="0"/>
                  <a:pt x="0" y="62"/>
                  <a:pt x="0" y="138"/>
                </a:cubicBezTo>
                <a:cubicBezTo>
                  <a:pt x="0" y="214"/>
                  <a:pt x="61" y="276"/>
                  <a:pt x="137" y="276"/>
                </a:cubicBezTo>
                <a:cubicBezTo>
                  <a:pt x="139" y="276"/>
                  <a:pt x="139" y="276"/>
                  <a:pt x="139" y="276"/>
                </a:cubicBezTo>
                <a:cubicBezTo>
                  <a:pt x="215" y="276"/>
                  <a:pt x="276" y="214"/>
                  <a:pt x="276" y="138"/>
                </a:cubicBezTo>
                <a:cubicBezTo>
                  <a:pt x="276" y="138"/>
                  <a:pt x="276" y="138"/>
                  <a:pt x="276" y="138"/>
                </a:cubicBezTo>
                <a:cubicBezTo>
                  <a:pt x="276" y="62"/>
                  <a:pt x="214" y="0"/>
                  <a:pt x="138" y="0"/>
                </a:cubicBezTo>
              </a:path>
            </a:pathLst>
          </a:custGeom>
          <a:solidFill>
            <a:srgbClr val="89CBD3">
              <a:alpha val="70000"/>
            </a:srgbClr>
          </a:solidFill>
          <a:ln w="34925">
            <a:solidFill>
              <a:schemeClr val="bg1"/>
            </a:solidFill>
            <a:prstDash val="soli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73" name="文本框 72"/>
          <p:cNvSpPr txBox="1"/>
          <p:nvPr/>
        </p:nvSpPr>
        <p:spPr>
          <a:xfrm>
            <a:off x="5330979" y="2641511"/>
            <a:ext cx="1107996" cy="1200329"/>
          </a:xfrm>
          <a:prstGeom prst="rect">
            <a:avLst/>
          </a:prstGeom>
          <a:noFill/>
        </p:spPr>
        <p:txBody>
          <a:bodyPr wrap="none" rtlCol="0">
            <a:spAutoFit/>
          </a:bodyPr>
          <a:lstStyle/>
          <a:p>
            <a:r>
              <a:rPr lang="zh-CN" altLang="en-US" sz="3600" b="1" dirty="0" smtClean="0">
                <a:solidFill>
                  <a:srgbClr val="89CBD3"/>
                </a:solidFill>
                <a:cs typeface="+mn-ea"/>
                <a:sym typeface="+mn-lt"/>
              </a:rPr>
              <a:t>制定</a:t>
            </a:r>
            <a:endParaRPr lang="en-US" altLang="zh-CN" sz="3600" b="1" dirty="0" smtClean="0">
              <a:solidFill>
                <a:srgbClr val="89CBD3"/>
              </a:solidFill>
              <a:cs typeface="+mn-ea"/>
              <a:sym typeface="+mn-lt"/>
            </a:endParaRPr>
          </a:p>
          <a:p>
            <a:r>
              <a:rPr lang="zh-CN" altLang="en-US" sz="3600" b="1" dirty="0" smtClean="0">
                <a:solidFill>
                  <a:srgbClr val="89CBD3"/>
                </a:solidFill>
                <a:cs typeface="+mn-ea"/>
                <a:sym typeface="+mn-lt"/>
              </a:rPr>
              <a:t>时间</a:t>
            </a:r>
            <a:endParaRPr lang="zh-CN" altLang="en-US" sz="3600" b="1" dirty="0">
              <a:solidFill>
                <a:srgbClr val="89CBD3"/>
              </a:solidFill>
              <a:cs typeface="+mn-ea"/>
              <a:sym typeface="+mn-lt"/>
            </a:endParaRPr>
          </a:p>
        </p:txBody>
      </p:sp>
      <p:sp>
        <p:nvSpPr>
          <p:cNvPr id="74" name="文本框 73"/>
          <p:cNvSpPr txBox="1"/>
          <p:nvPr/>
        </p:nvSpPr>
        <p:spPr>
          <a:xfrm>
            <a:off x="4857526" y="5008346"/>
            <a:ext cx="2559500" cy="369332"/>
          </a:xfrm>
          <a:prstGeom prst="rect">
            <a:avLst/>
          </a:prstGeom>
          <a:noFill/>
        </p:spPr>
        <p:txBody>
          <a:bodyPr wrap="square" rtlCol="0">
            <a:spAutoFit/>
          </a:bodyPr>
          <a:lstStyle/>
          <a:p>
            <a:pPr algn="just"/>
            <a:r>
              <a:rPr lang="en-US" altLang="zh-CN" dirty="0">
                <a:solidFill>
                  <a:srgbClr val="476781"/>
                </a:solidFill>
                <a:cs typeface="+mn-ea"/>
                <a:sym typeface="+mn-lt"/>
              </a:rPr>
              <a:t>20</a:t>
            </a:r>
            <a:r>
              <a:rPr lang="zh-CN" altLang="en-US" dirty="0">
                <a:solidFill>
                  <a:srgbClr val="476781"/>
                </a:solidFill>
                <a:cs typeface="+mn-ea"/>
                <a:sym typeface="+mn-lt"/>
              </a:rPr>
              <a:t>世纪</a:t>
            </a:r>
            <a:r>
              <a:rPr lang="en-US" altLang="zh-CN" dirty="0">
                <a:solidFill>
                  <a:srgbClr val="476781"/>
                </a:solidFill>
                <a:cs typeface="+mn-ea"/>
                <a:sym typeface="+mn-lt"/>
              </a:rPr>
              <a:t>80</a:t>
            </a:r>
            <a:r>
              <a:rPr lang="zh-CN" altLang="en-US" dirty="0">
                <a:solidFill>
                  <a:srgbClr val="476781"/>
                </a:solidFill>
                <a:cs typeface="+mn-ea"/>
                <a:sym typeface="+mn-lt"/>
              </a:rPr>
              <a:t>年代初期</a:t>
            </a:r>
          </a:p>
        </p:txBody>
      </p:sp>
      <p:sp>
        <p:nvSpPr>
          <p:cNvPr id="75" name="Freeform 13"/>
          <p:cNvSpPr>
            <a:spLocks noEditPoints="1"/>
          </p:cNvSpPr>
          <p:nvPr/>
        </p:nvSpPr>
        <p:spPr bwMode="auto">
          <a:xfrm>
            <a:off x="8342522" y="2055127"/>
            <a:ext cx="2363787" cy="2365375"/>
          </a:xfrm>
          <a:custGeom>
            <a:avLst/>
            <a:gdLst>
              <a:gd name="T0" fmla="*/ 138 w 276"/>
              <a:gd name="T1" fmla="*/ 243 h 276"/>
              <a:gd name="T2" fmla="*/ 32 w 276"/>
              <a:gd name="T3" fmla="*/ 138 h 276"/>
              <a:gd name="T4" fmla="*/ 138 w 276"/>
              <a:gd name="T5" fmla="*/ 33 h 276"/>
              <a:gd name="T6" fmla="*/ 243 w 276"/>
              <a:gd name="T7" fmla="*/ 138 h 276"/>
              <a:gd name="T8" fmla="*/ 138 w 276"/>
              <a:gd name="T9" fmla="*/ 243 h 276"/>
              <a:gd name="T10" fmla="*/ 138 w 276"/>
              <a:gd name="T11" fmla="*/ 0 h 276"/>
              <a:gd name="T12" fmla="*/ 138 w 276"/>
              <a:gd name="T13" fmla="*/ 0 h 276"/>
              <a:gd name="T14" fmla="*/ 0 w 276"/>
              <a:gd name="T15" fmla="*/ 138 h 276"/>
              <a:gd name="T16" fmla="*/ 137 w 276"/>
              <a:gd name="T17" fmla="*/ 276 h 276"/>
              <a:gd name="T18" fmla="*/ 139 w 276"/>
              <a:gd name="T19" fmla="*/ 276 h 276"/>
              <a:gd name="T20" fmla="*/ 276 w 276"/>
              <a:gd name="T21" fmla="*/ 138 h 276"/>
              <a:gd name="T22" fmla="*/ 276 w 276"/>
              <a:gd name="T23" fmla="*/ 138 h 276"/>
              <a:gd name="T24" fmla="*/ 138 w 276"/>
              <a:gd name="T25"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276">
                <a:moveTo>
                  <a:pt x="138" y="243"/>
                </a:moveTo>
                <a:cubicBezTo>
                  <a:pt x="80" y="243"/>
                  <a:pt x="32" y="196"/>
                  <a:pt x="32" y="138"/>
                </a:cubicBezTo>
                <a:cubicBezTo>
                  <a:pt x="32" y="80"/>
                  <a:pt x="80" y="33"/>
                  <a:pt x="138" y="33"/>
                </a:cubicBezTo>
                <a:cubicBezTo>
                  <a:pt x="196" y="33"/>
                  <a:pt x="243" y="80"/>
                  <a:pt x="243" y="138"/>
                </a:cubicBezTo>
                <a:cubicBezTo>
                  <a:pt x="243" y="196"/>
                  <a:pt x="196" y="243"/>
                  <a:pt x="138" y="243"/>
                </a:cubicBezTo>
                <a:moveTo>
                  <a:pt x="138" y="0"/>
                </a:moveTo>
                <a:cubicBezTo>
                  <a:pt x="138" y="0"/>
                  <a:pt x="138" y="0"/>
                  <a:pt x="138" y="0"/>
                </a:cubicBezTo>
                <a:cubicBezTo>
                  <a:pt x="62" y="0"/>
                  <a:pt x="0" y="62"/>
                  <a:pt x="0" y="138"/>
                </a:cubicBezTo>
                <a:cubicBezTo>
                  <a:pt x="0" y="214"/>
                  <a:pt x="61" y="276"/>
                  <a:pt x="137" y="276"/>
                </a:cubicBezTo>
                <a:cubicBezTo>
                  <a:pt x="139" y="276"/>
                  <a:pt x="139" y="276"/>
                  <a:pt x="139" y="276"/>
                </a:cubicBezTo>
                <a:cubicBezTo>
                  <a:pt x="215" y="276"/>
                  <a:pt x="276" y="214"/>
                  <a:pt x="276" y="138"/>
                </a:cubicBezTo>
                <a:cubicBezTo>
                  <a:pt x="276" y="138"/>
                  <a:pt x="276" y="138"/>
                  <a:pt x="276" y="138"/>
                </a:cubicBezTo>
                <a:cubicBezTo>
                  <a:pt x="276" y="62"/>
                  <a:pt x="214" y="0"/>
                  <a:pt x="138" y="0"/>
                </a:cubicBezTo>
              </a:path>
            </a:pathLst>
          </a:custGeom>
          <a:solidFill>
            <a:srgbClr val="476781">
              <a:alpha val="70000"/>
            </a:srgbClr>
          </a:solidFill>
          <a:ln w="34925">
            <a:solidFill>
              <a:schemeClr val="bg1"/>
            </a:solidFill>
            <a:prstDash val="soli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76" name="文本框 75"/>
          <p:cNvSpPr txBox="1"/>
          <p:nvPr/>
        </p:nvSpPr>
        <p:spPr>
          <a:xfrm>
            <a:off x="8970417" y="2633342"/>
            <a:ext cx="1107996" cy="1200329"/>
          </a:xfrm>
          <a:prstGeom prst="rect">
            <a:avLst/>
          </a:prstGeom>
          <a:noFill/>
        </p:spPr>
        <p:txBody>
          <a:bodyPr wrap="none" rtlCol="0">
            <a:spAutoFit/>
          </a:bodyPr>
          <a:lstStyle/>
          <a:p>
            <a:r>
              <a:rPr lang="zh-CN" altLang="en-US" sz="3600" b="1" dirty="0" smtClean="0">
                <a:solidFill>
                  <a:srgbClr val="476781"/>
                </a:solidFill>
                <a:cs typeface="+mn-ea"/>
                <a:sym typeface="+mn-lt"/>
              </a:rPr>
              <a:t>适用</a:t>
            </a:r>
            <a:endParaRPr lang="en-US" altLang="zh-CN" sz="3600" b="1" dirty="0" smtClean="0">
              <a:solidFill>
                <a:srgbClr val="476781"/>
              </a:solidFill>
              <a:cs typeface="+mn-ea"/>
              <a:sym typeface="+mn-lt"/>
            </a:endParaRPr>
          </a:p>
          <a:p>
            <a:r>
              <a:rPr lang="zh-CN" altLang="en-US" sz="3600" b="1" dirty="0" smtClean="0">
                <a:solidFill>
                  <a:srgbClr val="476781"/>
                </a:solidFill>
                <a:cs typeface="+mn-ea"/>
                <a:sym typeface="+mn-lt"/>
              </a:rPr>
              <a:t>场合</a:t>
            </a:r>
            <a:endParaRPr lang="zh-CN" altLang="en-US" sz="3600" b="1" dirty="0">
              <a:solidFill>
                <a:srgbClr val="476781"/>
              </a:solidFill>
              <a:cs typeface="+mn-ea"/>
              <a:sym typeface="+mn-lt"/>
            </a:endParaRPr>
          </a:p>
        </p:txBody>
      </p:sp>
      <p:sp>
        <p:nvSpPr>
          <p:cNvPr id="77" name="文本框 76"/>
          <p:cNvSpPr txBox="1"/>
          <p:nvPr/>
        </p:nvSpPr>
        <p:spPr>
          <a:xfrm>
            <a:off x="8229602" y="5008346"/>
            <a:ext cx="2982684" cy="923330"/>
          </a:xfrm>
          <a:prstGeom prst="rect">
            <a:avLst/>
          </a:prstGeom>
          <a:noFill/>
        </p:spPr>
        <p:txBody>
          <a:bodyPr wrap="square" rtlCol="0">
            <a:spAutoFit/>
          </a:bodyPr>
          <a:lstStyle/>
          <a:p>
            <a:pPr algn="just"/>
            <a:r>
              <a:rPr lang="zh-CN" altLang="en-US" dirty="0">
                <a:solidFill>
                  <a:srgbClr val="476781"/>
                </a:solidFill>
                <a:cs typeface="+mn-ea"/>
                <a:sym typeface="+mn-lt"/>
              </a:rPr>
              <a:t>从企业内部和外部收集资讯，分析市场环境，竞争对手，制定企业战略。</a:t>
            </a:r>
          </a:p>
        </p:txBody>
      </p:sp>
      <p:sp>
        <p:nvSpPr>
          <p:cNvPr id="2" name="文本框 1"/>
          <p:cNvSpPr txBox="1"/>
          <p:nvPr/>
        </p:nvSpPr>
        <p:spPr>
          <a:xfrm>
            <a:off x="5007006" y="408373"/>
            <a:ext cx="1887507"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extLst>
      <p:ext uri="{BB962C8B-B14F-4D97-AF65-F5344CB8AC3E}">
        <p14:creationId xmlns:p14="http://schemas.microsoft.com/office/powerpoint/2010/main" val="4007416281"/>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stretch>
            <a:fillRect/>
          </a:stretch>
        </p:blipFill>
        <p:spPr>
          <a:xfrm>
            <a:off x="1970316" y="1815955"/>
            <a:ext cx="7749773" cy="3787467"/>
          </a:xfrm>
          <a:prstGeom prst="rect">
            <a:avLst/>
          </a:prstGeom>
        </p:spPr>
      </p:pic>
      <p:sp>
        <p:nvSpPr>
          <p:cNvPr id="27" name="标题 26"/>
          <p:cNvSpPr>
            <a:spLocks noGrp="1"/>
          </p:cNvSpPr>
          <p:nvPr>
            <p:ph type="title"/>
          </p:nvPr>
        </p:nvSpPr>
        <p:spPr/>
        <p:txBody>
          <a:bodyPr>
            <a:normAutofit/>
          </a:bodyPr>
          <a:lstStyle/>
          <a:p>
            <a:r>
              <a:rPr lang="zh-CN" altLang="en-US">
                <a:latin typeface="+mn-lt"/>
                <a:ea typeface="+mn-ea"/>
                <a:cs typeface="+mn-ea"/>
                <a:sym typeface="+mn-lt"/>
              </a:rPr>
              <a:t>什么是</a:t>
            </a:r>
            <a:r>
              <a:rPr lang="en-US" altLang="zh-CN">
                <a:latin typeface="+mn-lt"/>
                <a:ea typeface="+mn-ea"/>
                <a:cs typeface="+mn-ea"/>
                <a:sym typeface="+mn-lt"/>
              </a:rPr>
              <a:t>SWOT</a:t>
            </a:r>
            <a:r>
              <a:rPr lang="zh-CN" altLang="en-US">
                <a:latin typeface="+mn-lt"/>
                <a:ea typeface="+mn-ea"/>
                <a:cs typeface="+mn-ea"/>
                <a:sym typeface="+mn-lt"/>
              </a:rPr>
              <a:t>分</a:t>
            </a:r>
            <a:r>
              <a:rPr lang="zh-CN" altLang="en-US" smtClean="0">
                <a:latin typeface="+mn-lt"/>
                <a:ea typeface="+mn-ea"/>
                <a:cs typeface="+mn-ea"/>
                <a:sym typeface="+mn-lt"/>
              </a:rPr>
              <a:t>析</a:t>
            </a:r>
            <a:endParaRPr lang="zh-CN" altLang="en-US">
              <a:latin typeface="+mn-lt"/>
              <a:ea typeface="+mn-ea"/>
              <a:cs typeface="+mn-ea"/>
              <a:sym typeface="+mn-lt"/>
            </a:endParaRPr>
          </a:p>
        </p:txBody>
      </p:sp>
      <p:sp>
        <p:nvSpPr>
          <p:cNvPr id="6152" name="文本框 6151"/>
          <p:cNvSpPr txBox="1"/>
          <p:nvPr/>
        </p:nvSpPr>
        <p:spPr>
          <a:xfrm rot="19174825">
            <a:off x="4865173" y="2507328"/>
            <a:ext cx="801823" cy="1323439"/>
          </a:xfrm>
          <a:prstGeom prst="rect">
            <a:avLst/>
          </a:prstGeom>
          <a:noFill/>
        </p:spPr>
        <p:txBody>
          <a:bodyPr wrap="none" rtlCol="0">
            <a:spAutoFit/>
          </a:bodyPr>
          <a:lstStyle/>
          <a:p>
            <a:r>
              <a:rPr lang="en-US" altLang="zh-CN" sz="8000" b="1" dirty="0" smtClean="0">
                <a:solidFill>
                  <a:schemeClr val="bg1"/>
                </a:solidFill>
                <a:effectLst>
                  <a:outerShdw blurRad="38100" dist="38100" dir="2700000" algn="tl">
                    <a:srgbClr val="000000">
                      <a:alpha val="43137"/>
                    </a:srgbClr>
                  </a:outerShdw>
                </a:effectLst>
                <a:cs typeface="+mn-ea"/>
                <a:sym typeface="+mn-lt"/>
              </a:rPr>
              <a:t>S</a:t>
            </a:r>
            <a:endParaRPr lang="zh-CN" altLang="en-US" sz="8000" b="1" dirty="0">
              <a:solidFill>
                <a:schemeClr val="bg1"/>
              </a:solidFill>
              <a:effectLst>
                <a:outerShdw blurRad="38100" dist="38100" dir="2700000" algn="tl">
                  <a:srgbClr val="000000">
                    <a:alpha val="43137"/>
                  </a:srgbClr>
                </a:outerShdw>
              </a:effectLst>
              <a:cs typeface="+mn-ea"/>
              <a:sym typeface="+mn-lt"/>
            </a:endParaRPr>
          </a:p>
        </p:txBody>
      </p:sp>
      <p:sp>
        <p:nvSpPr>
          <p:cNvPr id="83" name="文本框 82"/>
          <p:cNvSpPr txBox="1"/>
          <p:nvPr/>
        </p:nvSpPr>
        <p:spPr>
          <a:xfrm rot="2213302">
            <a:off x="5937904" y="2561758"/>
            <a:ext cx="825867" cy="1323439"/>
          </a:xfrm>
          <a:prstGeom prst="rect">
            <a:avLst/>
          </a:prstGeom>
          <a:noFill/>
        </p:spPr>
        <p:txBody>
          <a:bodyPr wrap="none" rtlCol="0">
            <a:spAutoFit/>
          </a:bodyPr>
          <a:lstStyle/>
          <a:p>
            <a:r>
              <a:rPr lang="en-US" altLang="zh-CN" sz="8000" b="1" dirty="0" smtClean="0">
                <a:solidFill>
                  <a:schemeClr val="bg1"/>
                </a:solidFill>
                <a:effectLst>
                  <a:outerShdw blurRad="38100" dist="38100" dir="2700000" algn="tl">
                    <a:srgbClr val="000000">
                      <a:alpha val="43137"/>
                    </a:srgbClr>
                  </a:outerShdw>
                </a:effectLst>
                <a:cs typeface="+mn-ea"/>
                <a:sym typeface="+mn-lt"/>
              </a:rPr>
              <a:t>T</a:t>
            </a:r>
            <a:endParaRPr lang="zh-CN" altLang="en-US" sz="8000" b="1" dirty="0">
              <a:solidFill>
                <a:schemeClr val="bg1"/>
              </a:solidFill>
              <a:effectLst>
                <a:outerShdw blurRad="38100" dist="38100" dir="2700000" algn="tl">
                  <a:srgbClr val="000000">
                    <a:alpha val="43137"/>
                  </a:srgbClr>
                </a:outerShdw>
              </a:effectLst>
              <a:cs typeface="+mn-ea"/>
              <a:sym typeface="+mn-lt"/>
            </a:endParaRPr>
          </a:p>
        </p:txBody>
      </p:sp>
      <p:sp>
        <p:nvSpPr>
          <p:cNvPr id="84" name="文本框 83"/>
          <p:cNvSpPr txBox="1"/>
          <p:nvPr/>
        </p:nvSpPr>
        <p:spPr>
          <a:xfrm rot="2457394">
            <a:off x="4576981" y="3996989"/>
            <a:ext cx="1095172" cy="1107996"/>
          </a:xfrm>
          <a:prstGeom prst="rect">
            <a:avLst/>
          </a:prstGeom>
          <a:noFill/>
        </p:spPr>
        <p:txBody>
          <a:bodyPr wrap="none" rtlCol="0">
            <a:spAutoFit/>
          </a:bodyPr>
          <a:lstStyle/>
          <a:p>
            <a:r>
              <a:rPr lang="en-US" altLang="zh-CN" sz="6600" b="1" dirty="0" smtClean="0">
                <a:solidFill>
                  <a:schemeClr val="bg1"/>
                </a:solidFill>
                <a:effectLst>
                  <a:outerShdw blurRad="38100" dist="38100" dir="2700000" algn="tl">
                    <a:srgbClr val="000000">
                      <a:alpha val="43137"/>
                    </a:srgbClr>
                  </a:outerShdw>
                </a:effectLst>
                <a:cs typeface="+mn-ea"/>
                <a:sym typeface="+mn-lt"/>
              </a:rPr>
              <a:t>W</a:t>
            </a:r>
            <a:endParaRPr lang="zh-CN" altLang="en-US" sz="6600" b="1" dirty="0">
              <a:solidFill>
                <a:schemeClr val="bg1"/>
              </a:solidFill>
              <a:effectLst>
                <a:outerShdw blurRad="38100" dist="38100" dir="2700000" algn="tl">
                  <a:srgbClr val="000000">
                    <a:alpha val="43137"/>
                  </a:srgbClr>
                </a:outerShdw>
              </a:effectLst>
              <a:cs typeface="+mn-ea"/>
              <a:sym typeface="+mn-lt"/>
            </a:endParaRPr>
          </a:p>
        </p:txBody>
      </p:sp>
      <p:sp>
        <p:nvSpPr>
          <p:cNvPr id="85" name="文本框 84"/>
          <p:cNvSpPr txBox="1"/>
          <p:nvPr/>
        </p:nvSpPr>
        <p:spPr>
          <a:xfrm rot="19205774">
            <a:off x="6144211" y="3800945"/>
            <a:ext cx="939681" cy="1200329"/>
          </a:xfrm>
          <a:prstGeom prst="rect">
            <a:avLst/>
          </a:prstGeom>
          <a:noFill/>
        </p:spPr>
        <p:txBody>
          <a:bodyPr wrap="none" rtlCol="0">
            <a:spAutoFit/>
          </a:bodyPr>
          <a:lstStyle/>
          <a:p>
            <a:r>
              <a:rPr lang="en-US" altLang="zh-CN" sz="7200" b="1" dirty="0" smtClean="0">
                <a:solidFill>
                  <a:schemeClr val="bg1"/>
                </a:solidFill>
                <a:effectLst>
                  <a:outerShdw blurRad="38100" dist="38100" dir="2700000" algn="tl">
                    <a:srgbClr val="000000">
                      <a:alpha val="43137"/>
                    </a:srgbClr>
                  </a:outerShdw>
                </a:effectLst>
                <a:cs typeface="+mn-ea"/>
                <a:sym typeface="+mn-lt"/>
              </a:rPr>
              <a:t>O</a:t>
            </a:r>
            <a:endParaRPr lang="zh-CN" altLang="en-US" sz="7200" b="1" dirty="0">
              <a:solidFill>
                <a:schemeClr val="bg1"/>
              </a:solidFill>
              <a:effectLst>
                <a:outerShdw blurRad="38100" dist="38100" dir="2700000" algn="tl">
                  <a:srgbClr val="000000">
                    <a:alpha val="43137"/>
                  </a:srgbClr>
                </a:outerShdw>
              </a:effectLst>
              <a:cs typeface="+mn-ea"/>
              <a:sym typeface="+mn-lt"/>
            </a:endParaRPr>
          </a:p>
        </p:txBody>
      </p:sp>
      <p:sp>
        <p:nvSpPr>
          <p:cNvPr id="86" name="文本占位符 3"/>
          <p:cNvSpPr txBox="1">
            <a:spLocks/>
          </p:cNvSpPr>
          <p:nvPr/>
        </p:nvSpPr>
        <p:spPr>
          <a:xfrm>
            <a:off x="859972" y="3911746"/>
            <a:ext cx="4171569" cy="2125491"/>
          </a:xfrm>
          <a:prstGeom prst="rect">
            <a:avLst/>
          </a:prstGeom>
        </p:spPr>
        <p:txBody>
          <a:bodyPr vert="horz" lIns="91440" tIns="45720" rIns="91440" bIns="45720" rtlCol="0">
            <a:noAutofit/>
          </a:bodyPr>
          <a:lstStyle>
            <a:lvl1pPr indent="0">
              <a:lnSpc>
                <a:spcPct val="150000"/>
              </a:lnSpc>
              <a:spcBef>
                <a:spcPts val="1000"/>
              </a:spcBef>
              <a:buFont typeface="Arial" panose="020B0604020202020204" pitchFamily="34" charset="0"/>
              <a:buNone/>
              <a:defRPr sz="3600" b="0">
                <a:latin typeface="微软雅黑" panose="020B0503020204020204" pitchFamily="34" charset="-122"/>
                <a:ea typeface="微软雅黑" panose="020B0503020204020204" pitchFamily="34" charset="-122"/>
              </a:defRPr>
            </a:lvl1pPr>
            <a:lvl2pPr marL="685800" indent="-228600">
              <a:lnSpc>
                <a:spcPct val="90000"/>
              </a:lnSpc>
              <a:spcBef>
                <a:spcPts val="500"/>
              </a:spcBef>
              <a:buFont typeface="Arial" panose="020B0604020202020204" pitchFamily="34" charset="0"/>
              <a:buChar char="•"/>
              <a:defRPr sz="2400">
                <a:latin typeface="宋体" panose="02010600030101010101" pitchFamily="2" charset="-122"/>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宋体" panose="02010600030101010101" pitchFamily="2" charset="-122"/>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altLang="zh-CN" b="1" dirty="0">
                <a:solidFill>
                  <a:srgbClr val="EA8068"/>
                </a:solidFill>
                <a:latin typeface="+mn-lt"/>
                <a:ea typeface="+mn-ea"/>
                <a:cs typeface="+mn-ea"/>
                <a:sym typeface="+mn-lt"/>
              </a:rPr>
              <a:t>Weakness</a:t>
            </a:r>
            <a:r>
              <a:rPr lang="en-US" altLang="zh-CN" dirty="0">
                <a:latin typeface="+mn-lt"/>
                <a:ea typeface="+mn-ea"/>
                <a:cs typeface="+mn-ea"/>
                <a:sym typeface="+mn-lt"/>
              </a:rPr>
              <a:t>    </a:t>
            </a:r>
          </a:p>
          <a:p>
            <a:pPr algn="ctr"/>
            <a:r>
              <a:rPr lang="zh-CN" altLang="en-US" dirty="0">
                <a:latin typeface="+mn-lt"/>
                <a:ea typeface="+mn-ea"/>
                <a:cs typeface="+mn-ea"/>
                <a:sym typeface="+mn-lt"/>
              </a:rPr>
              <a:t>竞争劣势</a:t>
            </a:r>
          </a:p>
        </p:txBody>
      </p:sp>
      <p:sp>
        <p:nvSpPr>
          <p:cNvPr id="88" name="文本占位符 3"/>
          <p:cNvSpPr txBox="1">
            <a:spLocks/>
          </p:cNvSpPr>
          <p:nvPr/>
        </p:nvSpPr>
        <p:spPr>
          <a:xfrm>
            <a:off x="7672551" y="1403184"/>
            <a:ext cx="2330067" cy="1960501"/>
          </a:xfrm>
          <a:prstGeom prst="rect">
            <a:avLst/>
          </a:prstGeom>
        </p:spPr>
        <p:txBody>
          <a:bodyPr vert="horz" lIns="91440" tIns="45720" rIns="91440" bIns="45720" rtlCol="0">
            <a:noAutofit/>
          </a:bodyPr>
          <a:lstStyle>
            <a:lvl1pPr indent="0">
              <a:lnSpc>
                <a:spcPct val="150000"/>
              </a:lnSpc>
              <a:spcBef>
                <a:spcPts val="1000"/>
              </a:spcBef>
              <a:buFont typeface="Arial" panose="020B0604020202020204" pitchFamily="34" charset="0"/>
              <a:buNone/>
              <a:defRPr sz="3600" b="0">
                <a:latin typeface="微软雅黑" panose="020B0503020204020204" pitchFamily="34" charset="-122"/>
                <a:ea typeface="微软雅黑" panose="020B0503020204020204" pitchFamily="34" charset="-122"/>
              </a:defRPr>
            </a:lvl1pPr>
            <a:lvl2pPr marL="685800" indent="-228600">
              <a:lnSpc>
                <a:spcPct val="90000"/>
              </a:lnSpc>
              <a:spcBef>
                <a:spcPts val="500"/>
              </a:spcBef>
              <a:buFont typeface="Arial" panose="020B0604020202020204" pitchFamily="34" charset="0"/>
              <a:buChar char="•"/>
              <a:defRPr sz="2400">
                <a:latin typeface="宋体" panose="02010600030101010101" pitchFamily="2" charset="-122"/>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宋体" panose="02010600030101010101" pitchFamily="2" charset="-122"/>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altLang="zh-CN" b="1" dirty="0">
                <a:solidFill>
                  <a:srgbClr val="8ACBD3"/>
                </a:solidFill>
                <a:latin typeface="+mn-lt"/>
                <a:ea typeface="+mn-ea"/>
                <a:cs typeface="+mn-ea"/>
                <a:sym typeface="+mn-lt"/>
              </a:rPr>
              <a:t>Threats</a:t>
            </a:r>
            <a:r>
              <a:rPr lang="en-US" altLang="zh-CN" dirty="0">
                <a:latin typeface="+mn-lt"/>
                <a:ea typeface="+mn-ea"/>
                <a:cs typeface="+mn-ea"/>
                <a:sym typeface="+mn-lt"/>
              </a:rPr>
              <a:t>             </a:t>
            </a:r>
          </a:p>
          <a:p>
            <a:pPr algn="ctr"/>
            <a:r>
              <a:rPr lang="en-US" altLang="zh-CN" dirty="0">
                <a:latin typeface="+mn-lt"/>
                <a:ea typeface="+mn-ea"/>
                <a:cs typeface="+mn-ea"/>
                <a:sym typeface="+mn-lt"/>
              </a:rPr>
              <a:t> </a:t>
            </a:r>
            <a:r>
              <a:rPr lang="zh-CN" altLang="en-US" dirty="0">
                <a:latin typeface="+mn-lt"/>
                <a:ea typeface="+mn-ea"/>
                <a:cs typeface="+mn-ea"/>
                <a:sym typeface="+mn-lt"/>
              </a:rPr>
              <a:t>威胁</a:t>
            </a:r>
          </a:p>
        </p:txBody>
      </p:sp>
      <p:sp>
        <p:nvSpPr>
          <p:cNvPr id="89" name="文本占位符 3"/>
          <p:cNvSpPr txBox="1">
            <a:spLocks/>
          </p:cNvSpPr>
          <p:nvPr/>
        </p:nvSpPr>
        <p:spPr>
          <a:xfrm>
            <a:off x="7476603" y="3911746"/>
            <a:ext cx="3224056" cy="2125491"/>
          </a:xfrm>
          <a:prstGeom prst="rect">
            <a:avLst/>
          </a:prstGeom>
        </p:spPr>
        <p:txBody>
          <a:bodyPr vert="horz" lIns="91440" tIns="45720" rIns="91440" bIns="45720" rtlCol="0">
            <a:noAutofit/>
          </a:bodyPr>
          <a:lstStyle>
            <a:lvl1pPr indent="0">
              <a:lnSpc>
                <a:spcPct val="150000"/>
              </a:lnSpc>
              <a:spcBef>
                <a:spcPts val="1000"/>
              </a:spcBef>
              <a:buFont typeface="Arial" panose="020B0604020202020204" pitchFamily="34" charset="0"/>
              <a:buNone/>
              <a:defRPr sz="3600" b="0">
                <a:latin typeface="微软雅黑" panose="020B0503020204020204" pitchFamily="34" charset="-122"/>
                <a:ea typeface="微软雅黑" panose="020B0503020204020204" pitchFamily="34" charset="-122"/>
              </a:defRPr>
            </a:lvl1pPr>
            <a:lvl2pPr marL="685800" indent="-228600">
              <a:lnSpc>
                <a:spcPct val="90000"/>
              </a:lnSpc>
              <a:spcBef>
                <a:spcPts val="500"/>
              </a:spcBef>
              <a:buFont typeface="Arial" panose="020B0604020202020204" pitchFamily="34" charset="0"/>
              <a:buChar char="•"/>
              <a:defRPr sz="2400">
                <a:latin typeface="宋体" panose="02010600030101010101" pitchFamily="2" charset="-122"/>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宋体" panose="02010600030101010101" pitchFamily="2" charset="-122"/>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altLang="zh-CN" b="1" dirty="0">
                <a:solidFill>
                  <a:srgbClr val="3E5A72"/>
                </a:solidFill>
                <a:latin typeface="+mn-lt"/>
                <a:ea typeface="+mn-ea"/>
                <a:cs typeface="+mn-ea"/>
                <a:sym typeface="+mn-lt"/>
              </a:rPr>
              <a:t>Opportunity</a:t>
            </a:r>
            <a:r>
              <a:rPr lang="en-US" altLang="zh-CN" dirty="0">
                <a:latin typeface="+mn-lt"/>
                <a:ea typeface="+mn-ea"/>
                <a:cs typeface="+mn-ea"/>
                <a:sym typeface="+mn-lt"/>
              </a:rPr>
              <a:t>      </a:t>
            </a:r>
          </a:p>
          <a:p>
            <a:pPr algn="ctr"/>
            <a:r>
              <a:rPr lang="zh-CN" altLang="en-US" dirty="0">
                <a:latin typeface="+mn-lt"/>
                <a:ea typeface="+mn-ea"/>
                <a:cs typeface="+mn-ea"/>
                <a:sym typeface="+mn-lt"/>
              </a:rPr>
              <a:t>机会</a:t>
            </a:r>
          </a:p>
        </p:txBody>
      </p:sp>
      <p:sp>
        <p:nvSpPr>
          <p:cNvPr id="6154" name="文本框 6153"/>
          <p:cNvSpPr txBox="1"/>
          <p:nvPr/>
        </p:nvSpPr>
        <p:spPr>
          <a:xfrm>
            <a:off x="399461" y="2098675"/>
            <a:ext cx="738664" cy="2862322"/>
          </a:xfrm>
          <a:prstGeom prst="rect">
            <a:avLst/>
          </a:prstGeom>
          <a:noFill/>
        </p:spPr>
        <p:txBody>
          <a:bodyPr vert="eaVert" wrap="none" rtlCol="0">
            <a:spAutoFit/>
          </a:bodyPr>
          <a:lstStyle/>
          <a:p>
            <a:r>
              <a:rPr lang="zh-CN" altLang="en-US" sz="3600" dirty="0">
                <a:solidFill>
                  <a:srgbClr val="3E5A72"/>
                </a:solidFill>
                <a:cs typeface="+mn-ea"/>
                <a:sym typeface="+mn-lt"/>
              </a:rPr>
              <a:t>企业内部</a:t>
            </a:r>
            <a:r>
              <a:rPr lang="zh-CN" altLang="en-US" sz="3600" dirty="0" smtClean="0">
                <a:solidFill>
                  <a:srgbClr val="3E5A72"/>
                </a:solidFill>
                <a:cs typeface="+mn-ea"/>
                <a:sym typeface="+mn-lt"/>
              </a:rPr>
              <a:t>因素</a:t>
            </a:r>
            <a:endParaRPr lang="zh-CN" altLang="en-US" sz="3600" dirty="0">
              <a:solidFill>
                <a:srgbClr val="3E5A72"/>
              </a:solidFill>
              <a:cs typeface="+mn-ea"/>
              <a:sym typeface="+mn-lt"/>
            </a:endParaRPr>
          </a:p>
        </p:txBody>
      </p:sp>
      <p:sp>
        <p:nvSpPr>
          <p:cNvPr id="92" name="文本框 91"/>
          <p:cNvSpPr txBox="1"/>
          <p:nvPr/>
        </p:nvSpPr>
        <p:spPr>
          <a:xfrm>
            <a:off x="10968527" y="2098675"/>
            <a:ext cx="738664" cy="2862322"/>
          </a:xfrm>
          <a:prstGeom prst="rect">
            <a:avLst/>
          </a:prstGeom>
          <a:noFill/>
        </p:spPr>
        <p:txBody>
          <a:bodyPr vert="eaVert" wrap="none" rtlCol="0">
            <a:spAutoFit/>
          </a:bodyPr>
          <a:lstStyle/>
          <a:p>
            <a:r>
              <a:rPr lang="zh-CN" altLang="en-US" sz="3600" dirty="0" smtClean="0">
                <a:solidFill>
                  <a:srgbClr val="3E5A72"/>
                </a:solidFill>
                <a:cs typeface="+mn-ea"/>
                <a:sym typeface="+mn-lt"/>
              </a:rPr>
              <a:t>企业</a:t>
            </a:r>
            <a:r>
              <a:rPr lang="zh-CN" altLang="en-US" sz="3600" dirty="0">
                <a:solidFill>
                  <a:srgbClr val="3E5A72"/>
                </a:solidFill>
                <a:cs typeface="+mn-ea"/>
                <a:sym typeface="+mn-lt"/>
              </a:rPr>
              <a:t>外</a:t>
            </a:r>
            <a:r>
              <a:rPr lang="zh-CN" altLang="en-US" sz="3600" dirty="0" smtClean="0">
                <a:solidFill>
                  <a:srgbClr val="3E5A72"/>
                </a:solidFill>
                <a:cs typeface="+mn-ea"/>
                <a:sym typeface="+mn-lt"/>
              </a:rPr>
              <a:t>部因素</a:t>
            </a:r>
            <a:endParaRPr lang="zh-CN" altLang="en-US" sz="3600" dirty="0">
              <a:solidFill>
                <a:srgbClr val="3E5A72"/>
              </a:solidFill>
              <a:cs typeface="+mn-ea"/>
              <a:sym typeface="+mn-lt"/>
            </a:endParaRPr>
          </a:p>
        </p:txBody>
      </p:sp>
      <p:sp>
        <p:nvSpPr>
          <p:cNvPr id="6155" name="右箭头 6154"/>
          <p:cNvSpPr/>
          <p:nvPr/>
        </p:nvSpPr>
        <p:spPr>
          <a:xfrm flipH="1">
            <a:off x="1179979" y="3363685"/>
            <a:ext cx="315613" cy="166151"/>
          </a:xfrm>
          <a:prstGeom prst="rightArrow">
            <a:avLst/>
          </a:prstGeom>
          <a:solidFill>
            <a:srgbClr val="3E5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4" name="右箭头 93"/>
          <p:cNvSpPr/>
          <p:nvPr/>
        </p:nvSpPr>
        <p:spPr>
          <a:xfrm>
            <a:off x="10702367" y="3363685"/>
            <a:ext cx="315613" cy="166151"/>
          </a:xfrm>
          <a:prstGeom prst="rightArrow">
            <a:avLst/>
          </a:prstGeom>
          <a:solidFill>
            <a:srgbClr val="3E5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6" name="文本占位符 3"/>
          <p:cNvSpPr txBox="1">
            <a:spLocks/>
          </p:cNvSpPr>
          <p:nvPr/>
        </p:nvSpPr>
        <p:spPr>
          <a:xfrm>
            <a:off x="903516" y="1427780"/>
            <a:ext cx="4171569" cy="2125491"/>
          </a:xfrm>
          <a:prstGeom prst="rect">
            <a:avLst/>
          </a:prstGeom>
        </p:spPr>
        <p:txBody>
          <a:bodyPr vert="horz" lIns="91440" tIns="45720" rIns="91440" bIns="45720" rtlCol="0">
            <a:noAutofit/>
          </a:bodyPr>
          <a:lstStyle>
            <a:lvl1pPr indent="0">
              <a:lnSpc>
                <a:spcPct val="150000"/>
              </a:lnSpc>
              <a:spcBef>
                <a:spcPts val="1000"/>
              </a:spcBef>
              <a:buFont typeface="Arial" panose="020B0604020202020204" pitchFamily="34" charset="0"/>
              <a:buNone/>
              <a:defRPr sz="3600" b="0">
                <a:latin typeface="微软雅黑" panose="020B0503020204020204" pitchFamily="34" charset="-122"/>
                <a:ea typeface="微软雅黑" panose="020B0503020204020204" pitchFamily="34" charset="-122"/>
              </a:defRPr>
            </a:lvl1pPr>
            <a:lvl2pPr marL="685800" indent="-228600">
              <a:lnSpc>
                <a:spcPct val="90000"/>
              </a:lnSpc>
              <a:spcBef>
                <a:spcPts val="500"/>
              </a:spcBef>
              <a:buFont typeface="Arial" panose="020B0604020202020204" pitchFamily="34" charset="0"/>
              <a:buChar char="•"/>
              <a:defRPr sz="2400">
                <a:latin typeface="宋体" panose="02010600030101010101" pitchFamily="2" charset="-122"/>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latin typeface="宋体" panose="02010600030101010101" pitchFamily="2" charset="-122"/>
                <a:ea typeface="宋体" panose="02010600030101010101" pitchFamily="2" charset="-122"/>
              </a:defRPr>
            </a:lvl3pPr>
            <a:lvl4pPr marL="16002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4pPr>
            <a:lvl5pPr marL="2057400" indent="-228600">
              <a:lnSpc>
                <a:spcPct val="90000"/>
              </a:lnSpc>
              <a:spcBef>
                <a:spcPts val="500"/>
              </a:spcBef>
              <a:buFont typeface="Arial" panose="020B0604020202020204" pitchFamily="34" charset="0"/>
              <a:buChar char="•"/>
              <a:defRPr>
                <a:latin typeface="宋体" panose="02010600030101010101" pitchFamily="2" charset="-122"/>
                <a:ea typeface="宋体" panose="02010600030101010101" pitchFamily="2"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altLang="zh-CN" b="1" dirty="0">
                <a:solidFill>
                  <a:srgbClr val="F6C454"/>
                </a:solidFill>
                <a:latin typeface="+mn-lt"/>
                <a:ea typeface="+mn-ea"/>
                <a:cs typeface="+mn-ea"/>
                <a:sym typeface="+mn-lt"/>
              </a:rPr>
              <a:t> </a:t>
            </a:r>
            <a:r>
              <a:rPr lang="en-US" altLang="zh-CN" b="1" dirty="0" smtClean="0">
                <a:solidFill>
                  <a:srgbClr val="F6C454"/>
                </a:solidFill>
                <a:latin typeface="+mn-lt"/>
                <a:ea typeface="+mn-ea"/>
                <a:cs typeface="+mn-ea"/>
                <a:sym typeface="+mn-lt"/>
              </a:rPr>
              <a:t>Strength</a:t>
            </a:r>
          </a:p>
          <a:p>
            <a:pPr algn="ctr"/>
            <a:r>
              <a:rPr lang="zh-CN" altLang="en-US" dirty="0" smtClean="0">
                <a:latin typeface="+mn-lt"/>
                <a:ea typeface="+mn-ea"/>
                <a:cs typeface="+mn-ea"/>
                <a:sym typeface="+mn-lt"/>
              </a:rPr>
              <a:t>竞争</a:t>
            </a:r>
            <a:r>
              <a:rPr lang="zh-CN" altLang="en-US" dirty="0">
                <a:latin typeface="+mn-lt"/>
                <a:ea typeface="+mn-ea"/>
                <a:cs typeface="+mn-ea"/>
                <a:sym typeface="+mn-lt"/>
              </a:rPr>
              <a:t>优势</a:t>
            </a:r>
          </a:p>
        </p:txBody>
      </p:sp>
    </p:spTree>
    <p:extLst>
      <p:ext uri="{BB962C8B-B14F-4D97-AF65-F5344CB8AC3E}">
        <p14:creationId xmlns:p14="http://schemas.microsoft.com/office/powerpoint/2010/main" val="367516667"/>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152"/>
                                        </p:tgtEl>
                                        <p:attrNameLst>
                                          <p:attrName>style.visibility</p:attrName>
                                        </p:attrNameLst>
                                      </p:cBhvr>
                                      <p:to>
                                        <p:strVal val="visible"/>
                                      </p:to>
                                    </p:set>
                                    <p:anim calcmode="lin" valueType="num">
                                      <p:cBhvr>
                                        <p:cTn id="14" dur="500" fill="hold"/>
                                        <p:tgtEl>
                                          <p:spTgt spid="6152"/>
                                        </p:tgtEl>
                                        <p:attrNameLst>
                                          <p:attrName>ppt_w</p:attrName>
                                        </p:attrNameLst>
                                      </p:cBhvr>
                                      <p:tavLst>
                                        <p:tav tm="0">
                                          <p:val>
                                            <p:fltVal val="0"/>
                                          </p:val>
                                        </p:tav>
                                        <p:tav tm="100000">
                                          <p:val>
                                            <p:strVal val="#ppt_w"/>
                                          </p:val>
                                        </p:tav>
                                      </p:tavLst>
                                    </p:anim>
                                    <p:anim calcmode="lin" valueType="num">
                                      <p:cBhvr>
                                        <p:cTn id="15" dur="500" fill="hold"/>
                                        <p:tgtEl>
                                          <p:spTgt spid="6152"/>
                                        </p:tgtEl>
                                        <p:attrNameLst>
                                          <p:attrName>ppt_h</p:attrName>
                                        </p:attrNameLst>
                                      </p:cBhvr>
                                      <p:tavLst>
                                        <p:tav tm="0">
                                          <p:val>
                                            <p:fltVal val="0"/>
                                          </p:val>
                                        </p:tav>
                                        <p:tav tm="100000">
                                          <p:val>
                                            <p:strVal val="#ppt_h"/>
                                          </p:val>
                                        </p:tav>
                                      </p:tavLst>
                                    </p:anim>
                                    <p:animEffect transition="in" filter="fade">
                                      <p:cBhvr>
                                        <p:cTn id="16" dur="500"/>
                                        <p:tgtEl>
                                          <p:spTgt spid="615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6">
                                            <p:txEl>
                                              <p:pRg st="0" end="0"/>
                                            </p:txEl>
                                          </p:spTgt>
                                        </p:tgtEl>
                                        <p:attrNameLst>
                                          <p:attrName>style.visibility</p:attrName>
                                        </p:attrNameLst>
                                      </p:cBhvr>
                                      <p:to>
                                        <p:strVal val="visible"/>
                                      </p:to>
                                    </p:set>
                                    <p:animEffect transition="in" filter="fade">
                                      <p:cBhvr>
                                        <p:cTn id="21" dur="500"/>
                                        <p:tgtEl>
                                          <p:spTgt spid="96">
                                            <p:txEl>
                                              <p:pRg st="0" end="0"/>
                                            </p:txEl>
                                          </p:spTgt>
                                        </p:tgtEl>
                                      </p:cBhvr>
                                    </p:animEffect>
                                    <p:anim calcmode="lin" valueType="num">
                                      <p:cBhvr>
                                        <p:cTn id="22" dur="5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6">
                                            <p:txEl>
                                              <p:pRg st="1" end="1"/>
                                            </p:txEl>
                                          </p:spTgt>
                                        </p:tgtEl>
                                        <p:attrNameLst>
                                          <p:attrName>style.visibility</p:attrName>
                                        </p:attrNameLst>
                                      </p:cBhvr>
                                      <p:to>
                                        <p:strVal val="visible"/>
                                      </p:to>
                                    </p:set>
                                    <p:animEffect transition="in" filter="fade">
                                      <p:cBhvr>
                                        <p:cTn id="28" dur="500"/>
                                        <p:tgtEl>
                                          <p:spTgt spid="96">
                                            <p:txEl>
                                              <p:pRg st="1" end="1"/>
                                            </p:txEl>
                                          </p:spTgt>
                                        </p:tgtEl>
                                      </p:cBhvr>
                                    </p:animEffect>
                                    <p:anim calcmode="lin" valueType="num">
                                      <p:cBhvr>
                                        <p:cTn id="29" dur="5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4"/>
                                        </p:tgtEl>
                                        <p:attrNameLst>
                                          <p:attrName>style.visibility</p:attrName>
                                        </p:attrNameLst>
                                      </p:cBhvr>
                                      <p:to>
                                        <p:strVal val="visible"/>
                                      </p:to>
                                    </p:set>
                                    <p:anim calcmode="lin" valueType="num">
                                      <p:cBhvr>
                                        <p:cTn id="35" dur="500" fill="hold"/>
                                        <p:tgtEl>
                                          <p:spTgt spid="84"/>
                                        </p:tgtEl>
                                        <p:attrNameLst>
                                          <p:attrName>ppt_w</p:attrName>
                                        </p:attrNameLst>
                                      </p:cBhvr>
                                      <p:tavLst>
                                        <p:tav tm="0">
                                          <p:val>
                                            <p:fltVal val="0"/>
                                          </p:val>
                                        </p:tav>
                                        <p:tav tm="100000">
                                          <p:val>
                                            <p:strVal val="#ppt_w"/>
                                          </p:val>
                                        </p:tav>
                                      </p:tavLst>
                                    </p:anim>
                                    <p:anim calcmode="lin" valueType="num">
                                      <p:cBhvr>
                                        <p:cTn id="36" dur="500" fill="hold"/>
                                        <p:tgtEl>
                                          <p:spTgt spid="84"/>
                                        </p:tgtEl>
                                        <p:attrNameLst>
                                          <p:attrName>ppt_h</p:attrName>
                                        </p:attrNameLst>
                                      </p:cBhvr>
                                      <p:tavLst>
                                        <p:tav tm="0">
                                          <p:val>
                                            <p:fltVal val="0"/>
                                          </p:val>
                                        </p:tav>
                                        <p:tav tm="100000">
                                          <p:val>
                                            <p:strVal val="#ppt_h"/>
                                          </p:val>
                                        </p:tav>
                                      </p:tavLst>
                                    </p:anim>
                                    <p:animEffect transition="in" filter="fade">
                                      <p:cBhvr>
                                        <p:cTn id="37" dur="500"/>
                                        <p:tgtEl>
                                          <p:spTgt spid="84"/>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6">
                                            <p:txEl>
                                              <p:pRg st="0" end="0"/>
                                            </p:txEl>
                                          </p:spTgt>
                                        </p:tgtEl>
                                        <p:attrNameLst>
                                          <p:attrName>style.visibility</p:attrName>
                                        </p:attrNameLst>
                                      </p:cBhvr>
                                      <p:to>
                                        <p:strVal val="visible"/>
                                      </p:to>
                                    </p:set>
                                    <p:animEffect transition="in" filter="fade">
                                      <p:cBhvr>
                                        <p:cTn id="42" dur="500"/>
                                        <p:tgtEl>
                                          <p:spTgt spid="86">
                                            <p:txEl>
                                              <p:pRg st="0" end="0"/>
                                            </p:txEl>
                                          </p:spTgt>
                                        </p:tgtEl>
                                      </p:cBhvr>
                                    </p:animEffect>
                                    <p:anim calcmode="lin" valueType="num">
                                      <p:cBhvr>
                                        <p:cTn id="43" dur="500" fill="hold"/>
                                        <p:tgtEl>
                                          <p:spTgt spid="86">
                                            <p:txEl>
                                              <p:pRg st="0" end="0"/>
                                            </p:txEl>
                                          </p:spTgt>
                                        </p:tgtEl>
                                        <p:attrNameLst>
                                          <p:attrName>ppt_x</p:attrName>
                                        </p:attrNameLst>
                                      </p:cBhvr>
                                      <p:tavLst>
                                        <p:tav tm="0">
                                          <p:val>
                                            <p:strVal val="#ppt_x"/>
                                          </p:val>
                                        </p:tav>
                                        <p:tav tm="100000">
                                          <p:val>
                                            <p:strVal val="#ppt_x"/>
                                          </p:val>
                                        </p:tav>
                                      </p:tavLst>
                                    </p:anim>
                                    <p:anim calcmode="lin" valueType="num">
                                      <p:cBhvr>
                                        <p:cTn id="44" dur="500" fill="hold"/>
                                        <p:tgtEl>
                                          <p:spTgt spid="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6">
                                            <p:txEl>
                                              <p:pRg st="1" end="1"/>
                                            </p:txEl>
                                          </p:spTgt>
                                        </p:tgtEl>
                                        <p:attrNameLst>
                                          <p:attrName>style.visibility</p:attrName>
                                        </p:attrNameLst>
                                      </p:cBhvr>
                                      <p:to>
                                        <p:strVal val="visible"/>
                                      </p:to>
                                    </p:set>
                                    <p:animEffect transition="in" filter="fade">
                                      <p:cBhvr>
                                        <p:cTn id="49" dur="500"/>
                                        <p:tgtEl>
                                          <p:spTgt spid="86">
                                            <p:txEl>
                                              <p:pRg st="1" end="1"/>
                                            </p:txEl>
                                          </p:spTgt>
                                        </p:tgtEl>
                                      </p:cBhvr>
                                    </p:animEffect>
                                    <p:anim calcmode="lin" valueType="num">
                                      <p:cBhvr>
                                        <p:cTn id="50" dur="500" fill="hold"/>
                                        <p:tgtEl>
                                          <p:spTgt spid="86">
                                            <p:txEl>
                                              <p:pRg st="1" end="1"/>
                                            </p:txEl>
                                          </p:spTgt>
                                        </p:tgtEl>
                                        <p:attrNameLst>
                                          <p:attrName>ppt_x</p:attrName>
                                        </p:attrNameLst>
                                      </p:cBhvr>
                                      <p:tavLst>
                                        <p:tav tm="0">
                                          <p:val>
                                            <p:strVal val="#ppt_x"/>
                                          </p:val>
                                        </p:tav>
                                        <p:tav tm="100000">
                                          <p:val>
                                            <p:strVal val="#ppt_x"/>
                                          </p:val>
                                        </p:tav>
                                      </p:tavLst>
                                    </p:anim>
                                    <p:anim calcmode="lin" valueType="num">
                                      <p:cBhvr>
                                        <p:cTn id="51" dur="500" fill="hold"/>
                                        <p:tgtEl>
                                          <p:spTgt spid="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85"/>
                                        </p:tgtEl>
                                        <p:attrNameLst>
                                          <p:attrName>style.visibility</p:attrName>
                                        </p:attrNameLst>
                                      </p:cBhvr>
                                      <p:to>
                                        <p:strVal val="visible"/>
                                      </p:to>
                                    </p:set>
                                    <p:anim calcmode="lin" valueType="num">
                                      <p:cBhvr>
                                        <p:cTn id="56" dur="500" fill="hold"/>
                                        <p:tgtEl>
                                          <p:spTgt spid="85"/>
                                        </p:tgtEl>
                                        <p:attrNameLst>
                                          <p:attrName>ppt_w</p:attrName>
                                        </p:attrNameLst>
                                      </p:cBhvr>
                                      <p:tavLst>
                                        <p:tav tm="0">
                                          <p:val>
                                            <p:fltVal val="0"/>
                                          </p:val>
                                        </p:tav>
                                        <p:tav tm="100000">
                                          <p:val>
                                            <p:strVal val="#ppt_w"/>
                                          </p:val>
                                        </p:tav>
                                      </p:tavLst>
                                    </p:anim>
                                    <p:anim calcmode="lin" valueType="num">
                                      <p:cBhvr>
                                        <p:cTn id="57" dur="500" fill="hold"/>
                                        <p:tgtEl>
                                          <p:spTgt spid="85"/>
                                        </p:tgtEl>
                                        <p:attrNameLst>
                                          <p:attrName>ppt_h</p:attrName>
                                        </p:attrNameLst>
                                      </p:cBhvr>
                                      <p:tavLst>
                                        <p:tav tm="0">
                                          <p:val>
                                            <p:fltVal val="0"/>
                                          </p:val>
                                        </p:tav>
                                        <p:tav tm="100000">
                                          <p:val>
                                            <p:strVal val="#ppt_h"/>
                                          </p:val>
                                        </p:tav>
                                      </p:tavLst>
                                    </p:anim>
                                    <p:animEffect transition="in" filter="fade">
                                      <p:cBhvr>
                                        <p:cTn id="58" dur="500"/>
                                        <p:tgtEl>
                                          <p:spTgt spid="85"/>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9">
                                            <p:txEl>
                                              <p:pRg st="0" end="0"/>
                                            </p:txEl>
                                          </p:spTgt>
                                        </p:tgtEl>
                                        <p:attrNameLst>
                                          <p:attrName>style.visibility</p:attrName>
                                        </p:attrNameLst>
                                      </p:cBhvr>
                                      <p:to>
                                        <p:strVal val="visible"/>
                                      </p:to>
                                    </p:set>
                                    <p:animEffect transition="in" filter="fade">
                                      <p:cBhvr>
                                        <p:cTn id="63" dur="500"/>
                                        <p:tgtEl>
                                          <p:spTgt spid="89">
                                            <p:txEl>
                                              <p:pRg st="0" end="0"/>
                                            </p:txEl>
                                          </p:spTgt>
                                        </p:tgtEl>
                                      </p:cBhvr>
                                    </p:animEffect>
                                    <p:anim calcmode="lin" valueType="num">
                                      <p:cBhvr>
                                        <p:cTn id="64"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65" dur="5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89">
                                            <p:txEl>
                                              <p:pRg st="1" end="1"/>
                                            </p:txEl>
                                          </p:spTgt>
                                        </p:tgtEl>
                                        <p:attrNameLst>
                                          <p:attrName>style.visibility</p:attrName>
                                        </p:attrNameLst>
                                      </p:cBhvr>
                                      <p:to>
                                        <p:strVal val="visible"/>
                                      </p:to>
                                    </p:set>
                                    <p:animEffect transition="in" filter="fade">
                                      <p:cBhvr>
                                        <p:cTn id="70" dur="500"/>
                                        <p:tgtEl>
                                          <p:spTgt spid="89">
                                            <p:txEl>
                                              <p:pRg st="1" end="1"/>
                                            </p:txEl>
                                          </p:spTgt>
                                        </p:tgtEl>
                                      </p:cBhvr>
                                    </p:animEffect>
                                    <p:anim calcmode="lin" valueType="num">
                                      <p:cBhvr>
                                        <p:cTn id="71" dur="500" fill="hold"/>
                                        <p:tgtEl>
                                          <p:spTgt spid="89">
                                            <p:txEl>
                                              <p:pRg st="1" end="1"/>
                                            </p:txEl>
                                          </p:spTgt>
                                        </p:tgtEl>
                                        <p:attrNameLst>
                                          <p:attrName>ppt_x</p:attrName>
                                        </p:attrNameLst>
                                      </p:cBhvr>
                                      <p:tavLst>
                                        <p:tav tm="0">
                                          <p:val>
                                            <p:strVal val="#ppt_x"/>
                                          </p:val>
                                        </p:tav>
                                        <p:tav tm="100000">
                                          <p:val>
                                            <p:strVal val="#ppt_x"/>
                                          </p:val>
                                        </p:tav>
                                      </p:tavLst>
                                    </p:anim>
                                    <p:anim calcmode="lin" valueType="num">
                                      <p:cBhvr>
                                        <p:cTn id="72" dur="500" fill="hold"/>
                                        <p:tgtEl>
                                          <p:spTgt spid="8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83"/>
                                        </p:tgtEl>
                                        <p:attrNameLst>
                                          <p:attrName>style.visibility</p:attrName>
                                        </p:attrNameLst>
                                      </p:cBhvr>
                                      <p:to>
                                        <p:strVal val="visible"/>
                                      </p:to>
                                    </p:set>
                                    <p:anim calcmode="lin" valueType="num">
                                      <p:cBhvr>
                                        <p:cTn id="77" dur="500" fill="hold"/>
                                        <p:tgtEl>
                                          <p:spTgt spid="83"/>
                                        </p:tgtEl>
                                        <p:attrNameLst>
                                          <p:attrName>ppt_w</p:attrName>
                                        </p:attrNameLst>
                                      </p:cBhvr>
                                      <p:tavLst>
                                        <p:tav tm="0">
                                          <p:val>
                                            <p:fltVal val="0"/>
                                          </p:val>
                                        </p:tav>
                                        <p:tav tm="100000">
                                          <p:val>
                                            <p:strVal val="#ppt_w"/>
                                          </p:val>
                                        </p:tav>
                                      </p:tavLst>
                                    </p:anim>
                                    <p:anim calcmode="lin" valueType="num">
                                      <p:cBhvr>
                                        <p:cTn id="78" dur="500" fill="hold"/>
                                        <p:tgtEl>
                                          <p:spTgt spid="83"/>
                                        </p:tgtEl>
                                        <p:attrNameLst>
                                          <p:attrName>ppt_h</p:attrName>
                                        </p:attrNameLst>
                                      </p:cBhvr>
                                      <p:tavLst>
                                        <p:tav tm="0">
                                          <p:val>
                                            <p:fltVal val="0"/>
                                          </p:val>
                                        </p:tav>
                                        <p:tav tm="100000">
                                          <p:val>
                                            <p:strVal val="#ppt_h"/>
                                          </p:val>
                                        </p:tav>
                                      </p:tavLst>
                                    </p:anim>
                                    <p:animEffect transition="in" filter="fade">
                                      <p:cBhvr>
                                        <p:cTn id="79" dur="500"/>
                                        <p:tgtEl>
                                          <p:spTgt spid="83"/>
                                        </p:tgtEl>
                                      </p:cBhvr>
                                    </p:animEffect>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88">
                                            <p:txEl>
                                              <p:pRg st="0" end="0"/>
                                            </p:txEl>
                                          </p:spTgt>
                                        </p:tgtEl>
                                        <p:attrNameLst>
                                          <p:attrName>style.visibility</p:attrName>
                                        </p:attrNameLst>
                                      </p:cBhvr>
                                      <p:to>
                                        <p:strVal val="visible"/>
                                      </p:to>
                                    </p:set>
                                    <p:animEffect transition="in" filter="fade">
                                      <p:cBhvr>
                                        <p:cTn id="84" dur="500"/>
                                        <p:tgtEl>
                                          <p:spTgt spid="88">
                                            <p:txEl>
                                              <p:pRg st="0" end="0"/>
                                            </p:txEl>
                                          </p:spTgt>
                                        </p:tgtEl>
                                      </p:cBhvr>
                                    </p:animEffect>
                                    <p:anim calcmode="lin" valueType="num">
                                      <p:cBhvr>
                                        <p:cTn id="85" dur="500" fill="hold"/>
                                        <p:tgtEl>
                                          <p:spTgt spid="88">
                                            <p:txEl>
                                              <p:pRg st="0" end="0"/>
                                            </p:txEl>
                                          </p:spTgt>
                                        </p:tgtEl>
                                        <p:attrNameLst>
                                          <p:attrName>ppt_x</p:attrName>
                                        </p:attrNameLst>
                                      </p:cBhvr>
                                      <p:tavLst>
                                        <p:tav tm="0">
                                          <p:val>
                                            <p:strVal val="#ppt_x"/>
                                          </p:val>
                                        </p:tav>
                                        <p:tav tm="100000">
                                          <p:val>
                                            <p:strVal val="#ppt_x"/>
                                          </p:val>
                                        </p:tav>
                                      </p:tavLst>
                                    </p:anim>
                                    <p:anim calcmode="lin" valueType="num">
                                      <p:cBhvr>
                                        <p:cTn id="86" dur="500" fill="hold"/>
                                        <p:tgtEl>
                                          <p:spTgt spid="8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88">
                                            <p:txEl>
                                              <p:pRg st="1" end="1"/>
                                            </p:txEl>
                                          </p:spTgt>
                                        </p:tgtEl>
                                        <p:attrNameLst>
                                          <p:attrName>style.visibility</p:attrName>
                                        </p:attrNameLst>
                                      </p:cBhvr>
                                      <p:to>
                                        <p:strVal val="visible"/>
                                      </p:to>
                                    </p:set>
                                    <p:animEffect transition="in" filter="fade">
                                      <p:cBhvr>
                                        <p:cTn id="91" dur="500"/>
                                        <p:tgtEl>
                                          <p:spTgt spid="88">
                                            <p:txEl>
                                              <p:pRg st="1" end="1"/>
                                            </p:txEl>
                                          </p:spTgt>
                                        </p:tgtEl>
                                      </p:cBhvr>
                                    </p:animEffect>
                                    <p:anim calcmode="lin" valueType="num">
                                      <p:cBhvr>
                                        <p:cTn id="92" dur="500" fill="hold"/>
                                        <p:tgtEl>
                                          <p:spTgt spid="88">
                                            <p:txEl>
                                              <p:pRg st="1" end="1"/>
                                            </p:txEl>
                                          </p:spTgt>
                                        </p:tgtEl>
                                        <p:attrNameLst>
                                          <p:attrName>ppt_x</p:attrName>
                                        </p:attrNameLst>
                                      </p:cBhvr>
                                      <p:tavLst>
                                        <p:tav tm="0">
                                          <p:val>
                                            <p:strVal val="#ppt_x"/>
                                          </p:val>
                                        </p:tav>
                                        <p:tav tm="100000">
                                          <p:val>
                                            <p:strVal val="#ppt_x"/>
                                          </p:val>
                                        </p:tav>
                                      </p:tavLst>
                                    </p:anim>
                                    <p:anim calcmode="lin" valueType="num">
                                      <p:cBhvr>
                                        <p:cTn id="93" dur="500" fill="hold"/>
                                        <p:tgtEl>
                                          <p:spTgt spid="8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2" presetClass="entr" presetSubtype="2" fill="hold" grpId="0" nodeType="clickEffect">
                                  <p:stCondLst>
                                    <p:cond delay="0"/>
                                  </p:stCondLst>
                                  <p:childTnLst>
                                    <p:set>
                                      <p:cBhvr>
                                        <p:cTn id="97" dur="1" fill="hold">
                                          <p:stCondLst>
                                            <p:cond delay="0"/>
                                          </p:stCondLst>
                                        </p:cTn>
                                        <p:tgtEl>
                                          <p:spTgt spid="6155"/>
                                        </p:tgtEl>
                                        <p:attrNameLst>
                                          <p:attrName>style.visibility</p:attrName>
                                        </p:attrNameLst>
                                      </p:cBhvr>
                                      <p:to>
                                        <p:strVal val="visible"/>
                                      </p:to>
                                    </p:set>
                                    <p:animEffect transition="in" filter="wipe(right)">
                                      <p:cBhvr>
                                        <p:cTn id="98" dur="500"/>
                                        <p:tgtEl>
                                          <p:spTgt spid="6155"/>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2" fill="hold" grpId="0" nodeType="clickEffect">
                                  <p:stCondLst>
                                    <p:cond delay="0"/>
                                  </p:stCondLst>
                                  <p:childTnLst>
                                    <p:set>
                                      <p:cBhvr>
                                        <p:cTn id="102" dur="1" fill="hold">
                                          <p:stCondLst>
                                            <p:cond delay="0"/>
                                          </p:stCondLst>
                                        </p:cTn>
                                        <p:tgtEl>
                                          <p:spTgt spid="6154"/>
                                        </p:tgtEl>
                                        <p:attrNameLst>
                                          <p:attrName>style.visibility</p:attrName>
                                        </p:attrNameLst>
                                      </p:cBhvr>
                                      <p:to>
                                        <p:strVal val="visible"/>
                                      </p:to>
                                    </p:set>
                                    <p:animEffect transition="in" filter="wipe(right)">
                                      <p:cBhvr>
                                        <p:cTn id="103" dur="500"/>
                                        <p:tgtEl>
                                          <p:spTgt spid="6154"/>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childTnLst>
                                    <p:set>
                                      <p:cBhvr>
                                        <p:cTn id="107" dur="1" fill="hold">
                                          <p:stCondLst>
                                            <p:cond delay="0"/>
                                          </p:stCondLst>
                                        </p:cTn>
                                        <p:tgtEl>
                                          <p:spTgt spid="94"/>
                                        </p:tgtEl>
                                        <p:attrNameLst>
                                          <p:attrName>style.visibility</p:attrName>
                                        </p:attrNameLst>
                                      </p:cBhvr>
                                      <p:to>
                                        <p:strVal val="visible"/>
                                      </p:to>
                                    </p:set>
                                    <p:animEffect transition="in" filter="wipe(left)">
                                      <p:cBhvr>
                                        <p:cTn id="108" dur="500"/>
                                        <p:tgtEl>
                                          <p:spTgt spid="94"/>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92"/>
                                        </p:tgtEl>
                                        <p:attrNameLst>
                                          <p:attrName>style.visibility</p:attrName>
                                        </p:attrNameLst>
                                      </p:cBhvr>
                                      <p:to>
                                        <p:strVal val="visible"/>
                                      </p:to>
                                    </p:set>
                                    <p:animEffect transition="in" filter="wipe(left)">
                                      <p:cBhvr>
                                        <p:cTn id="113"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83" grpId="0"/>
      <p:bldP spid="84" grpId="0"/>
      <p:bldP spid="85" grpId="0"/>
      <p:bldP spid="86" grpId="0" uiExpand="1" build="p"/>
      <p:bldP spid="88" grpId="0" build="p"/>
      <p:bldP spid="89" grpId="0" uiExpand="1" build="p"/>
      <p:bldP spid="6154" grpId="0"/>
      <p:bldP spid="92" grpId="0"/>
      <p:bldP spid="6155" grpId="0" animBg="1"/>
      <p:bldP spid="94" grpId="0" animBg="1"/>
      <p:bldP spid="9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标题 26"/>
          <p:cNvSpPr>
            <a:spLocks noGrp="1"/>
          </p:cNvSpPr>
          <p:nvPr>
            <p:ph type="title"/>
          </p:nvPr>
        </p:nvSpPr>
        <p:spPr/>
        <p:txBody>
          <a:bodyPr>
            <a:normAutofit/>
          </a:bodyPr>
          <a:lstStyle/>
          <a:p>
            <a:r>
              <a:rPr lang="zh-CN" altLang="en-US">
                <a:latin typeface="+mn-lt"/>
                <a:ea typeface="+mn-ea"/>
                <a:cs typeface="+mn-ea"/>
                <a:sym typeface="+mn-lt"/>
              </a:rPr>
              <a:t>什么是</a:t>
            </a:r>
            <a:r>
              <a:rPr lang="en-US" altLang="zh-CN">
                <a:latin typeface="+mn-lt"/>
                <a:ea typeface="+mn-ea"/>
                <a:cs typeface="+mn-ea"/>
                <a:sym typeface="+mn-lt"/>
              </a:rPr>
              <a:t>SWOT</a:t>
            </a:r>
            <a:r>
              <a:rPr lang="zh-CN" altLang="en-US">
                <a:latin typeface="+mn-lt"/>
                <a:ea typeface="+mn-ea"/>
                <a:cs typeface="+mn-ea"/>
                <a:sym typeface="+mn-lt"/>
              </a:rPr>
              <a:t>分</a:t>
            </a:r>
            <a:r>
              <a:rPr lang="zh-CN" altLang="en-US" smtClean="0">
                <a:latin typeface="+mn-lt"/>
                <a:ea typeface="+mn-ea"/>
                <a:cs typeface="+mn-ea"/>
                <a:sym typeface="+mn-lt"/>
              </a:rPr>
              <a:t>析</a:t>
            </a:r>
            <a:endParaRPr lang="zh-CN" altLang="en-US">
              <a:latin typeface="+mn-lt"/>
              <a:ea typeface="+mn-ea"/>
              <a:cs typeface="+mn-ea"/>
              <a:sym typeface="+mn-lt"/>
            </a:endParaRPr>
          </a:p>
        </p:txBody>
      </p:sp>
      <p:graphicFrame>
        <p:nvGraphicFramePr>
          <p:cNvPr id="16" name="Group 79"/>
          <p:cNvGraphicFramePr>
            <a:graphicFrameLocks noGrp="1"/>
          </p:cNvGraphicFramePr>
          <p:nvPr>
            <p:extLst>
              <p:ext uri="{D42A27DB-BD31-4B8C-83A1-F6EECF244321}">
                <p14:modId xmlns:p14="http://schemas.microsoft.com/office/powerpoint/2010/main" val="1311453637"/>
              </p:ext>
            </p:extLst>
          </p:nvPr>
        </p:nvGraphicFramePr>
        <p:xfrm>
          <a:off x="936626" y="3182939"/>
          <a:ext cx="10191064" cy="2881311"/>
        </p:xfrm>
        <a:graphic>
          <a:graphicData uri="http://schemas.openxmlformats.org/drawingml/2006/table">
            <a:tbl>
              <a:tblPr>
                <a:tableStyleId>{5DA37D80-6434-44D0-A028-1B22A696006F}</a:tableStyleId>
              </a:tblPr>
              <a:tblGrid>
                <a:gridCol w="2024288">
                  <a:extLst>
                    <a:ext uri="{9D8B030D-6E8A-4147-A177-3AD203B41FA5}">
                      <a16:colId xmlns="" xmlns:a16="http://schemas.microsoft.com/office/drawing/2014/main" val="80064709"/>
                    </a:ext>
                  </a:extLst>
                </a:gridCol>
                <a:gridCol w="3981719">
                  <a:extLst>
                    <a:ext uri="{9D8B030D-6E8A-4147-A177-3AD203B41FA5}">
                      <a16:colId xmlns="" xmlns:a16="http://schemas.microsoft.com/office/drawing/2014/main" val="2914509935"/>
                    </a:ext>
                  </a:extLst>
                </a:gridCol>
                <a:gridCol w="4185057">
                  <a:extLst>
                    <a:ext uri="{9D8B030D-6E8A-4147-A177-3AD203B41FA5}">
                      <a16:colId xmlns="" xmlns:a16="http://schemas.microsoft.com/office/drawing/2014/main" val="2272572105"/>
                    </a:ext>
                  </a:extLst>
                </a:gridCol>
              </a:tblGrid>
              <a:tr h="785812">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2400" b="1" u="none" strike="noStrike" cap="none" normalizeH="0" baseline="0" dirty="0" smtClean="0">
                          <a:ln>
                            <a:noFill/>
                          </a:ln>
                          <a:solidFill>
                            <a:srgbClr val="385166"/>
                          </a:solidFill>
                          <a:effectLst/>
                          <a:latin typeface="+mn-lt"/>
                          <a:ea typeface="+mn-ea"/>
                          <a:cs typeface="+mn-ea"/>
                          <a:sym typeface="+mn-lt"/>
                        </a:rPr>
                        <a:t>项     目</a:t>
                      </a:r>
                      <a:endParaRPr kumimoji="1" lang="zh-CN" altLang="en-US" sz="2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2400" b="1" u="none" strike="noStrike" cap="none" normalizeH="0" baseline="0" dirty="0" smtClean="0">
                          <a:ln>
                            <a:noFill/>
                          </a:ln>
                          <a:solidFill>
                            <a:srgbClr val="385166"/>
                          </a:solidFill>
                          <a:effectLst/>
                          <a:latin typeface="+mn-lt"/>
                          <a:ea typeface="+mn-ea"/>
                          <a:cs typeface="+mn-ea"/>
                          <a:sym typeface="+mn-lt"/>
                        </a:rPr>
                        <a:t>优势（</a:t>
                      </a:r>
                      <a:r>
                        <a:rPr kumimoji="1" lang="en-US" altLang="zh-CN" sz="2400" b="1" u="none" strike="noStrike" cap="none" normalizeH="0" baseline="0" dirty="0" smtClean="0">
                          <a:ln>
                            <a:noFill/>
                          </a:ln>
                          <a:solidFill>
                            <a:srgbClr val="385166"/>
                          </a:solidFill>
                          <a:effectLst/>
                          <a:latin typeface="+mn-lt"/>
                          <a:ea typeface="+mn-ea"/>
                          <a:cs typeface="+mn-ea"/>
                          <a:sym typeface="+mn-lt"/>
                        </a:rPr>
                        <a:t>S</a:t>
                      </a:r>
                      <a:r>
                        <a:rPr kumimoji="1" lang="zh-CN" altLang="en-US" sz="2400" b="1" u="none" strike="noStrike" cap="none" normalizeH="0" baseline="0" dirty="0" smtClean="0">
                          <a:ln>
                            <a:noFill/>
                          </a:ln>
                          <a:solidFill>
                            <a:srgbClr val="385166"/>
                          </a:solidFill>
                          <a:effectLst/>
                          <a:latin typeface="+mn-lt"/>
                          <a:ea typeface="+mn-ea"/>
                          <a:cs typeface="+mn-ea"/>
                          <a:sym typeface="+mn-lt"/>
                        </a:rPr>
                        <a:t>）</a:t>
                      </a:r>
                      <a:endParaRPr kumimoji="1" lang="zh-CN" altLang="en-US" sz="2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50196"/>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2400" b="1" u="none" strike="noStrike" cap="none" normalizeH="0" baseline="0" dirty="0" smtClean="0">
                          <a:ln>
                            <a:noFill/>
                          </a:ln>
                          <a:solidFill>
                            <a:srgbClr val="385166"/>
                          </a:solidFill>
                          <a:effectLst/>
                          <a:latin typeface="+mn-lt"/>
                          <a:ea typeface="+mn-ea"/>
                          <a:cs typeface="+mn-ea"/>
                          <a:sym typeface="+mn-lt"/>
                        </a:rPr>
                        <a:t>劣势（</a:t>
                      </a:r>
                      <a:r>
                        <a:rPr kumimoji="1" lang="en-US" altLang="zh-CN" sz="2400" b="1" u="none" strike="noStrike" cap="none" normalizeH="0" baseline="0" dirty="0" smtClean="0">
                          <a:ln>
                            <a:noFill/>
                          </a:ln>
                          <a:solidFill>
                            <a:srgbClr val="385166"/>
                          </a:solidFill>
                          <a:effectLst/>
                          <a:latin typeface="+mn-lt"/>
                          <a:ea typeface="+mn-ea"/>
                          <a:cs typeface="+mn-ea"/>
                          <a:sym typeface="+mn-lt"/>
                        </a:rPr>
                        <a:t>W</a:t>
                      </a:r>
                      <a:r>
                        <a:rPr kumimoji="1" lang="zh-CN" altLang="en-US" sz="2400" b="1" u="none" strike="noStrike" cap="none" normalizeH="0" baseline="0" dirty="0" smtClean="0">
                          <a:ln>
                            <a:noFill/>
                          </a:ln>
                          <a:solidFill>
                            <a:srgbClr val="385166"/>
                          </a:solidFill>
                          <a:effectLst/>
                          <a:latin typeface="+mn-lt"/>
                          <a:ea typeface="+mn-ea"/>
                          <a:cs typeface="+mn-ea"/>
                          <a:sym typeface="+mn-lt"/>
                        </a:rPr>
                        <a:t>）</a:t>
                      </a:r>
                      <a:endParaRPr kumimoji="1" lang="zh-CN" altLang="en-US" sz="2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50196"/>
                      </a:srgbClr>
                    </a:solidFill>
                  </a:tcPr>
                </a:tc>
                <a:extLst>
                  <a:ext uri="{0D108BD9-81ED-4DB2-BD59-A6C34878D82A}">
                    <a16:rowId xmlns="" xmlns:a16="http://schemas.microsoft.com/office/drawing/2014/main" val="1811944922"/>
                  </a:ext>
                </a:extLst>
              </a:tr>
              <a:tr h="1049337">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2400" b="1" u="none" strike="noStrike" cap="none" normalizeH="0" baseline="0" dirty="0" smtClean="0">
                          <a:ln>
                            <a:noFill/>
                          </a:ln>
                          <a:solidFill>
                            <a:srgbClr val="385166"/>
                          </a:solidFill>
                          <a:effectLst/>
                          <a:latin typeface="+mn-lt"/>
                          <a:ea typeface="+mn-ea"/>
                          <a:cs typeface="+mn-ea"/>
                          <a:sym typeface="+mn-lt"/>
                        </a:rPr>
                        <a:t>机会（</a:t>
                      </a:r>
                      <a:r>
                        <a:rPr kumimoji="1" lang="en-US" altLang="zh-CN" sz="2400" b="1" u="none" strike="noStrike" cap="none" normalizeH="0" baseline="0" dirty="0" smtClean="0">
                          <a:ln>
                            <a:noFill/>
                          </a:ln>
                          <a:solidFill>
                            <a:srgbClr val="385166"/>
                          </a:solidFill>
                          <a:effectLst/>
                          <a:latin typeface="+mn-lt"/>
                          <a:ea typeface="+mn-ea"/>
                          <a:cs typeface="+mn-ea"/>
                          <a:sym typeface="+mn-lt"/>
                        </a:rPr>
                        <a:t>O</a:t>
                      </a:r>
                      <a:r>
                        <a:rPr kumimoji="1" lang="zh-CN" altLang="en-US" sz="2400" b="1" u="none" strike="noStrike" cap="none" normalizeH="0" baseline="0" dirty="0" smtClean="0">
                          <a:ln>
                            <a:noFill/>
                          </a:ln>
                          <a:solidFill>
                            <a:srgbClr val="385166"/>
                          </a:solidFill>
                          <a:effectLst/>
                          <a:latin typeface="+mn-lt"/>
                          <a:ea typeface="+mn-ea"/>
                          <a:cs typeface="+mn-ea"/>
                          <a:sym typeface="+mn-lt"/>
                        </a:rPr>
                        <a:t>）</a:t>
                      </a:r>
                      <a:endParaRPr kumimoji="1" lang="zh-CN" altLang="en-US" sz="2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000" u="none" strike="noStrike" cap="none" normalizeH="0" baseline="0" dirty="0" smtClean="0">
                          <a:ln>
                            <a:noFill/>
                          </a:ln>
                          <a:solidFill>
                            <a:srgbClr val="385166"/>
                          </a:solidFill>
                          <a:effectLst/>
                          <a:latin typeface="+mn-lt"/>
                          <a:ea typeface="+mn-ea"/>
                          <a:cs typeface="+mn-ea"/>
                          <a:sym typeface="+mn-lt"/>
                        </a:rPr>
                        <a:t>SO</a:t>
                      </a:r>
                      <a:r>
                        <a:rPr kumimoji="1" lang="zh-CN" altLang="en-US" sz="2000" u="none" strike="noStrike" cap="none" normalizeH="0" baseline="0" dirty="0" smtClean="0">
                          <a:ln>
                            <a:noFill/>
                          </a:ln>
                          <a:solidFill>
                            <a:srgbClr val="385166"/>
                          </a:solidFill>
                          <a:effectLst/>
                          <a:latin typeface="+mn-lt"/>
                          <a:ea typeface="+mn-ea"/>
                          <a:cs typeface="+mn-ea"/>
                          <a:sym typeface="+mn-lt"/>
                        </a:rPr>
                        <a:t>战略</a:t>
                      </a:r>
                      <a:r>
                        <a:rPr kumimoji="1" lang="en-US" altLang="zh-CN" sz="2000" u="none" strike="noStrike" cap="none" normalizeH="0" baseline="0" dirty="0" smtClean="0">
                          <a:ln>
                            <a:noFill/>
                          </a:ln>
                          <a:solidFill>
                            <a:srgbClr val="385166"/>
                          </a:solidFill>
                          <a:effectLst/>
                          <a:latin typeface="+mn-lt"/>
                          <a:ea typeface="+mn-ea"/>
                          <a:cs typeface="+mn-ea"/>
                          <a:sym typeface="+mn-lt"/>
                        </a:rPr>
                        <a:t>—</a:t>
                      </a:r>
                      <a:r>
                        <a:rPr kumimoji="1" lang="zh-CN" altLang="en-US" sz="2000" u="none" strike="noStrike" cap="none" normalizeH="0" baseline="0" dirty="0" smtClean="0">
                          <a:ln>
                            <a:noFill/>
                          </a:ln>
                          <a:solidFill>
                            <a:srgbClr val="385166"/>
                          </a:solidFill>
                          <a:effectLst/>
                          <a:latin typeface="+mn-lt"/>
                          <a:ea typeface="+mn-ea"/>
                          <a:cs typeface="+mn-ea"/>
                          <a:sym typeface="+mn-lt"/>
                        </a:rPr>
                        <a:t>增长性战略</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400" u="none" strike="noStrike" cap="none" normalizeH="0" baseline="0" dirty="0" smtClean="0">
                          <a:ln>
                            <a:noFill/>
                          </a:ln>
                          <a:solidFill>
                            <a:srgbClr val="385166"/>
                          </a:solidFill>
                          <a:effectLst/>
                          <a:latin typeface="+mn-lt"/>
                          <a:ea typeface="+mn-ea"/>
                          <a:cs typeface="+mn-ea"/>
                          <a:sym typeface="+mn-lt"/>
                        </a:rPr>
                        <a:t>（进攻策略，最大限度地利用机会）</a:t>
                      </a:r>
                      <a:endParaRPr kumimoji="1" lang="zh-CN" altLang="en-US" sz="1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000" u="none" strike="noStrike" cap="none" normalizeH="0" baseline="0" dirty="0" smtClean="0">
                          <a:ln>
                            <a:noFill/>
                          </a:ln>
                          <a:solidFill>
                            <a:srgbClr val="385166"/>
                          </a:solidFill>
                          <a:effectLst/>
                          <a:latin typeface="+mn-lt"/>
                          <a:ea typeface="+mn-ea"/>
                          <a:cs typeface="+mn-ea"/>
                          <a:sym typeface="+mn-lt"/>
                        </a:rPr>
                        <a:t>WO</a:t>
                      </a:r>
                      <a:r>
                        <a:rPr kumimoji="1" lang="zh-CN" altLang="en-US" sz="2000" u="none" strike="noStrike" cap="none" normalizeH="0" baseline="0" dirty="0" smtClean="0">
                          <a:ln>
                            <a:noFill/>
                          </a:ln>
                          <a:solidFill>
                            <a:srgbClr val="385166"/>
                          </a:solidFill>
                          <a:effectLst/>
                          <a:latin typeface="+mn-lt"/>
                          <a:ea typeface="+mn-ea"/>
                          <a:cs typeface="+mn-ea"/>
                          <a:sym typeface="+mn-lt"/>
                        </a:rPr>
                        <a:t>战略</a:t>
                      </a:r>
                      <a:r>
                        <a:rPr kumimoji="1" lang="en-US" altLang="zh-CN" sz="2000" u="none" strike="noStrike" cap="none" normalizeH="0" baseline="0" dirty="0" smtClean="0">
                          <a:ln>
                            <a:noFill/>
                          </a:ln>
                          <a:solidFill>
                            <a:srgbClr val="385166"/>
                          </a:solidFill>
                          <a:effectLst/>
                          <a:latin typeface="+mn-lt"/>
                          <a:ea typeface="+mn-ea"/>
                          <a:cs typeface="+mn-ea"/>
                          <a:sym typeface="+mn-lt"/>
                        </a:rPr>
                        <a:t>—</a:t>
                      </a:r>
                      <a:r>
                        <a:rPr kumimoji="1" lang="zh-CN" altLang="en-US" sz="2000" u="none" strike="noStrike" cap="none" normalizeH="0" baseline="0" dirty="0" smtClean="0">
                          <a:ln>
                            <a:noFill/>
                          </a:ln>
                          <a:solidFill>
                            <a:srgbClr val="385166"/>
                          </a:solidFill>
                          <a:effectLst/>
                          <a:latin typeface="+mn-lt"/>
                          <a:ea typeface="+mn-ea"/>
                          <a:cs typeface="+mn-ea"/>
                          <a:sym typeface="+mn-lt"/>
                        </a:rPr>
                        <a:t>扭转型战略</a:t>
                      </a:r>
                      <a:endParaRPr kumimoji="1" lang="zh-CN" altLang="en-US" sz="1600" u="none" strike="noStrike" cap="none" normalizeH="0" baseline="0" dirty="0" smtClean="0">
                        <a:ln>
                          <a:noFill/>
                        </a:ln>
                        <a:solidFill>
                          <a:srgbClr val="385166"/>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solidFill>
                            <a:srgbClr val="385166"/>
                          </a:solidFill>
                          <a:effectLst/>
                          <a:latin typeface="+mn-lt"/>
                          <a:ea typeface="+mn-ea"/>
                          <a:cs typeface="+mn-ea"/>
                          <a:sym typeface="+mn-lt"/>
                        </a:rPr>
                        <a:t>（调整策略，战略转型）</a:t>
                      </a:r>
                      <a:endParaRPr kumimoji="1" lang="zh-CN" altLang="en-US" sz="16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 xmlns:a16="http://schemas.microsoft.com/office/drawing/2014/main" val="155592379"/>
                  </a:ext>
                </a:extLst>
              </a:tr>
              <a:tr h="1046162">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2400" b="1" u="none" strike="noStrike" cap="none" normalizeH="0" baseline="0" dirty="0" smtClean="0">
                          <a:ln>
                            <a:noFill/>
                          </a:ln>
                          <a:solidFill>
                            <a:srgbClr val="385166"/>
                          </a:solidFill>
                          <a:effectLst/>
                          <a:latin typeface="+mn-lt"/>
                          <a:ea typeface="+mn-ea"/>
                          <a:cs typeface="+mn-ea"/>
                          <a:sym typeface="+mn-lt"/>
                        </a:rPr>
                        <a:t>威胁（</a:t>
                      </a:r>
                      <a:r>
                        <a:rPr kumimoji="1" lang="en-US" altLang="zh-CN" sz="2400" b="1" u="none" strike="noStrike" cap="none" normalizeH="0" baseline="0" dirty="0" smtClean="0">
                          <a:ln>
                            <a:noFill/>
                          </a:ln>
                          <a:solidFill>
                            <a:srgbClr val="385166"/>
                          </a:solidFill>
                          <a:effectLst/>
                          <a:latin typeface="+mn-lt"/>
                          <a:ea typeface="+mn-ea"/>
                          <a:cs typeface="+mn-ea"/>
                          <a:sym typeface="+mn-lt"/>
                        </a:rPr>
                        <a:t>T</a:t>
                      </a:r>
                      <a:r>
                        <a:rPr kumimoji="1" lang="zh-CN" altLang="en-US" sz="2400" b="1" u="none" strike="noStrike" cap="none" normalizeH="0" baseline="0" dirty="0" smtClean="0">
                          <a:ln>
                            <a:noFill/>
                          </a:ln>
                          <a:solidFill>
                            <a:srgbClr val="385166"/>
                          </a:solidFill>
                          <a:effectLst/>
                          <a:latin typeface="+mn-lt"/>
                          <a:ea typeface="+mn-ea"/>
                          <a:cs typeface="+mn-ea"/>
                          <a:sym typeface="+mn-lt"/>
                        </a:rPr>
                        <a:t>）</a:t>
                      </a:r>
                      <a:endParaRPr kumimoji="1" lang="zh-CN" altLang="en-US" sz="24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C000">
                        <a:alpha val="20000"/>
                      </a:srgbClr>
                    </a:solidFill>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000" u="none" strike="noStrike" cap="none" normalizeH="0" baseline="0" dirty="0" smtClean="0">
                          <a:ln>
                            <a:noFill/>
                          </a:ln>
                          <a:solidFill>
                            <a:srgbClr val="385166"/>
                          </a:solidFill>
                          <a:effectLst/>
                          <a:latin typeface="+mn-lt"/>
                          <a:ea typeface="+mn-ea"/>
                          <a:cs typeface="+mn-ea"/>
                          <a:sym typeface="+mn-lt"/>
                        </a:rPr>
                        <a:t>ST</a:t>
                      </a:r>
                      <a:r>
                        <a:rPr kumimoji="1" lang="zh-CN" altLang="en-US" sz="2000" u="none" strike="noStrike" cap="none" normalizeH="0" baseline="0" dirty="0" smtClean="0">
                          <a:ln>
                            <a:noFill/>
                          </a:ln>
                          <a:solidFill>
                            <a:srgbClr val="385166"/>
                          </a:solidFill>
                          <a:effectLst/>
                          <a:latin typeface="+mn-lt"/>
                          <a:ea typeface="+mn-ea"/>
                          <a:cs typeface="+mn-ea"/>
                          <a:sym typeface="+mn-lt"/>
                        </a:rPr>
                        <a:t>战略</a:t>
                      </a:r>
                      <a:r>
                        <a:rPr kumimoji="1" lang="en-US" altLang="zh-CN" sz="2000" u="none" strike="noStrike" cap="none" normalizeH="0" baseline="0" dirty="0" smtClean="0">
                          <a:ln>
                            <a:noFill/>
                          </a:ln>
                          <a:solidFill>
                            <a:srgbClr val="385166"/>
                          </a:solidFill>
                          <a:effectLst/>
                          <a:latin typeface="+mn-lt"/>
                          <a:ea typeface="+mn-ea"/>
                          <a:cs typeface="+mn-ea"/>
                          <a:sym typeface="+mn-lt"/>
                        </a:rPr>
                        <a:t>—</a:t>
                      </a:r>
                      <a:r>
                        <a:rPr kumimoji="1" lang="zh-CN" altLang="en-US" sz="2000" u="none" strike="noStrike" cap="none" normalizeH="0" baseline="0" dirty="0" smtClean="0">
                          <a:ln>
                            <a:noFill/>
                          </a:ln>
                          <a:solidFill>
                            <a:srgbClr val="385166"/>
                          </a:solidFill>
                          <a:effectLst/>
                          <a:latin typeface="+mn-lt"/>
                          <a:ea typeface="+mn-ea"/>
                          <a:cs typeface="+mn-ea"/>
                          <a:sym typeface="+mn-lt"/>
                        </a:rPr>
                        <a:t>多种经营战略</a:t>
                      </a:r>
                    </a:p>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CN" altLang="en-US" sz="1600" u="none" strike="noStrike" cap="none" normalizeH="0" baseline="0" dirty="0" smtClean="0">
                          <a:ln>
                            <a:noFill/>
                          </a:ln>
                          <a:solidFill>
                            <a:srgbClr val="385166"/>
                          </a:solidFill>
                          <a:effectLst/>
                          <a:latin typeface="+mn-lt"/>
                          <a:ea typeface="+mn-ea"/>
                          <a:cs typeface="+mn-ea"/>
                          <a:sym typeface="+mn-lt"/>
                        </a:rPr>
                        <a:t>（调整策略，多种经营）</a:t>
                      </a:r>
                      <a:endParaRPr kumimoji="1" lang="zh-CN" altLang="en-US" sz="16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lvl1pPr algn="l">
                        <a:spcBef>
                          <a:spcPct val="20000"/>
                        </a:spcBef>
                        <a:buSzPct val="60000"/>
                        <a:buFont typeface="Wingdings" panose="05000000000000000000" pitchFamily="2" charset="2"/>
                        <a:defRPr kumimoji="1" sz="2400">
                          <a:solidFill>
                            <a:schemeClr val="tx1"/>
                          </a:solidFill>
                          <a:latin typeface="Arial" panose="020B0604020202020204" pitchFamily="34" charset="0"/>
                          <a:ea typeface="MS PGothic" panose="020B0600070205080204" pitchFamily="34" charset="-128"/>
                        </a:defRPr>
                      </a:lvl1pPr>
                      <a:lvl2pPr algn="l">
                        <a:spcBef>
                          <a:spcPct val="20000"/>
                        </a:spcBef>
                        <a:defRPr kumimoji="1" sz="2000">
                          <a:solidFill>
                            <a:schemeClr val="tx1"/>
                          </a:solidFill>
                          <a:latin typeface="Arial" panose="020B0604020202020204" pitchFamily="34" charset="0"/>
                          <a:ea typeface="MS PGothic" panose="020B0600070205080204" pitchFamily="34" charset="-128"/>
                        </a:defRPr>
                      </a:lvl2pPr>
                      <a:lvl3pPr algn="l">
                        <a:spcBef>
                          <a:spcPct val="20000"/>
                        </a:spcBef>
                        <a:defRPr kumimoji="1">
                          <a:solidFill>
                            <a:schemeClr val="tx1"/>
                          </a:solidFill>
                          <a:latin typeface="Arial" panose="020B0604020202020204" pitchFamily="34" charset="0"/>
                          <a:ea typeface="MS PGothic" panose="020B0600070205080204" pitchFamily="34" charset="-128"/>
                        </a:defRPr>
                      </a:lvl3pPr>
                      <a:lvl4pPr algn="l">
                        <a:spcBef>
                          <a:spcPct val="20000"/>
                        </a:spcBef>
                        <a:defRPr kumimoji="1" sz="1600">
                          <a:solidFill>
                            <a:schemeClr val="tx1"/>
                          </a:solidFill>
                          <a:latin typeface="Arial" panose="020B0604020202020204" pitchFamily="34" charset="0"/>
                          <a:ea typeface="MS PGothic" panose="020B0600070205080204" pitchFamily="34" charset="-128"/>
                        </a:defRPr>
                      </a:lvl4pPr>
                      <a:lvl5pPr algn="l">
                        <a:spcBef>
                          <a:spcPct val="20000"/>
                        </a:spcBef>
                        <a:defRPr kumimoji="1" sz="1600">
                          <a:solidFill>
                            <a:schemeClr val="tx1"/>
                          </a:solidFill>
                          <a:latin typeface="Arial" panose="020B0604020202020204" pitchFamily="34" charset="0"/>
                          <a:ea typeface="MS PGothic" panose="020B0600070205080204" pitchFamily="34" charset="-128"/>
                        </a:defRPr>
                      </a:lvl5pPr>
                      <a:lvl6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6pPr>
                      <a:lvl7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7pPr>
                      <a:lvl8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8pPr>
                      <a:lvl9pPr fontAlgn="base">
                        <a:spcBef>
                          <a:spcPct val="20000"/>
                        </a:spcBef>
                        <a:spcAft>
                          <a:spcPct val="0"/>
                        </a:spcAft>
                        <a:defRPr kumimoji="1" sz="16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CN" sz="2000" u="none" strike="noStrike" cap="none" normalizeH="0" baseline="0" dirty="0" smtClean="0">
                          <a:ln>
                            <a:noFill/>
                          </a:ln>
                          <a:solidFill>
                            <a:srgbClr val="385166"/>
                          </a:solidFill>
                          <a:effectLst/>
                          <a:latin typeface="+mn-lt"/>
                          <a:ea typeface="+mn-ea"/>
                          <a:cs typeface="+mn-ea"/>
                          <a:sym typeface="+mn-lt"/>
                        </a:rPr>
                        <a:t>WT</a:t>
                      </a:r>
                      <a:r>
                        <a:rPr kumimoji="1" lang="zh-CN" altLang="en-US" sz="2000" u="none" strike="noStrike" cap="none" normalizeH="0" baseline="0" dirty="0" smtClean="0">
                          <a:ln>
                            <a:noFill/>
                          </a:ln>
                          <a:solidFill>
                            <a:srgbClr val="385166"/>
                          </a:solidFill>
                          <a:effectLst/>
                          <a:latin typeface="+mn-lt"/>
                          <a:ea typeface="+mn-ea"/>
                          <a:cs typeface="+mn-ea"/>
                          <a:sym typeface="+mn-lt"/>
                        </a:rPr>
                        <a:t>战略</a:t>
                      </a:r>
                      <a:r>
                        <a:rPr kumimoji="1" lang="en-US" altLang="zh-CN" sz="2000" u="none" strike="noStrike" cap="none" normalizeH="0" baseline="0" dirty="0" smtClean="0">
                          <a:ln>
                            <a:noFill/>
                          </a:ln>
                          <a:solidFill>
                            <a:srgbClr val="385166"/>
                          </a:solidFill>
                          <a:effectLst/>
                          <a:latin typeface="+mn-lt"/>
                          <a:ea typeface="+mn-ea"/>
                          <a:cs typeface="+mn-ea"/>
                          <a:sym typeface="+mn-lt"/>
                        </a:rPr>
                        <a:t>—</a:t>
                      </a:r>
                      <a:r>
                        <a:rPr kumimoji="1" lang="zh-CN" altLang="en-US" sz="2000" u="none" strike="noStrike" cap="none" normalizeH="0" baseline="0" dirty="0" smtClean="0">
                          <a:ln>
                            <a:noFill/>
                          </a:ln>
                          <a:solidFill>
                            <a:srgbClr val="385166"/>
                          </a:solidFill>
                          <a:effectLst/>
                          <a:latin typeface="+mn-lt"/>
                          <a:ea typeface="+mn-ea"/>
                          <a:cs typeface="+mn-ea"/>
                          <a:sym typeface="+mn-lt"/>
                        </a:rPr>
                        <a:t>防御型战略</a:t>
                      </a:r>
                      <a:br>
                        <a:rPr kumimoji="1" lang="zh-CN" altLang="en-US" sz="2000" u="none" strike="noStrike" cap="none" normalizeH="0" baseline="0" dirty="0" smtClean="0">
                          <a:ln>
                            <a:noFill/>
                          </a:ln>
                          <a:solidFill>
                            <a:srgbClr val="385166"/>
                          </a:solidFill>
                          <a:effectLst/>
                          <a:latin typeface="+mn-lt"/>
                          <a:ea typeface="+mn-ea"/>
                          <a:cs typeface="+mn-ea"/>
                          <a:sym typeface="+mn-lt"/>
                        </a:rPr>
                      </a:br>
                      <a:r>
                        <a:rPr kumimoji="1" lang="zh-CN" altLang="en-US" sz="1600" u="none" strike="noStrike" cap="none" normalizeH="0" baseline="0" dirty="0" smtClean="0">
                          <a:ln>
                            <a:noFill/>
                          </a:ln>
                          <a:solidFill>
                            <a:srgbClr val="385166"/>
                          </a:solidFill>
                          <a:effectLst/>
                          <a:latin typeface="+mn-lt"/>
                          <a:ea typeface="+mn-ea"/>
                          <a:cs typeface="+mn-ea"/>
                          <a:sym typeface="+mn-lt"/>
                        </a:rPr>
                        <a:t>（生存策略，严密监控竞争对手动向）</a:t>
                      </a:r>
                      <a:endParaRPr kumimoji="1" lang="zh-CN" altLang="en-US" sz="2000" b="1" i="0" u="none" strike="noStrike" cap="none" normalizeH="0" baseline="0" dirty="0" smtClean="0">
                        <a:ln>
                          <a:noFill/>
                        </a:ln>
                        <a:solidFill>
                          <a:srgbClr val="385166"/>
                        </a:solidFill>
                        <a:effectLst/>
                        <a:latin typeface="+mn-lt"/>
                        <a:ea typeface="+mn-ea"/>
                        <a:cs typeface="+mn-ea"/>
                        <a:sym typeface="+mn-lt"/>
                      </a:endParaRPr>
                    </a:p>
                  </a:txBody>
                  <a:tcPr marL="90000" marR="90000" marT="46800" marB="46800" anchor="ctr" horzOverflow="overflow">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 xmlns:a16="http://schemas.microsoft.com/office/drawing/2014/main" val="3593039312"/>
                  </a:ext>
                </a:extLst>
              </a:tr>
            </a:tbl>
          </a:graphicData>
        </a:graphic>
      </p:graphicFrame>
      <p:sp>
        <p:nvSpPr>
          <p:cNvPr id="3" name="单圆角矩形 2"/>
          <p:cNvSpPr/>
          <p:nvPr/>
        </p:nvSpPr>
        <p:spPr>
          <a:xfrm>
            <a:off x="941572" y="1545835"/>
            <a:ext cx="1899600" cy="1001486"/>
          </a:xfrm>
          <a:prstGeom prst="round1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cs typeface="+mn-ea"/>
                <a:sym typeface="+mn-lt"/>
              </a:rPr>
              <a:t>企 </a:t>
            </a:r>
            <a:r>
              <a:rPr lang="zh-CN" altLang="en-US" sz="3200" dirty="0" smtClean="0">
                <a:cs typeface="+mn-ea"/>
                <a:sym typeface="+mn-lt"/>
              </a:rPr>
              <a:t>  业</a:t>
            </a:r>
            <a:endParaRPr lang="zh-CN" altLang="en-US" sz="3200" dirty="0">
              <a:cs typeface="+mn-ea"/>
              <a:sym typeface="+mn-lt"/>
            </a:endParaRPr>
          </a:p>
        </p:txBody>
      </p:sp>
      <p:sp>
        <p:nvSpPr>
          <p:cNvPr id="19" name="单圆角矩形 18"/>
          <p:cNvSpPr/>
          <p:nvPr/>
        </p:nvSpPr>
        <p:spPr>
          <a:xfrm>
            <a:off x="3211288" y="1213950"/>
            <a:ext cx="2944100" cy="674267"/>
          </a:xfrm>
          <a:prstGeom prst="round1Rect">
            <a:avLst/>
          </a:prstGeom>
          <a:solidFill>
            <a:srgbClr val="7B9C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200" dirty="0" smtClean="0">
                <a:cs typeface="+mn-ea"/>
                <a:sym typeface="+mn-lt"/>
              </a:rPr>
              <a:t>内部资源</a:t>
            </a:r>
            <a:r>
              <a:rPr lang="en-US" altLang="zh-CN" sz="3200" dirty="0" smtClean="0">
                <a:cs typeface="+mn-ea"/>
                <a:sym typeface="+mn-lt"/>
              </a:rPr>
              <a:t>(SW)</a:t>
            </a:r>
            <a:endParaRPr lang="zh-CN" altLang="en-US" sz="3200" dirty="0">
              <a:cs typeface="+mn-ea"/>
              <a:sym typeface="+mn-lt"/>
            </a:endParaRPr>
          </a:p>
        </p:txBody>
      </p:sp>
      <p:sp>
        <p:nvSpPr>
          <p:cNvPr id="21" name="单圆角矩形 20"/>
          <p:cNvSpPr/>
          <p:nvPr/>
        </p:nvSpPr>
        <p:spPr>
          <a:xfrm>
            <a:off x="3211288" y="2164260"/>
            <a:ext cx="2944100" cy="674267"/>
          </a:xfrm>
          <a:prstGeom prst="round1Rect">
            <a:avLst/>
          </a:prstGeom>
          <a:solidFill>
            <a:srgbClr val="3A70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200" dirty="0">
                <a:cs typeface="+mn-ea"/>
                <a:sym typeface="+mn-lt"/>
              </a:rPr>
              <a:t>外部</a:t>
            </a:r>
            <a:r>
              <a:rPr lang="zh-CN" altLang="en-US" sz="3200" dirty="0" smtClean="0">
                <a:cs typeface="+mn-ea"/>
                <a:sym typeface="+mn-lt"/>
              </a:rPr>
              <a:t>环境</a:t>
            </a:r>
            <a:r>
              <a:rPr lang="en-US" altLang="zh-CN" sz="3200" dirty="0" smtClean="0">
                <a:cs typeface="+mn-ea"/>
                <a:sym typeface="+mn-lt"/>
              </a:rPr>
              <a:t>(OT)</a:t>
            </a:r>
            <a:endParaRPr lang="zh-CN" altLang="en-US" sz="3200" dirty="0">
              <a:cs typeface="+mn-ea"/>
              <a:sym typeface="+mn-lt"/>
            </a:endParaRPr>
          </a:p>
        </p:txBody>
      </p:sp>
      <p:sp>
        <p:nvSpPr>
          <p:cNvPr id="22" name="单圆角矩形 21"/>
          <p:cNvSpPr/>
          <p:nvPr/>
        </p:nvSpPr>
        <p:spPr>
          <a:xfrm>
            <a:off x="6577197" y="1545835"/>
            <a:ext cx="1899600" cy="1001486"/>
          </a:xfrm>
          <a:prstGeom prst="round1Rect">
            <a:avLst/>
          </a:prstGeom>
          <a:solidFill>
            <a:srgbClr val="3A7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cs typeface="+mn-ea"/>
                <a:sym typeface="+mn-lt"/>
              </a:rPr>
              <a:t>决   定</a:t>
            </a:r>
            <a:endParaRPr lang="zh-CN" altLang="en-US" sz="3200" dirty="0">
              <a:cs typeface="+mn-ea"/>
              <a:sym typeface="+mn-lt"/>
            </a:endParaRPr>
          </a:p>
        </p:txBody>
      </p:sp>
      <p:sp>
        <p:nvSpPr>
          <p:cNvPr id="23" name="单圆角矩形 22"/>
          <p:cNvSpPr/>
          <p:nvPr/>
        </p:nvSpPr>
        <p:spPr>
          <a:xfrm>
            <a:off x="8783808" y="1545835"/>
            <a:ext cx="2343880" cy="1001486"/>
          </a:xfrm>
          <a:prstGeom prst="round1Rect">
            <a:avLst/>
          </a:prstGeom>
          <a:solidFill>
            <a:srgbClr val="385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cs typeface="+mn-ea"/>
                <a:sym typeface="+mn-lt"/>
              </a:rPr>
              <a:t>企业战略</a:t>
            </a:r>
            <a:endParaRPr lang="zh-CN" altLang="en-US" sz="3200" dirty="0">
              <a:cs typeface="+mn-ea"/>
              <a:sym typeface="+mn-lt"/>
            </a:endParaRPr>
          </a:p>
        </p:txBody>
      </p:sp>
      <p:cxnSp>
        <p:nvCxnSpPr>
          <p:cNvPr id="6" name="直接连接符 5"/>
          <p:cNvCxnSpPr>
            <a:stCxn id="3" idx="3"/>
            <a:endCxn id="19" idx="1"/>
          </p:cNvCxnSpPr>
          <p:nvPr/>
        </p:nvCxnSpPr>
        <p:spPr>
          <a:xfrm flipV="1">
            <a:off x="2841172" y="1551084"/>
            <a:ext cx="370116" cy="495494"/>
          </a:xfrm>
          <a:prstGeom prst="line">
            <a:avLst/>
          </a:prstGeom>
          <a:ln>
            <a:solidFill>
              <a:srgbClr val="3E5A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3" idx="3"/>
            <a:endCxn id="21" idx="1"/>
          </p:cNvCxnSpPr>
          <p:nvPr/>
        </p:nvCxnSpPr>
        <p:spPr>
          <a:xfrm>
            <a:off x="2841172" y="2046578"/>
            <a:ext cx="370116" cy="454816"/>
          </a:xfrm>
          <a:prstGeom prst="line">
            <a:avLst/>
          </a:prstGeom>
          <a:ln>
            <a:solidFill>
              <a:srgbClr val="3E5A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 name="肘形连接符 9"/>
          <p:cNvCxnSpPr>
            <a:stCxn id="19" idx="3"/>
            <a:endCxn id="21" idx="3"/>
          </p:cNvCxnSpPr>
          <p:nvPr/>
        </p:nvCxnSpPr>
        <p:spPr>
          <a:xfrm>
            <a:off x="6155388" y="1551084"/>
            <a:ext cx="12700" cy="950310"/>
          </a:xfrm>
          <a:prstGeom prst="bentConnector3">
            <a:avLst>
              <a:gd name="adj1" fmla="val 1200000"/>
            </a:avLst>
          </a:prstGeom>
          <a:ln>
            <a:solidFill>
              <a:srgbClr val="3E5A72"/>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a:stCxn id="22" idx="1"/>
          </p:cNvCxnSpPr>
          <p:nvPr/>
        </p:nvCxnSpPr>
        <p:spPr>
          <a:xfrm flipH="1">
            <a:off x="6302829" y="2046578"/>
            <a:ext cx="274368" cy="0"/>
          </a:xfrm>
          <a:prstGeom prst="line">
            <a:avLst/>
          </a:prstGeom>
          <a:ln>
            <a:solidFill>
              <a:srgbClr val="3E5A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22" idx="3"/>
            <a:endCxn id="23" idx="1"/>
          </p:cNvCxnSpPr>
          <p:nvPr/>
        </p:nvCxnSpPr>
        <p:spPr>
          <a:xfrm>
            <a:off x="8476797" y="2046578"/>
            <a:ext cx="307011" cy="0"/>
          </a:xfrm>
          <a:prstGeom prst="line">
            <a:avLst/>
          </a:prstGeom>
          <a:ln>
            <a:solidFill>
              <a:srgbClr val="3E5A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650627"/>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500" fill="hold"/>
                                        <p:tgtEl>
                                          <p:spTgt spid="19"/>
                                        </p:tgtEl>
                                        <p:attrNameLst>
                                          <p:attrName>ppt_x</p:attrName>
                                        </p:attrNameLst>
                                      </p:cBhvr>
                                      <p:tavLst>
                                        <p:tav tm="0">
                                          <p:val>
                                            <p:strVal val="0-#ppt_w/2"/>
                                          </p:val>
                                        </p:tav>
                                        <p:tav tm="100000">
                                          <p:val>
                                            <p:strVal val="#ppt_x"/>
                                          </p:val>
                                        </p:tav>
                                      </p:tavLst>
                                    </p:anim>
                                    <p:anim calcmode="lin" valueType="num">
                                      <p:cBhvr additive="base">
                                        <p:cTn id="19"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0-#ppt_w/2"/>
                                          </p:val>
                                        </p:tav>
                                        <p:tav tm="100000">
                                          <p:val>
                                            <p:strVal val="#ppt_x"/>
                                          </p:val>
                                        </p:tav>
                                      </p:tavLst>
                                    </p:anim>
                                    <p:anim calcmode="lin" valueType="num">
                                      <p:cBhvr additive="base">
                                        <p:cTn id="3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0-#ppt_w/2"/>
                                          </p:val>
                                        </p:tav>
                                        <p:tav tm="100000">
                                          <p:val>
                                            <p:strVal val="#ppt_x"/>
                                          </p:val>
                                        </p:tav>
                                      </p:tavLst>
                                    </p:anim>
                                    <p:anim calcmode="lin" valueType="num">
                                      <p:cBhvr additive="base">
                                        <p:cTn id="46"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additive="base">
                                        <p:cTn id="56" dur="500" fill="hold"/>
                                        <p:tgtEl>
                                          <p:spTgt spid="23"/>
                                        </p:tgtEl>
                                        <p:attrNameLst>
                                          <p:attrName>ppt_x</p:attrName>
                                        </p:attrNameLst>
                                      </p:cBhvr>
                                      <p:tavLst>
                                        <p:tav tm="0">
                                          <p:val>
                                            <p:strVal val="0-#ppt_w/2"/>
                                          </p:val>
                                        </p:tav>
                                        <p:tav tm="100000">
                                          <p:val>
                                            <p:strVal val="#ppt_x"/>
                                          </p:val>
                                        </p:tav>
                                      </p:tavLst>
                                    </p:anim>
                                    <p:anim calcmode="lin" valueType="num">
                                      <p:cBhvr additive="base">
                                        <p:cTn id="57"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0" animBg="1"/>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分析矩阵示意图</a:t>
            </a:r>
          </a:p>
        </p:txBody>
      </p:sp>
      <p:graphicFrame>
        <p:nvGraphicFramePr>
          <p:cNvPr id="11" name="图示 10"/>
          <p:cNvGraphicFramePr/>
          <p:nvPr>
            <p:extLst>
              <p:ext uri="{D42A27DB-BD31-4B8C-83A1-F6EECF244321}">
                <p14:modId xmlns:p14="http://schemas.microsoft.com/office/powerpoint/2010/main" val="684679135"/>
              </p:ext>
            </p:extLst>
          </p:nvPr>
        </p:nvGraphicFramePr>
        <p:xfrm>
          <a:off x="514090" y="1343060"/>
          <a:ext cx="5538372" cy="5012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2373539" y="1145060"/>
            <a:ext cx="2329090" cy="369332"/>
          </a:xfrm>
          <a:prstGeom prst="rect">
            <a:avLst/>
          </a:prstGeom>
          <a:noFill/>
        </p:spPr>
        <p:txBody>
          <a:bodyPr vert="horz" wrap="square" rtlCol="0">
            <a:spAutoFit/>
          </a:bodyPr>
          <a:lstStyle/>
          <a:p>
            <a:r>
              <a:rPr lang="zh-CN" altLang="en-US" b="1" dirty="0" smtClean="0">
                <a:solidFill>
                  <a:srgbClr val="FFC000"/>
                </a:solidFill>
                <a:cs typeface="+mn-ea"/>
                <a:sym typeface="+mn-lt"/>
              </a:rPr>
              <a:t>内 部 环 境 分 析</a:t>
            </a:r>
            <a:endParaRPr lang="zh-CN" altLang="en-US" b="1" dirty="0">
              <a:solidFill>
                <a:srgbClr val="FFC000"/>
              </a:solidFill>
              <a:cs typeface="+mn-ea"/>
              <a:sym typeface="+mn-lt"/>
            </a:endParaRPr>
          </a:p>
        </p:txBody>
      </p:sp>
      <p:graphicFrame>
        <p:nvGraphicFramePr>
          <p:cNvPr id="41" name="图示 40"/>
          <p:cNvGraphicFramePr/>
          <p:nvPr>
            <p:extLst>
              <p:ext uri="{D42A27DB-BD31-4B8C-83A1-F6EECF244321}">
                <p14:modId xmlns:p14="http://schemas.microsoft.com/office/powerpoint/2010/main" val="46099819"/>
              </p:ext>
            </p:extLst>
          </p:nvPr>
        </p:nvGraphicFramePr>
        <p:xfrm>
          <a:off x="6322598" y="1343059"/>
          <a:ext cx="5538372" cy="501217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2" name="文本框 41"/>
          <p:cNvSpPr txBox="1"/>
          <p:nvPr/>
        </p:nvSpPr>
        <p:spPr>
          <a:xfrm>
            <a:off x="8349796" y="1158393"/>
            <a:ext cx="2535918" cy="369332"/>
          </a:xfrm>
          <a:prstGeom prst="rect">
            <a:avLst/>
          </a:prstGeom>
          <a:noFill/>
        </p:spPr>
        <p:txBody>
          <a:bodyPr vert="horz" wrap="square" rtlCol="0">
            <a:spAutoFit/>
          </a:bodyPr>
          <a:lstStyle/>
          <a:p>
            <a:r>
              <a:rPr lang="zh-CN" altLang="en-US" b="1" dirty="0" smtClean="0">
                <a:solidFill>
                  <a:srgbClr val="FFC000"/>
                </a:solidFill>
                <a:cs typeface="+mn-ea"/>
                <a:sym typeface="+mn-lt"/>
              </a:rPr>
              <a:t>外 部 环 境 分 析</a:t>
            </a:r>
            <a:endParaRPr lang="zh-CN" altLang="en-US" b="1" dirty="0">
              <a:solidFill>
                <a:srgbClr val="FFC000"/>
              </a:solidFill>
              <a:cs typeface="+mn-ea"/>
              <a:sym typeface="+mn-lt"/>
            </a:endParaRPr>
          </a:p>
        </p:txBody>
      </p:sp>
    </p:spTree>
    <p:extLst>
      <p:ext uri="{BB962C8B-B14F-4D97-AF65-F5344CB8AC3E}">
        <p14:creationId xmlns:p14="http://schemas.microsoft.com/office/powerpoint/2010/main" val="1822699075"/>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graphicEl>
                                              <a:dgm id="{F441F512-0BF0-462B-910E-82C1D4B18208}"/>
                                            </p:graphicEl>
                                          </p:spTgt>
                                        </p:tgtEl>
                                        <p:attrNameLst>
                                          <p:attrName>style.visibility</p:attrName>
                                        </p:attrNameLst>
                                      </p:cBhvr>
                                      <p:to>
                                        <p:strVal val="visible"/>
                                      </p:to>
                                    </p:set>
                                    <p:anim calcmode="lin" valueType="num">
                                      <p:cBhvr>
                                        <p:cTn id="7" dur="500" fill="hold"/>
                                        <p:tgtEl>
                                          <p:spTgt spid="11">
                                            <p:graphicEl>
                                              <a:dgm id="{F441F512-0BF0-462B-910E-82C1D4B18208}"/>
                                            </p:graphicEl>
                                          </p:spTgt>
                                        </p:tgtEl>
                                        <p:attrNameLst>
                                          <p:attrName>ppt_w</p:attrName>
                                        </p:attrNameLst>
                                      </p:cBhvr>
                                      <p:tavLst>
                                        <p:tav tm="0">
                                          <p:val>
                                            <p:fltVal val="0"/>
                                          </p:val>
                                        </p:tav>
                                        <p:tav tm="100000">
                                          <p:val>
                                            <p:strVal val="#ppt_w"/>
                                          </p:val>
                                        </p:tav>
                                      </p:tavLst>
                                    </p:anim>
                                    <p:anim calcmode="lin" valueType="num">
                                      <p:cBhvr>
                                        <p:cTn id="8" dur="500" fill="hold"/>
                                        <p:tgtEl>
                                          <p:spTgt spid="11">
                                            <p:graphicEl>
                                              <a:dgm id="{F441F512-0BF0-462B-910E-82C1D4B18208}"/>
                                            </p:graphicEl>
                                          </p:spTgt>
                                        </p:tgtEl>
                                        <p:attrNameLst>
                                          <p:attrName>ppt_h</p:attrName>
                                        </p:attrNameLst>
                                      </p:cBhvr>
                                      <p:tavLst>
                                        <p:tav tm="0">
                                          <p:val>
                                            <p:fltVal val="0"/>
                                          </p:val>
                                        </p:tav>
                                        <p:tav tm="100000">
                                          <p:val>
                                            <p:strVal val="#ppt_h"/>
                                          </p:val>
                                        </p:tav>
                                      </p:tavLst>
                                    </p:anim>
                                    <p:animEffect transition="in" filter="fade">
                                      <p:cBhvr>
                                        <p:cTn id="9" dur="500"/>
                                        <p:tgtEl>
                                          <p:spTgt spid="11">
                                            <p:graphicEl>
                                              <a:dgm id="{F441F512-0BF0-462B-910E-82C1D4B18208}"/>
                                            </p:graphic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graphicEl>
                                              <a:dgm id="{7C276B7F-8316-4513-8EEA-074E670254B0}"/>
                                            </p:graphicEl>
                                          </p:spTgt>
                                        </p:tgtEl>
                                        <p:attrNameLst>
                                          <p:attrName>style.visibility</p:attrName>
                                        </p:attrNameLst>
                                      </p:cBhvr>
                                      <p:to>
                                        <p:strVal val="visible"/>
                                      </p:to>
                                    </p:set>
                                    <p:anim calcmode="lin" valueType="num">
                                      <p:cBhvr>
                                        <p:cTn id="12" dur="500" fill="hold"/>
                                        <p:tgtEl>
                                          <p:spTgt spid="11">
                                            <p:graphicEl>
                                              <a:dgm id="{7C276B7F-8316-4513-8EEA-074E670254B0}"/>
                                            </p:graphicEl>
                                          </p:spTgt>
                                        </p:tgtEl>
                                        <p:attrNameLst>
                                          <p:attrName>ppt_w</p:attrName>
                                        </p:attrNameLst>
                                      </p:cBhvr>
                                      <p:tavLst>
                                        <p:tav tm="0">
                                          <p:val>
                                            <p:fltVal val="0"/>
                                          </p:val>
                                        </p:tav>
                                        <p:tav tm="100000">
                                          <p:val>
                                            <p:strVal val="#ppt_w"/>
                                          </p:val>
                                        </p:tav>
                                      </p:tavLst>
                                    </p:anim>
                                    <p:anim calcmode="lin" valueType="num">
                                      <p:cBhvr>
                                        <p:cTn id="13" dur="500" fill="hold"/>
                                        <p:tgtEl>
                                          <p:spTgt spid="11">
                                            <p:graphicEl>
                                              <a:dgm id="{7C276B7F-8316-4513-8EEA-074E670254B0}"/>
                                            </p:graphicEl>
                                          </p:spTgt>
                                        </p:tgtEl>
                                        <p:attrNameLst>
                                          <p:attrName>ppt_h</p:attrName>
                                        </p:attrNameLst>
                                      </p:cBhvr>
                                      <p:tavLst>
                                        <p:tav tm="0">
                                          <p:val>
                                            <p:fltVal val="0"/>
                                          </p:val>
                                        </p:tav>
                                        <p:tav tm="100000">
                                          <p:val>
                                            <p:strVal val="#ppt_h"/>
                                          </p:val>
                                        </p:tav>
                                      </p:tavLst>
                                    </p:anim>
                                    <p:animEffect transition="in" filter="fade">
                                      <p:cBhvr>
                                        <p:cTn id="14" dur="500"/>
                                        <p:tgtEl>
                                          <p:spTgt spid="11">
                                            <p:graphicEl>
                                              <a:dgm id="{7C276B7F-8316-4513-8EEA-074E670254B0}"/>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graphicEl>
                                              <a:dgm id="{26540C67-FD2E-463A-86BD-1473848A62D5}"/>
                                            </p:graphicEl>
                                          </p:spTgt>
                                        </p:tgtEl>
                                        <p:attrNameLst>
                                          <p:attrName>style.visibility</p:attrName>
                                        </p:attrNameLst>
                                      </p:cBhvr>
                                      <p:to>
                                        <p:strVal val="visible"/>
                                      </p:to>
                                    </p:set>
                                    <p:anim calcmode="lin" valueType="num">
                                      <p:cBhvr>
                                        <p:cTn id="19" dur="500" fill="hold"/>
                                        <p:tgtEl>
                                          <p:spTgt spid="11">
                                            <p:graphicEl>
                                              <a:dgm id="{26540C67-FD2E-463A-86BD-1473848A62D5}"/>
                                            </p:graphicEl>
                                          </p:spTgt>
                                        </p:tgtEl>
                                        <p:attrNameLst>
                                          <p:attrName>ppt_w</p:attrName>
                                        </p:attrNameLst>
                                      </p:cBhvr>
                                      <p:tavLst>
                                        <p:tav tm="0">
                                          <p:val>
                                            <p:fltVal val="0"/>
                                          </p:val>
                                        </p:tav>
                                        <p:tav tm="100000">
                                          <p:val>
                                            <p:strVal val="#ppt_w"/>
                                          </p:val>
                                        </p:tav>
                                      </p:tavLst>
                                    </p:anim>
                                    <p:anim calcmode="lin" valueType="num">
                                      <p:cBhvr>
                                        <p:cTn id="20" dur="500" fill="hold"/>
                                        <p:tgtEl>
                                          <p:spTgt spid="11">
                                            <p:graphicEl>
                                              <a:dgm id="{26540C67-FD2E-463A-86BD-1473848A62D5}"/>
                                            </p:graphicEl>
                                          </p:spTgt>
                                        </p:tgtEl>
                                        <p:attrNameLst>
                                          <p:attrName>ppt_h</p:attrName>
                                        </p:attrNameLst>
                                      </p:cBhvr>
                                      <p:tavLst>
                                        <p:tav tm="0">
                                          <p:val>
                                            <p:fltVal val="0"/>
                                          </p:val>
                                        </p:tav>
                                        <p:tav tm="100000">
                                          <p:val>
                                            <p:strVal val="#ppt_h"/>
                                          </p:val>
                                        </p:tav>
                                      </p:tavLst>
                                    </p:anim>
                                    <p:animEffect transition="in" filter="fade">
                                      <p:cBhvr>
                                        <p:cTn id="21" dur="500"/>
                                        <p:tgtEl>
                                          <p:spTgt spid="11">
                                            <p:graphicEl>
                                              <a:dgm id="{26540C67-FD2E-463A-86BD-1473848A62D5}"/>
                                            </p:graphic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1">
                                            <p:graphicEl>
                                              <a:dgm id="{89306F42-6F9D-422F-8E6B-577A420C56B4}"/>
                                            </p:graphicEl>
                                          </p:spTgt>
                                        </p:tgtEl>
                                        <p:attrNameLst>
                                          <p:attrName>style.visibility</p:attrName>
                                        </p:attrNameLst>
                                      </p:cBhvr>
                                      <p:to>
                                        <p:strVal val="visible"/>
                                      </p:to>
                                    </p:set>
                                    <p:anim calcmode="lin" valueType="num">
                                      <p:cBhvr>
                                        <p:cTn id="24" dur="500" fill="hold"/>
                                        <p:tgtEl>
                                          <p:spTgt spid="11">
                                            <p:graphicEl>
                                              <a:dgm id="{89306F42-6F9D-422F-8E6B-577A420C56B4}"/>
                                            </p:graphicEl>
                                          </p:spTgt>
                                        </p:tgtEl>
                                        <p:attrNameLst>
                                          <p:attrName>ppt_w</p:attrName>
                                        </p:attrNameLst>
                                      </p:cBhvr>
                                      <p:tavLst>
                                        <p:tav tm="0">
                                          <p:val>
                                            <p:fltVal val="0"/>
                                          </p:val>
                                        </p:tav>
                                        <p:tav tm="100000">
                                          <p:val>
                                            <p:strVal val="#ppt_w"/>
                                          </p:val>
                                        </p:tav>
                                      </p:tavLst>
                                    </p:anim>
                                    <p:anim calcmode="lin" valueType="num">
                                      <p:cBhvr>
                                        <p:cTn id="25" dur="500" fill="hold"/>
                                        <p:tgtEl>
                                          <p:spTgt spid="11">
                                            <p:graphicEl>
                                              <a:dgm id="{89306F42-6F9D-422F-8E6B-577A420C56B4}"/>
                                            </p:graphicEl>
                                          </p:spTgt>
                                        </p:tgtEl>
                                        <p:attrNameLst>
                                          <p:attrName>ppt_h</p:attrName>
                                        </p:attrNameLst>
                                      </p:cBhvr>
                                      <p:tavLst>
                                        <p:tav tm="0">
                                          <p:val>
                                            <p:fltVal val="0"/>
                                          </p:val>
                                        </p:tav>
                                        <p:tav tm="100000">
                                          <p:val>
                                            <p:strVal val="#ppt_h"/>
                                          </p:val>
                                        </p:tav>
                                      </p:tavLst>
                                    </p:anim>
                                    <p:animEffect transition="in" filter="fade">
                                      <p:cBhvr>
                                        <p:cTn id="26" dur="500"/>
                                        <p:tgtEl>
                                          <p:spTgt spid="11">
                                            <p:graphicEl>
                                              <a:dgm id="{89306F42-6F9D-422F-8E6B-577A420C56B4}"/>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1">
                                            <p:graphicEl>
                                              <a:dgm id="{8E4D68D0-DB08-4FEF-A7AC-89FAB0B60F71}"/>
                                            </p:graphicEl>
                                          </p:spTgt>
                                        </p:tgtEl>
                                        <p:attrNameLst>
                                          <p:attrName>style.visibility</p:attrName>
                                        </p:attrNameLst>
                                      </p:cBhvr>
                                      <p:to>
                                        <p:strVal val="visible"/>
                                      </p:to>
                                    </p:set>
                                    <p:anim calcmode="lin" valueType="num">
                                      <p:cBhvr>
                                        <p:cTn id="31" dur="500" fill="hold"/>
                                        <p:tgtEl>
                                          <p:spTgt spid="11">
                                            <p:graphicEl>
                                              <a:dgm id="{8E4D68D0-DB08-4FEF-A7AC-89FAB0B60F71}"/>
                                            </p:graphicEl>
                                          </p:spTgt>
                                        </p:tgtEl>
                                        <p:attrNameLst>
                                          <p:attrName>ppt_w</p:attrName>
                                        </p:attrNameLst>
                                      </p:cBhvr>
                                      <p:tavLst>
                                        <p:tav tm="0">
                                          <p:val>
                                            <p:fltVal val="0"/>
                                          </p:val>
                                        </p:tav>
                                        <p:tav tm="100000">
                                          <p:val>
                                            <p:strVal val="#ppt_w"/>
                                          </p:val>
                                        </p:tav>
                                      </p:tavLst>
                                    </p:anim>
                                    <p:anim calcmode="lin" valueType="num">
                                      <p:cBhvr>
                                        <p:cTn id="32" dur="500" fill="hold"/>
                                        <p:tgtEl>
                                          <p:spTgt spid="11">
                                            <p:graphicEl>
                                              <a:dgm id="{8E4D68D0-DB08-4FEF-A7AC-89FAB0B60F71}"/>
                                            </p:graphicEl>
                                          </p:spTgt>
                                        </p:tgtEl>
                                        <p:attrNameLst>
                                          <p:attrName>ppt_h</p:attrName>
                                        </p:attrNameLst>
                                      </p:cBhvr>
                                      <p:tavLst>
                                        <p:tav tm="0">
                                          <p:val>
                                            <p:fltVal val="0"/>
                                          </p:val>
                                        </p:tav>
                                        <p:tav tm="100000">
                                          <p:val>
                                            <p:strVal val="#ppt_h"/>
                                          </p:val>
                                        </p:tav>
                                      </p:tavLst>
                                    </p:anim>
                                    <p:animEffect transition="in" filter="fade">
                                      <p:cBhvr>
                                        <p:cTn id="33" dur="500"/>
                                        <p:tgtEl>
                                          <p:spTgt spid="11">
                                            <p:graphicEl>
                                              <a:dgm id="{8E4D68D0-DB08-4FEF-A7AC-89FAB0B60F71}"/>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1">
                                            <p:graphicEl>
                                              <a:dgm id="{F0E76D5F-1800-4730-9598-FC48B8D1E97D}"/>
                                            </p:graphicEl>
                                          </p:spTgt>
                                        </p:tgtEl>
                                        <p:attrNameLst>
                                          <p:attrName>style.visibility</p:attrName>
                                        </p:attrNameLst>
                                      </p:cBhvr>
                                      <p:to>
                                        <p:strVal val="visible"/>
                                      </p:to>
                                    </p:set>
                                    <p:anim calcmode="lin" valueType="num">
                                      <p:cBhvr>
                                        <p:cTn id="38" dur="500" fill="hold"/>
                                        <p:tgtEl>
                                          <p:spTgt spid="11">
                                            <p:graphicEl>
                                              <a:dgm id="{F0E76D5F-1800-4730-9598-FC48B8D1E97D}"/>
                                            </p:graphicEl>
                                          </p:spTgt>
                                        </p:tgtEl>
                                        <p:attrNameLst>
                                          <p:attrName>ppt_w</p:attrName>
                                        </p:attrNameLst>
                                      </p:cBhvr>
                                      <p:tavLst>
                                        <p:tav tm="0">
                                          <p:val>
                                            <p:fltVal val="0"/>
                                          </p:val>
                                        </p:tav>
                                        <p:tav tm="100000">
                                          <p:val>
                                            <p:strVal val="#ppt_w"/>
                                          </p:val>
                                        </p:tav>
                                      </p:tavLst>
                                    </p:anim>
                                    <p:anim calcmode="lin" valueType="num">
                                      <p:cBhvr>
                                        <p:cTn id="39" dur="500" fill="hold"/>
                                        <p:tgtEl>
                                          <p:spTgt spid="11">
                                            <p:graphicEl>
                                              <a:dgm id="{F0E76D5F-1800-4730-9598-FC48B8D1E97D}"/>
                                            </p:graphicEl>
                                          </p:spTgt>
                                        </p:tgtEl>
                                        <p:attrNameLst>
                                          <p:attrName>ppt_h</p:attrName>
                                        </p:attrNameLst>
                                      </p:cBhvr>
                                      <p:tavLst>
                                        <p:tav tm="0">
                                          <p:val>
                                            <p:fltVal val="0"/>
                                          </p:val>
                                        </p:tav>
                                        <p:tav tm="100000">
                                          <p:val>
                                            <p:strVal val="#ppt_h"/>
                                          </p:val>
                                        </p:tav>
                                      </p:tavLst>
                                    </p:anim>
                                    <p:animEffect transition="in" filter="fade">
                                      <p:cBhvr>
                                        <p:cTn id="40" dur="500"/>
                                        <p:tgtEl>
                                          <p:spTgt spid="11">
                                            <p:graphicEl>
                                              <a:dgm id="{F0E76D5F-1800-4730-9598-FC48B8D1E97D}"/>
                                            </p:graphic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1">
                                            <p:graphicEl>
                                              <a:dgm id="{443806A3-9757-45EC-B6B4-4E4A3914B8BA}"/>
                                            </p:graphicEl>
                                          </p:spTgt>
                                        </p:tgtEl>
                                        <p:attrNameLst>
                                          <p:attrName>style.visibility</p:attrName>
                                        </p:attrNameLst>
                                      </p:cBhvr>
                                      <p:to>
                                        <p:strVal val="visible"/>
                                      </p:to>
                                    </p:set>
                                    <p:anim calcmode="lin" valueType="num">
                                      <p:cBhvr>
                                        <p:cTn id="43" dur="500" fill="hold"/>
                                        <p:tgtEl>
                                          <p:spTgt spid="11">
                                            <p:graphicEl>
                                              <a:dgm id="{443806A3-9757-45EC-B6B4-4E4A3914B8BA}"/>
                                            </p:graphicEl>
                                          </p:spTgt>
                                        </p:tgtEl>
                                        <p:attrNameLst>
                                          <p:attrName>ppt_w</p:attrName>
                                        </p:attrNameLst>
                                      </p:cBhvr>
                                      <p:tavLst>
                                        <p:tav tm="0">
                                          <p:val>
                                            <p:fltVal val="0"/>
                                          </p:val>
                                        </p:tav>
                                        <p:tav tm="100000">
                                          <p:val>
                                            <p:strVal val="#ppt_w"/>
                                          </p:val>
                                        </p:tav>
                                      </p:tavLst>
                                    </p:anim>
                                    <p:anim calcmode="lin" valueType="num">
                                      <p:cBhvr>
                                        <p:cTn id="44" dur="500" fill="hold"/>
                                        <p:tgtEl>
                                          <p:spTgt spid="11">
                                            <p:graphicEl>
                                              <a:dgm id="{443806A3-9757-45EC-B6B4-4E4A3914B8BA}"/>
                                            </p:graphicEl>
                                          </p:spTgt>
                                        </p:tgtEl>
                                        <p:attrNameLst>
                                          <p:attrName>ppt_h</p:attrName>
                                        </p:attrNameLst>
                                      </p:cBhvr>
                                      <p:tavLst>
                                        <p:tav tm="0">
                                          <p:val>
                                            <p:fltVal val="0"/>
                                          </p:val>
                                        </p:tav>
                                        <p:tav tm="100000">
                                          <p:val>
                                            <p:strVal val="#ppt_h"/>
                                          </p:val>
                                        </p:tav>
                                      </p:tavLst>
                                    </p:anim>
                                    <p:animEffect transition="in" filter="fade">
                                      <p:cBhvr>
                                        <p:cTn id="45" dur="500"/>
                                        <p:tgtEl>
                                          <p:spTgt spid="11">
                                            <p:graphicEl>
                                              <a:dgm id="{443806A3-9757-45EC-B6B4-4E4A3914B8BA}"/>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1">
                                            <p:graphicEl>
                                              <a:dgm id="{76F5DACD-BD3C-4CEE-8899-146228675489}"/>
                                            </p:graphicEl>
                                          </p:spTgt>
                                        </p:tgtEl>
                                        <p:attrNameLst>
                                          <p:attrName>style.visibility</p:attrName>
                                        </p:attrNameLst>
                                      </p:cBhvr>
                                      <p:to>
                                        <p:strVal val="visible"/>
                                      </p:to>
                                    </p:set>
                                    <p:anim calcmode="lin" valueType="num">
                                      <p:cBhvr>
                                        <p:cTn id="50" dur="500" fill="hold"/>
                                        <p:tgtEl>
                                          <p:spTgt spid="11">
                                            <p:graphicEl>
                                              <a:dgm id="{76F5DACD-BD3C-4CEE-8899-146228675489}"/>
                                            </p:graphicEl>
                                          </p:spTgt>
                                        </p:tgtEl>
                                        <p:attrNameLst>
                                          <p:attrName>ppt_w</p:attrName>
                                        </p:attrNameLst>
                                      </p:cBhvr>
                                      <p:tavLst>
                                        <p:tav tm="0">
                                          <p:val>
                                            <p:fltVal val="0"/>
                                          </p:val>
                                        </p:tav>
                                        <p:tav tm="100000">
                                          <p:val>
                                            <p:strVal val="#ppt_w"/>
                                          </p:val>
                                        </p:tav>
                                      </p:tavLst>
                                    </p:anim>
                                    <p:anim calcmode="lin" valueType="num">
                                      <p:cBhvr>
                                        <p:cTn id="51" dur="500" fill="hold"/>
                                        <p:tgtEl>
                                          <p:spTgt spid="11">
                                            <p:graphicEl>
                                              <a:dgm id="{76F5DACD-BD3C-4CEE-8899-146228675489}"/>
                                            </p:graphicEl>
                                          </p:spTgt>
                                        </p:tgtEl>
                                        <p:attrNameLst>
                                          <p:attrName>ppt_h</p:attrName>
                                        </p:attrNameLst>
                                      </p:cBhvr>
                                      <p:tavLst>
                                        <p:tav tm="0">
                                          <p:val>
                                            <p:fltVal val="0"/>
                                          </p:val>
                                        </p:tav>
                                        <p:tav tm="100000">
                                          <p:val>
                                            <p:strVal val="#ppt_h"/>
                                          </p:val>
                                        </p:tav>
                                      </p:tavLst>
                                    </p:anim>
                                    <p:animEffect transition="in" filter="fade">
                                      <p:cBhvr>
                                        <p:cTn id="52" dur="500"/>
                                        <p:tgtEl>
                                          <p:spTgt spid="11">
                                            <p:graphicEl>
                                              <a:dgm id="{76F5DACD-BD3C-4CEE-8899-146228675489}"/>
                                            </p:graphicEl>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1">
                                            <p:graphicEl>
                                              <a:dgm id="{70E62EDE-BE62-4972-B92E-3ACE82CF7E05}"/>
                                            </p:graphicEl>
                                          </p:spTgt>
                                        </p:tgtEl>
                                        <p:attrNameLst>
                                          <p:attrName>style.visibility</p:attrName>
                                        </p:attrNameLst>
                                      </p:cBhvr>
                                      <p:to>
                                        <p:strVal val="visible"/>
                                      </p:to>
                                    </p:set>
                                    <p:anim calcmode="lin" valueType="num">
                                      <p:cBhvr>
                                        <p:cTn id="55" dur="500" fill="hold"/>
                                        <p:tgtEl>
                                          <p:spTgt spid="11">
                                            <p:graphicEl>
                                              <a:dgm id="{70E62EDE-BE62-4972-B92E-3ACE82CF7E05}"/>
                                            </p:graphicEl>
                                          </p:spTgt>
                                        </p:tgtEl>
                                        <p:attrNameLst>
                                          <p:attrName>ppt_w</p:attrName>
                                        </p:attrNameLst>
                                      </p:cBhvr>
                                      <p:tavLst>
                                        <p:tav tm="0">
                                          <p:val>
                                            <p:fltVal val="0"/>
                                          </p:val>
                                        </p:tav>
                                        <p:tav tm="100000">
                                          <p:val>
                                            <p:strVal val="#ppt_w"/>
                                          </p:val>
                                        </p:tav>
                                      </p:tavLst>
                                    </p:anim>
                                    <p:anim calcmode="lin" valueType="num">
                                      <p:cBhvr>
                                        <p:cTn id="56" dur="500" fill="hold"/>
                                        <p:tgtEl>
                                          <p:spTgt spid="11">
                                            <p:graphicEl>
                                              <a:dgm id="{70E62EDE-BE62-4972-B92E-3ACE82CF7E05}"/>
                                            </p:graphicEl>
                                          </p:spTgt>
                                        </p:tgtEl>
                                        <p:attrNameLst>
                                          <p:attrName>ppt_h</p:attrName>
                                        </p:attrNameLst>
                                      </p:cBhvr>
                                      <p:tavLst>
                                        <p:tav tm="0">
                                          <p:val>
                                            <p:fltVal val="0"/>
                                          </p:val>
                                        </p:tav>
                                        <p:tav tm="100000">
                                          <p:val>
                                            <p:strVal val="#ppt_h"/>
                                          </p:val>
                                        </p:tav>
                                      </p:tavLst>
                                    </p:anim>
                                    <p:animEffect transition="in" filter="fade">
                                      <p:cBhvr>
                                        <p:cTn id="57" dur="500"/>
                                        <p:tgtEl>
                                          <p:spTgt spid="11">
                                            <p:graphicEl>
                                              <a:dgm id="{70E62EDE-BE62-4972-B92E-3ACE82CF7E05}"/>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1">
                                            <p:graphicEl>
                                              <a:dgm id="{B282233E-2C28-41A2-92C2-E988BB830436}"/>
                                            </p:graphicEl>
                                          </p:spTgt>
                                        </p:tgtEl>
                                        <p:attrNameLst>
                                          <p:attrName>style.visibility</p:attrName>
                                        </p:attrNameLst>
                                      </p:cBhvr>
                                      <p:to>
                                        <p:strVal val="visible"/>
                                      </p:to>
                                    </p:set>
                                    <p:anim calcmode="lin" valueType="num">
                                      <p:cBhvr>
                                        <p:cTn id="62" dur="500" fill="hold"/>
                                        <p:tgtEl>
                                          <p:spTgt spid="11">
                                            <p:graphicEl>
                                              <a:dgm id="{B282233E-2C28-41A2-92C2-E988BB830436}"/>
                                            </p:graphicEl>
                                          </p:spTgt>
                                        </p:tgtEl>
                                        <p:attrNameLst>
                                          <p:attrName>ppt_w</p:attrName>
                                        </p:attrNameLst>
                                      </p:cBhvr>
                                      <p:tavLst>
                                        <p:tav tm="0">
                                          <p:val>
                                            <p:fltVal val="0"/>
                                          </p:val>
                                        </p:tav>
                                        <p:tav tm="100000">
                                          <p:val>
                                            <p:strVal val="#ppt_w"/>
                                          </p:val>
                                        </p:tav>
                                      </p:tavLst>
                                    </p:anim>
                                    <p:anim calcmode="lin" valueType="num">
                                      <p:cBhvr>
                                        <p:cTn id="63" dur="500" fill="hold"/>
                                        <p:tgtEl>
                                          <p:spTgt spid="11">
                                            <p:graphicEl>
                                              <a:dgm id="{B282233E-2C28-41A2-92C2-E988BB830436}"/>
                                            </p:graphicEl>
                                          </p:spTgt>
                                        </p:tgtEl>
                                        <p:attrNameLst>
                                          <p:attrName>ppt_h</p:attrName>
                                        </p:attrNameLst>
                                      </p:cBhvr>
                                      <p:tavLst>
                                        <p:tav tm="0">
                                          <p:val>
                                            <p:fltVal val="0"/>
                                          </p:val>
                                        </p:tav>
                                        <p:tav tm="100000">
                                          <p:val>
                                            <p:strVal val="#ppt_h"/>
                                          </p:val>
                                        </p:tav>
                                      </p:tavLst>
                                    </p:anim>
                                    <p:animEffect transition="in" filter="fade">
                                      <p:cBhvr>
                                        <p:cTn id="64" dur="500"/>
                                        <p:tgtEl>
                                          <p:spTgt spid="11">
                                            <p:graphicEl>
                                              <a:dgm id="{B282233E-2C28-41A2-92C2-E988BB830436}"/>
                                            </p:graphicEl>
                                          </p:spTgt>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1">
                                            <p:graphicEl>
                                              <a:dgm id="{E8207911-CADC-4A80-8E15-0B2FB3DA469E}"/>
                                            </p:graphicEl>
                                          </p:spTgt>
                                        </p:tgtEl>
                                        <p:attrNameLst>
                                          <p:attrName>style.visibility</p:attrName>
                                        </p:attrNameLst>
                                      </p:cBhvr>
                                      <p:to>
                                        <p:strVal val="visible"/>
                                      </p:to>
                                    </p:set>
                                    <p:anim calcmode="lin" valueType="num">
                                      <p:cBhvr>
                                        <p:cTn id="67" dur="500" fill="hold"/>
                                        <p:tgtEl>
                                          <p:spTgt spid="11">
                                            <p:graphicEl>
                                              <a:dgm id="{E8207911-CADC-4A80-8E15-0B2FB3DA469E}"/>
                                            </p:graphicEl>
                                          </p:spTgt>
                                        </p:tgtEl>
                                        <p:attrNameLst>
                                          <p:attrName>ppt_w</p:attrName>
                                        </p:attrNameLst>
                                      </p:cBhvr>
                                      <p:tavLst>
                                        <p:tav tm="0">
                                          <p:val>
                                            <p:fltVal val="0"/>
                                          </p:val>
                                        </p:tav>
                                        <p:tav tm="100000">
                                          <p:val>
                                            <p:strVal val="#ppt_w"/>
                                          </p:val>
                                        </p:tav>
                                      </p:tavLst>
                                    </p:anim>
                                    <p:anim calcmode="lin" valueType="num">
                                      <p:cBhvr>
                                        <p:cTn id="68" dur="500" fill="hold"/>
                                        <p:tgtEl>
                                          <p:spTgt spid="11">
                                            <p:graphicEl>
                                              <a:dgm id="{E8207911-CADC-4A80-8E15-0B2FB3DA469E}"/>
                                            </p:graphicEl>
                                          </p:spTgt>
                                        </p:tgtEl>
                                        <p:attrNameLst>
                                          <p:attrName>ppt_h</p:attrName>
                                        </p:attrNameLst>
                                      </p:cBhvr>
                                      <p:tavLst>
                                        <p:tav tm="0">
                                          <p:val>
                                            <p:fltVal val="0"/>
                                          </p:val>
                                        </p:tav>
                                        <p:tav tm="100000">
                                          <p:val>
                                            <p:strVal val="#ppt_h"/>
                                          </p:val>
                                        </p:tav>
                                      </p:tavLst>
                                    </p:anim>
                                    <p:animEffect transition="in" filter="fade">
                                      <p:cBhvr>
                                        <p:cTn id="69" dur="500"/>
                                        <p:tgtEl>
                                          <p:spTgt spid="11">
                                            <p:graphicEl>
                                              <a:dgm id="{E8207911-CADC-4A80-8E15-0B2FB3DA469E}"/>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11">
                                            <p:graphicEl>
                                              <a:dgm id="{FAA78B27-AF8A-4D1D-AF6E-581582258EF7}"/>
                                            </p:graphicEl>
                                          </p:spTgt>
                                        </p:tgtEl>
                                        <p:attrNameLst>
                                          <p:attrName>style.visibility</p:attrName>
                                        </p:attrNameLst>
                                      </p:cBhvr>
                                      <p:to>
                                        <p:strVal val="visible"/>
                                      </p:to>
                                    </p:set>
                                    <p:anim calcmode="lin" valueType="num">
                                      <p:cBhvr>
                                        <p:cTn id="74" dur="500" fill="hold"/>
                                        <p:tgtEl>
                                          <p:spTgt spid="11">
                                            <p:graphicEl>
                                              <a:dgm id="{FAA78B27-AF8A-4D1D-AF6E-581582258EF7}"/>
                                            </p:graphicEl>
                                          </p:spTgt>
                                        </p:tgtEl>
                                        <p:attrNameLst>
                                          <p:attrName>ppt_w</p:attrName>
                                        </p:attrNameLst>
                                      </p:cBhvr>
                                      <p:tavLst>
                                        <p:tav tm="0">
                                          <p:val>
                                            <p:fltVal val="0"/>
                                          </p:val>
                                        </p:tav>
                                        <p:tav tm="100000">
                                          <p:val>
                                            <p:strVal val="#ppt_w"/>
                                          </p:val>
                                        </p:tav>
                                      </p:tavLst>
                                    </p:anim>
                                    <p:anim calcmode="lin" valueType="num">
                                      <p:cBhvr>
                                        <p:cTn id="75" dur="500" fill="hold"/>
                                        <p:tgtEl>
                                          <p:spTgt spid="11">
                                            <p:graphicEl>
                                              <a:dgm id="{FAA78B27-AF8A-4D1D-AF6E-581582258EF7}"/>
                                            </p:graphicEl>
                                          </p:spTgt>
                                        </p:tgtEl>
                                        <p:attrNameLst>
                                          <p:attrName>ppt_h</p:attrName>
                                        </p:attrNameLst>
                                      </p:cBhvr>
                                      <p:tavLst>
                                        <p:tav tm="0">
                                          <p:val>
                                            <p:fltVal val="0"/>
                                          </p:val>
                                        </p:tav>
                                        <p:tav tm="100000">
                                          <p:val>
                                            <p:strVal val="#ppt_h"/>
                                          </p:val>
                                        </p:tav>
                                      </p:tavLst>
                                    </p:anim>
                                    <p:animEffect transition="in" filter="fade">
                                      <p:cBhvr>
                                        <p:cTn id="76" dur="500"/>
                                        <p:tgtEl>
                                          <p:spTgt spid="11">
                                            <p:graphicEl>
                                              <a:dgm id="{FAA78B27-AF8A-4D1D-AF6E-581582258EF7}"/>
                                            </p:graphicEl>
                                          </p:spTgt>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1">
                                            <p:graphicEl>
                                              <a:dgm id="{3594F94E-3C49-4D0C-A6B0-DCC39552B54E}"/>
                                            </p:graphicEl>
                                          </p:spTgt>
                                        </p:tgtEl>
                                        <p:attrNameLst>
                                          <p:attrName>style.visibility</p:attrName>
                                        </p:attrNameLst>
                                      </p:cBhvr>
                                      <p:to>
                                        <p:strVal val="visible"/>
                                      </p:to>
                                    </p:set>
                                    <p:anim calcmode="lin" valueType="num">
                                      <p:cBhvr>
                                        <p:cTn id="79" dur="500" fill="hold"/>
                                        <p:tgtEl>
                                          <p:spTgt spid="11">
                                            <p:graphicEl>
                                              <a:dgm id="{3594F94E-3C49-4D0C-A6B0-DCC39552B54E}"/>
                                            </p:graphicEl>
                                          </p:spTgt>
                                        </p:tgtEl>
                                        <p:attrNameLst>
                                          <p:attrName>ppt_w</p:attrName>
                                        </p:attrNameLst>
                                      </p:cBhvr>
                                      <p:tavLst>
                                        <p:tav tm="0">
                                          <p:val>
                                            <p:fltVal val="0"/>
                                          </p:val>
                                        </p:tav>
                                        <p:tav tm="100000">
                                          <p:val>
                                            <p:strVal val="#ppt_w"/>
                                          </p:val>
                                        </p:tav>
                                      </p:tavLst>
                                    </p:anim>
                                    <p:anim calcmode="lin" valueType="num">
                                      <p:cBhvr>
                                        <p:cTn id="80" dur="500" fill="hold"/>
                                        <p:tgtEl>
                                          <p:spTgt spid="11">
                                            <p:graphicEl>
                                              <a:dgm id="{3594F94E-3C49-4D0C-A6B0-DCC39552B54E}"/>
                                            </p:graphicEl>
                                          </p:spTgt>
                                        </p:tgtEl>
                                        <p:attrNameLst>
                                          <p:attrName>ppt_h</p:attrName>
                                        </p:attrNameLst>
                                      </p:cBhvr>
                                      <p:tavLst>
                                        <p:tav tm="0">
                                          <p:val>
                                            <p:fltVal val="0"/>
                                          </p:val>
                                        </p:tav>
                                        <p:tav tm="100000">
                                          <p:val>
                                            <p:strVal val="#ppt_h"/>
                                          </p:val>
                                        </p:tav>
                                      </p:tavLst>
                                    </p:anim>
                                    <p:animEffect transition="in" filter="fade">
                                      <p:cBhvr>
                                        <p:cTn id="81" dur="500"/>
                                        <p:tgtEl>
                                          <p:spTgt spid="11">
                                            <p:graphicEl>
                                              <a:dgm id="{3594F94E-3C49-4D0C-A6B0-DCC39552B54E}"/>
                                            </p:graphicEl>
                                          </p:spTgt>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11">
                                            <p:graphicEl>
                                              <a:dgm id="{FF385FF5-C5C7-45F8-B12D-BBC5F0107C28}"/>
                                            </p:graphicEl>
                                          </p:spTgt>
                                        </p:tgtEl>
                                        <p:attrNameLst>
                                          <p:attrName>style.visibility</p:attrName>
                                        </p:attrNameLst>
                                      </p:cBhvr>
                                      <p:to>
                                        <p:strVal val="visible"/>
                                      </p:to>
                                    </p:set>
                                    <p:anim calcmode="lin" valueType="num">
                                      <p:cBhvr>
                                        <p:cTn id="86" dur="500" fill="hold"/>
                                        <p:tgtEl>
                                          <p:spTgt spid="11">
                                            <p:graphicEl>
                                              <a:dgm id="{FF385FF5-C5C7-45F8-B12D-BBC5F0107C28}"/>
                                            </p:graphicEl>
                                          </p:spTgt>
                                        </p:tgtEl>
                                        <p:attrNameLst>
                                          <p:attrName>ppt_w</p:attrName>
                                        </p:attrNameLst>
                                      </p:cBhvr>
                                      <p:tavLst>
                                        <p:tav tm="0">
                                          <p:val>
                                            <p:fltVal val="0"/>
                                          </p:val>
                                        </p:tav>
                                        <p:tav tm="100000">
                                          <p:val>
                                            <p:strVal val="#ppt_w"/>
                                          </p:val>
                                        </p:tav>
                                      </p:tavLst>
                                    </p:anim>
                                    <p:anim calcmode="lin" valueType="num">
                                      <p:cBhvr>
                                        <p:cTn id="87" dur="500" fill="hold"/>
                                        <p:tgtEl>
                                          <p:spTgt spid="11">
                                            <p:graphicEl>
                                              <a:dgm id="{FF385FF5-C5C7-45F8-B12D-BBC5F0107C28}"/>
                                            </p:graphicEl>
                                          </p:spTgt>
                                        </p:tgtEl>
                                        <p:attrNameLst>
                                          <p:attrName>ppt_h</p:attrName>
                                        </p:attrNameLst>
                                      </p:cBhvr>
                                      <p:tavLst>
                                        <p:tav tm="0">
                                          <p:val>
                                            <p:fltVal val="0"/>
                                          </p:val>
                                        </p:tav>
                                        <p:tav tm="100000">
                                          <p:val>
                                            <p:strVal val="#ppt_h"/>
                                          </p:val>
                                        </p:tav>
                                      </p:tavLst>
                                    </p:anim>
                                    <p:animEffect transition="in" filter="fade">
                                      <p:cBhvr>
                                        <p:cTn id="88" dur="500"/>
                                        <p:tgtEl>
                                          <p:spTgt spid="11">
                                            <p:graphicEl>
                                              <a:dgm id="{FF385FF5-C5C7-45F8-B12D-BBC5F0107C28}"/>
                                            </p:graphicEl>
                                          </p:spTgt>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11">
                                            <p:graphicEl>
                                              <a:dgm id="{CCA88340-AC89-4672-B324-ED729C33F448}"/>
                                            </p:graphicEl>
                                          </p:spTgt>
                                        </p:tgtEl>
                                        <p:attrNameLst>
                                          <p:attrName>style.visibility</p:attrName>
                                        </p:attrNameLst>
                                      </p:cBhvr>
                                      <p:to>
                                        <p:strVal val="visible"/>
                                      </p:to>
                                    </p:set>
                                    <p:anim calcmode="lin" valueType="num">
                                      <p:cBhvr>
                                        <p:cTn id="91" dur="500" fill="hold"/>
                                        <p:tgtEl>
                                          <p:spTgt spid="11">
                                            <p:graphicEl>
                                              <a:dgm id="{CCA88340-AC89-4672-B324-ED729C33F448}"/>
                                            </p:graphicEl>
                                          </p:spTgt>
                                        </p:tgtEl>
                                        <p:attrNameLst>
                                          <p:attrName>ppt_w</p:attrName>
                                        </p:attrNameLst>
                                      </p:cBhvr>
                                      <p:tavLst>
                                        <p:tav tm="0">
                                          <p:val>
                                            <p:fltVal val="0"/>
                                          </p:val>
                                        </p:tav>
                                        <p:tav tm="100000">
                                          <p:val>
                                            <p:strVal val="#ppt_w"/>
                                          </p:val>
                                        </p:tav>
                                      </p:tavLst>
                                    </p:anim>
                                    <p:anim calcmode="lin" valueType="num">
                                      <p:cBhvr>
                                        <p:cTn id="92" dur="500" fill="hold"/>
                                        <p:tgtEl>
                                          <p:spTgt spid="11">
                                            <p:graphicEl>
                                              <a:dgm id="{CCA88340-AC89-4672-B324-ED729C33F448}"/>
                                            </p:graphicEl>
                                          </p:spTgt>
                                        </p:tgtEl>
                                        <p:attrNameLst>
                                          <p:attrName>ppt_h</p:attrName>
                                        </p:attrNameLst>
                                      </p:cBhvr>
                                      <p:tavLst>
                                        <p:tav tm="0">
                                          <p:val>
                                            <p:fltVal val="0"/>
                                          </p:val>
                                        </p:tav>
                                        <p:tav tm="100000">
                                          <p:val>
                                            <p:strVal val="#ppt_h"/>
                                          </p:val>
                                        </p:tav>
                                      </p:tavLst>
                                    </p:anim>
                                    <p:animEffect transition="in" filter="fade">
                                      <p:cBhvr>
                                        <p:cTn id="93" dur="500"/>
                                        <p:tgtEl>
                                          <p:spTgt spid="11">
                                            <p:graphicEl>
                                              <a:dgm id="{CCA88340-AC89-4672-B324-ED729C33F448}"/>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1">
                                            <p:graphicEl>
                                              <a:dgm id="{AB055BF4-D003-482D-A6BF-A907A9C5DC36}"/>
                                            </p:graphicEl>
                                          </p:spTgt>
                                        </p:tgtEl>
                                        <p:attrNameLst>
                                          <p:attrName>style.visibility</p:attrName>
                                        </p:attrNameLst>
                                      </p:cBhvr>
                                      <p:to>
                                        <p:strVal val="visible"/>
                                      </p:to>
                                    </p:set>
                                    <p:anim calcmode="lin" valueType="num">
                                      <p:cBhvr>
                                        <p:cTn id="98" dur="500" fill="hold"/>
                                        <p:tgtEl>
                                          <p:spTgt spid="11">
                                            <p:graphicEl>
                                              <a:dgm id="{AB055BF4-D003-482D-A6BF-A907A9C5DC36}"/>
                                            </p:graphicEl>
                                          </p:spTgt>
                                        </p:tgtEl>
                                        <p:attrNameLst>
                                          <p:attrName>ppt_w</p:attrName>
                                        </p:attrNameLst>
                                      </p:cBhvr>
                                      <p:tavLst>
                                        <p:tav tm="0">
                                          <p:val>
                                            <p:fltVal val="0"/>
                                          </p:val>
                                        </p:tav>
                                        <p:tav tm="100000">
                                          <p:val>
                                            <p:strVal val="#ppt_w"/>
                                          </p:val>
                                        </p:tav>
                                      </p:tavLst>
                                    </p:anim>
                                    <p:anim calcmode="lin" valueType="num">
                                      <p:cBhvr>
                                        <p:cTn id="99" dur="500" fill="hold"/>
                                        <p:tgtEl>
                                          <p:spTgt spid="11">
                                            <p:graphicEl>
                                              <a:dgm id="{AB055BF4-D003-482D-A6BF-A907A9C5DC36}"/>
                                            </p:graphicEl>
                                          </p:spTgt>
                                        </p:tgtEl>
                                        <p:attrNameLst>
                                          <p:attrName>ppt_h</p:attrName>
                                        </p:attrNameLst>
                                      </p:cBhvr>
                                      <p:tavLst>
                                        <p:tav tm="0">
                                          <p:val>
                                            <p:fltVal val="0"/>
                                          </p:val>
                                        </p:tav>
                                        <p:tav tm="100000">
                                          <p:val>
                                            <p:strVal val="#ppt_h"/>
                                          </p:val>
                                        </p:tav>
                                      </p:tavLst>
                                    </p:anim>
                                    <p:animEffect transition="in" filter="fade">
                                      <p:cBhvr>
                                        <p:cTn id="100" dur="500"/>
                                        <p:tgtEl>
                                          <p:spTgt spid="11">
                                            <p:graphicEl>
                                              <a:dgm id="{AB055BF4-D003-482D-A6BF-A907A9C5DC36}"/>
                                            </p:graphicEl>
                                          </p:spTgt>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11">
                                            <p:graphicEl>
                                              <a:dgm id="{2F179D7D-8867-48FC-BF18-0666B4BB2E27}"/>
                                            </p:graphicEl>
                                          </p:spTgt>
                                        </p:tgtEl>
                                        <p:attrNameLst>
                                          <p:attrName>style.visibility</p:attrName>
                                        </p:attrNameLst>
                                      </p:cBhvr>
                                      <p:to>
                                        <p:strVal val="visible"/>
                                      </p:to>
                                    </p:set>
                                    <p:anim calcmode="lin" valueType="num">
                                      <p:cBhvr>
                                        <p:cTn id="103" dur="500" fill="hold"/>
                                        <p:tgtEl>
                                          <p:spTgt spid="11">
                                            <p:graphicEl>
                                              <a:dgm id="{2F179D7D-8867-48FC-BF18-0666B4BB2E27}"/>
                                            </p:graphicEl>
                                          </p:spTgt>
                                        </p:tgtEl>
                                        <p:attrNameLst>
                                          <p:attrName>ppt_w</p:attrName>
                                        </p:attrNameLst>
                                      </p:cBhvr>
                                      <p:tavLst>
                                        <p:tav tm="0">
                                          <p:val>
                                            <p:fltVal val="0"/>
                                          </p:val>
                                        </p:tav>
                                        <p:tav tm="100000">
                                          <p:val>
                                            <p:strVal val="#ppt_w"/>
                                          </p:val>
                                        </p:tav>
                                      </p:tavLst>
                                    </p:anim>
                                    <p:anim calcmode="lin" valueType="num">
                                      <p:cBhvr>
                                        <p:cTn id="104" dur="500" fill="hold"/>
                                        <p:tgtEl>
                                          <p:spTgt spid="11">
                                            <p:graphicEl>
                                              <a:dgm id="{2F179D7D-8867-48FC-BF18-0666B4BB2E27}"/>
                                            </p:graphicEl>
                                          </p:spTgt>
                                        </p:tgtEl>
                                        <p:attrNameLst>
                                          <p:attrName>ppt_h</p:attrName>
                                        </p:attrNameLst>
                                      </p:cBhvr>
                                      <p:tavLst>
                                        <p:tav tm="0">
                                          <p:val>
                                            <p:fltVal val="0"/>
                                          </p:val>
                                        </p:tav>
                                        <p:tav tm="100000">
                                          <p:val>
                                            <p:strVal val="#ppt_h"/>
                                          </p:val>
                                        </p:tav>
                                      </p:tavLst>
                                    </p:anim>
                                    <p:animEffect transition="in" filter="fade">
                                      <p:cBhvr>
                                        <p:cTn id="105" dur="500"/>
                                        <p:tgtEl>
                                          <p:spTgt spid="11">
                                            <p:graphicEl>
                                              <a:dgm id="{2F179D7D-8867-48FC-BF18-0666B4BB2E27}"/>
                                            </p:graphic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11">
                                            <p:graphicEl>
                                              <a:dgm id="{9C1D80E4-A6F5-4773-B652-396AE67C6903}"/>
                                            </p:graphicEl>
                                          </p:spTgt>
                                        </p:tgtEl>
                                        <p:attrNameLst>
                                          <p:attrName>style.visibility</p:attrName>
                                        </p:attrNameLst>
                                      </p:cBhvr>
                                      <p:to>
                                        <p:strVal val="visible"/>
                                      </p:to>
                                    </p:set>
                                    <p:anim calcmode="lin" valueType="num">
                                      <p:cBhvr>
                                        <p:cTn id="110" dur="500" fill="hold"/>
                                        <p:tgtEl>
                                          <p:spTgt spid="11">
                                            <p:graphicEl>
                                              <a:dgm id="{9C1D80E4-A6F5-4773-B652-396AE67C6903}"/>
                                            </p:graphicEl>
                                          </p:spTgt>
                                        </p:tgtEl>
                                        <p:attrNameLst>
                                          <p:attrName>ppt_w</p:attrName>
                                        </p:attrNameLst>
                                      </p:cBhvr>
                                      <p:tavLst>
                                        <p:tav tm="0">
                                          <p:val>
                                            <p:fltVal val="0"/>
                                          </p:val>
                                        </p:tav>
                                        <p:tav tm="100000">
                                          <p:val>
                                            <p:strVal val="#ppt_w"/>
                                          </p:val>
                                        </p:tav>
                                      </p:tavLst>
                                    </p:anim>
                                    <p:anim calcmode="lin" valueType="num">
                                      <p:cBhvr>
                                        <p:cTn id="111" dur="500" fill="hold"/>
                                        <p:tgtEl>
                                          <p:spTgt spid="11">
                                            <p:graphicEl>
                                              <a:dgm id="{9C1D80E4-A6F5-4773-B652-396AE67C6903}"/>
                                            </p:graphicEl>
                                          </p:spTgt>
                                        </p:tgtEl>
                                        <p:attrNameLst>
                                          <p:attrName>ppt_h</p:attrName>
                                        </p:attrNameLst>
                                      </p:cBhvr>
                                      <p:tavLst>
                                        <p:tav tm="0">
                                          <p:val>
                                            <p:fltVal val="0"/>
                                          </p:val>
                                        </p:tav>
                                        <p:tav tm="100000">
                                          <p:val>
                                            <p:strVal val="#ppt_h"/>
                                          </p:val>
                                        </p:tav>
                                      </p:tavLst>
                                    </p:anim>
                                    <p:animEffect transition="in" filter="fade">
                                      <p:cBhvr>
                                        <p:cTn id="112" dur="500"/>
                                        <p:tgtEl>
                                          <p:spTgt spid="11">
                                            <p:graphicEl>
                                              <a:dgm id="{9C1D80E4-A6F5-4773-B652-396AE67C6903}"/>
                                            </p:graphic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11">
                                            <p:graphicEl>
                                              <a:dgm id="{5167A091-14D4-451D-981C-15FE34B1CCA5}"/>
                                            </p:graphicEl>
                                          </p:spTgt>
                                        </p:tgtEl>
                                        <p:attrNameLst>
                                          <p:attrName>style.visibility</p:attrName>
                                        </p:attrNameLst>
                                      </p:cBhvr>
                                      <p:to>
                                        <p:strVal val="visible"/>
                                      </p:to>
                                    </p:set>
                                    <p:anim calcmode="lin" valueType="num">
                                      <p:cBhvr>
                                        <p:cTn id="117" dur="500" fill="hold"/>
                                        <p:tgtEl>
                                          <p:spTgt spid="11">
                                            <p:graphicEl>
                                              <a:dgm id="{5167A091-14D4-451D-981C-15FE34B1CCA5}"/>
                                            </p:graphicEl>
                                          </p:spTgt>
                                        </p:tgtEl>
                                        <p:attrNameLst>
                                          <p:attrName>ppt_w</p:attrName>
                                        </p:attrNameLst>
                                      </p:cBhvr>
                                      <p:tavLst>
                                        <p:tav tm="0">
                                          <p:val>
                                            <p:fltVal val="0"/>
                                          </p:val>
                                        </p:tav>
                                        <p:tav tm="100000">
                                          <p:val>
                                            <p:strVal val="#ppt_w"/>
                                          </p:val>
                                        </p:tav>
                                      </p:tavLst>
                                    </p:anim>
                                    <p:anim calcmode="lin" valueType="num">
                                      <p:cBhvr>
                                        <p:cTn id="118" dur="500" fill="hold"/>
                                        <p:tgtEl>
                                          <p:spTgt spid="11">
                                            <p:graphicEl>
                                              <a:dgm id="{5167A091-14D4-451D-981C-15FE34B1CCA5}"/>
                                            </p:graphicEl>
                                          </p:spTgt>
                                        </p:tgtEl>
                                        <p:attrNameLst>
                                          <p:attrName>ppt_h</p:attrName>
                                        </p:attrNameLst>
                                      </p:cBhvr>
                                      <p:tavLst>
                                        <p:tav tm="0">
                                          <p:val>
                                            <p:fltVal val="0"/>
                                          </p:val>
                                        </p:tav>
                                        <p:tav tm="100000">
                                          <p:val>
                                            <p:strVal val="#ppt_h"/>
                                          </p:val>
                                        </p:tav>
                                      </p:tavLst>
                                    </p:anim>
                                    <p:animEffect transition="in" filter="fade">
                                      <p:cBhvr>
                                        <p:cTn id="119" dur="500"/>
                                        <p:tgtEl>
                                          <p:spTgt spid="11">
                                            <p:graphicEl>
                                              <a:dgm id="{5167A091-14D4-451D-981C-15FE34B1CCA5}"/>
                                            </p:graphicEl>
                                          </p:spTgt>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1">
                                            <p:graphicEl>
                                              <a:dgm id="{11B8847F-EFC1-45AB-BADD-CAC488C7AE69}"/>
                                            </p:graphicEl>
                                          </p:spTgt>
                                        </p:tgtEl>
                                        <p:attrNameLst>
                                          <p:attrName>style.visibility</p:attrName>
                                        </p:attrNameLst>
                                      </p:cBhvr>
                                      <p:to>
                                        <p:strVal val="visible"/>
                                      </p:to>
                                    </p:set>
                                    <p:anim calcmode="lin" valueType="num">
                                      <p:cBhvr>
                                        <p:cTn id="122" dur="500" fill="hold"/>
                                        <p:tgtEl>
                                          <p:spTgt spid="11">
                                            <p:graphicEl>
                                              <a:dgm id="{11B8847F-EFC1-45AB-BADD-CAC488C7AE69}"/>
                                            </p:graphicEl>
                                          </p:spTgt>
                                        </p:tgtEl>
                                        <p:attrNameLst>
                                          <p:attrName>ppt_w</p:attrName>
                                        </p:attrNameLst>
                                      </p:cBhvr>
                                      <p:tavLst>
                                        <p:tav tm="0">
                                          <p:val>
                                            <p:fltVal val="0"/>
                                          </p:val>
                                        </p:tav>
                                        <p:tav tm="100000">
                                          <p:val>
                                            <p:strVal val="#ppt_w"/>
                                          </p:val>
                                        </p:tav>
                                      </p:tavLst>
                                    </p:anim>
                                    <p:anim calcmode="lin" valueType="num">
                                      <p:cBhvr>
                                        <p:cTn id="123" dur="500" fill="hold"/>
                                        <p:tgtEl>
                                          <p:spTgt spid="11">
                                            <p:graphicEl>
                                              <a:dgm id="{11B8847F-EFC1-45AB-BADD-CAC488C7AE69}"/>
                                            </p:graphicEl>
                                          </p:spTgt>
                                        </p:tgtEl>
                                        <p:attrNameLst>
                                          <p:attrName>ppt_h</p:attrName>
                                        </p:attrNameLst>
                                      </p:cBhvr>
                                      <p:tavLst>
                                        <p:tav tm="0">
                                          <p:val>
                                            <p:fltVal val="0"/>
                                          </p:val>
                                        </p:tav>
                                        <p:tav tm="100000">
                                          <p:val>
                                            <p:strVal val="#ppt_h"/>
                                          </p:val>
                                        </p:tav>
                                      </p:tavLst>
                                    </p:anim>
                                    <p:animEffect transition="in" filter="fade">
                                      <p:cBhvr>
                                        <p:cTn id="124" dur="500"/>
                                        <p:tgtEl>
                                          <p:spTgt spid="11">
                                            <p:graphicEl>
                                              <a:dgm id="{11B8847F-EFC1-45AB-BADD-CAC488C7AE69}"/>
                                            </p:graphicEl>
                                          </p:spTgt>
                                        </p:tgtEl>
                                      </p:cBhvr>
                                    </p:animEffect>
                                  </p:childTnLst>
                                </p:cTn>
                              </p:par>
                            </p:childTnLst>
                          </p:cTn>
                        </p:par>
                      </p:childTnLst>
                    </p:cTn>
                  </p:par>
                  <p:par>
                    <p:cTn id="125" fill="hold">
                      <p:stCondLst>
                        <p:cond delay="indefinite"/>
                      </p:stCondLst>
                      <p:childTnLst>
                        <p:par>
                          <p:cTn id="126" fill="hold">
                            <p:stCondLst>
                              <p:cond delay="0"/>
                            </p:stCondLst>
                            <p:childTnLst>
                              <p:par>
                                <p:cTn id="127" presetID="53" presetClass="entr" presetSubtype="16" fill="hold" grpId="0" nodeType="clickEffect">
                                  <p:stCondLst>
                                    <p:cond delay="0"/>
                                  </p:stCondLst>
                                  <p:childTnLst>
                                    <p:set>
                                      <p:cBhvr>
                                        <p:cTn id="128" dur="1" fill="hold">
                                          <p:stCondLst>
                                            <p:cond delay="0"/>
                                          </p:stCondLst>
                                        </p:cTn>
                                        <p:tgtEl>
                                          <p:spTgt spid="11">
                                            <p:graphicEl>
                                              <a:dgm id="{EACA9D19-DDF8-4C3B-A132-B954010E2956}"/>
                                            </p:graphicEl>
                                          </p:spTgt>
                                        </p:tgtEl>
                                        <p:attrNameLst>
                                          <p:attrName>style.visibility</p:attrName>
                                        </p:attrNameLst>
                                      </p:cBhvr>
                                      <p:to>
                                        <p:strVal val="visible"/>
                                      </p:to>
                                    </p:set>
                                    <p:anim calcmode="lin" valueType="num">
                                      <p:cBhvr>
                                        <p:cTn id="129" dur="500" fill="hold"/>
                                        <p:tgtEl>
                                          <p:spTgt spid="11">
                                            <p:graphicEl>
                                              <a:dgm id="{EACA9D19-DDF8-4C3B-A132-B954010E2956}"/>
                                            </p:graphicEl>
                                          </p:spTgt>
                                        </p:tgtEl>
                                        <p:attrNameLst>
                                          <p:attrName>ppt_w</p:attrName>
                                        </p:attrNameLst>
                                      </p:cBhvr>
                                      <p:tavLst>
                                        <p:tav tm="0">
                                          <p:val>
                                            <p:fltVal val="0"/>
                                          </p:val>
                                        </p:tav>
                                        <p:tav tm="100000">
                                          <p:val>
                                            <p:strVal val="#ppt_w"/>
                                          </p:val>
                                        </p:tav>
                                      </p:tavLst>
                                    </p:anim>
                                    <p:anim calcmode="lin" valueType="num">
                                      <p:cBhvr>
                                        <p:cTn id="130" dur="500" fill="hold"/>
                                        <p:tgtEl>
                                          <p:spTgt spid="11">
                                            <p:graphicEl>
                                              <a:dgm id="{EACA9D19-DDF8-4C3B-A132-B954010E2956}"/>
                                            </p:graphicEl>
                                          </p:spTgt>
                                        </p:tgtEl>
                                        <p:attrNameLst>
                                          <p:attrName>ppt_h</p:attrName>
                                        </p:attrNameLst>
                                      </p:cBhvr>
                                      <p:tavLst>
                                        <p:tav tm="0">
                                          <p:val>
                                            <p:fltVal val="0"/>
                                          </p:val>
                                        </p:tav>
                                        <p:tav tm="100000">
                                          <p:val>
                                            <p:strVal val="#ppt_h"/>
                                          </p:val>
                                        </p:tav>
                                      </p:tavLst>
                                    </p:anim>
                                    <p:animEffect transition="in" filter="fade">
                                      <p:cBhvr>
                                        <p:cTn id="131" dur="500"/>
                                        <p:tgtEl>
                                          <p:spTgt spid="11">
                                            <p:graphicEl>
                                              <a:dgm id="{EACA9D19-DDF8-4C3B-A132-B954010E2956}"/>
                                            </p:graphicEl>
                                          </p:spTgt>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11">
                                            <p:graphicEl>
                                              <a:dgm id="{5D6F5521-53C4-4073-BCEE-4974BEF83A93}"/>
                                            </p:graphicEl>
                                          </p:spTgt>
                                        </p:tgtEl>
                                        <p:attrNameLst>
                                          <p:attrName>style.visibility</p:attrName>
                                        </p:attrNameLst>
                                      </p:cBhvr>
                                      <p:to>
                                        <p:strVal val="visible"/>
                                      </p:to>
                                    </p:set>
                                    <p:anim calcmode="lin" valueType="num">
                                      <p:cBhvr>
                                        <p:cTn id="134" dur="500" fill="hold"/>
                                        <p:tgtEl>
                                          <p:spTgt spid="11">
                                            <p:graphicEl>
                                              <a:dgm id="{5D6F5521-53C4-4073-BCEE-4974BEF83A93}"/>
                                            </p:graphicEl>
                                          </p:spTgt>
                                        </p:tgtEl>
                                        <p:attrNameLst>
                                          <p:attrName>ppt_w</p:attrName>
                                        </p:attrNameLst>
                                      </p:cBhvr>
                                      <p:tavLst>
                                        <p:tav tm="0">
                                          <p:val>
                                            <p:fltVal val="0"/>
                                          </p:val>
                                        </p:tav>
                                        <p:tav tm="100000">
                                          <p:val>
                                            <p:strVal val="#ppt_w"/>
                                          </p:val>
                                        </p:tav>
                                      </p:tavLst>
                                    </p:anim>
                                    <p:anim calcmode="lin" valueType="num">
                                      <p:cBhvr>
                                        <p:cTn id="135" dur="500" fill="hold"/>
                                        <p:tgtEl>
                                          <p:spTgt spid="11">
                                            <p:graphicEl>
                                              <a:dgm id="{5D6F5521-53C4-4073-BCEE-4974BEF83A93}"/>
                                            </p:graphicEl>
                                          </p:spTgt>
                                        </p:tgtEl>
                                        <p:attrNameLst>
                                          <p:attrName>ppt_h</p:attrName>
                                        </p:attrNameLst>
                                      </p:cBhvr>
                                      <p:tavLst>
                                        <p:tav tm="0">
                                          <p:val>
                                            <p:fltVal val="0"/>
                                          </p:val>
                                        </p:tav>
                                        <p:tav tm="100000">
                                          <p:val>
                                            <p:strVal val="#ppt_h"/>
                                          </p:val>
                                        </p:tav>
                                      </p:tavLst>
                                    </p:anim>
                                    <p:animEffect transition="in" filter="fade">
                                      <p:cBhvr>
                                        <p:cTn id="136" dur="500"/>
                                        <p:tgtEl>
                                          <p:spTgt spid="11">
                                            <p:graphicEl>
                                              <a:dgm id="{5D6F5521-53C4-4073-BCEE-4974BEF83A93}"/>
                                            </p:graphicEl>
                                          </p:spTgt>
                                        </p:tgtEl>
                                      </p:cBhvr>
                                    </p:animEffect>
                                  </p:childTnLst>
                                </p:cTn>
                              </p:par>
                            </p:childTnLst>
                          </p:cTn>
                        </p:par>
                      </p:childTnLst>
                    </p:cTn>
                  </p:par>
                  <p:par>
                    <p:cTn id="137" fill="hold">
                      <p:stCondLst>
                        <p:cond delay="indefinite"/>
                      </p:stCondLst>
                      <p:childTnLst>
                        <p:par>
                          <p:cTn id="138" fill="hold">
                            <p:stCondLst>
                              <p:cond delay="0"/>
                            </p:stCondLst>
                            <p:childTnLst>
                              <p:par>
                                <p:cTn id="139" presetID="53" presetClass="entr" presetSubtype="16" fill="hold" grpId="0" nodeType="clickEffect">
                                  <p:stCondLst>
                                    <p:cond delay="0"/>
                                  </p:stCondLst>
                                  <p:childTnLst>
                                    <p:set>
                                      <p:cBhvr>
                                        <p:cTn id="140" dur="1" fill="hold">
                                          <p:stCondLst>
                                            <p:cond delay="0"/>
                                          </p:stCondLst>
                                        </p:cTn>
                                        <p:tgtEl>
                                          <p:spTgt spid="11">
                                            <p:graphicEl>
                                              <a:dgm id="{2057CE4D-2A03-462B-8C65-8DA6D18E9BA8}"/>
                                            </p:graphicEl>
                                          </p:spTgt>
                                        </p:tgtEl>
                                        <p:attrNameLst>
                                          <p:attrName>style.visibility</p:attrName>
                                        </p:attrNameLst>
                                      </p:cBhvr>
                                      <p:to>
                                        <p:strVal val="visible"/>
                                      </p:to>
                                    </p:set>
                                    <p:anim calcmode="lin" valueType="num">
                                      <p:cBhvr>
                                        <p:cTn id="141" dur="500" fill="hold"/>
                                        <p:tgtEl>
                                          <p:spTgt spid="11">
                                            <p:graphicEl>
                                              <a:dgm id="{2057CE4D-2A03-462B-8C65-8DA6D18E9BA8}"/>
                                            </p:graphicEl>
                                          </p:spTgt>
                                        </p:tgtEl>
                                        <p:attrNameLst>
                                          <p:attrName>ppt_w</p:attrName>
                                        </p:attrNameLst>
                                      </p:cBhvr>
                                      <p:tavLst>
                                        <p:tav tm="0">
                                          <p:val>
                                            <p:fltVal val="0"/>
                                          </p:val>
                                        </p:tav>
                                        <p:tav tm="100000">
                                          <p:val>
                                            <p:strVal val="#ppt_w"/>
                                          </p:val>
                                        </p:tav>
                                      </p:tavLst>
                                    </p:anim>
                                    <p:anim calcmode="lin" valueType="num">
                                      <p:cBhvr>
                                        <p:cTn id="142" dur="500" fill="hold"/>
                                        <p:tgtEl>
                                          <p:spTgt spid="11">
                                            <p:graphicEl>
                                              <a:dgm id="{2057CE4D-2A03-462B-8C65-8DA6D18E9BA8}"/>
                                            </p:graphicEl>
                                          </p:spTgt>
                                        </p:tgtEl>
                                        <p:attrNameLst>
                                          <p:attrName>ppt_h</p:attrName>
                                        </p:attrNameLst>
                                      </p:cBhvr>
                                      <p:tavLst>
                                        <p:tav tm="0">
                                          <p:val>
                                            <p:fltVal val="0"/>
                                          </p:val>
                                        </p:tav>
                                        <p:tav tm="100000">
                                          <p:val>
                                            <p:strVal val="#ppt_h"/>
                                          </p:val>
                                        </p:tav>
                                      </p:tavLst>
                                    </p:anim>
                                    <p:animEffect transition="in" filter="fade">
                                      <p:cBhvr>
                                        <p:cTn id="143" dur="500"/>
                                        <p:tgtEl>
                                          <p:spTgt spid="11">
                                            <p:graphicEl>
                                              <a:dgm id="{2057CE4D-2A03-462B-8C65-8DA6D18E9BA8}"/>
                                            </p:graphicEl>
                                          </p:spTgt>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11">
                                            <p:graphicEl>
                                              <a:dgm id="{028A91BC-F369-460D-9072-F4C9544B1AC4}"/>
                                            </p:graphicEl>
                                          </p:spTgt>
                                        </p:tgtEl>
                                        <p:attrNameLst>
                                          <p:attrName>style.visibility</p:attrName>
                                        </p:attrNameLst>
                                      </p:cBhvr>
                                      <p:to>
                                        <p:strVal val="visible"/>
                                      </p:to>
                                    </p:set>
                                    <p:anim calcmode="lin" valueType="num">
                                      <p:cBhvr>
                                        <p:cTn id="146" dur="500" fill="hold"/>
                                        <p:tgtEl>
                                          <p:spTgt spid="11">
                                            <p:graphicEl>
                                              <a:dgm id="{028A91BC-F369-460D-9072-F4C9544B1AC4}"/>
                                            </p:graphicEl>
                                          </p:spTgt>
                                        </p:tgtEl>
                                        <p:attrNameLst>
                                          <p:attrName>ppt_w</p:attrName>
                                        </p:attrNameLst>
                                      </p:cBhvr>
                                      <p:tavLst>
                                        <p:tav tm="0">
                                          <p:val>
                                            <p:fltVal val="0"/>
                                          </p:val>
                                        </p:tav>
                                        <p:tav tm="100000">
                                          <p:val>
                                            <p:strVal val="#ppt_w"/>
                                          </p:val>
                                        </p:tav>
                                      </p:tavLst>
                                    </p:anim>
                                    <p:anim calcmode="lin" valueType="num">
                                      <p:cBhvr>
                                        <p:cTn id="147" dur="500" fill="hold"/>
                                        <p:tgtEl>
                                          <p:spTgt spid="11">
                                            <p:graphicEl>
                                              <a:dgm id="{028A91BC-F369-460D-9072-F4C9544B1AC4}"/>
                                            </p:graphicEl>
                                          </p:spTgt>
                                        </p:tgtEl>
                                        <p:attrNameLst>
                                          <p:attrName>ppt_h</p:attrName>
                                        </p:attrNameLst>
                                      </p:cBhvr>
                                      <p:tavLst>
                                        <p:tav tm="0">
                                          <p:val>
                                            <p:fltVal val="0"/>
                                          </p:val>
                                        </p:tav>
                                        <p:tav tm="100000">
                                          <p:val>
                                            <p:strVal val="#ppt_h"/>
                                          </p:val>
                                        </p:tav>
                                      </p:tavLst>
                                    </p:anim>
                                    <p:animEffect transition="in" filter="fade">
                                      <p:cBhvr>
                                        <p:cTn id="148" dur="500"/>
                                        <p:tgtEl>
                                          <p:spTgt spid="11">
                                            <p:graphicEl>
                                              <a:dgm id="{028A91BC-F369-460D-9072-F4C9544B1AC4}"/>
                                            </p:graphicEl>
                                          </p:spTgt>
                                        </p:tgtEl>
                                      </p:cBhvr>
                                    </p:animEffect>
                                  </p:childTnLst>
                                </p:cTn>
                              </p:par>
                            </p:childTnLst>
                          </p:cTn>
                        </p:par>
                      </p:childTnLst>
                    </p:cTn>
                  </p:par>
                  <p:par>
                    <p:cTn id="149" fill="hold">
                      <p:stCondLst>
                        <p:cond delay="indefinite"/>
                      </p:stCondLst>
                      <p:childTnLst>
                        <p:par>
                          <p:cTn id="150" fill="hold">
                            <p:stCondLst>
                              <p:cond delay="0"/>
                            </p:stCondLst>
                            <p:childTnLst>
                              <p:par>
                                <p:cTn id="151" presetID="53" presetClass="entr" presetSubtype="16" fill="hold" grpId="0" nodeType="clickEffect">
                                  <p:stCondLst>
                                    <p:cond delay="0"/>
                                  </p:stCondLst>
                                  <p:childTnLst>
                                    <p:set>
                                      <p:cBhvr>
                                        <p:cTn id="152" dur="1" fill="hold">
                                          <p:stCondLst>
                                            <p:cond delay="0"/>
                                          </p:stCondLst>
                                        </p:cTn>
                                        <p:tgtEl>
                                          <p:spTgt spid="11">
                                            <p:graphicEl>
                                              <a:dgm id="{0F84BE44-7E5A-435E-A32A-21B0B25E2257}"/>
                                            </p:graphicEl>
                                          </p:spTgt>
                                        </p:tgtEl>
                                        <p:attrNameLst>
                                          <p:attrName>style.visibility</p:attrName>
                                        </p:attrNameLst>
                                      </p:cBhvr>
                                      <p:to>
                                        <p:strVal val="visible"/>
                                      </p:to>
                                    </p:set>
                                    <p:anim calcmode="lin" valueType="num">
                                      <p:cBhvr>
                                        <p:cTn id="153" dur="500" fill="hold"/>
                                        <p:tgtEl>
                                          <p:spTgt spid="11">
                                            <p:graphicEl>
                                              <a:dgm id="{0F84BE44-7E5A-435E-A32A-21B0B25E2257}"/>
                                            </p:graphicEl>
                                          </p:spTgt>
                                        </p:tgtEl>
                                        <p:attrNameLst>
                                          <p:attrName>ppt_w</p:attrName>
                                        </p:attrNameLst>
                                      </p:cBhvr>
                                      <p:tavLst>
                                        <p:tav tm="0">
                                          <p:val>
                                            <p:fltVal val="0"/>
                                          </p:val>
                                        </p:tav>
                                        <p:tav tm="100000">
                                          <p:val>
                                            <p:strVal val="#ppt_w"/>
                                          </p:val>
                                        </p:tav>
                                      </p:tavLst>
                                    </p:anim>
                                    <p:anim calcmode="lin" valueType="num">
                                      <p:cBhvr>
                                        <p:cTn id="154" dur="500" fill="hold"/>
                                        <p:tgtEl>
                                          <p:spTgt spid="11">
                                            <p:graphicEl>
                                              <a:dgm id="{0F84BE44-7E5A-435E-A32A-21B0B25E2257}"/>
                                            </p:graphicEl>
                                          </p:spTgt>
                                        </p:tgtEl>
                                        <p:attrNameLst>
                                          <p:attrName>ppt_h</p:attrName>
                                        </p:attrNameLst>
                                      </p:cBhvr>
                                      <p:tavLst>
                                        <p:tav tm="0">
                                          <p:val>
                                            <p:fltVal val="0"/>
                                          </p:val>
                                        </p:tav>
                                        <p:tav tm="100000">
                                          <p:val>
                                            <p:strVal val="#ppt_h"/>
                                          </p:val>
                                        </p:tav>
                                      </p:tavLst>
                                    </p:anim>
                                    <p:animEffect transition="in" filter="fade">
                                      <p:cBhvr>
                                        <p:cTn id="155" dur="500"/>
                                        <p:tgtEl>
                                          <p:spTgt spid="11">
                                            <p:graphicEl>
                                              <a:dgm id="{0F84BE44-7E5A-435E-A32A-21B0B25E2257}"/>
                                            </p:graphicEl>
                                          </p:spTgt>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
                                            <p:graphicEl>
                                              <a:dgm id="{7F8EF9A8-215F-41CF-91DF-47A2608A828B}"/>
                                            </p:graphicEl>
                                          </p:spTgt>
                                        </p:tgtEl>
                                        <p:attrNameLst>
                                          <p:attrName>style.visibility</p:attrName>
                                        </p:attrNameLst>
                                      </p:cBhvr>
                                      <p:to>
                                        <p:strVal val="visible"/>
                                      </p:to>
                                    </p:set>
                                    <p:anim calcmode="lin" valueType="num">
                                      <p:cBhvr>
                                        <p:cTn id="158" dur="500" fill="hold"/>
                                        <p:tgtEl>
                                          <p:spTgt spid="11">
                                            <p:graphicEl>
                                              <a:dgm id="{7F8EF9A8-215F-41CF-91DF-47A2608A828B}"/>
                                            </p:graphicEl>
                                          </p:spTgt>
                                        </p:tgtEl>
                                        <p:attrNameLst>
                                          <p:attrName>ppt_w</p:attrName>
                                        </p:attrNameLst>
                                      </p:cBhvr>
                                      <p:tavLst>
                                        <p:tav tm="0">
                                          <p:val>
                                            <p:fltVal val="0"/>
                                          </p:val>
                                        </p:tav>
                                        <p:tav tm="100000">
                                          <p:val>
                                            <p:strVal val="#ppt_w"/>
                                          </p:val>
                                        </p:tav>
                                      </p:tavLst>
                                    </p:anim>
                                    <p:anim calcmode="lin" valueType="num">
                                      <p:cBhvr>
                                        <p:cTn id="159" dur="500" fill="hold"/>
                                        <p:tgtEl>
                                          <p:spTgt spid="11">
                                            <p:graphicEl>
                                              <a:dgm id="{7F8EF9A8-215F-41CF-91DF-47A2608A828B}"/>
                                            </p:graphicEl>
                                          </p:spTgt>
                                        </p:tgtEl>
                                        <p:attrNameLst>
                                          <p:attrName>ppt_h</p:attrName>
                                        </p:attrNameLst>
                                      </p:cBhvr>
                                      <p:tavLst>
                                        <p:tav tm="0">
                                          <p:val>
                                            <p:fltVal val="0"/>
                                          </p:val>
                                        </p:tav>
                                        <p:tav tm="100000">
                                          <p:val>
                                            <p:strVal val="#ppt_h"/>
                                          </p:val>
                                        </p:tav>
                                      </p:tavLst>
                                    </p:anim>
                                    <p:animEffect transition="in" filter="fade">
                                      <p:cBhvr>
                                        <p:cTn id="160" dur="500"/>
                                        <p:tgtEl>
                                          <p:spTgt spid="11">
                                            <p:graphicEl>
                                              <a:dgm id="{7F8EF9A8-215F-41CF-91DF-47A2608A828B}"/>
                                            </p:graphicEl>
                                          </p:spTgt>
                                        </p:tgtEl>
                                      </p:cBhvr>
                                    </p:animEffect>
                                  </p:childTnLst>
                                </p:cTn>
                              </p:par>
                            </p:childTnLst>
                          </p:cTn>
                        </p:par>
                      </p:childTnLst>
                    </p:cTn>
                  </p:par>
                  <p:par>
                    <p:cTn id="161" fill="hold">
                      <p:stCondLst>
                        <p:cond delay="indefinite"/>
                      </p:stCondLst>
                      <p:childTnLst>
                        <p:par>
                          <p:cTn id="162" fill="hold">
                            <p:stCondLst>
                              <p:cond delay="0"/>
                            </p:stCondLst>
                            <p:childTnLst>
                              <p:par>
                                <p:cTn id="163" presetID="53" presetClass="entr" presetSubtype="16" fill="hold" grpId="0" nodeType="clickEffect">
                                  <p:stCondLst>
                                    <p:cond delay="0"/>
                                  </p:stCondLst>
                                  <p:childTnLst>
                                    <p:set>
                                      <p:cBhvr>
                                        <p:cTn id="164" dur="1" fill="hold">
                                          <p:stCondLst>
                                            <p:cond delay="0"/>
                                          </p:stCondLst>
                                        </p:cTn>
                                        <p:tgtEl>
                                          <p:spTgt spid="11">
                                            <p:graphicEl>
                                              <a:dgm id="{A96B6EBC-0D7D-42C4-B419-712BCDCD07DA}"/>
                                            </p:graphicEl>
                                          </p:spTgt>
                                        </p:tgtEl>
                                        <p:attrNameLst>
                                          <p:attrName>style.visibility</p:attrName>
                                        </p:attrNameLst>
                                      </p:cBhvr>
                                      <p:to>
                                        <p:strVal val="visible"/>
                                      </p:to>
                                    </p:set>
                                    <p:anim calcmode="lin" valueType="num">
                                      <p:cBhvr>
                                        <p:cTn id="165" dur="500" fill="hold"/>
                                        <p:tgtEl>
                                          <p:spTgt spid="11">
                                            <p:graphicEl>
                                              <a:dgm id="{A96B6EBC-0D7D-42C4-B419-712BCDCD07DA}"/>
                                            </p:graphicEl>
                                          </p:spTgt>
                                        </p:tgtEl>
                                        <p:attrNameLst>
                                          <p:attrName>ppt_w</p:attrName>
                                        </p:attrNameLst>
                                      </p:cBhvr>
                                      <p:tavLst>
                                        <p:tav tm="0">
                                          <p:val>
                                            <p:fltVal val="0"/>
                                          </p:val>
                                        </p:tav>
                                        <p:tav tm="100000">
                                          <p:val>
                                            <p:strVal val="#ppt_w"/>
                                          </p:val>
                                        </p:tav>
                                      </p:tavLst>
                                    </p:anim>
                                    <p:anim calcmode="lin" valueType="num">
                                      <p:cBhvr>
                                        <p:cTn id="166" dur="500" fill="hold"/>
                                        <p:tgtEl>
                                          <p:spTgt spid="11">
                                            <p:graphicEl>
                                              <a:dgm id="{A96B6EBC-0D7D-42C4-B419-712BCDCD07DA}"/>
                                            </p:graphicEl>
                                          </p:spTgt>
                                        </p:tgtEl>
                                        <p:attrNameLst>
                                          <p:attrName>ppt_h</p:attrName>
                                        </p:attrNameLst>
                                      </p:cBhvr>
                                      <p:tavLst>
                                        <p:tav tm="0">
                                          <p:val>
                                            <p:fltVal val="0"/>
                                          </p:val>
                                        </p:tav>
                                        <p:tav tm="100000">
                                          <p:val>
                                            <p:strVal val="#ppt_h"/>
                                          </p:val>
                                        </p:tav>
                                      </p:tavLst>
                                    </p:anim>
                                    <p:animEffect transition="in" filter="fade">
                                      <p:cBhvr>
                                        <p:cTn id="167" dur="500"/>
                                        <p:tgtEl>
                                          <p:spTgt spid="11">
                                            <p:graphicEl>
                                              <a:dgm id="{A96B6EBC-0D7D-42C4-B419-712BCDCD07DA}"/>
                                            </p:graphicEl>
                                          </p:spTgt>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11">
                                            <p:graphicEl>
                                              <a:dgm id="{E3E0C6CD-0D86-4FF9-9DD1-7EF28E7A8E58}"/>
                                            </p:graphicEl>
                                          </p:spTgt>
                                        </p:tgtEl>
                                        <p:attrNameLst>
                                          <p:attrName>style.visibility</p:attrName>
                                        </p:attrNameLst>
                                      </p:cBhvr>
                                      <p:to>
                                        <p:strVal val="visible"/>
                                      </p:to>
                                    </p:set>
                                    <p:anim calcmode="lin" valueType="num">
                                      <p:cBhvr>
                                        <p:cTn id="170" dur="500" fill="hold"/>
                                        <p:tgtEl>
                                          <p:spTgt spid="11">
                                            <p:graphicEl>
                                              <a:dgm id="{E3E0C6CD-0D86-4FF9-9DD1-7EF28E7A8E58}"/>
                                            </p:graphicEl>
                                          </p:spTgt>
                                        </p:tgtEl>
                                        <p:attrNameLst>
                                          <p:attrName>ppt_w</p:attrName>
                                        </p:attrNameLst>
                                      </p:cBhvr>
                                      <p:tavLst>
                                        <p:tav tm="0">
                                          <p:val>
                                            <p:fltVal val="0"/>
                                          </p:val>
                                        </p:tav>
                                        <p:tav tm="100000">
                                          <p:val>
                                            <p:strVal val="#ppt_w"/>
                                          </p:val>
                                        </p:tav>
                                      </p:tavLst>
                                    </p:anim>
                                    <p:anim calcmode="lin" valueType="num">
                                      <p:cBhvr>
                                        <p:cTn id="171" dur="500" fill="hold"/>
                                        <p:tgtEl>
                                          <p:spTgt spid="11">
                                            <p:graphicEl>
                                              <a:dgm id="{E3E0C6CD-0D86-4FF9-9DD1-7EF28E7A8E58}"/>
                                            </p:graphicEl>
                                          </p:spTgt>
                                        </p:tgtEl>
                                        <p:attrNameLst>
                                          <p:attrName>ppt_h</p:attrName>
                                        </p:attrNameLst>
                                      </p:cBhvr>
                                      <p:tavLst>
                                        <p:tav tm="0">
                                          <p:val>
                                            <p:fltVal val="0"/>
                                          </p:val>
                                        </p:tav>
                                        <p:tav tm="100000">
                                          <p:val>
                                            <p:strVal val="#ppt_h"/>
                                          </p:val>
                                        </p:tav>
                                      </p:tavLst>
                                    </p:anim>
                                    <p:animEffect transition="in" filter="fade">
                                      <p:cBhvr>
                                        <p:cTn id="172" dur="500"/>
                                        <p:tgtEl>
                                          <p:spTgt spid="11">
                                            <p:graphicEl>
                                              <a:dgm id="{E3E0C6CD-0D86-4FF9-9DD1-7EF28E7A8E58}"/>
                                            </p:graphicEl>
                                          </p:spTgt>
                                        </p:tgtEl>
                                      </p:cBhvr>
                                    </p:animEffect>
                                  </p:childTnLst>
                                </p:cTn>
                              </p:par>
                            </p:childTnLst>
                          </p:cTn>
                        </p:par>
                      </p:childTnLst>
                    </p:cTn>
                  </p:par>
                  <p:par>
                    <p:cTn id="173" fill="hold">
                      <p:stCondLst>
                        <p:cond delay="indefinite"/>
                      </p:stCondLst>
                      <p:childTnLst>
                        <p:par>
                          <p:cTn id="174" fill="hold">
                            <p:stCondLst>
                              <p:cond delay="0"/>
                            </p:stCondLst>
                            <p:childTnLst>
                              <p:par>
                                <p:cTn id="175" presetID="2" presetClass="entr" presetSubtype="1" fill="hold" grpId="0" nodeType="clickEffect">
                                  <p:stCondLst>
                                    <p:cond delay="0"/>
                                  </p:stCondLst>
                                  <p:childTnLst>
                                    <p:set>
                                      <p:cBhvr>
                                        <p:cTn id="176" dur="1" fill="hold">
                                          <p:stCondLst>
                                            <p:cond delay="0"/>
                                          </p:stCondLst>
                                        </p:cTn>
                                        <p:tgtEl>
                                          <p:spTgt spid="6"/>
                                        </p:tgtEl>
                                        <p:attrNameLst>
                                          <p:attrName>style.visibility</p:attrName>
                                        </p:attrNameLst>
                                      </p:cBhvr>
                                      <p:to>
                                        <p:strVal val="visible"/>
                                      </p:to>
                                    </p:set>
                                    <p:anim calcmode="lin" valueType="num">
                                      <p:cBhvr additive="base">
                                        <p:cTn id="177" dur="500" fill="hold"/>
                                        <p:tgtEl>
                                          <p:spTgt spid="6"/>
                                        </p:tgtEl>
                                        <p:attrNameLst>
                                          <p:attrName>ppt_x</p:attrName>
                                        </p:attrNameLst>
                                      </p:cBhvr>
                                      <p:tavLst>
                                        <p:tav tm="0">
                                          <p:val>
                                            <p:strVal val="#ppt_x"/>
                                          </p:val>
                                        </p:tav>
                                        <p:tav tm="100000">
                                          <p:val>
                                            <p:strVal val="#ppt_x"/>
                                          </p:val>
                                        </p:tav>
                                      </p:tavLst>
                                    </p:anim>
                                    <p:anim calcmode="lin" valueType="num">
                                      <p:cBhvr additive="base">
                                        <p:cTn id="17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79" fill="hold">
                      <p:stCondLst>
                        <p:cond delay="indefinite"/>
                      </p:stCondLst>
                      <p:childTnLst>
                        <p:par>
                          <p:cTn id="180" fill="hold">
                            <p:stCondLst>
                              <p:cond delay="0"/>
                            </p:stCondLst>
                            <p:childTnLst>
                              <p:par>
                                <p:cTn id="181" presetID="53" presetClass="entr" presetSubtype="16" fill="hold" grpId="0" nodeType="clickEffect">
                                  <p:stCondLst>
                                    <p:cond delay="0"/>
                                  </p:stCondLst>
                                  <p:childTnLst>
                                    <p:set>
                                      <p:cBhvr>
                                        <p:cTn id="182" dur="1" fill="hold">
                                          <p:stCondLst>
                                            <p:cond delay="0"/>
                                          </p:stCondLst>
                                        </p:cTn>
                                        <p:tgtEl>
                                          <p:spTgt spid="41">
                                            <p:graphicEl>
                                              <a:dgm id="{F441F512-0BF0-462B-910E-82C1D4B18208}"/>
                                            </p:graphicEl>
                                          </p:spTgt>
                                        </p:tgtEl>
                                        <p:attrNameLst>
                                          <p:attrName>style.visibility</p:attrName>
                                        </p:attrNameLst>
                                      </p:cBhvr>
                                      <p:to>
                                        <p:strVal val="visible"/>
                                      </p:to>
                                    </p:set>
                                    <p:anim calcmode="lin" valueType="num">
                                      <p:cBhvr>
                                        <p:cTn id="183" dur="500" fill="hold"/>
                                        <p:tgtEl>
                                          <p:spTgt spid="41">
                                            <p:graphicEl>
                                              <a:dgm id="{F441F512-0BF0-462B-910E-82C1D4B18208}"/>
                                            </p:graphicEl>
                                          </p:spTgt>
                                        </p:tgtEl>
                                        <p:attrNameLst>
                                          <p:attrName>ppt_w</p:attrName>
                                        </p:attrNameLst>
                                      </p:cBhvr>
                                      <p:tavLst>
                                        <p:tav tm="0">
                                          <p:val>
                                            <p:fltVal val="0"/>
                                          </p:val>
                                        </p:tav>
                                        <p:tav tm="100000">
                                          <p:val>
                                            <p:strVal val="#ppt_w"/>
                                          </p:val>
                                        </p:tav>
                                      </p:tavLst>
                                    </p:anim>
                                    <p:anim calcmode="lin" valueType="num">
                                      <p:cBhvr>
                                        <p:cTn id="184" dur="500" fill="hold"/>
                                        <p:tgtEl>
                                          <p:spTgt spid="41">
                                            <p:graphicEl>
                                              <a:dgm id="{F441F512-0BF0-462B-910E-82C1D4B18208}"/>
                                            </p:graphicEl>
                                          </p:spTgt>
                                        </p:tgtEl>
                                        <p:attrNameLst>
                                          <p:attrName>ppt_h</p:attrName>
                                        </p:attrNameLst>
                                      </p:cBhvr>
                                      <p:tavLst>
                                        <p:tav tm="0">
                                          <p:val>
                                            <p:fltVal val="0"/>
                                          </p:val>
                                        </p:tav>
                                        <p:tav tm="100000">
                                          <p:val>
                                            <p:strVal val="#ppt_h"/>
                                          </p:val>
                                        </p:tav>
                                      </p:tavLst>
                                    </p:anim>
                                    <p:animEffect transition="in" filter="fade">
                                      <p:cBhvr>
                                        <p:cTn id="185" dur="500"/>
                                        <p:tgtEl>
                                          <p:spTgt spid="41">
                                            <p:graphicEl>
                                              <a:dgm id="{F441F512-0BF0-462B-910E-82C1D4B18208}"/>
                                            </p:graphicEl>
                                          </p:spTgt>
                                        </p:tgtEl>
                                      </p:cBhvr>
                                    </p:animEffect>
                                  </p:childTnLst>
                                </p:cTn>
                              </p:par>
                              <p:par>
                                <p:cTn id="186" presetID="53" presetClass="entr" presetSubtype="16" fill="hold" grpId="0" nodeType="withEffect">
                                  <p:stCondLst>
                                    <p:cond delay="0"/>
                                  </p:stCondLst>
                                  <p:childTnLst>
                                    <p:set>
                                      <p:cBhvr>
                                        <p:cTn id="187" dur="1" fill="hold">
                                          <p:stCondLst>
                                            <p:cond delay="0"/>
                                          </p:stCondLst>
                                        </p:cTn>
                                        <p:tgtEl>
                                          <p:spTgt spid="41">
                                            <p:graphicEl>
                                              <a:dgm id="{7C276B7F-8316-4513-8EEA-074E670254B0}"/>
                                            </p:graphicEl>
                                          </p:spTgt>
                                        </p:tgtEl>
                                        <p:attrNameLst>
                                          <p:attrName>style.visibility</p:attrName>
                                        </p:attrNameLst>
                                      </p:cBhvr>
                                      <p:to>
                                        <p:strVal val="visible"/>
                                      </p:to>
                                    </p:set>
                                    <p:anim calcmode="lin" valueType="num">
                                      <p:cBhvr>
                                        <p:cTn id="188" dur="500" fill="hold"/>
                                        <p:tgtEl>
                                          <p:spTgt spid="41">
                                            <p:graphicEl>
                                              <a:dgm id="{7C276B7F-8316-4513-8EEA-074E670254B0}"/>
                                            </p:graphicEl>
                                          </p:spTgt>
                                        </p:tgtEl>
                                        <p:attrNameLst>
                                          <p:attrName>ppt_w</p:attrName>
                                        </p:attrNameLst>
                                      </p:cBhvr>
                                      <p:tavLst>
                                        <p:tav tm="0">
                                          <p:val>
                                            <p:fltVal val="0"/>
                                          </p:val>
                                        </p:tav>
                                        <p:tav tm="100000">
                                          <p:val>
                                            <p:strVal val="#ppt_w"/>
                                          </p:val>
                                        </p:tav>
                                      </p:tavLst>
                                    </p:anim>
                                    <p:anim calcmode="lin" valueType="num">
                                      <p:cBhvr>
                                        <p:cTn id="189" dur="500" fill="hold"/>
                                        <p:tgtEl>
                                          <p:spTgt spid="41">
                                            <p:graphicEl>
                                              <a:dgm id="{7C276B7F-8316-4513-8EEA-074E670254B0}"/>
                                            </p:graphicEl>
                                          </p:spTgt>
                                        </p:tgtEl>
                                        <p:attrNameLst>
                                          <p:attrName>ppt_h</p:attrName>
                                        </p:attrNameLst>
                                      </p:cBhvr>
                                      <p:tavLst>
                                        <p:tav tm="0">
                                          <p:val>
                                            <p:fltVal val="0"/>
                                          </p:val>
                                        </p:tav>
                                        <p:tav tm="100000">
                                          <p:val>
                                            <p:strVal val="#ppt_h"/>
                                          </p:val>
                                        </p:tav>
                                      </p:tavLst>
                                    </p:anim>
                                    <p:animEffect transition="in" filter="fade">
                                      <p:cBhvr>
                                        <p:cTn id="190" dur="500"/>
                                        <p:tgtEl>
                                          <p:spTgt spid="41">
                                            <p:graphicEl>
                                              <a:dgm id="{7C276B7F-8316-4513-8EEA-074E670254B0}"/>
                                            </p:graphicEl>
                                          </p:spTgt>
                                        </p:tgtEl>
                                      </p:cBhvr>
                                    </p:animEffect>
                                  </p:childTnLst>
                                </p:cTn>
                              </p:par>
                            </p:childTnLst>
                          </p:cTn>
                        </p:par>
                      </p:childTnLst>
                    </p:cTn>
                  </p:par>
                  <p:par>
                    <p:cTn id="191" fill="hold">
                      <p:stCondLst>
                        <p:cond delay="indefinite"/>
                      </p:stCondLst>
                      <p:childTnLst>
                        <p:par>
                          <p:cTn id="192" fill="hold">
                            <p:stCondLst>
                              <p:cond delay="0"/>
                            </p:stCondLst>
                            <p:childTnLst>
                              <p:par>
                                <p:cTn id="193" presetID="53" presetClass="entr" presetSubtype="16" fill="hold" grpId="0" nodeType="clickEffect">
                                  <p:stCondLst>
                                    <p:cond delay="0"/>
                                  </p:stCondLst>
                                  <p:childTnLst>
                                    <p:set>
                                      <p:cBhvr>
                                        <p:cTn id="194" dur="1" fill="hold">
                                          <p:stCondLst>
                                            <p:cond delay="0"/>
                                          </p:stCondLst>
                                        </p:cTn>
                                        <p:tgtEl>
                                          <p:spTgt spid="41">
                                            <p:graphicEl>
                                              <a:dgm id="{26540C67-FD2E-463A-86BD-1473848A62D5}"/>
                                            </p:graphicEl>
                                          </p:spTgt>
                                        </p:tgtEl>
                                        <p:attrNameLst>
                                          <p:attrName>style.visibility</p:attrName>
                                        </p:attrNameLst>
                                      </p:cBhvr>
                                      <p:to>
                                        <p:strVal val="visible"/>
                                      </p:to>
                                    </p:set>
                                    <p:anim calcmode="lin" valueType="num">
                                      <p:cBhvr>
                                        <p:cTn id="195" dur="500" fill="hold"/>
                                        <p:tgtEl>
                                          <p:spTgt spid="41">
                                            <p:graphicEl>
                                              <a:dgm id="{26540C67-FD2E-463A-86BD-1473848A62D5}"/>
                                            </p:graphicEl>
                                          </p:spTgt>
                                        </p:tgtEl>
                                        <p:attrNameLst>
                                          <p:attrName>ppt_w</p:attrName>
                                        </p:attrNameLst>
                                      </p:cBhvr>
                                      <p:tavLst>
                                        <p:tav tm="0">
                                          <p:val>
                                            <p:fltVal val="0"/>
                                          </p:val>
                                        </p:tav>
                                        <p:tav tm="100000">
                                          <p:val>
                                            <p:strVal val="#ppt_w"/>
                                          </p:val>
                                        </p:tav>
                                      </p:tavLst>
                                    </p:anim>
                                    <p:anim calcmode="lin" valueType="num">
                                      <p:cBhvr>
                                        <p:cTn id="196" dur="500" fill="hold"/>
                                        <p:tgtEl>
                                          <p:spTgt spid="41">
                                            <p:graphicEl>
                                              <a:dgm id="{26540C67-FD2E-463A-86BD-1473848A62D5}"/>
                                            </p:graphicEl>
                                          </p:spTgt>
                                        </p:tgtEl>
                                        <p:attrNameLst>
                                          <p:attrName>ppt_h</p:attrName>
                                        </p:attrNameLst>
                                      </p:cBhvr>
                                      <p:tavLst>
                                        <p:tav tm="0">
                                          <p:val>
                                            <p:fltVal val="0"/>
                                          </p:val>
                                        </p:tav>
                                        <p:tav tm="100000">
                                          <p:val>
                                            <p:strVal val="#ppt_h"/>
                                          </p:val>
                                        </p:tav>
                                      </p:tavLst>
                                    </p:anim>
                                    <p:animEffect transition="in" filter="fade">
                                      <p:cBhvr>
                                        <p:cTn id="197" dur="500"/>
                                        <p:tgtEl>
                                          <p:spTgt spid="41">
                                            <p:graphicEl>
                                              <a:dgm id="{26540C67-FD2E-463A-86BD-1473848A62D5}"/>
                                            </p:graphicEl>
                                          </p:spTgt>
                                        </p:tgtEl>
                                      </p:cBhvr>
                                    </p:animEffect>
                                  </p:childTnLst>
                                </p:cTn>
                              </p:par>
                              <p:par>
                                <p:cTn id="198" presetID="53" presetClass="entr" presetSubtype="16" fill="hold" grpId="0" nodeType="withEffect">
                                  <p:stCondLst>
                                    <p:cond delay="0"/>
                                  </p:stCondLst>
                                  <p:childTnLst>
                                    <p:set>
                                      <p:cBhvr>
                                        <p:cTn id="199" dur="1" fill="hold">
                                          <p:stCondLst>
                                            <p:cond delay="0"/>
                                          </p:stCondLst>
                                        </p:cTn>
                                        <p:tgtEl>
                                          <p:spTgt spid="41">
                                            <p:graphicEl>
                                              <a:dgm id="{89306F42-6F9D-422F-8E6B-577A420C56B4}"/>
                                            </p:graphicEl>
                                          </p:spTgt>
                                        </p:tgtEl>
                                        <p:attrNameLst>
                                          <p:attrName>style.visibility</p:attrName>
                                        </p:attrNameLst>
                                      </p:cBhvr>
                                      <p:to>
                                        <p:strVal val="visible"/>
                                      </p:to>
                                    </p:set>
                                    <p:anim calcmode="lin" valueType="num">
                                      <p:cBhvr>
                                        <p:cTn id="200" dur="500" fill="hold"/>
                                        <p:tgtEl>
                                          <p:spTgt spid="41">
                                            <p:graphicEl>
                                              <a:dgm id="{89306F42-6F9D-422F-8E6B-577A420C56B4}"/>
                                            </p:graphicEl>
                                          </p:spTgt>
                                        </p:tgtEl>
                                        <p:attrNameLst>
                                          <p:attrName>ppt_w</p:attrName>
                                        </p:attrNameLst>
                                      </p:cBhvr>
                                      <p:tavLst>
                                        <p:tav tm="0">
                                          <p:val>
                                            <p:fltVal val="0"/>
                                          </p:val>
                                        </p:tav>
                                        <p:tav tm="100000">
                                          <p:val>
                                            <p:strVal val="#ppt_w"/>
                                          </p:val>
                                        </p:tav>
                                      </p:tavLst>
                                    </p:anim>
                                    <p:anim calcmode="lin" valueType="num">
                                      <p:cBhvr>
                                        <p:cTn id="201" dur="500" fill="hold"/>
                                        <p:tgtEl>
                                          <p:spTgt spid="41">
                                            <p:graphicEl>
                                              <a:dgm id="{89306F42-6F9D-422F-8E6B-577A420C56B4}"/>
                                            </p:graphicEl>
                                          </p:spTgt>
                                        </p:tgtEl>
                                        <p:attrNameLst>
                                          <p:attrName>ppt_h</p:attrName>
                                        </p:attrNameLst>
                                      </p:cBhvr>
                                      <p:tavLst>
                                        <p:tav tm="0">
                                          <p:val>
                                            <p:fltVal val="0"/>
                                          </p:val>
                                        </p:tav>
                                        <p:tav tm="100000">
                                          <p:val>
                                            <p:strVal val="#ppt_h"/>
                                          </p:val>
                                        </p:tav>
                                      </p:tavLst>
                                    </p:anim>
                                    <p:animEffect transition="in" filter="fade">
                                      <p:cBhvr>
                                        <p:cTn id="202" dur="500"/>
                                        <p:tgtEl>
                                          <p:spTgt spid="41">
                                            <p:graphicEl>
                                              <a:dgm id="{89306F42-6F9D-422F-8E6B-577A420C56B4}"/>
                                            </p:graphicEl>
                                          </p:spTgt>
                                        </p:tgtEl>
                                      </p:cBhvr>
                                    </p:animEffect>
                                  </p:childTnLst>
                                </p:cTn>
                              </p:par>
                            </p:childTnLst>
                          </p:cTn>
                        </p:par>
                      </p:childTnLst>
                    </p:cTn>
                  </p:par>
                  <p:par>
                    <p:cTn id="203" fill="hold">
                      <p:stCondLst>
                        <p:cond delay="indefinite"/>
                      </p:stCondLst>
                      <p:childTnLst>
                        <p:par>
                          <p:cTn id="204" fill="hold">
                            <p:stCondLst>
                              <p:cond delay="0"/>
                            </p:stCondLst>
                            <p:childTnLst>
                              <p:par>
                                <p:cTn id="205" presetID="53" presetClass="entr" presetSubtype="16" fill="hold" grpId="0" nodeType="clickEffect">
                                  <p:stCondLst>
                                    <p:cond delay="0"/>
                                  </p:stCondLst>
                                  <p:childTnLst>
                                    <p:set>
                                      <p:cBhvr>
                                        <p:cTn id="206" dur="1" fill="hold">
                                          <p:stCondLst>
                                            <p:cond delay="0"/>
                                          </p:stCondLst>
                                        </p:cTn>
                                        <p:tgtEl>
                                          <p:spTgt spid="41">
                                            <p:graphicEl>
                                              <a:dgm id="{8E4D68D0-DB08-4FEF-A7AC-89FAB0B60F71}"/>
                                            </p:graphicEl>
                                          </p:spTgt>
                                        </p:tgtEl>
                                        <p:attrNameLst>
                                          <p:attrName>style.visibility</p:attrName>
                                        </p:attrNameLst>
                                      </p:cBhvr>
                                      <p:to>
                                        <p:strVal val="visible"/>
                                      </p:to>
                                    </p:set>
                                    <p:anim calcmode="lin" valueType="num">
                                      <p:cBhvr>
                                        <p:cTn id="207" dur="500" fill="hold"/>
                                        <p:tgtEl>
                                          <p:spTgt spid="41">
                                            <p:graphicEl>
                                              <a:dgm id="{8E4D68D0-DB08-4FEF-A7AC-89FAB0B60F71}"/>
                                            </p:graphicEl>
                                          </p:spTgt>
                                        </p:tgtEl>
                                        <p:attrNameLst>
                                          <p:attrName>ppt_w</p:attrName>
                                        </p:attrNameLst>
                                      </p:cBhvr>
                                      <p:tavLst>
                                        <p:tav tm="0">
                                          <p:val>
                                            <p:fltVal val="0"/>
                                          </p:val>
                                        </p:tav>
                                        <p:tav tm="100000">
                                          <p:val>
                                            <p:strVal val="#ppt_w"/>
                                          </p:val>
                                        </p:tav>
                                      </p:tavLst>
                                    </p:anim>
                                    <p:anim calcmode="lin" valueType="num">
                                      <p:cBhvr>
                                        <p:cTn id="208" dur="500" fill="hold"/>
                                        <p:tgtEl>
                                          <p:spTgt spid="41">
                                            <p:graphicEl>
                                              <a:dgm id="{8E4D68D0-DB08-4FEF-A7AC-89FAB0B60F71}"/>
                                            </p:graphicEl>
                                          </p:spTgt>
                                        </p:tgtEl>
                                        <p:attrNameLst>
                                          <p:attrName>ppt_h</p:attrName>
                                        </p:attrNameLst>
                                      </p:cBhvr>
                                      <p:tavLst>
                                        <p:tav tm="0">
                                          <p:val>
                                            <p:fltVal val="0"/>
                                          </p:val>
                                        </p:tav>
                                        <p:tav tm="100000">
                                          <p:val>
                                            <p:strVal val="#ppt_h"/>
                                          </p:val>
                                        </p:tav>
                                      </p:tavLst>
                                    </p:anim>
                                    <p:animEffect transition="in" filter="fade">
                                      <p:cBhvr>
                                        <p:cTn id="209" dur="500"/>
                                        <p:tgtEl>
                                          <p:spTgt spid="41">
                                            <p:graphicEl>
                                              <a:dgm id="{8E4D68D0-DB08-4FEF-A7AC-89FAB0B60F71}"/>
                                            </p:graphicEl>
                                          </p:spTgt>
                                        </p:tgtEl>
                                      </p:cBhvr>
                                    </p:animEffect>
                                  </p:childTnLst>
                                </p:cTn>
                              </p:par>
                            </p:childTnLst>
                          </p:cTn>
                        </p:par>
                      </p:childTnLst>
                    </p:cTn>
                  </p:par>
                  <p:par>
                    <p:cTn id="210" fill="hold">
                      <p:stCondLst>
                        <p:cond delay="indefinite"/>
                      </p:stCondLst>
                      <p:childTnLst>
                        <p:par>
                          <p:cTn id="211" fill="hold">
                            <p:stCondLst>
                              <p:cond delay="0"/>
                            </p:stCondLst>
                            <p:childTnLst>
                              <p:par>
                                <p:cTn id="212" presetID="53" presetClass="entr" presetSubtype="16" fill="hold" grpId="0" nodeType="clickEffect">
                                  <p:stCondLst>
                                    <p:cond delay="0"/>
                                  </p:stCondLst>
                                  <p:childTnLst>
                                    <p:set>
                                      <p:cBhvr>
                                        <p:cTn id="213" dur="1" fill="hold">
                                          <p:stCondLst>
                                            <p:cond delay="0"/>
                                          </p:stCondLst>
                                        </p:cTn>
                                        <p:tgtEl>
                                          <p:spTgt spid="41">
                                            <p:graphicEl>
                                              <a:dgm id="{F0E76D5F-1800-4730-9598-FC48B8D1E97D}"/>
                                            </p:graphicEl>
                                          </p:spTgt>
                                        </p:tgtEl>
                                        <p:attrNameLst>
                                          <p:attrName>style.visibility</p:attrName>
                                        </p:attrNameLst>
                                      </p:cBhvr>
                                      <p:to>
                                        <p:strVal val="visible"/>
                                      </p:to>
                                    </p:set>
                                    <p:anim calcmode="lin" valueType="num">
                                      <p:cBhvr>
                                        <p:cTn id="214" dur="500" fill="hold"/>
                                        <p:tgtEl>
                                          <p:spTgt spid="41">
                                            <p:graphicEl>
                                              <a:dgm id="{F0E76D5F-1800-4730-9598-FC48B8D1E97D}"/>
                                            </p:graphicEl>
                                          </p:spTgt>
                                        </p:tgtEl>
                                        <p:attrNameLst>
                                          <p:attrName>ppt_w</p:attrName>
                                        </p:attrNameLst>
                                      </p:cBhvr>
                                      <p:tavLst>
                                        <p:tav tm="0">
                                          <p:val>
                                            <p:fltVal val="0"/>
                                          </p:val>
                                        </p:tav>
                                        <p:tav tm="100000">
                                          <p:val>
                                            <p:strVal val="#ppt_w"/>
                                          </p:val>
                                        </p:tav>
                                      </p:tavLst>
                                    </p:anim>
                                    <p:anim calcmode="lin" valueType="num">
                                      <p:cBhvr>
                                        <p:cTn id="215" dur="500" fill="hold"/>
                                        <p:tgtEl>
                                          <p:spTgt spid="41">
                                            <p:graphicEl>
                                              <a:dgm id="{F0E76D5F-1800-4730-9598-FC48B8D1E97D}"/>
                                            </p:graphicEl>
                                          </p:spTgt>
                                        </p:tgtEl>
                                        <p:attrNameLst>
                                          <p:attrName>ppt_h</p:attrName>
                                        </p:attrNameLst>
                                      </p:cBhvr>
                                      <p:tavLst>
                                        <p:tav tm="0">
                                          <p:val>
                                            <p:fltVal val="0"/>
                                          </p:val>
                                        </p:tav>
                                        <p:tav tm="100000">
                                          <p:val>
                                            <p:strVal val="#ppt_h"/>
                                          </p:val>
                                        </p:tav>
                                      </p:tavLst>
                                    </p:anim>
                                    <p:animEffect transition="in" filter="fade">
                                      <p:cBhvr>
                                        <p:cTn id="216" dur="500"/>
                                        <p:tgtEl>
                                          <p:spTgt spid="41">
                                            <p:graphicEl>
                                              <a:dgm id="{F0E76D5F-1800-4730-9598-FC48B8D1E97D}"/>
                                            </p:graphicEl>
                                          </p:spTgt>
                                        </p:tgtEl>
                                      </p:cBhvr>
                                    </p:animEffect>
                                  </p:childTnLst>
                                </p:cTn>
                              </p:par>
                              <p:par>
                                <p:cTn id="217" presetID="53" presetClass="entr" presetSubtype="16" fill="hold" grpId="0" nodeType="withEffect">
                                  <p:stCondLst>
                                    <p:cond delay="0"/>
                                  </p:stCondLst>
                                  <p:childTnLst>
                                    <p:set>
                                      <p:cBhvr>
                                        <p:cTn id="218" dur="1" fill="hold">
                                          <p:stCondLst>
                                            <p:cond delay="0"/>
                                          </p:stCondLst>
                                        </p:cTn>
                                        <p:tgtEl>
                                          <p:spTgt spid="41">
                                            <p:graphicEl>
                                              <a:dgm id="{5F18565B-EB0C-4C28-9872-BA4EF611D9F8}"/>
                                            </p:graphicEl>
                                          </p:spTgt>
                                        </p:tgtEl>
                                        <p:attrNameLst>
                                          <p:attrName>style.visibility</p:attrName>
                                        </p:attrNameLst>
                                      </p:cBhvr>
                                      <p:to>
                                        <p:strVal val="visible"/>
                                      </p:to>
                                    </p:set>
                                    <p:anim calcmode="lin" valueType="num">
                                      <p:cBhvr>
                                        <p:cTn id="219" dur="500" fill="hold"/>
                                        <p:tgtEl>
                                          <p:spTgt spid="41">
                                            <p:graphicEl>
                                              <a:dgm id="{5F18565B-EB0C-4C28-9872-BA4EF611D9F8}"/>
                                            </p:graphicEl>
                                          </p:spTgt>
                                        </p:tgtEl>
                                        <p:attrNameLst>
                                          <p:attrName>ppt_w</p:attrName>
                                        </p:attrNameLst>
                                      </p:cBhvr>
                                      <p:tavLst>
                                        <p:tav tm="0">
                                          <p:val>
                                            <p:fltVal val="0"/>
                                          </p:val>
                                        </p:tav>
                                        <p:tav tm="100000">
                                          <p:val>
                                            <p:strVal val="#ppt_w"/>
                                          </p:val>
                                        </p:tav>
                                      </p:tavLst>
                                    </p:anim>
                                    <p:anim calcmode="lin" valueType="num">
                                      <p:cBhvr>
                                        <p:cTn id="220" dur="500" fill="hold"/>
                                        <p:tgtEl>
                                          <p:spTgt spid="41">
                                            <p:graphicEl>
                                              <a:dgm id="{5F18565B-EB0C-4C28-9872-BA4EF611D9F8}"/>
                                            </p:graphicEl>
                                          </p:spTgt>
                                        </p:tgtEl>
                                        <p:attrNameLst>
                                          <p:attrName>ppt_h</p:attrName>
                                        </p:attrNameLst>
                                      </p:cBhvr>
                                      <p:tavLst>
                                        <p:tav tm="0">
                                          <p:val>
                                            <p:fltVal val="0"/>
                                          </p:val>
                                        </p:tav>
                                        <p:tav tm="100000">
                                          <p:val>
                                            <p:strVal val="#ppt_h"/>
                                          </p:val>
                                        </p:tav>
                                      </p:tavLst>
                                    </p:anim>
                                    <p:animEffect transition="in" filter="fade">
                                      <p:cBhvr>
                                        <p:cTn id="221" dur="500"/>
                                        <p:tgtEl>
                                          <p:spTgt spid="41">
                                            <p:graphicEl>
                                              <a:dgm id="{5F18565B-EB0C-4C28-9872-BA4EF611D9F8}"/>
                                            </p:graphicEl>
                                          </p:spTgt>
                                        </p:tgtEl>
                                      </p:cBhvr>
                                    </p:animEffect>
                                  </p:childTnLst>
                                </p:cTn>
                              </p:par>
                            </p:childTnLst>
                          </p:cTn>
                        </p:par>
                      </p:childTnLst>
                    </p:cTn>
                  </p:par>
                  <p:par>
                    <p:cTn id="222" fill="hold">
                      <p:stCondLst>
                        <p:cond delay="indefinite"/>
                      </p:stCondLst>
                      <p:childTnLst>
                        <p:par>
                          <p:cTn id="223" fill="hold">
                            <p:stCondLst>
                              <p:cond delay="0"/>
                            </p:stCondLst>
                            <p:childTnLst>
                              <p:par>
                                <p:cTn id="224" presetID="53" presetClass="entr" presetSubtype="16" fill="hold" grpId="0" nodeType="clickEffect">
                                  <p:stCondLst>
                                    <p:cond delay="0"/>
                                  </p:stCondLst>
                                  <p:childTnLst>
                                    <p:set>
                                      <p:cBhvr>
                                        <p:cTn id="225" dur="1" fill="hold">
                                          <p:stCondLst>
                                            <p:cond delay="0"/>
                                          </p:stCondLst>
                                        </p:cTn>
                                        <p:tgtEl>
                                          <p:spTgt spid="41">
                                            <p:graphicEl>
                                              <a:dgm id="{CD323A84-41B6-41C1-B4D1-9ACF8B78BEBB}"/>
                                            </p:graphicEl>
                                          </p:spTgt>
                                        </p:tgtEl>
                                        <p:attrNameLst>
                                          <p:attrName>style.visibility</p:attrName>
                                        </p:attrNameLst>
                                      </p:cBhvr>
                                      <p:to>
                                        <p:strVal val="visible"/>
                                      </p:to>
                                    </p:set>
                                    <p:anim calcmode="lin" valueType="num">
                                      <p:cBhvr>
                                        <p:cTn id="226" dur="500" fill="hold"/>
                                        <p:tgtEl>
                                          <p:spTgt spid="41">
                                            <p:graphicEl>
                                              <a:dgm id="{CD323A84-41B6-41C1-B4D1-9ACF8B78BEBB}"/>
                                            </p:graphicEl>
                                          </p:spTgt>
                                        </p:tgtEl>
                                        <p:attrNameLst>
                                          <p:attrName>ppt_w</p:attrName>
                                        </p:attrNameLst>
                                      </p:cBhvr>
                                      <p:tavLst>
                                        <p:tav tm="0">
                                          <p:val>
                                            <p:fltVal val="0"/>
                                          </p:val>
                                        </p:tav>
                                        <p:tav tm="100000">
                                          <p:val>
                                            <p:strVal val="#ppt_w"/>
                                          </p:val>
                                        </p:tav>
                                      </p:tavLst>
                                    </p:anim>
                                    <p:anim calcmode="lin" valueType="num">
                                      <p:cBhvr>
                                        <p:cTn id="227" dur="500" fill="hold"/>
                                        <p:tgtEl>
                                          <p:spTgt spid="41">
                                            <p:graphicEl>
                                              <a:dgm id="{CD323A84-41B6-41C1-B4D1-9ACF8B78BEBB}"/>
                                            </p:graphicEl>
                                          </p:spTgt>
                                        </p:tgtEl>
                                        <p:attrNameLst>
                                          <p:attrName>ppt_h</p:attrName>
                                        </p:attrNameLst>
                                      </p:cBhvr>
                                      <p:tavLst>
                                        <p:tav tm="0">
                                          <p:val>
                                            <p:fltVal val="0"/>
                                          </p:val>
                                        </p:tav>
                                        <p:tav tm="100000">
                                          <p:val>
                                            <p:strVal val="#ppt_h"/>
                                          </p:val>
                                        </p:tav>
                                      </p:tavLst>
                                    </p:anim>
                                    <p:animEffect transition="in" filter="fade">
                                      <p:cBhvr>
                                        <p:cTn id="228" dur="500"/>
                                        <p:tgtEl>
                                          <p:spTgt spid="41">
                                            <p:graphicEl>
                                              <a:dgm id="{CD323A84-41B6-41C1-B4D1-9ACF8B78BEBB}"/>
                                            </p:graphicEl>
                                          </p:spTgt>
                                        </p:tgtEl>
                                      </p:cBhvr>
                                    </p:animEffect>
                                  </p:childTnLst>
                                </p:cTn>
                              </p:par>
                              <p:par>
                                <p:cTn id="229" presetID="53" presetClass="entr" presetSubtype="16" fill="hold" grpId="0" nodeType="withEffect">
                                  <p:stCondLst>
                                    <p:cond delay="0"/>
                                  </p:stCondLst>
                                  <p:childTnLst>
                                    <p:set>
                                      <p:cBhvr>
                                        <p:cTn id="230" dur="1" fill="hold">
                                          <p:stCondLst>
                                            <p:cond delay="0"/>
                                          </p:stCondLst>
                                        </p:cTn>
                                        <p:tgtEl>
                                          <p:spTgt spid="41">
                                            <p:graphicEl>
                                              <a:dgm id="{50882906-0182-4204-90D1-1593C9174523}"/>
                                            </p:graphicEl>
                                          </p:spTgt>
                                        </p:tgtEl>
                                        <p:attrNameLst>
                                          <p:attrName>style.visibility</p:attrName>
                                        </p:attrNameLst>
                                      </p:cBhvr>
                                      <p:to>
                                        <p:strVal val="visible"/>
                                      </p:to>
                                    </p:set>
                                    <p:anim calcmode="lin" valueType="num">
                                      <p:cBhvr>
                                        <p:cTn id="231" dur="500" fill="hold"/>
                                        <p:tgtEl>
                                          <p:spTgt spid="41">
                                            <p:graphicEl>
                                              <a:dgm id="{50882906-0182-4204-90D1-1593C9174523}"/>
                                            </p:graphicEl>
                                          </p:spTgt>
                                        </p:tgtEl>
                                        <p:attrNameLst>
                                          <p:attrName>ppt_w</p:attrName>
                                        </p:attrNameLst>
                                      </p:cBhvr>
                                      <p:tavLst>
                                        <p:tav tm="0">
                                          <p:val>
                                            <p:fltVal val="0"/>
                                          </p:val>
                                        </p:tav>
                                        <p:tav tm="100000">
                                          <p:val>
                                            <p:strVal val="#ppt_w"/>
                                          </p:val>
                                        </p:tav>
                                      </p:tavLst>
                                    </p:anim>
                                    <p:anim calcmode="lin" valueType="num">
                                      <p:cBhvr>
                                        <p:cTn id="232" dur="500" fill="hold"/>
                                        <p:tgtEl>
                                          <p:spTgt spid="41">
                                            <p:graphicEl>
                                              <a:dgm id="{50882906-0182-4204-90D1-1593C9174523}"/>
                                            </p:graphicEl>
                                          </p:spTgt>
                                        </p:tgtEl>
                                        <p:attrNameLst>
                                          <p:attrName>ppt_h</p:attrName>
                                        </p:attrNameLst>
                                      </p:cBhvr>
                                      <p:tavLst>
                                        <p:tav tm="0">
                                          <p:val>
                                            <p:fltVal val="0"/>
                                          </p:val>
                                        </p:tav>
                                        <p:tav tm="100000">
                                          <p:val>
                                            <p:strVal val="#ppt_h"/>
                                          </p:val>
                                        </p:tav>
                                      </p:tavLst>
                                    </p:anim>
                                    <p:animEffect transition="in" filter="fade">
                                      <p:cBhvr>
                                        <p:cTn id="233" dur="500"/>
                                        <p:tgtEl>
                                          <p:spTgt spid="41">
                                            <p:graphicEl>
                                              <a:dgm id="{50882906-0182-4204-90D1-1593C9174523}"/>
                                            </p:graphicEl>
                                          </p:spTgt>
                                        </p:tgtEl>
                                      </p:cBhvr>
                                    </p:animEffect>
                                  </p:childTnLst>
                                </p:cTn>
                              </p:par>
                            </p:childTnLst>
                          </p:cTn>
                        </p:par>
                      </p:childTnLst>
                    </p:cTn>
                  </p:par>
                  <p:par>
                    <p:cTn id="234" fill="hold">
                      <p:stCondLst>
                        <p:cond delay="indefinite"/>
                      </p:stCondLst>
                      <p:childTnLst>
                        <p:par>
                          <p:cTn id="235" fill="hold">
                            <p:stCondLst>
                              <p:cond delay="0"/>
                            </p:stCondLst>
                            <p:childTnLst>
                              <p:par>
                                <p:cTn id="236" presetID="53" presetClass="entr" presetSubtype="16" fill="hold" grpId="0" nodeType="clickEffect">
                                  <p:stCondLst>
                                    <p:cond delay="0"/>
                                  </p:stCondLst>
                                  <p:childTnLst>
                                    <p:set>
                                      <p:cBhvr>
                                        <p:cTn id="237" dur="1" fill="hold">
                                          <p:stCondLst>
                                            <p:cond delay="0"/>
                                          </p:stCondLst>
                                        </p:cTn>
                                        <p:tgtEl>
                                          <p:spTgt spid="41">
                                            <p:graphicEl>
                                              <a:dgm id="{3540659F-6B9F-4A19-9145-CF6B167E41E3}"/>
                                            </p:graphicEl>
                                          </p:spTgt>
                                        </p:tgtEl>
                                        <p:attrNameLst>
                                          <p:attrName>style.visibility</p:attrName>
                                        </p:attrNameLst>
                                      </p:cBhvr>
                                      <p:to>
                                        <p:strVal val="visible"/>
                                      </p:to>
                                    </p:set>
                                    <p:anim calcmode="lin" valueType="num">
                                      <p:cBhvr>
                                        <p:cTn id="238" dur="500" fill="hold"/>
                                        <p:tgtEl>
                                          <p:spTgt spid="41">
                                            <p:graphicEl>
                                              <a:dgm id="{3540659F-6B9F-4A19-9145-CF6B167E41E3}"/>
                                            </p:graphicEl>
                                          </p:spTgt>
                                        </p:tgtEl>
                                        <p:attrNameLst>
                                          <p:attrName>ppt_w</p:attrName>
                                        </p:attrNameLst>
                                      </p:cBhvr>
                                      <p:tavLst>
                                        <p:tav tm="0">
                                          <p:val>
                                            <p:fltVal val="0"/>
                                          </p:val>
                                        </p:tav>
                                        <p:tav tm="100000">
                                          <p:val>
                                            <p:strVal val="#ppt_w"/>
                                          </p:val>
                                        </p:tav>
                                      </p:tavLst>
                                    </p:anim>
                                    <p:anim calcmode="lin" valueType="num">
                                      <p:cBhvr>
                                        <p:cTn id="239" dur="500" fill="hold"/>
                                        <p:tgtEl>
                                          <p:spTgt spid="41">
                                            <p:graphicEl>
                                              <a:dgm id="{3540659F-6B9F-4A19-9145-CF6B167E41E3}"/>
                                            </p:graphicEl>
                                          </p:spTgt>
                                        </p:tgtEl>
                                        <p:attrNameLst>
                                          <p:attrName>ppt_h</p:attrName>
                                        </p:attrNameLst>
                                      </p:cBhvr>
                                      <p:tavLst>
                                        <p:tav tm="0">
                                          <p:val>
                                            <p:fltVal val="0"/>
                                          </p:val>
                                        </p:tav>
                                        <p:tav tm="100000">
                                          <p:val>
                                            <p:strVal val="#ppt_h"/>
                                          </p:val>
                                        </p:tav>
                                      </p:tavLst>
                                    </p:anim>
                                    <p:animEffect transition="in" filter="fade">
                                      <p:cBhvr>
                                        <p:cTn id="240" dur="500"/>
                                        <p:tgtEl>
                                          <p:spTgt spid="41">
                                            <p:graphicEl>
                                              <a:dgm id="{3540659F-6B9F-4A19-9145-CF6B167E41E3}"/>
                                            </p:graphicEl>
                                          </p:spTgt>
                                        </p:tgtEl>
                                      </p:cBhvr>
                                    </p:animEffect>
                                  </p:childTnLst>
                                </p:cTn>
                              </p:par>
                              <p:par>
                                <p:cTn id="241" presetID="53" presetClass="entr" presetSubtype="16" fill="hold" grpId="0" nodeType="withEffect">
                                  <p:stCondLst>
                                    <p:cond delay="0"/>
                                  </p:stCondLst>
                                  <p:childTnLst>
                                    <p:set>
                                      <p:cBhvr>
                                        <p:cTn id="242" dur="1" fill="hold">
                                          <p:stCondLst>
                                            <p:cond delay="0"/>
                                          </p:stCondLst>
                                        </p:cTn>
                                        <p:tgtEl>
                                          <p:spTgt spid="41">
                                            <p:graphicEl>
                                              <a:dgm id="{FCFCB566-EA28-41B0-8A26-F65564872541}"/>
                                            </p:graphicEl>
                                          </p:spTgt>
                                        </p:tgtEl>
                                        <p:attrNameLst>
                                          <p:attrName>style.visibility</p:attrName>
                                        </p:attrNameLst>
                                      </p:cBhvr>
                                      <p:to>
                                        <p:strVal val="visible"/>
                                      </p:to>
                                    </p:set>
                                    <p:anim calcmode="lin" valueType="num">
                                      <p:cBhvr>
                                        <p:cTn id="243" dur="500" fill="hold"/>
                                        <p:tgtEl>
                                          <p:spTgt spid="41">
                                            <p:graphicEl>
                                              <a:dgm id="{FCFCB566-EA28-41B0-8A26-F65564872541}"/>
                                            </p:graphicEl>
                                          </p:spTgt>
                                        </p:tgtEl>
                                        <p:attrNameLst>
                                          <p:attrName>ppt_w</p:attrName>
                                        </p:attrNameLst>
                                      </p:cBhvr>
                                      <p:tavLst>
                                        <p:tav tm="0">
                                          <p:val>
                                            <p:fltVal val="0"/>
                                          </p:val>
                                        </p:tav>
                                        <p:tav tm="100000">
                                          <p:val>
                                            <p:strVal val="#ppt_w"/>
                                          </p:val>
                                        </p:tav>
                                      </p:tavLst>
                                    </p:anim>
                                    <p:anim calcmode="lin" valueType="num">
                                      <p:cBhvr>
                                        <p:cTn id="244" dur="500" fill="hold"/>
                                        <p:tgtEl>
                                          <p:spTgt spid="41">
                                            <p:graphicEl>
                                              <a:dgm id="{FCFCB566-EA28-41B0-8A26-F65564872541}"/>
                                            </p:graphicEl>
                                          </p:spTgt>
                                        </p:tgtEl>
                                        <p:attrNameLst>
                                          <p:attrName>ppt_h</p:attrName>
                                        </p:attrNameLst>
                                      </p:cBhvr>
                                      <p:tavLst>
                                        <p:tav tm="0">
                                          <p:val>
                                            <p:fltVal val="0"/>
                                          </p:val>
                                        </p:tav>
                                        <p:tav tm="100000">
                                          <p:val>
                                            <p:strVal val="#ppt_h"/>
                                          </p:val>
                                        </p:tav>
                                      </p:tavLst>
                                    </p:anim>
                                    <p:animEffect transition="in" filter="fade">
                                      <p:cBhvr>
                                        <p:cTn id="245" dur="500"/>
                                        <p:tgtEl>
                                          <p:spTgt spid="41">
                                            <p:graphicEl>
                                              <a:dgm id="{FCFCB566-EA28-41B0-8A26-F65564872541}"/>
                                            </p:graphicEl>
                                          </p:spTgt>
                                        </p:tgtEl>
                                      </p:cBhvr>
                                    </p:animEffect>
                                  </p:childTnLst>
                                </p:cTn>
                              </p:par>
                            </p:childTnLst>
                          </p:cTn>
                        </p:par>
                      </p:childTnLst>
                    </p:cTn>
                  </p:par>
                  <p:par>
                    <p:cTn id="246" fill="hold">
                      <p:stCondLst>
                        <p:cond delay="indefinite"/>
                      </p:stCondLst>
                      <p:childTnLst>
                        <p:par>
                          <p:cTn id="247" fill="hold">
                            <p:stCondLst>
                              <p:cond delay="0"/>
                            </p:stCondLst>
                            <p:childTnLst>
                              <p:par>
                                <p:cTn id="248" presetID="53" presetClass="entr" presetSubtype="16" fill="hold" grpId="0" nodeType="clickEffect">
                                  <p:stCondLst>
                                    <p:cond delay="0"/>
                                  </p:stCondLst>
                                  <p:childTnLst>
                                    <p:set>
                                      <p:cBhvr>
                                        <p:cTn id="249" dur="1" fill="hold">
                                          <p:stCondLst>
                                            <p:cond delay="0"/>
                                          </p:stCondLst>
                                        </p:cTn>
                                        <p:tgtEl>
                                          <p:spTgt spid="41">
                                            <p:graphicEl>
                                              <a:dgm id="{AB055BF4-D003-482D-A6BF-A907A9C5DC36}"/>
                                            </p:graphicEl>
                                          </p:spTgt>
                                        </p:tgtEl>
                                        <p:attrNameLst>
                                          <p:attrName>style.visibility</p:attrName>
                                        </p:attrNameLst>
                                      </p:cBhvr>
                                      <p:to>
                                        <p:strVal val="visible"/>
                                      </p:to>
                                    </p:set>
                                    <p:anim calcmode="lin" valueType="num">
                                      <p:cBhvr>
                                        <p:cTn id="250" dur="500" fill="hold"/>
                                        <p:tgtEl>
                                          <p:spTgt spid="41">
                                            <p:graphicEl>
                                              <a:dgm id="{AB055BF4-D003-482D-A6BF-A907A9C5DC36}"/>
                                            </p:graphicEl>
                                          </p:spTgt>
                                        </p:tgtEl>
                                        <p:attrNameLst>
                                          <p:attrName>ppt_w</p:attrName>
                                        </p:attrNameLst>
                                      </p:cBhvr>
                                      <p:tavLst>
                                        <p:tav tm="0">
                                          <p:val>
                                            <p:fltVal val="0"/>
                                          </p:val>
                                        </p:tav>
                                        <p:tav tm="100000">
                                          <p:val>
                                            <p:strVal val="#ppt_w"/>
                                          </p:val>
                                        </p:tav>
                                      </p:tavLst>
                                    </p:anim>
                                    <p:anim calcmode="lin" valueType="num">
                                      <p:cBhvr>
                                        <p:cTn id="251" dur="500" fill="hold"/>
                                        <p:tgtEl>
                                          <p:spTgt spid="41">
                                            <p:graphicEl>
                                              <a:dgm id="{AB055BF4-D003-482D-A6BF-A907A9C5DC36}"/>
                                            </p:graphicEl>
                                          </p:spTgt>
                                        </p:tgtEl>
                                        <p:attrNameLst>
                                          <p:attrName>ppt_h</p:attrName>
                                        </p:attrNameLst>
                                      </p:cBhvr>
                                      <p:tavLst>
                                        <p:tav tm="0">
                                          <p:val>
                                            <p:fltVal val="0"/>
                                          </p:val>
                                        </p:tav>
                                        <p:tav tm="100000">
                                          <p:val>
                                            <p:strVal val="#ppt_h"/>
                                          </p:val>
                                        </p:tav>
                                      </p:tavLst>
                                    </p:anim>
                                    <p:animEffect transition="in" filter="fade">
                                      <p:cBhvr>
                                        <p:cTn id="252" dur="500"/>
                                        <p:tgtEl>
                                          <p:spTgt spid="41">
                                            <p:graphicEl>
                                              <a:dgm id="{AB055BF4-D003-482D-A6BF-A907A9C5DC36}"/>
                                            </p:graphicEl>
                                          </p:spTgt>
                                        </p:tgtEl>
                                      </p:cBhvr>
                                    </p:animEffect>
                                  </p:childTnLst>
                                </p:cTn>
                              </p:par>
                              <p:par>
                                <p:cTn id="253" presetID="53" presetClass="entr" presetSubtype="16" fill="hold" grpId="0" nodeType="withEffect">
                                  <p:stCondLst>
                                    <p:cond delay="0"/>
                                  </p:stCondLst>
                                  <p:childTnLst>
                                    <p:set>
                                      <p:cBhvr>
                                        <p:cTn id="254" dur="1" fill="hold">
                                          <p:stCondLst>
                                            <p:cond delay="0"/>
                                          </p:stCondLst>
                                        </p:cTn>
                                        <p:tgtEl>
                                          <p:spTgt spid="41">
                                            <p:graphicEl>
                                              <a:dgm id="{2F179D7D-8867-48FC-BF18-0666B4BB2E27}"/>
                                            </p:graphicEl>
                                          </p:spTgt>
                                        </p:tgtEl>
                                        <p:attrNameLst>
                                          <p:attrName>style.visibility</p:attrName>
                                        </p:attrNameLst>
                                      </p:cBhvr>
                                      <p:to>
                                        <p:strVal val="visible"/>
                                      </p:to>
                                    </p:set>
                                    <p:anim calcmode="lin" valueType="num">
                                      <p:cBhvr>
                                        <p:cTn id="255" dur="500" fill="hold"/>
                                        <p:tgtEl>
                                          <p:spTgt spid="41">
                                            <p:graphicEl>
                                              <a:dgm id="{2F179D7D-8867-48FC-BF18-0666B4BB2E27}"/>
                                            </p:graphicEl>
                                          </p:spTgt>
                                        </p:tgtEl>
                                        <p:attrNameLst>
                                          <p:attrName>ppt_w</p:attrName>
                                        </p:attrNameLst>
                                      </p:cBhvr>
                                      <p:tavLst>
                                        <p:tav tm="0">
                                          <p:val>
                                            <p:fltVal val="0"/>
                                          </p:val>
                                        </p:tav>
                                        <p:tav tm="100000">
                                          <p:val>
                                            <p:strVal val="#ppt_w"/>
                                          </p:val>
                                        </p:tav>
                                      </p:tavLst>
                                    </p:anim>
                                    <p:anim calcmode="lin" valueType="num">
                                      <p:cBhvr>
                                        <p:cTn id="256" dur="500" fill="hold"/>
                                        <p:tgtEl>
                                          <p:spTgt spid="41">
                                            <p:graphicEl>
                                              <a:dgm id="{2F179D7D-8867-48FC-BF18-0666B4BB2E27}"/>
                                            </p:graphicEl>
                                          </p:spTgt>
                                        </p:tgtEl>
                                        <p:attrNameLst>
                                          <p:attrName>ppt_h</p:attrName>
                                        </p:attrNameLst>
                                      </p:cBhvr>
                                      <p:tavLst>
                                        <p:tav tm="0">
                                          <p:val>
                                            <p:fltVal val="0"/>
                                          </p:val>
                                        </p:tav>
                                        <p:tav tm="100000">
                                          <p:val>
                                            <p:strVal val="#ppt_h"/>
                                          </p:val>
                                        </p:tav>
                                      </p:tavLst>
                                    </p:anim>
                                    <p:animEffect transition="in" filter="fade">
                                      <p:cBhvr>
                                        <p:cTn id="257" dur="500"/>
                                        <p:tgtEl>
                                          <p:spTgt spid="41">
                                            <p:graphicEl>
                                              <a:dgm id="{2F179D7D-8867-48FC-BF18-0666B4BB2E27}"/>
                                            </p:graphicEl>
                                          </p:spTgt>
                                        </p:tgtEl>
                                      </p:cBhvr>
                                    </p:animEffect>
                                  </p:childTnLst>
                                </p:cTn>
                              </p:par>
                            </p:childTnLst>
                          </p:cTn>
                        </p:par>
                      </p:childTnLst>
                    </p:cTn>
                  </p:par>
                  <p:par>
                    <p:cTn id="258" fill="hold">
                      <p:stCondLst>
                        <p:cond delay="indefinite"/>
                      </p:stCondLst>
                      <p:childTnLst>
                        <p:par>
                          <p:cTn id="259" fill="hold">
                            <p:stCondLst>
                              <p:cond delay="0"/>
                            </p:stCondLst>
                            <p:childTnLst>
                              <p:par>
                                <p:cTn id="260" presetID="53" presetClass="entr" presetSubtype="16" fill="hold" grpId="0" nodeType="clickEffect">
                                  <p:stCondLst>
                                    <p:cond delay="0"/>
                                  </p:stCondLst>
                                  <p:childTnLst>
                                    <p:set>
                                      <p:cBhvr>
                                        <p:cTn id="261" dur="1" fill="hold">
                                          <p:stCondLst>
                                            <p:cond delay="0"/>
                                          </p:stCondLst>
                                        </p:cTn>
                                        <p:tgtEl>
                                          <p:spTgt spid="41">
                                            <p:graphicEl>
                                              <a:dgm id="{73CE6E96-66F2-49FA-AA83-DEF5AE7DDBD0}"/>
                                            </p:graphicEl>
                                          </p:spTgt>
                                        </p:tgtEl>
                                        <p:attrNameLst>
                                          <p:attrName>style.visibility</p:attrName>
                                        </p:attrNameLst>
                                      </p:cBhvr>
                                      <p:to>
                                        <p:strVal val="visible"/>
                                      </p:to>
                                    </p:set>
                                    <p:anim calcmode="lin" valueType="num">
                                      <p:cBhvr>
                                        <p:cTn id="262" dur="500" fill="hold"/>
                                        <p:tgtEl>
                                          <p:spTgt spid="41">
                                            <p:graphicEl>
                                              <a:dgm id="{73CE6E96-66F2-49FA-AA83-DEF5AE7DDBD0}"/>
                                            </p:graphicEl>
                                          </p:spTgt>
                                        </p:tgtEl>
                                        <p:attrNameLst>
                                          <p:attrName>ppt_w</p:attrName>
                                        </p:attrNameLst>
                                      </p:cBhvr>
                                      <p:tavLst>
                                        <p:tav tm="0">
                                          <p:val>
                                            <p:fltVal val="0"/>
                                          </p:val>
                                        </p:tav>
                                        <p:tav tm="100000">
                                          <p:val>
                                            <p:strVal val="#ppt_w"/>
                                          </p:val>
                                        </p:tav>
                                      </p:tavLst>
                                    </p:anim>
                                    <p:anim calcmode="lin" valueType="num">
                                      <p:cBhvr>
                                        <p:cTn id="263" dur="500" fill="hold"/>
                                        <p:tgtEl>
                                          <p:spTgt spid="41">
                                            <p:graphicEl>
                                              <a:dgm id="{73CE6E96-66F2-49FA-AA83-DEF5AE7DDBD0}"/>
                                            </p:graphicEl>
                                          </p:spTgt>
                                        </p:tgtEl>
                                        <p:attrNameLst>
                                          <p:attrName>ppt_h</p:attrName>
                                        </p:attrNameLst>
                                      </p:cBhvr>
                                      <p:tavLst>
                                        <p:tav tm="0">
                                          <p:val>
                                            <p:fltVal val="0"/>
                                          </p:val>
                                        </p:tav>
                                        <p:tav tm="100000">
                                          <p:val>
                                            <p:strVal val="#ppt_h"/>
                                          </p:val>
                                        </p:tav>
                                      </p:tavLst>
                                    </p:anim>
                                    <p:animEffect transition="in" filter="fade">
                                      <p:cBhvr>
                                        <p:cTn id="264" dur="500"/>
                                        <p:tgtEl>
                                          <p:spTgt spid="41">
                                            <p:graphicEl>
                                              <a:dgm id="{73CE6E96-66F2-49FA-AA83-DEF5AE7DDBD0}"/>
                                            </p:graphicEl>
                                          </p:spTgt>
                                        </p:tgtEl>
                                      </p:cBhvr>
                                    </p:animEffect>
                                  </p:childTnLst>
                                </p:cTn>
                              </p:par>
                            </p:childTnLst>
                          </p:cTn>
                        </p:par>
                      </p:childTnLst>
                    </p:cTn>
                  </p:par>
                  <p:par>
                    <p:cTn id="265" fill="hold">
                      <p:stCondLst>
                        <p:cond delay="indefinite"/>
                      </p:stCondLst>
                      <p:childTnLst>
                        <p:par>
                          <p:cTn id="266" fill="hold">
                            <p:stCondLst>
                              <p:cond delay="0"/>
                            </p:stCondLst>
                            <p:childTnLst>
                              <p:par>
                                <p:cTn id="267" presetID="53" presetClass="entr" presetSubtype="16" fill="hold" grpId="0" nodeType="clickEffect">
                                  <p:stCondLst>
                                    <p:cond delay="0"/>
                                  </p:stCondLst>
                                  <p:childTnLst>
                                    <p:set>
                                      <p:cBhvr>
                                        <p:cTn id="268" dur="1" fill="hold">
                                          <p:stCondLst>
                                            <p:cond delay="0"/>
                                          </p:stCondLst>
                                        </p:cTn>
                                        <p:tgtEl>
                                          <p:spTgt spid="41">
                                            <p:graphicEl>
                                              <a:dgm id="{81E68EA7-7021-42C7-80CD-BC8C2808C065}"/>
                                            </p:graphicEl>
                                          </p:spTgt>
                                        </p:tgtEl>
                                        <p:attrNameLst>
                                          <p:attrName>style.visibility</p:attrName>
                                        </p:attrNameLst>
                                      </p:cBhvr>
                                      <p:to>
                                        <p:strVal val="visible"/>
                                      </p:to>
                                    </p:set>
                                    <p:anim calcmode="lin" valueType="num">
                                      <p:cBhvr>
                                        <p:cTn id="269" dur="500" fill="hold"/>
                                        <p:tgtEl>
                                          <p:spTgt spid="41">
                                            <p:graphicEl>
                                              <a:dgm id="{81E68EA7-7021-42C7-80CD-BC8C2808C065}"/>
                                            </p:graphicEl>
                                          </p:spTgt>
                                        </p:tgtEl>
                                        <p:attrNameLst>
                                          <p:attrName>ppt_w</p:attrName>
                                        </p:attrNameLst>
                                      </p:cBhvr>
                                      <p:tavLst>
                                        <p:tav tm="0">
                                          <p:val>
                                            <p:fltVal val="0"/>
                                          </p:val>
                                        </p:tav>
                                        <p:tav tm="100000">
                                          <p:val>
                                            <p:strVal val="#ppt_w"/>
                                          </p:val>
                                        </p:tav>
                                      </p:tavLst>
                                    </p:anim>
                                    <p:anim calcmode="lin" valueType="num">
                                      <p:cBhvr>
                                        <p:cTn id="270" dur="500" fill="hold"/>
                                        <p:tgtEl>
                                          <p:spTgt spid="41">
                                            <p:graphicEl>
                                              <a:dgm id="{81E68EA7-7021-42C7-80CD-BC8C2808C065}"/>
                                            </p:graphicEl>
                                          </p:spTgt>
                                        </p:tgtEl>
                                        <p:attrNameLst>
                                          <p:attrName>ppt_h</p:attrName>
                                        </p:attrNameLst>
                                      </p:cBhvr>
                                      <p:tavLst>
                                        <p:tav tm="0">
                                          <p:val>
                                            <p:fltVal val="0"/>
                                          </p:val>
                                        </p:tav>
                                        <p:tav tm="100000">
                                          <p:val>
                                            <p:strVal val="#ppt_h"/>
                                          </p:val>
                                        </p:tav>
                                      </p:tavLst>
                                    </p:anim>
                                    <p:animEffect transition="in" filter="fade">
                                      <p:cBhvr>
                                        <p:cTn id="271" dur="500"/>
                                        <p:tgtEl>
                                          <p:spTgt spid="41">
                                            <p:graphicEl>
                                              <a:dgm id="{81E68EA7-7021-42C7-80CD-BC8C2808C065}"/>
                                            </p:graphicEl>
                                          </p:spTgt>
                                        </p:tgtEl>
                                      </p:cBhvr>
                                    </p:animEffect>
                                  </p:childTnLst>
                                </p:cTn>
                              </p:par>
                              <p:par>
                                <p:cTn id="272" presetID="53" presetClass="entr" presetSubtype="16" fill="hold" grpId="0" nodeType="withEffect">
                                  <p:stCondLst>
                                    <p:cond delay="0"/>
                                  </p:stCondLst>
                                  <p:childTnLst>
                                    <p:set>
                                      <p:cBhvr>
                                        <p:cTn id="273" dur="1" fill="hold">
                                          <p:stCondLst>
                                            <p:cond delay="0"/>
                                          </p:stCondLst>
                                        </p:cTn>
                                        <p:tgtEl>
                                          <p:spTgt spid="41">
                                            <p:graphicEl>
                                              <a:dgm id="{0EAB8FAE-6BDE-4BE7-AB5D-D06CC3762AA5}"/>
                                            </p:graphicEl>
                                          </p:spTgt>
                                        </p:tgtEl>
                                        <p:attrNameLst>
                                          <p:attrName>style.visibility</p:attrName>
                                        </p:attrNameLst>
                                      </p:cBhvr>
                                      <p:to>
                                        <p:strVal val="visible"/>
                                      </p:to>
                                    </p:set>
                                    <p:anim calcmode="lin" valueType="num">
                                      <p:cBhvr>
                                        <p:cTn id="274" dur="500" fill="hold"/>
                                        <p:tgtEl>
                                          <p:spTgt spid="41">
                                            <p:graphicEl>
                                              <a:dgm id="{0EAB8FAE-6BDE-4BE7-AB5D-D06CC3762AA5}"/>
                                            </p:graphicEl>
                                          </p:spTgt>
                                        </p:tgtEl>
                                        <p:attrNameLst>
                                          <p:attrName>ppt_w</p:attrName>
                                        </p:attrNameLst>
                                      </p:cBhvr>
                                      <p:tavLst>
                                        <p:tav tm="0">
                                          <p:val>
                                            <p:fltVal val="0"/>
                                          </p:val>
                                        </p:tav>
                                        <p:tav tm="100000">
                                          <p:val>
                                            <p:strVal val="#ppt_w"/>
                                          </p:val>
                                        </p:tav>
                                      </p:tavLst>
                                    </p:anim>
                                    <p:anim calcmode="lin" valueType="num">
                                      <p:cBhvr>
                                        <p:cTn id="275" dur="500" fill="hold"/>
                                        <p:tgtEl>
                                          <p:spTgt spid="41">
                                            <p:graphicEl>
                                              <a:dgm id="{0EAB8FAE-6BDE-4BE7-AB5D-D06CC3762AA5}"/>
                                            </p:graphicEl>
                                          </p:spTgt>
                                        </p:tgtEl>
                                        <p:attrNameLst>
                                          <p:attrName>ppt_h</p:attrName>
                                        </p:attrNameLst>
                                      </p:cBhvr>
                                      <p:tavLst>
                                        <p:tav tm="0">
                                          <p:val>
                                            <p:fltVal val="0"/>
                                          </p:val>
                                        </p:tav>
                                        <p:tav tm="100000">
                                          <p:val>
                                            <p:strVal val="#ppt_h"/>
                                          </p:val>
                                        </p:tav>
                                      </p:tavLst>
                                    </p:anim>
                                    <p:animEffect transition="in" filter="fade">
                                      <p:cBhvr>
                                        <p:cTn id="276" dur="500"/>
                                        <p:tgtEl>
                                          <p:spTgt spid="41">
                                            <p:graphicEl>
                                              <a:dgm id="{0EAB8FAE-6BDE-4BE7-AB5D-D06CC3762AA5}"/>
                                            </p:graphicEl>
                                          </p:spTgt>
                                        </p:tgtEl>
                                      </p:cBhvr>
                                    </p:animEffect>
                                  </p:childTnLst>
                                </p:cTn>
                              </p:par>
                            </p:childTnLst>
                          </p:cTn>
                        </p:par>
                      </p:childTnLst>
                    </p:cTn>
                  </p:par>
                  <p:par>
                    <p:cTn id="277" fill="hold">
                      <p:stCondLst>
                        <p:cond delay="indefinite"/>
                      </p:stCondLst>
                      <p:childTnLst>
                        <p:par>
                          <p:cTn id="278" fill="hold">
                            <p:stCondLst>
                              <p:cond delay="0"/>
                            </p:stCondLst>
                            <p:childTnLst>
                              <p:par>
                                <p:cTn id="279" presetID="53" presetClass="entr" presetSubtype="16" fill="hold" grpId="0" nodeType="clickEffect">
                                  <p:stCondLst>
                                    <p:cond delay="0"/>
                                  </p:stCondLst>
                                  <p:childTnLst>
                                    <p:set>
                                      <p:cBhvr>
                                        <p:cTn id="280" dur="1" fill="hold">
                                          <p:stCondLst>
                                            <p:cond delay="0"/>
                                          </p:stCondLst>
                                        </p:cTn>
                                        <p:tgtEl>
                                          <p:spTgt spid="41">
                                            <p:graphicEl>
                                              <a:dgm id="{B64391A2-9D25-4A65-AD7B-B27A328CFF97}"/>
                                            </p:graphicEl>
                                          </p:spTgt>
                                        </p:tgtEl>
                                        <p:attrNameLst>
                                          <p:attrName>style.visibility</p:attrName>
                                        </p:attrNameLst>
                                      </p:cBhvr>
                                      <p:to>
                                        <p:strVal val="visible"/>
                                      </p:to>
                                    </p:set>
                                    <p:anim calcmode="lin" valueType="num">
                                      <p:cBhvr>
                                        <p:cTn id="281" dur="500" fill="hold"/>
                                        <p:tgtEl>
                                          <p:spTgt spid="41">
                                            <p:graphicEl>
                                              <a:dgm id="{B64391A2-9D25-4A65-AD7B-B27A328CFF97}"/>
                                            </p:graphicEl>
                                          </p:spTgt>
                                        </p:tgtEl>
                                        <p:attrNameLst>
                                          <p:attrName>ppt_w</p:attrName>
                                        </p:attrNameLst>
                                      </p:cBhvr>
                                      <p:tavLst>
                                        <p:tav tm="0">
                                          <p:val>
                                            <p:fltVal val="0"/>
                                          </p:val>
                                        </p:tav>
                                        <p:tav tm="100000">
                                          <p:val>
                                            <p:strVal val="#ppt_w"/>
                                          </p:val>
                                        </p:tav>
                                      </p:tavLst>
                                    </p:anim>
                                    <p:anim calcmode="lin" valueType="num">
                                      <p:cBhvr>
                                        <p:cTn id="282" dur="500" fill="hold"/>
                                        <p:tgtEl>
                                          <p:spTgt spid="41">
                                            <p:graphicEl>
                                              <a:dgm id="{B64391A2-9D25-4A65-AD7B-B27A328CFF97}"/>
                                            </p:graphicEl>
                                          </p:spTgt>
                                        </p:tgtEl>
                                        <p:attrNameLst>
                                          <p:attrName>ppt_h</p:attrName>
                                        </p:attrNameLst>
                                      </p:cBhvr>
                                      <p:tavLst>
                                        <p:tav tm="0">
                                          <p:val>
                                            <p:fltVal val="0"/>
                                          </p:val>
                                        </p:tav>
                                        <p:tav tm="100000">
                                          <p:val>
                                            <p:strVal val="#ppt_h"/>
                                          </p:val>
                                        </p:tav>
                                      </p:tavLst>
                                    </p:anim>
                                    <p:animEffect transition="in" filter="fade">
                                      <p:cBhvr>
                                        <p:cTn id="283" dur="500"/>
                                        <p:tgtEl>
                                          <p:spTgt spid="41">
                                            <p:graphicEl>
                                              <a:dgm id="{B64391A2-9D25-4A65-AD7B-B27A328CFF97}"/>
                                            </p:graphicEl>
                                          </p:spTgt>
                                        </p:tgtEl>
                                      </p:cBhvr>
                                    </p:animEffect>
                                  </p:childTnLst>
                                </p:cTn>
                              </p:par>
                              <p:par>
                                <p:cTn id="284" presetID="53" presetClass="entr" presetSubtype="16" fill="hold" grpId="0" nodeType="withEffect">
                                  <p:stCondLst>
                                    <p:cond delay="0"/>
                                  </p:stCondLst>
                                  <p:childTnLst>
                                    <p:set>
                                      <p:cBhvr>
                                        <p:cTn id="285" dur="1" fill="hold">
                                          <p:stCondLst>
                                            <p:cond delay="0"/>
                                          </p:stCondLst>
                                        </p:cTn>
                                        <p:tgtEl>
                                          <p:spTgt spid="41">
                                            <p:graphicEl>
                                              <a:dgm id="{68ACDAA3-C2A8-4920-A0F4-756D6320B1BA}"/>
                                            </p:graphicEl>
                                          </p:spTgt>
                                        </p:tgtEl>
                                        <p:attrNameLst>
                                          <p:attrName>style.visibility</p:attrName>
                                        </p:attrNameLst>
                                      </p:cBhvr>
                                      <p:to>
                                        <p:strVal val="visible"/>
                                      </p:to>
                                    </p:set>
                                    <p:anim calcmode="lin" valueType="num">
                                      <p:cBhvr>
                                        <p:cTn id="286" dur="500" fill="hold"/>
                                        <p:tgtEl>
                                          <p:spTgt spid="41">
                                            <p:graphicEl>
                                              <a:dgm id="{68ACDAA3-C2A8-4920-A0F4-756D6320B1BA}"/>
                                            </p:graphicEl>
                                          </p:spTgt>
                                        </p:tgtEl>
                                        <p:attrNameLst>
                                          <p:attrName>ppt_w</p:attrName>
                                        </p:attrNameLst>
                                      </p:cBhvr>
                                      <p:tavLst>
                                        <p:tav tm="0">
                                          <p:val>
                                            <p:fltVal val="0"/>
                                          </p:val>
                                        </p:tav>
                                        <p:tav tm="100000">
                                          <p:val>
                                            <p:strVal val="#ppt_w"/>
                                          </p:val>
                                        </p:tav>
                                      </p:tavLst>
                                    </p:anim>
                                    <p:anim calcmode="lin" valueType="num">
                                      <p:cBhvr>
                                        <p:cTn id="287" dur="500" fill="hold"/>
                                        <p:tgtEl>
                                          <p:spTgt spid="41">
                                            <p:graphicEl>
                                              <a:dgm id="{68ACDAA3-C2A8-4920-A0F4-756D6320B1BA}"/>
                                            </p:graphicEl>
                                          </p:spTgt>
                                        </p:tgtEl>
                                        <p:attrNameLst>
                                          <p:attrName>ppt_h</p:attrName>
                                        </p:attrNameLst>
                                      </p:cBhvr>
                                      <p:tavLst>
                                        <p:tav tm="0">
                                          <p:val>
                                            <p:fltVal val="0"/>
                                          </p:val>
                                        </p:tav>
                                        <p:tav tm="100000">
                                          <p:val>
                                            <p:strVal val="#ppt_h"/>
                                          </p:val>
                                        </p:tav>
                                      </p:tavLst>
                                    </p:anim>
                                    <p:animEffect transition="in" filter="fade">
                                      <p:cBhvr>
                                        <p:cTn id="288" dur="500"/>
                                        <p:tgtEl>
                                          <p:spTgt spid="41">
                                            <p:graphicEl>
                                              <a:dgm id="{68ACDAA3-C2A8-4920-A0F4-756D6320B1BA}"/>
                                            </p:graphicEl>
                                          </p:spTgt>
                                        </p:tgtEl>
                                      </p:cBhvr>
                                    </p:animEffect>
                                  </p:childTnLst>
                                </p:cTn>
                              </p:par>
                            </p:childTnLst>
                          </p:cTn>
                        </p:par>
                      </p:childTnLst>
                    </p:cTn>
                  </p:par>
                  <p:par>
                    <p:cTn id="289" fill="hold">
                      <p:stCondLst>
                        <p:cond delay="indefinite"/>
                      </p:stCondLst>
                      <p:childTnLst>
                        <p:par>
                          <p:cTn id="290" fill="hold">
                            <p:stCondLst>
                              <p:cond delay="0"/>
                            </p:stCondLst>
                            <p:childTnLst>
                              <p:par>
                                <p:cTn id="291" presetID="53" presetClass="entr" presetSubtype="16" fill="hold" grpId="0" nodeType="clickEffect">
                                  <p:stCondLst>
                                    <p:cond delay="0"/>
                                  </p:stCondLst>
                                  <p:childTnLst>
                                    <p:set>
                                      <p:cBhvr>
                                        <p:cTn id="292" dur="1" fill="hold">
                                          <p:stCondLst>
                                            <p:cond delay="0"/>
                                          </p:stCondLst>
                                        </p:cTn>
                                        <p:tgtEl>
                                          <p:spTgt spid="41">
                                            <p:graphicEl>
                                              <a:dgm id="{F6F941A5-0C35-450B-9FEE-E482A88D9E2C}"/>
                                            </p:graphicEl>
                                          </p:spTgt>
                                        </p:tgtEl>
                                        <p:attrNameLst>
                                          <p:attrName>style.visibility</p:attrName>
                                        </p:attrNameLst>
                                      </p:cBhvr>
                                      <p:to>
                                        <p:strVal val="visible"/>
                                      </p:to>
                                    </p:set>
                                    <p:anim calcmode="lin" valueType="num">
                                      <p:cBhvr>
                                        <p:cTn id="293" dur="500" fill="hold"/>
                                        <p:tgtEl>
                                          <p:spTgt spid="41">
                                            <p:graphicEl>
                                              <a:dgm id="{F6F941A5-0C35-450B-9FEE-E482A88D9E2C}"/>
                                            </p:graphicEl>
                                          </p:spTgt>
                                        </p:tgtEl>
                                        <p:attrNameLst>
                                          <p:attrName>ppt_w</p:attrName>
                                        </p:attrNameLst>
                                      </p:cBhvr>
                                      <p:tavLst>
                                        <p:tav tm="0">
                                          <p:val>
                                            <p:fltVal val="0"/>
                                          </p:val>
                                        </p:tav>
                                        <p:tav tm="100000">
                                          <p:val>
                                            <p:strVal val="#ppt_w"/>
                                          </p:val>
                                        </p:tav>
                                      </p:tavLst>
                                    </p:anim>
                                    <p:anim calcmode="lin" valueType="num">
                                      <p:cBhvr>
                                        <p:cTn id="294" dur="500" fill="hold"/>
                                        <p:tgtEl>
                                          <p:spTgt spid="41">
                                            <p:graphicEl>
                                              <a:dgm id="{F6F941A5-0C35-450B-9FEE-E482A88D9E2C}"/>
                                            </p:graphicEl>
                                          </p:spTgt>
                                        </p:tgtEl>
                                        <p:attrNameLst>
                                          <p:attrName>ppt_h</p:attrName>
                                        </p:attrNameLst>
                                      </p:cBhvr>
                                      <p:tavLst>
                                        <p:tav tm="0">
                                          <p:val>
                                            <p:fltVal val="0"/>
                                          </p:val>
                                        </p:tav>
                                        <p:tav tm="100000">
                                          <p:val>
                                            <p:strVal val="#ppt_h"/>
                                          </p:val>
                                        </p:tav>
                                      </p:tavLst>
                                    </p:anim>
                                    <p:animEffect transition="in" filter="fade">
                                      <p:cBhvr>
                                        <p:cTn id="295" dur="500"/>
                                        <p:tgtEl>
                                          <p:spTgt spid="41">
                                            <p:graphicEl>
                                              <a:dgm id="{F6F941A5-0C35-450B-9FEE-E482A88D9E2C}"/>
                                            </p:graphicEl>
                                          </p:spTgt>
                                        </p:tgtEl>
                                      </p:cBhvr>
                                    </p:animEffect>
                                  </p:childTnLst>
                                </p:cTn>
                              </p:par>
                              <p:par>
                                <p:cTn id="296" presetID="53" presetClass="entr" presetSubtype="16" fill="hold" grpId="0" nodeType="withEffect">
                                  <p:stCondLst>
                                    <p:cond delay="0"/>
                                  </p:stCondLst>
                                  <p:childTnLst>
                                    <p:set>
                                      <p:cBhvr>
                                        <p:cTn id="297" dur="1" fill="hold">
                                          <p:stCondLst>
                                            <p:cond delay="0"/>
                                          </p:stCondLst>
                                        </p:cTn>
                                        <p:tgtEl>
                                          <p:spTgt spid="41">
                                            <p:graphicEl>
                                              <a:dgm id="{B49482FC-D202-4DB8-945A-4A9EAAB7CF97}"/>
                                            </p:graphicEl>
                                          </p:spTgt>
                                        </p:tgtEl>
                                        <p:attrNameLst>
                                          <p:attrName>style.visibility</p:attrName>
                                        </p:attrNameLst>
                                      </p:cBhvr>
                                      <p:to>
                                        <p:strVal val="visible"/>
                                      </p:to>
                                    </p:set>
                                    <p:anim calcmode="lin" valueType="num">
                                      <p:cBhvr>
                                        <p:cTn id="298" dur="500" fill="hold"/>
                                        <p:tgtEl>
                                          <p:spTgt spid="41">
                                            <p:graphicEl>
                                              <a:dgm id="{B49482FC-D202-4DB8-945A-4A9EAAB7CF97}"/>
                                            </p:graphicEl>
                                          </p:spTgt>
                                        </p:tgtEl>
                                        <p:attrNameLst>
                                          <p:attrName>ppt_w</p:attrName>
                                        </p:attrNameLst>
                                      </p:cBhvr>
                                      <p:tavLst>
                                        <p:tav tm="0">
                                          <p:val>
                                            <p:fltVal val="0"/>
                                          </p:val>
                                        </p:tav>
                                        <p:tav tm="100000">
                                          <p:val>
                                            <p:strVal val="#ppt_w"/>
                                          </p:val>
                                        </p:tav>
                                      </p:tavLst>
                                    </p:anim>
                                    <p:anim calcmode="lin" valueType="num">
                                      <p:cBhvr>
                                        <p:cTn id="299" dur="500" fill="hold"/>
                                        <p:tgtEl>
                                          <p:spTgt spid="41">
                                            <p:graphicEl>
                                              <a:dgm id="{B49482FC-D202-4DB8-945A-4A9EAAB7CF97}"/>
                                            </p:graphicEl>
                                          </p:spTgt>
                                        </p:tgtEl>
                                        <p:attrNameLst>
                                          <p:attrName>ppt_h</p:attrName>
                                        </p:attrNameLst>
                                      </p:cBhvr>
                                      <p:tavLst>
                                        <p:tav tm="0">
                                          <p:val>
                                            <p:fltVal val="0"/>
                                          </p:val>
                                        </p:tav>
                                        <p:tav tm="100000">
                                          <p:val>
                                            <p:strVal val="#ppt_h"/>
                                          </p:val>
                                        </p:tav>
                                      </p:tavLst>
                                    </p:anim>
                                    <p:animEffect transition="in" filter="fade">
                                      <p:cBhvr>
                                        <p:cTn id="300" dur="500"/>
                                        <p:tgtEl>
                                          <p:spTgt spid="41">
                                            <p:graphicEl>
                                              <a:dgm id="{B49482FC-D202-4DB8-945A-4A9EAAB7CF97}"/>
                                            </p:graphicEl>
                                          </p:spTgt>
                                        </p:tgtEl>
                                      </p:cBhvr>
                                    </p:animEffect>
                                  </p:childTnLst>
                                </p:cTn>
                              </p:par>
                            </p:childTnLst>
                          </p:cTn>
                        </p:par>
                      </p:childTnLst>
                    </p:cTn>
                  </p:par>
                  <p:par>
                    <p:cTn id="301" fill="hold">
                      <p:stCondLst>
                        <p:cond delay="indefinite"/>
                      </p:stCondLst>
                      <p:childTnLst>
                        <p:par>
                          <p:cTn id="302" fill="hold">
                            <p:stCondLst>
                              <p:cond delay="0"/>
                            </p:stCondLst>
                            <p:childTnLst>
                              <p:par>
                                <p:cTn id="303" presetID="2" presetClass="entr" presetSubtype="1" fill="hold" grpId="0" nodeType="clickEffect">
                                  <p:stCondLst>
                                    <p:cond delay="0"/>
                                  </p:stCondLst>
                                  <p:childTnLst>
                                    <p:set>
                                      <p:cBhvr>
                                        <p:cTn id="304" dur="1" fill="hold">
                                          <p:stCondLst>
                                            <p:cond delay="0"/>
                                          </p:stCondLst>
                                        </p:cTn>
                                        <p:tgtEl>
                                          <p:spTgt spid="42"/>
                                        </p:tgtEl>
                                        <p:attrNameLst>
                                          <p:attrName>style.visibility</p:attrName>
                                        </p:attrNameLst>
                                      </p:cBhvr>
                                      <p:to>
                                        <p:strVal val="visible"/>
                                      </p:to>
                                    </p:set>
                                    <p:anim calcmode="lin" valueType="num">
                                      <p:cBhvr additive="base">
                                        <p:cTn id="305" dur="500" fill="hold"/>
                                        <p:tgtEl>
                                          <p:spTgt spid="42"/>
                                        </p:tgtEl>
                                        <p:attrNameLst>
                                          <p:attrName>ppt_x</p:attrName>
                                        </p:attrNameLst>
                                      </p:cBhvr>
                                      <p:tavLst>
                                        <p:tav tm="0">
                                          <p:val>
                                            <p:strVal val="#ppt_x"/>
                                          </p:val>
                                        </p:tav>
                                        <p:tav tm="100000">
                                          <p:val>
                                            <p:strVal val="#ppt_x"/>
                                          </p:val>
                                        </p:tav>
                                      </p:tavLst>
                                    </p:anim>
                                    <p:anim calcmode="lin" valueType="num">
                                      <p:cBhvr additive="base">
                                        <p:cTn id="306" dur="5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6" grpId="0"/>
      <p:bldGraphic spid="41" grpId="0">
        <p:bldSub>
          <a:bldDgm bld="one"/>
        </p:bldSub>
      </p:bldGraphic>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graphicFrame>
        <p:nvGraphicFramePr>
          <p:cNvPr id="9" name="图示 8"/>
          <p:cNvGraphicFramePr/>
          <p:nvPr>
            <p:extLst>
              <p:ext uri="{D42A27DB-BD31-4B8C-83A1-F6EECF244321}">
                <p14:modId xmlns:p14="http://schemas.microsoft.com/office/powerpoint/2010/main" val="2154665573"/>
              </p:ext>
            </p:extLst>
          </p:nvPr>
        </p:nvGraphicFramePr>
        <p:xfrm>
          <a:off x="980167" y="1271209"/>
          <a:ext cx="10191749" cy="1156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图示 11"/>
          <p:cNvGraphicFramePr/>
          <p:nvPr>
            <p:extLst>
              <p:ext uri="{D42A27DB-BD31-4B8C-83A1-F6EECF244321}">
                <p14:modId xmlns:p14="http://schemas.microsoft.com/office/powerpoint/2010/main" val="3356372855"/>
              </p:ext>
            </p:extLst>
          </p:nvPr>
        </p:nvGraphicFramePr>
        <p:xfrm>
          <a:off x="936626" y="2763770"/>
          <a:ext cx="3085041" cy="32560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图示 12"/>
          <p:cNvGraphicFramePr/>
          <p:nvPr>
            <p:extLst>
              <p:ext uri="{D42A27DB-BD31-4B8C-83A1-F6EECF244321}">
                <p14:modId xmlns:p14="http://schemas.microsoft.com/office/powerpoint/2010/main" val="2893433260"/>
              </p:ext>
            </p:extLst>
          </p:nvPr>
        </p:nvGraphicFramePr>
        <p:xfrm>
          <a:off x="4489978" y="2763770"/>
          <a:ext cx="3085041" cy="325602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4" name="图示 13"/>
          <p:cNvGraphicFramePr/>
          <p:nvPr>
            <p:extLst>
              <p:ext uri="{D42A27DB-BD31-4B8C-83A1-F6EECF244321}">
                <p14:modId xmlns:p14="http://schemas.microsoft.com/office/powerpoint/2010/main" val="1534672933"/>
              </p:ext>
            </p:extLst>
          </p:nvPr>
        </p:nvGraphicFramePr>
        <p:xfrm>
          <a:off x="8111595" y="2763770"/>
          <a:ext cx="3085041" cy="3256027"/>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1139466440"/>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graphicEl>
                                              <a:dgm id="{0064F065-809F-49EA-9A66-B7C8FA10FE45}"/>
                                            </p:graphicEl>
                                          </p:spTgt>
                                        </p:tgtEl>
                                        <p:attrNameLst>
                                          <p:attrName>style.visibility</p:attrName>
                                        </p:attrNameLst>
                                      </p:cBhvr>
                                      <p:to>
                                        <p:strVal val="visible"/>
                                      </p:to>
                                    </p:set>
                                    <p:anim calcmode="lin" valueType="num">
                                      <p:cBhvr additive="base">
                                        <p:cTn id="7" dur="500" fill="hold"/>
                                        <p:tgtEl>
                                          <p:spTgt spid="9">
                                            <p:graphicEl>
                                              <a:dgm id="{0064F065-809F-49EA-9A66-B7C8FA10FE45}"/>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graphicEl>
                                              <a:dgm id="{0064F065-809F-49EA-9A66-B7C8FA10FE45}"/>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graphicEl>
                                              <a:dgm id="{7FE6F98E-6740-46C6-8320-CEA8BC62F4EC}"/>
                                            </p:graphicEl>
                                          </p:spTgt>
                                        </p:tgtEl>
                                        <p:attrNameLst>
                                          <p:attrName>style.visibility</p:attrName>
                                        </p:attrNameLst>
                                      </p:cBhvr>
                                      <p:to>
                                        <p:strVal val="visible"/>
                                      </p:to>
                                    </p:set>
                                    <p:anim calcmode="lin" valueType="num">
                                      <p:cBhvr additive="base">
                                        <p:cTn id="13" dur="500" fill="hold"/>
                                        <p:tgtEl>
                                          <p:spTgt spid="9">
                                            <p:graphicEl>
                                              <a:dgm id="{7FE6F98E-6740-46C6-8320-CEA8BC62F4EC}"/>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graphicEl>
                                              <a:dgm id="{7FE6F98E-6740-46C6-8320-CEA8BC62F4EC}"/>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graphicEl>
                                              <a:dgm id="{E646D832-1410-4D05-9AB7-279F527B26D1}"/>
                                            </p:graphicEl>
                                          </p:spTgt>
                                        </p:tgtEl>
                                        <p:attrNameLst>
                                          <p:attrName>style.visibility</p:attrName>
                                        </p:attrNameLst>
                                      </p:cBhvr>
                                      <p:to>
                                        <p:strVal val="visible"/>
                                      </p:to>
                                    </p:set>
                                    <p:anim calcmode="lin" valueType="num">
                                      <p:cBhvr additive="base">
                                        <p:cTn id="19" dur="500" fill="hold"/>
                                        <p:tgtEl>
                                          <p:spTgt spid="9">
                                            <p:graphicEl>
                                              <a:dgm id="{E646D832-1410-4D05-9AB7-279F527B26D1}"/>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graphicEl>
                                              <a:dgm id="{E646D832-1410-4D05-9AB7-279F527B26D1}"/>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graphicEl>
                                              <a:dgm id="{D6EC3E39-E2EA-4D2A-B1ED-652BE9ABEE2F}"/>
                                            </p:graphicEl>
                                          </p:spTgt>
                                        </p:tgtEl>
                                        <p:attrNameLst>
                                          <p:attrName>style.visibility</p:attrName>
                                        </p:attrNameLst>
                                      </p:cBhvr>
                                      <p:to>
                                        <p:strVal val="visible"/>
                                      </p:to>
                                    </p:set>
                                    <p:anim calcmode="lin" valueType="num">
                                      <p:cBhvr additive="base">
                                        <p:cTn id="25" dur="500" fill="hold"/>
                                        <p:tgtEl>
                                          <p:spTgt spid="12">
                                            <p:graphicEl>
                                              <a:dgm id="{D6EC3E39-E2EA-4D2A-B1ED-652BE9ABEE2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graphicEl>
                                              <a:dgm id="{D6EC3E39-E2EA-4D2A-B1ED-652BE9ABEE2F}"/>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graphicEl>
                                              <a:dgm id="{3CFB5376-F03E-4510-927E-3E075362CE40}"/>
                                            </p:graphicEl>
                                          </p:spTgt>
                                        </p:tgtEl>
                                        <p:attrNameLst>
                                          <p:attrName>style.visibility</p:attrName>
                                        </p:attrNameLst>
                                      </p:cBhvr>
                                      <p:to>
                                        <p:strVal val="visible"/>
                                      </p:to>
                                    </p:set>
                                    <p:anim calcmode="lin" valueType="num">
                                      <p:cBhvr additive="base">
                                        <p:cTn id="31" dur="500" fill="hold"/>
                                        <p:tgtEl>
                                          <p:spTgt spid="12">
                                            <p:graphicEl>
                                              <a:dgm id="{3CFB5376-F03E-4510-927E-3E075362CE40}"/>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graphicEl>
                                              <a:dgm id="{3CFB5376-F03E-4510-927E-3E075362CE40}"/>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graphicEl>
                                              <a:dgm id="{3C198DBC-E325-4E91-8447-C053222D0B42}"/>
                                            </p:graphicEl>
                                          </p:spTgt>
                                        </p:tgtEl>
                                        <p:attrNameLst>
                                          <p:attrName>style.visibility</p:attrName>
                                        </p:attrNameLst>
                                      </p:cBhvr>
                                      <p:to>
                                        <p:strVal val="visible"/>
                                      </p:to>
                                    </p:set>
                                    <p:anim calcmode="lin" valueType="num">
                                      <p:cBhvr additive="base">
                                        <p:cTn id="37" dur="500" fill="hold"/>
                                        <p:tgtEl>
                                          <p:spTgt spid="12">
                                            <p:graphicEl>
                                              <a:dgm id="{3C198DBC-E325-4E91-8447-C053222D0B42}"/>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graphicEl>
                                              <a:dgm id="{3C198DBC-E325-4E91-8447-C053222D0B42}"/>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graphicEl>
                                              <a:dgm id="{8E3799AB-83DA-428B-AAAA-73043920E8FC}"/>
                                            </p:graphicEl>
                                          </p:spTgt>
                                        </p:tgtEl>
                                        <p:attrNameLst>
                                          <p:attrName>style.visibility</p:attrName>
                                        </p:attrNameLst>
                                      </p:cBhvr>
                                      <p:to>
                                        <p:strVal val="visible"/>
                                      </p:to>
                                    </p:set>
                                    <p:anim calcmode="lin" valueType="num">
                                      <p:cBhvr additive="base">
                                        <p:cTn id="43" dur="500" fill="hold"/>
                                        <p:tgtEl>
                                          <p:spTgt spid="12">
                                            <p:graphicEl>
                                              <a:dgm id="{8E3799AB-83DA-428B-AAAA-73043920E8FC}"/>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graphicEl>
                                              <a:dgm id="{8E3799AB-83DA-428B-AAAA-73043920E8FC}"/>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graphicEl>
                                              <a:dgm id="{CAB332E4-ED02-421E-BECB-2CC3EF069461}"/>
                                            </p:graphicEl>
                                          </p:spTgt>
                                        </p:tgtEl>
                                        <p:attrNameLst>
                                          <p:attrName>style.visibility</p:attrName>
                                        </p:attrNameLst>
                                      </p:cBhvr>
                                      <p:to>
                                        <p:strVal val="visible"/>
                                      </p:to>
                                    </p:set>
                                    <p:anim calcmode="lin" valueType="num">
                                      <p:cBhvr additive="base">
                                        <p:cTn id="49" dur="500" fill="hold"/>
                                        <p:tgtEl>
                                          <p:spTgt spid="13">
                                            <p:graphicEl>
                                              <a:dgm id="{CAB332E4-ED02-421E-BECB-2CC3EF069461}"/>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graphicEl>
                                              <a:dgm id="{CAB332E4-ED02-421E-BECB-2CC3EF069461}"/>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graphicEl>
                                              <a:dgm id="{A9A94365-0E78-40FA-B89E-F16FB9756259}"/>
                                            </p:graphicEl>
                                          </p:spTgt>
                                        </p:tgtEl>
                                        <p:attrNameLst>
                                          <p:attrName>style.visibility</p:attrName>
                                        </p:attrNameLst>
                                      </p:cBhvr>
                                      <p:to>
                                        <p:strVal val="visible"/>
                                      </p:to>
                                    </p:set>
                                    <p:anim calcmode="lin" valueType="num">
                                      <p:cBhvr additive="base">
                                        <p:cTn id="55" dur="500" fill="hold"/>
                                        <p:tgtEl>
                                          <p:spTgt spid="13">
                                            <p:graphicEl>
                                              <a:dgm id="{A9A94365-0E78-40FA-B89E-F16FB9756259}"/>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
                                            <p:graphicEl>
                                              <a:dgm id="{A9A94365-0E78-40FA-B89E-F16FB9756259}"/>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graphicEl>
                                              <a:dgm id="{5021A56D-B5B2-4ACA-9040-989785F62A23}"/>
                                            </p:graphicEl>
                                          </p:spTgt>
                                        </p:tgtEl>
                                        <p:attrNameLst>
                                          <p:attrName>style.visibility</p:attrName>
                                        </p:attrNameLst>
                                      </p:cBhvr>
                                      <p:to>
                                        <p:strVal val="visible"/>
                                      </p:to>
                                    </p:set>
                                    <p:anim calcmode="lin" valueType="num">
                                      <p:cBhvr additive="base">
                                        <p:cTn id="61" dur="500" fill="hold"/>
                                        <p:tgtEl>
                                          <p:spTgt spid="13">
                                            <p:graphicEl>
                                              <a:dgm id="{5021A56D-B5B2-4ACA-9040-989785F62A23}"/>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
                                            <p:graphicEl>
                                              <a:dgm id="{5021A56D-B5B2-4ACA-9040-989785F62A23}"/>
                                            </p:graphic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graphicEl>
                                              <a:dgm id="{309D499B-FEC8-4321-82D8-D62B8F4C025C}"/>
                                            </p:graphicEl>
                                          </p:spTgt>
                                        </p:tgtEl>
                                        <p:attrNameLst>
                                          <p:attrName>style.visibility</p:attrName>
                                        </p:attrNameLst>
                                      </p:cBhvr>
                                      <p:to>
                                        <p:strVal val="visible"/>
                                      </p:to>
                                    </p:set>
                                    <p:anim calcmode="lin" valueType="num">
                                      <p:cBhvr additive="base">
                                        <p:cTn id="67" dur="500" fill="hold"/>
                                        <p:tgtEl>
                                          <p:spTgt spid="13">
                                            <p:graphicEl>
                                              <a:dgm id="{309D499B-FEC8-4321-82D8-D62B8F4C025C}"/>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
                                            <p:graphicEl>
                                              <a:dgm id="{309D499B-FEC8-4321-82D8-D62B8F4C025C}"/>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graphicEl>
                                              <a:dgm id="{3AA8A258-5A7E-453C-BB4A-2D0A73BBBBAC}"/>
                                            </p:graphicEl>
                                          </p:spTgt>
                                        </p:tgtEl>
                                        <p:attrNameLst>
                                          <p:attrName>style.visibility</p:attrName>
                                        </p:attrNameLst>
                                      </p:cBhvr>
                                      <p:to>
                                        <p:strVal val="visible"/>
                                      </p:to>
                                    </p:set>
                                    <p:anim calcmode="lin" valueType="num">
                                      <p:cBhvr additive="base">
                                        <p:cTn id="73" dur="500" fill="hold"/>
                                        <p:tgtEl>
                                          <p:spTgt spid="14">
                                            <p:graphicEl>
                                              <a:dgm id="{3AA8A258-5A7E-453C-BB4A-2D0A73BBBBAC}"/>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14">
                                            <p:graphicEl>
                                              <a:dgm id="{3AA8A258-5A7E-453C-BB4A-2D0A73BBBBAC}"/>
                                            </p:graphic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graphicEl>
                                              <a:dgm id="{4B3B9317-7D06-4B25-90A6-3275CC239567}"/>
                                            </p:graphicEl>
                                          </p:spTgt>
                                        </p:tgtEl>
                                        <p:attrNameLst>
                                          <p:attrName>style.visibility</p:attrName>
                                        </p:attrNameLst>
                                      </p:cBhvr>
                                      <p:to>
                                        <p:strVal val="visible"/>
                                      </p:to>
                                    </p:set>
                                    <p:anim calcmode="lin" valueType="num">
                                      <p:cBhvr additive="base">
                                        <p:cTn id="79" dur="500" fill="hold"/>
                                        <p:tgtEl>
                                          <p:spTgt spid="14">
                                            <p:graphicEl>
                                              <a:dgm id="{4B3B9317-7D06-4B25-90A6-3275CC239567}"/>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14">
                                            <p:graphicEl>
                                              <a:dgm id="{4B3B9317-7D06-4B25-90A6-3275CC239567}"/>
                                            </p:graphic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4">
                                            <p:graphicEl>
                                              <a:dgm id="{CD8A04B8-C50C-4A5C-BDED-7E8E72DEB7FD}"/>
                                            </p:graphicEl>
                                          </p:spTgt>
                                        </p:tgtEl>
                                        <p:attrNameLst>
                                          <p:attrName>style.visibility</p:attrName>
                                        </p:attrNameLst>
                                      </p:cBhvr>
                                      <p:to>
                                        <p:strVal val="visible"/>
                                      </p:to>
                                    </p:set>
                                    <p:anim calcmode="lin" valueType="num">
                                      <p:cBhvr additive="base">
                                        <p:cTn id="85" dur="500" fill="hold"/>
                                        <p:tgtEl>
                                          <p:spTgt spid="14">
                                            <p:graphicEl>
                                              <a:dgm id="{CD8A04B8-C50C-4A5C-BDED-7E8E72DEB7FD}"/>
                                            </p:graphicEl>
                                          </p:spTgt>
                                        </p:tgtEl>
                                        <p:attrNameLst>
                                          <p:attrName>ppt_x</p:attrName>
                                        </p:attrNameLst>
                                      </p:cBhvr>
                                      <p:tavLst>
                                        <p:tav tm="0">
                                          <p:val>
                                            <p:strVal val="#ppt_x"/>
                                          </p:val>
                                        </p:tav>
                                        <p:tav tm="100000">
                                          <p:val>
                                            <p:strVal val="#ppt_x"/>
                                          </p:val>
                                        </p:tav>
                                      </p:tavLst>
                                    </p:anim>
                                    <p:anim calcmode="lin" valueType="num">
                                      <p:cBhvr additive="base">
                                        <p:cTn id="86" dur="500" fill="hold"/>
                                        <p:tgtEl>
                                          <p:spTgt spid="14">
                                            <p:graphicEl>
                                              <a:dgm id="{CD8A04B8-C50C-4A5C-BDED-7E8E72DEB7FD}"/>
                                            </p:graphic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4">
                                            <p:graphicEl>
                                              <a:dgm id="{3D79316E-9771-465F-8A1D-E42B9B1B1030}"/>
                                            </p:graphicEl>
                                          </p:spTgt>
                                        </p:tgtEl>
                                        <p:attrNameLst>
                                          <p:attrName>style.visibility</p:attrName>
                                        </p:attrNameLst>
                                      </p:cBhvr>
                                      <p:to>
                                        <p:strVal val="visible"/>
                                      </p:to>
                                    </p:set>
                                    <p:anim calcmode="lin" valueType="num">
                                      <p:cBhvr additive="base">
                                        <p:cTn id="91" dur="500" fill="hold"/>
                                        <p:tgtEl>
                                          <p:spTgt spid="14">
                                            <p:graphicEl>
                                              <a:dgm id="{3D79316E-9771-465F-8A1D-E42B9B1B1030}"/>
                                            </p:graphicEl>
                                          </p:spTgt>
                                        </p:tgtEl>
                                        <p:attrNameLst>
                                          <p:attrName>ppt_x</p:attrName>
                                        </p:attrNameLst>
                                      </p:cBhvr>
                                      <p:tavLst>
                                        <p:tav tm="0">
                                          <p:val>
                                            <p:strVal val="#ppt_x"/>
                                          </p:val>
                                        </p:tav>
                                        <p:tav tm="100000">
                                          <p:val>
                                            <p:strVal val="#ppt_x"/>
                                          </p:val>
                                        </p:tav>
                                      </p:tavLst>
                                    </p:anim>
                                    <p:anim calcmode="lin" valueType="num">
                                      <p:cBhvr additive="base">
                                        <p:cTn id="92" dur="500" fill="hold"/>
                                        <p:tgtEl>
                                          <p:spTgt spid="14">
                                            <p:graphicEl>
                                              <a:dgm id="{3D79316E-9771-465F-8A1D-E42B9B1B103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Graphic spid="12" grpId="0">
        <p:bldSub>
          <a:bldDgm bld="lvlOne"/>
        </p:bldSub>
      </p:bldGraphic>
      <p:bldGraphic spid="13" grpId="0">
        <p:bldSub>
          <a:bldDgm bld="lvlOne"/>
        </p:bldSub>
      </p:bldGraphic>
      <p:bldGraphic spid="14"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995455" y="2036805"/>
            <a:ext cx="10087408"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矩形 27"/>
          <p:cNvSpPr/>
          <p:nvPr/>
        </p:nvSpPr>
        <p:spPr>
          <a:xfrm>
            <a:off x="6302829" y="3139755"/>
            <a:ext cx="4786912"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矩形 26"/>
          <p:cNvSpPr/>
          <p:nvPr/>
        </p:nvSpPr>
        <p:spPr>
          <a:xfrm>
            <a:off x="995454" y="3139755"/>
            <a:ext cx="4403860" cy="684587"/>
          </a:xfrm>
          <a:prstGeom prst="rect">
            <a:avLst/>
          </a:prstGeom>
          <a:solidFill>
            <a:srgbClr val="8A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标题 4"/>
          <p:cNvSpPr>
            <a:spLocks noGrp="1"/>
          </p:cNvSpPr>
          <p:nvPr>
            <p:ph type="title"/>
          </p:nvPr>
        </p:nvSpPr>
        <p:spPr/>
        <p:txBody>
          <a:bodyPr>
            <a:normAutofit/>
          </a:bodyPr>
          <a:lstStyle/>
          <a:p>
            <a:r>
              <a:rPr lang="en-US" altLang="zh-CN">
                <a:latin typeface="+mn-lt"/>
                <a:ea typeface="+mn-ea"/>
                <a:cs typeface="+mn-ea"/>
                <a:sym typeface="+mn-lt"/>
              </a:rPr>
              <a:t>SWOT</a:t>
            </a:r>
            <a:r>
              <a:rPr lang="zh-CN" altLang="en-US">
                <a:latin typeface="+mn-lt"/>
                <a:ea typeface="+mn-ea"/>
                <a:cs typeface="+mn-ea"/>
                <a:sym typeface="+mn-lt"/>
              </a:rPr>
              <a:t>分析步骤</a:t>
            </a:r>
          </a:p>
        </p:txBody>
      </p:sp>
      <p:sp>
        <p:nvSpPr>
          <p:cNvPr id="6" name="文本占位符 5"/>
          <p:cNvSpPr>
            <a:spLocks noGrp="1"/>
          </p:cNvSpPr>
          <p:nvPr>
            <p:ph type="body" sz="quarter" idx="13"/>
          </p:nvPr>
        </p:nvSpPr>
        <p:spPr/>
        <p:txBody>
          <a:bodyPr/>
          <a:lstStyle/>
          <a:p>
            <a:r>
              <a:rPr lang="zh-CN" altLang="en-US" dirty="0">
                <a:solidFill>
                  <a:schemeClr val="bg1"/>
                </a:solidFill>
                <a:latin typeface="+mn-lt"/>
                <a:ea typeface="+mn-ea"/>
                <a:cs typeface="+mn-ea"/>
                <a:sym typeface="+mn-lt"/>
              </a:rPr>
              <a:t>环境因素分析</a:t>
            </a:r>
          </a:p>
        </p:txBody>
      </p:sp>
      <p:sp>
        <p:nvSpPr>
          <p:cNvPr id="7" name="文本占位符 6"/>
          <p:cNvSpPr>
            <a:spLocks noGrp="1"/>
          </p:cNvSpPr>
          <p:nvPr>
            <p:ph type="body" sz="quarter" idx="14"/>
          </p:nvPr>
        </p:nvSpPr>
        <p:spPr>
          <a:xfrm>
            <a:off x="3048000" y="2185099"/>
            <a:ext cx="5969000" cy="538023"/>
          </a:xfrm>
        </p:spPr>
        <p:txBody>
          <a:bodyPr>
            <a:normAutofit/>
          </a:bodyPr>
          <a:lstStyle/>
          <a:p>
            <a:pPr algn="dist"/>
            <a:r>
              <a:rPr lang="en-US" altLang="zh-CN" sz="2400" b="1" dirty="0" smtClean="0">
                <a:solidFill>
                  <a:srgbClr val="385166"/>
                </a:solidFill>
                <a:latin typeface="+mn-lt"/>
                <a:ea typeface="+mn-ea"/>
                <a:cs typeface="+mn-ea"/>
                <a:sym typeface="+mn-lt"/>
              </a:rPr>
              <a:t>SW</a:t>
            </a:r>
            <a:r>
              <a:rPr lang="zh-CN" altLang="en-US" sz="2400" b="1" dirty="0">
                <a:solidFill>
                  <a:srgbClr val="385166"/>
                </a:solidFill>
                <a:latin typeface="+mn-lt"/>
                <a:ea typeface="+mn-ea"/>
                <a:cs typeface="+mn-ea"/>
                <a:sym typeface="+mn-lt"/>
              </a:rPr>
              <a:t>优势与劣势</a:t>
            </a:r>
            <a:r>
              <a:rPr lang="zh-CN" altLang="en-US" sz="2400" b="1" dirty="0" smtClean="0">
                <a:solidFill>
                  <a:srgbClr val="385166"/>
                </a:solidFill>
                <a:latin typeface="+mn-lt"/>
                <a:ea typeface="+mn-ea"/>
                <a:cs typeface="+mn-ea"/>
                <a:sym typeface="+mn-lt"/>
              </a:rPr>
              <a:t>分析（</a:t>
            </a:r>
            <a:r>
              <a:rPr lang="zh-CN" altLang="en-US" sz="2400" b="1" dirty="0">
                <a:solidFill>
                  <a:srgbClr val="385166"/>
                </a:solidFill>
                <a:latin typeface="+mn-lt"/>
                <a:ea typeface="+mn-ea"/>
                <a:cs typeface="+mn-ea"/>
                <a:sym typeface="+mn-lt"/>
              </a:rPr>
              <a:t>内部环境分析</a:t>
            </a:r>
            <a:r>
              <a:rPr lang="zh-CN" altLang="en-US" sz="2400" b="1" dirty="0" smtClean="0">
                <a:solidFill>
                  <a:srgbClr val="385166"/>
                </a:solidFill>
                <a:latin typeface="+mn-lt"/>
                <a:ea typeface="+mn-ea"/>
                <a:cs typeface="+mn-ea"/>
                <a:sym typeface="+mn-lt"/>
              </a:rPr>
              <a:t>）</a:t>
            </a:r>
            <a:endParaRPr lang="zh-CN" altLang="en-US" sz="2400" b="1" dirty="0">
              <a:solidFill>
                <a:srgbClr val="385166"/>
              </a:solidFill>
              <a:latin typeface="+mn-lt"/>
              <a:ea typeface="+mn-ea"/>
              <a:cs typeface="+mn-ea"/>
              <a:sym typeface="+mn-lt"/>
            </a:endParaRPr>
          </a:p>
        </p:txBody>
      </p:sp>
      <p:sp>
        <p:nvSpPr>
          <p:cNvPr id="2" name="文本框 1"/>
          <p:cNvSpPr txBox="1"/>
          <p:nvPr/>
        </p:nvSpPr>
        <p:spPr>
          <a:xfrm>
            <a:off x="1074673" y="3234270"/>
            <a:ext cx="4215783" cy="461665"/>
          </a:xfrm>
          <a:prstGeom prst="rect">
            <a:avLst/>
          </a:prstGeom>
          <a:noFill/>
        </p:spPr>
        <p:txBody>
          <a:bodyPr vert="horz" wrap="square" rtlCol="0">
            <a:spAutoFit/>
          </a:bodyPr>
          <a:lstStyle/>
          <a:p>
            <a:pPr algn="ctr"/>
            <a:r>
              <a:rPr lang="zh-CN" altLang="en-US" sz="2400" b="1" dirty="0">
                <a:solidFill>
                  <a:srgbClr val="3E5A72"/>
                </a:solidFill>
                <a:cs typeface="+mn-ea"/>
                <a:sym typeface="+mn-lt"/>
              </a:rPr>
              <a:t>竞争优势（</a:t>
            </a:r>
            <a:r>
              <a:rPr lang="en-US" altLang="zh-CN" sz="2400" b="1" dirty="0">
                <a:solidFill>
                  <a:srgbClr val="3E5A72"/>
                </a:solidFill>
                <a:cs typeface="+mn-ea"/>
                <a:sym typeface="+mn-lt"/>
              </a:rPr>
              <a:t>Strength</a:t>
            </a:r>
            <a:r>
              <a:rPr lang="zh-CN" altLang="en-US" sz="2400" b="1" dirty="0">
                <a:solidFill>
                  <a:srgbClr val="3E5A72"/>
                </a:solidFill>
                <a:cs typeface="+mn-ea"/>
                <a:sym typeface="+mn-lt"/>
              </a:rPr>
              <a:t>）</a:t>
            </a:r>
          </a:p>
        </p:txBody>
      </p:sp>
      <p:sp>
        <p:nvSpPr>
          <p:cNvPr id="4" name="文本框 3"/>
          <p:cNvSpPr txBox="1"/>
          <p:nvPr/>
        </p:nvSpPr>
        <p:spPr>
          <a:xfrm>
            <a:off x="995454" y="4165511"/>
            <a:ext cx="4403860" cy="1338828"/>
          </a:xfrm>
          <a:prstGeom prst="rect">
            <a:avLst/>
          </a:prstGeom>
          <a:noFill/>
        </p:spPr>
        <p:txBody>
          <a:bodyPr vert="horz" wrap="square" rtlCol="0">
            <a:spAutoFit/>
          </a:bodyPr>
          <a:lstStyle/>
          <a:p>
            <a:pPr algn="just">
              <a:lnSpc>
                <a:spcPct val="150000"/>
              </a:lnSpc>
            </a:pPr>
            <a:r>
              <a:rPr lang="zh-CN" altLang="en-US" dirty="0" smtClean="0">
                <a:cs typeface="+mn-ea"/>
                <a:sym typeface="+mn-lt"/>
              </a:rPr>
              <a:t>竞争优势是指一个企业超越其竞争对手的能力</a:t>
            </a:r>
            <a:r>
              <a:rPr lang="en-US" altLang="zh-CN" dirty="0" smtClean="0">
                <a:cs typeface="+mn-ea"/>
                <a:sym typeface="+mn-lt"/>
              </a:rPr>
              <a:t>,</a:t>
            </a:r>
            <a:r>
              <a:rPr lang="zh-CN" altLang="en-US" dirty="0" smtClean="0">
                <a:cs typeface="+mn-ea"/>
                <a:sym typeface="+mn-lt"/>
              </a:rPr>
              <a:t>或者指公司所 特有的能提高公司竞争力的东西。</a:t>
            </a:r>
            <a:endParaRPr lang="zh-CN" altLang="en-US" dirty="0">
              <a:cs typeface="+mn-ea"/>
              <a:sym typeface="+mn-lt"/>
            </a:endParaRPr>
          </a:p>
        </p:txBody>
      </p:sp>
      <p:sp>
        <p:nvSpPr>
          <p:cNvPr id="25" name="文本框 24"/>
          <p:cNvSpPr txBox="1"/>
          <p:nvPr/>
        </p:nvSpPr>
        <p:spPr>
          <a:xfrm>
            <a:off x="6417340" y="3234270"/>
            <a:ext cx="4578448" cy="461665"/>
          </a:xfrm>
          <a:prstGeom prst="rect">
            <a:avLst/>
          </a:prstGeom>
          <a:noFill/>
        </p:spPr>
        <p:txBody>
          <a:bodyPr vert="horz" wrap="square" rtlCol="0">
            <a:spAutoFit/>
          </a:bodyPr>
          <a:lstStyle/>
          <a:p>
            <a:pPr algn="ctr"/>
            <a:r>
              <a:rPr lang="zh-CN" altLang="en-US" sz="2400" b="1" dirty="0">
                <a:solidFill>
                  <a:srgbClr val="3E5A72"/>
                </a:solidFill>
                <a:cs typeface="+mn-ea"/>
                <a:sym typeface="+mn-lt"/>
              </a:rPr>
              <a:t>竞争</a:t>
            </a:r>
            <a:r>
              <a:rPr lang="zh-CN" altLang="en-US" sz="2400" b="1" dirty="0" smtClean="0">
                <a:solidFill>
                  <a:srgbClr val="3E5A72"/>
                </a:solidFill>
                <a:cs typeface="+mn-ea"/>
                <a:sym typeface="+mn-lt"/>
              </a:rPr>
              <a:t>劣势</a:t>
            </a:r>
            <a:r>
              <a:rPr lang="zh-CN" altLang="en-US" sz="2400" b="1" dirty="0">
                <a:solidFill>
                  <a:srgbClr val="3E5A72"/>
                </a:solidFill>
                <a:cs typeface="+mn-ea"/>
                <a:sym typeface="+mn-lt"/>
              </a:rPr>
              <a:t>（</a:t>
            </a:r>
            <a:r>
              <a:rPr lang="en-US" altLang="zh-CN" sz="2400" b="1" dirty="0" smtClean="0">
                <a:solidFill>
                  <a:srgbClr val="3E5A72"/>
                </a:solidFill>
                <a:cs typeface="+mn-ea"/>
                <a:sym typeface="+mn-lt"/>
              </a:rPr>
              <a:t>Weakness</a:t>
            </a:r>
            <a:r>
              <a:rPr lang="zh-CN" altLang="en-US" sz="2400" b="1" dirty="0" smtClean="0">
                <a:solidFill>
                  <a:srgbClr val="3E5A72"/>
                </a:solidFill>
                <a:cs typeface="+mn-ea"/>
                <a:sym typeface="+mn-lt"/>
              </a:rPr>
              <a:t>）</a:t>
            </a:r>
            <a:endParaRPr lang="zh-CN" altLang="en-US" sz="2400" b="1" dirty="0">
              <a:solidFill>
                <a:srgbClr val="3E5A72"/>
              </a:solidFill>
              <a:cs typeface="+mn-ea"/>
              <a:sym typeface="+mn-lt"/>
            </a:endParaRPr>
          </a:p>
        </p:txBody>
      </p:sp>
      <p:sp>
        <p:nvSpPr>
          <p:cNvPr id="26" name="文本框 25"/>
          <p:cNvSpPr txBox="1"/>
          <p:nvPr/>
        </p:nvSpPr>
        <p:spPr>
          <a:xfrm>
            <a:off x="6302829" y="4165511"/>
            <a:ext cx="4780034" cy="1338828"/>
          </a:xfrm>
          <a:prstGeom prst="rect">
            <a:avLst/>
          </a:prstGeom>
          <a:noFill/>
        </p:spPr>
        <p:txBody>
          <a:bodyPr vert="horz" wrap="square" rtlCol="0">
            <a:spAutoFit/>
          </a:bodyPr>
          <a:lstStyle/>
          <a:p>
            <a:pPr algn="just">
              <a:lnSpc>
                <a:spcPct val="150000"/>
              </a:lnSpc>
            </a:pPr>
            <a:r>
              <a:rPr lang="zh-CN" altLang="en-US" dirty="0" smtClean="0">
                <a:cs typeface="+mn-ea"/>
                <a:sym typeface="+mn-lt"/>
              </a:rPr>
              <a:t>竞争劣势是指一个企业与其竞争对手相比，做的不好或没有做到的东西，从而使自己与竞争对手相比处于劣势。</a:t>
            </a:r>
            <a:endParaRPr lang="zh-CN" altLang="en-US" dirty="0">
              <a:cs typeface="+mn-ea"/>
              <a:sym typeface="+mn-lt"/>
            </a:endParaRPr>
          </a:p>
        </p:txBody>
      </p:sp>
    </p:spTree>
    <p:extLst>
      <p:ext uri="{BB962C8B-B14F-4D97-AF65-F5344CB8AC3E}">
        <p14:creationId xmlns:p14="http://schemas.microsoft.com/office/powerpoint/2010/main" val="2521047223"/>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down)">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down)">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down)">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27" grpId="0" animBg="1"/>
      <p:bldP spid="7" grpId="0"/>
      <p:bldP spid="2" grpId="0"/>
      <p:bldP spid="4"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63423413"/>
              </p:ext>
            </p:extLst>
          </p:nvPr>
        </p:nvGraphicFramePr>
        <p:xfrm>
          <a:off x="1055156" y="2009572"/>
          <a:ext cx="10191748" cy="4197852"/>
        </p:xfrm>
        <a:graphic>
          <a:graphicData uri="http://schemas.openxmlformats.org/drawingml/2006/table">
            <a:tbl>
              <a:tblPr firstRow="1" bandRow="1">
                <a:tableStyleId>{D27102A9-8310-4765-A935-A1911B00CA55}</a:tableStyleId>
              </a:tblPr>
              <a:tblGrid>
                <a:gridCol w="2308530">
                  <a:extLst>
                    <a:ext uri="{9D8B030D-6E8A-4147-A177-3AD203B41FA5}">
                      <a16:colId xmlns="" xmlns:a16="http://schemas.microsoft.com/office/drawing/2014/main" val="1440759129"/>
                    </a:ext>
                  </a:extLst>
                </a:gridCol>
                <a:gridCol w="7883218">
                  <a:extLst>
                    <a:ext uri="{9D8B030D-6E8A-4147-A177-3AD203B41FA5}">
                      <a16:colId xmlns="" xmlns:a16="http://schemas.microsoft.com/office/drawing/2014/main" val="4245691040"/>
                    </a:ext>
                  </a:extLst>
                </a:gridCol>
              </a:tblGrid>
              <a:tr h="1049463">
                <a:tc>
                  <a:txBody>
                    <a:bodyPr/>
                    <a:lstStyle/>
                    <a:p>
                      <a:endParaRPr lang="zh-CN" altLang="en-US" dirty="0">
                        <a:latin typeface="+mn-lt"/>
                        <a:ea typeface="+mn-ea"/>
                        <a:cs typeface="+mn-ea"/>
                        <a:sym typeface="+mn-lt"/>
                      </a:endParaRPr>
                    </a:p>
                  </a:txBody>
                  <a:tcPr>
                    <a:lnL w="12700" cap="flat" cmpd="sng" algn="ctr">
                      <a:solidFill>
                        <a:srgbClr val="3E5A72"/>
                      </a:solidFill>
                      <a:prstDash val="solid"/>
                      <a:round/>
                      <a:headEnd type="none" w="med" len="med"/>
                      <a:tailEnd type="none" w="med" len="med"/>
                    </a:lnL>
                    <a:lnT w="12700" cap="flat" cmpd="sng" algn="ctr">
                      <a:solidFill>
                        <a:srgbClr val="3E5A72"/>
                      </a:solidFill>
                      <a:prstDash val="solid"/>
                      <a:round/>
                      <a:headEnd type="none" w="med" len="med"/>
                      <a:tailEnd type="none" w="med" len="med"/>
                    </a:lnT>
                    <a:lnB w="12700" cap="flat" cmpd="sng" algn="ctr">
                      <a:solidFill>
                        <a:srgbClr val="3E5A72"/>
                      </a:solidFill>
                      <a:prstDash val="solid"/>
                      <a:round/>
                      <a:headEnd type="none" w="med" len="med"/>
                      <a:tailEnd type="none" w="med" len="med"/>
                    </a:lnB>
                  </a:tcPr>
                </a:tc>
                <a:tc>
                  <a:txBody>
                    <a:bodyPr/>
                    <a:lstStyle/>
                    <a:p>
                      <a:endParaRPr lang="zh-CN" altLang="en-US" dirty="0">
                        <a:latin typeface="+mn-lt"/>
                        <a:ea typeface="+mn-ea"/>
                        <a:cs typeface="+mn-ea"/>
                        <a:sym typeface="+mn-lt"/>
                      </a:endParaRPr>
                    </a:p>
                  </a:txBody>
                  <a:tcPr>
                    <a:lnR w="12700" cap="flat" cmpd="sng" algn="ctr">
                      <a:solidFill>
                        <a:srgbClr val="3E5A72"/>
                      </a:solidFill>
                      <a:prstDash val="solid"/>
                      <a:round/>
                      <a:headEnd type="none" w="med" len="med"/>
                      <a:tailEnd type="none" w="med" len="med"/>
                    </a:lnR>
                    <a:lnT w="12700" cap="flat" cmpd="sng" algn="ctr">
                      <a:solidFill>
                        <a:srgbClr val="3E5A72"/>
                      </a:solidFill>
                      <a:prstDash val="solid"/>
                      <a:round/>
                      <a:headEnd type="none" w="med" len="med"/>
                      <a:tailEnd type="none" w="med" len="med"/>
                    </a:lnT>
                    <a:lnB w="12700" cap="flat" cmpd="sng" algn="ctr">
                      <a:solidFill>
                        <a:srgbClr val="3E5A72"/>
                      </a:solidFill>
                      <a:prstDash val="solid"/>
                      <a:round/>
                      <a:headEnd type="none" w="med" len="med"/>
                      <a:tailEnd type="none" w="med" len="med"/>
                    </a:lnB>
                  </a:tcPr>
                </a:tc>
                <a:extLst>
                  <a:ext uri="{0D108BD9-81ED-4DB2-BD59-A6C34878D82A}">
                    <a16:rowId xmlns="" xmlns:a16="http://schemas.microsoft.com/office/drawing/2014/main" val="952667949"/>
                  </a:ext>
                </a:extLst>
              </a:tr>
              <a:tr h="1049463">
                <a:tc>
                  <a:txBody>
                    <a:bodyPr/>
                    <a:lstStyle/>
                    <a:p>
                      <a:endParaRPr lang="zh-CN" altLang="en-US" dirty="0">
                        <a:latin typeface="+mn-lt"/>
                        <a:ea typeface="+mn-ea"/>
                        <a:cs typeface="+mn-ea"/>
                        <a:sym typeface="+mn-lt"/>
                      </a:endParaRPr>
                    </a:p>
                  </a:txBody>
                  <a:tcPr>
                    <a:lnL w="12700" cap="flat" cmpd="sng" algn="ctr">
                      <a:solidFill>
                        <a:srgbClr val="3E5A72"/>
                      </a:solidFill>
                      <a:prstDash val="solid"/>
                      <a:round/>
                      <a:headEnd type="none" w="med" len="med"/>
                      <a:tailEnd type="none" w="med" len="med"/>
                    </a:lnL>
                    <a:lnT w="12700" cap="flat" cmpd="sng" algn="ctr">
                      <a:solidFill>
                        <a:srgbClr val="3E5A72"/>
                      </a:solidFill>
                      <a:prstDash val="solid"/>
                      <a:round/>
                      <a:headEnd type="none" w="med" len="med"/>
                      <a:tailEnd type="none" w="med" len="med"/>
                    </a:lnT>
                  </a:tcPr>
                </a:tc>
                <a:tc>
                  <a:txBody>
                    <a:bodyPr/>
                    <a:lstStyle/>
                    <a:p>
                      <a:endParaRPr lang="zh-CN" altLang="en-US" dirty="0">
                        <a:latin typeface="+mn-lt"/>
                        <a:ea typeface="+mn-ea"/>
                        <a:cs typeface="+mn-ea"/>
                        <a:sym typeface="+mn-lt"/>
                      </a:endParaRPr>
                    </a:p>
                  </a:txBody>
                  <a:tcPr>
                    <a:lnR w="12700" cap="flat" cmpd="sng" algn="ctr">
                      <a:solidFill>
                        <a:srgbClr val="3E5A72"/>
                      </a:solidFill>
                      <a:prstDash val="solid"/>
                      <a:round/>
                      <a:headEnd type="none" w="med" len="med"/>
                      <a:tailEnd type="none" w="med" len="med"/>
                    </a:lnR>
                    <a:lnT w="12700" cap="flat" cmpd="sng" algn="ctr">
                      <a:solidFill>
                        <a:srgbClr val="3E5A72"/>
                      </a:solidFill>
                      <a:prstDash val="solid"/>
                      <a:round/>
                      <a:headEnd type="none" w="med" len="med"/>
                      <a:tailEnd type="none" w="med" len="med"/>
                    </a:lnT>
                  </a:tcPr>
                </a:tc>
                <a:extLst>
                  <a:ext uri="{0D108BD9-81ED-4DB2-BD59-A6C34878D82A}">
                    <a16:rowId xmlns="" xmlns:a16="http://schemas.microsoft.com/office/drawing/2014/main" val="3577967721"/>
                  </a:ext>
                </a:extLst>
              </a:tr>
              <a:tr h="1049463">
                <a:tc>
                  <a:txBody>
                    <a:bodyPr/>
                    <a:lstStyle/>
                    <a:p>
                      <a:endParaRPr lang="zh-CN" altLang="en-US" dirty="0">
                        <a:latin typeface="+mn-lt"/>
                        <a:ea typeface="+mn-ea"/>
                        <a:cs typeface="+mn-ea"/>
                        <a:sym typeface="+mn-lt"/>
                      </a:endParaRPr>
                    </a:p>
                  </a:txBody>
                  <a:tcPr>
                    <a:lnL w="12700" cap="flat" cmpd="sng" algn="ctr">
                      <a:solidFill>
                        <a:srgbClr val="3E5A72"/>
                      </a:solidFill>
                      <a:prstDash val="solid"/>
                      <a:round/>
                      <a:headEnd type="none" w="med" len="med"/>
                      <a:tailEnd type="none" w="med" len="med"/>
                    </a:lnL>
                  </a:tcPr>
                </a:tc>
                <a:tc>
                  <a:txBody>
                    <a:bodyPr/>
                    <a:lstStyle/>
                    <a:p>
                      <a:endParaRPr lang="zh-CN" altLang="en-US">
                        <a:latin typeface="+mn-lt"/>
                        <a:ea typeface="+mn-ea"/>
                        <a:cs typeface="+mn-ea"/>
                        <a:sym typeface="+mn-lt"/>
                      </a:endParaRPr>
                    </a:p>
                  </a:txBody>
                  <a:tcPr>
                    <a:lnR w="12700" cap="flat" cmpd="sng" algn="ctr">
                      <a:solidFill>
                        <a:srgbClr val="3E5A72"/>
                      </a:solidFill>
                      <a:prstDash val="solid"/>
                      <a:round/>
                      <a:headEnd type="none" w="med" len="med"/>
                      <a:tailEnd type="none" w="med" len="med"/>
                    </a:lnR>
                  </a:tcPr>
                </a:tc>
                <a:extLst>
                  <a:ext uri="{0D108BD9-81ED-4DB2-BD59-A6C34878D82A}">
                    <a16:rowId xmlns="" xmlns:a16="http://schemas.microsoft.com/office/drawing/2014/main" val="3402508898"/>
                  </a:ext>
                </a:extLst>
              </a:tr>
              <a:tr h="1049463">
                <a:tc>
                  <a:txBody>
                    <a:bodyPr/>
                    <a:lstStyle/>
                    <a:p>
                      <a:endParaRPr lang="zh-CN" altLang="en-US" dirty="0">
                        <a:latin typeface="+mn-lt"/>
                        <a:ea typeface="+mn-ea"/>
                        <a:cs typeface="+mn-ea"/>
                        <a:sym typeface="+mn-lt"/>
                      </a:endParaRPr>
                    </a:p>
                  </a:txBody>
                  <a:tcPr>
                    <a:lnL w="12700" cap="flat" cmpd="sng" algn="ctr">
                      <a:solidFill>
                        <a:srgbClr val="3E5A72"/>
                      </a:solidFill>
                      <a:prstDash val="solid"/>
                      <a:round/>
                      <a:headEnd type="none" w="med" len="med"/>
                      <a:tailEnd type="none" w="med" len="med"/>
                    </a:lnL>
                    <a:lnB w="12700" cap="flat" cmpd="sng" algn="ctr">
                      <a:solidFill>
                        <a:srgbClr val="3E5A72"/>
                      </a:solidFill>
                      <a:prstDash val="solid"/>
                      <a:round/>
                      <a:headEnd type="none" w="med" len="med"/>
                      <a:tailEnd type="none" w="med" len="med"/>
                    </a:lnB>
                  </a:tcPr>
                </a:tc>
                <a:tc>
                  <a:txBody>
                    <a:bodyPr/>
                    <a:lstStyle/>
                    <a:p>
                      <a:endParaRPr lang="zh-CN" altLang="en-US" dirty="0">
                        <a:latin typeface="+mn-lt"/>
                        <a:ea typeface="+mn-ea"/>
                        <a:cs typeface="+mn-ea"/>
                        <a:sym typeface="+mn-lt"/>
                      </a:endParaRPr>
                    </a:p>
                  </a:txBody>
                  <a:tcPr>
                    <a:lnR w="12700" cap="flat" cmpd="sng" algn="ctr">
                      <a:solidFill>
                        <a:srgbClr val="3E5A72"/>
                      </a:solidFill>
                      <a:prstDash val="solid"/>
                      <a:round/>
                      <a:headEnd type="none" w="med" len="med"/>
                      <a:tailEnd type="none" w="med" len="med"/>
                    </a:lnR>
                    <a:lnB w="12700" cap="flat" cmpd="sng" algn="ctr">
                      <a:solidFill>
                        <a:srgbClr val="3E5A72"/>
                      </a:solidFill>
                      <a:prstDash val="solid"/>
                      <a:round/>
                      <a:headEnd type="none" w="med" len="med"/>
                      <a:tailEnd type="none" w="med" len="med"/>
                    </a:lnB>
                  </a:tcPr>
                </a:tc>
                <a:extLst>
                  <a:ext uri="{0D108BD9-81ED-4DB2-BD59-A6C34878D82A}">
                    <a16:rowId xmlns="" xmlns:a16="http://schemas.microsoft.com/office/drawing/2014/main" val="1063185146"/>
                  </a:ext>
                </a:extLst>
              </a:tr>
            </a:tbl>
          </a:graphicData>
        </a:graphic>
      </p:graphicFrame>
      <p:sp>
        <p:nvSpPr>
          <p:cNvPr id="7" name="文本占位符 6"/>
          <p:cNvSpPr>
            <a:spLocks noGrp="1"/>
          </p:cNvSpPr>
          <p:nvPr>
            <p:ph type="body" sz="quarter" idx="4294967295"/>
          </p:nvPr>
        </p:nvSpPr>
        <p:spPr>
          <a:xfrm>
            <a:off x="936626" y="1495426"/>
            <a:ext cx="8096250" cy="323849"/>
          </a:xfrm>
        </p:spPr>
        <p:txBody>
          <a:bodyPr>
            <a:normAutofit fontScale="70000" lnSpcReduction="20000"/>
          </a:bodyPr>
          <a:lstStyle/>
          <a:p>
            <a:r>
              <a:rPr lang="en-US" altLang="zh-CN" dirty="0">
                <a:cs typeface="+mn-ea"/>
                <a:sym typeface="+mn-lt"/>
              </a:rPr>
              <a:t>SW</a:t>
            </a:r>
            <a:r>
              <a:rPr lang="zh-CN" altLang="en-US" dirty="0">
                <a:cs typeface="+mn-ea"/>
                <a:sym typeface="+mn-lt"/>
              </a:rPr>
              <a:t>分析主要从</a:t>
            </a:r>
            <a:r>
              <a:rPr lang="en-US" altLang="zh-CN" dirty="0">
                <a:cs typeface="+mn-ea"/>
                <a:sym typeface="+mn-lt"/>
              </a:rPr>
              <a:t>Q</a:t>
            </a:r>
            <a:r>
              <a:rPr lang="zh-CN" altLang="en-US" dirty="0">
                <a:cs typeface="+mn-ea"/>
                <a:sym typeface="+mn-lt"/>
              </a:rPr>
              <a:t>、</a:t>
            </a:r>
            <a:r>
              <a:rPr lang="en-US" altLang="zh-CN" dirty="0">
                <a:cs typeface="+mn-ea"/>
                <a:sym typeface="+mn-lt"/>
              </a:rPr>
              <a:t>C</a:t>
            </a:r>
            <a:r>
              <a:rPr lang="zh-CN" altLang="en-US" dirty="0" smtClean="0">
                <a:cs typeface="+mn-ea"/>
                <a:sym typeface="+mn-lt"/>
              </a:rPr>
              <a:t>、</a:t>
            </a:r>
            <a:r>
              <a:rPr lang="en-US" altLang="zh-CN" dirty="0" smtClean="0">
                <a:cs typeface="+mn-ea"/>
                <a:sym typeface="+mn-lt"/>
              </a:rPr>
              <a:t>D</a:t>
            </a:r>
            <a:r>
              <a:rPr lang="zh-CN" altLang="en-US" dirty="0">
                <a:cs typeface="+mn-ea"/>
                <a:sym typeface="+mn-lt"/>
              </a:rPr>
              <a:t>、</a:t>
            </a:r>
            <a:r>
              <a:rPr lang="en-US" altLang="zh-CN" dirty="0">
                <a:cs typeface="+mn-ea"/>
                <a:sym typeface="+mn-lt"/>
              </a:rPr>
              <a:t>M</a:t>
            </a:r>
            <a:r>
              <a:rPr lang="zh-CN" altLang="en-US" dirty="0">
                <a:cs typeface="+mn-ea"/>
                <a:sym typeface="+mn-lt"/>
              </a:rPr>
              <a:t>、</a:t>
            </a:r>
            <a:r>
              <a:rPr lang="en-US" altLang="zh-CN" dirty="0">
                <a:cs typeface="+mn-ea"/>
                <a:sym typeface="+mn-lt"/>
              </a:rPr>
              <a:t>S</a:t>
            </a:r>
            <a:r>
              <a:rPr lang="zh-CN" altLang="en-US" dirty="0">
                <a:cs typeface="+mn-ea"/>
                <a:sym typeface="+mn-lt"/>
              </a:rPr>
              <a:t>几个领域进行分析</a:t>
            </a:r>
            <a:r>
              <a:rPr lang="zh-CN" altLang="en-US" dirty="0" smtClean="0">
                <a:cs typeface="+mn-ea"/>
                <a:sym typeface="+mn-lt"/>
              </a:rPr>
              <a:t>：</a:t>
            </a:r>
            <a:endParaRPr lang="en-US" altLang="zh-CN" dirty="0" smtClean="0">
              <a:cs typeface="+mn-ea"/>
              <a:sym typeface="+mn-lt"/>
            </a:endParaRPr>
          </a:p>
        </p:txBody>
      </p:sp>
      <p:sp>
        <p:nvSpPr>
          <p:cNvPr id="6" name="标题 5"/>
          <p:cNvSpPr>
            <a:spLocks noGrp="1"/>
          </p:cNvSpPr>
          <p:nvPr>
            <p:ph type="title"/>
          </p:nvPr>
        </p:nvSpPr>
        <p:spPr/>
        <p:txBody>
          <a:bodyPr/>
          <a:lstStyle/>
          <a:p>
            <a:r>
              <a:rPr lang="en-US" altLang="zh-CN" dirty="0">
                <a:latin typeface="+mn-lt"/>
                <a:ea typeface="+mn-ea"/>
                <a:cs typeface="+mn-ea"/>
                <a:sym typeface="+mn-lt"/>
              </a:rPr>
              <a:t>SWOT</a:t>
            </a:r>
            <a:r>
              <a:rPr lang="zh-CN" altLang="en-US" dirty="0">
                <a:latin typeface="+mn-lt"/>
                <a:ea typeface="+mn-ea"/>
                <a:cs typeface="+mn-ea"/>
                <a:sym typeface="+mn-lt"/>
              </a:rPr>
              <a:t>分析步骤</a:t>
            </a:r>
          </a:p>
        </p:txBody>
      </p:sp>
      <p:sp>
        <p:nvSpPr>
          <p:cNvPr id="10" name="任意多边形 9"/>
          <p:cNvSpPr/>
          <p:nvPr/>
        </p:nvSpPr>
        <p:spPr>
          <a:xfrm>
            <a:off x="1109586" y="1989662"/>
            <a:ext cx="2038349" cy="1051718"/>
          </a:xfrm>
          <a:custGeom>
            <a:avLst/>
            <a:gdLst>
              <a:gd name="connsiteX0" fmla="*/ 0 w 2038349"/>
              <a:gd name="connsiteY0" fmla="*/ 0 h 1051718"/>
              <a:gd name="connsiteX1" fmla="*/ 2038349 w 2038349"/>
              <a:gd name="connsiteY1" fmla="*/ 0 h 1051718"/>
              <a:gd name="connsiteX2" fmla="*/ 2038349 w 2038349"/>
              <a:gd name="connsiteY2" fmla="*/ 1051718 h 1051718"/>
              <a:gd name="connsiteX3" fmla="*/ 0 w 2038349"/>
              <a:gd name="connsiteY3" fmla="*/ 1051718 h 1051718"/>
              <a:gd name="connsiteX4" fmla="*/ 0 w 2038349"/>
              <a:gd name="connsiteY4" fmla="*/ 0 h 1051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8349" h="1051718">
                <a:moveTo>
                  <a:pt x="0" y="0"/>
                </a:moveTo>
                <a:lnTo>
                  <a:pt x="2038349" y="0"/>
                </a:lnTo>
                <a:lnTo>
                  <a:pt x="2038349" y="1051718"/>
                </a:lnTo>
                <a:lnTo>
                  <a:pt x="0" y="10517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b="1" kern="1200" dirty="0" smtClean="0">
                <a:solidFill>
                  <a:srgbClr val="385166"/>
                </a:solidFill>
                <a:cs typeface="+mn-ea"/>
                <a:sym typeface="+mn-lt"/>
              </a:rPr>
              <a:t>Q-</a:t>
            </a:r>
            <a:r>
              <a:rPr lang="zh-CN" b="1" kern="1200" dirty="0" smtClean="0">
                <a:solidFill>
                  <a:srgbClr val="385166"/>
                </a:solidFill>
                <a:cs typeface="+mn-ea"/>
                <a:sym typeface="+mn-lt"/>
              </a:rPr>
              <a:t>品质</a:t>
            </a:r>
            <a:endParaRPr lang="zh-CN" b="1" kern="1200" dirty="0">
              <a:solidFill>
                <a:srgbClr val="385166"/>
              </a:solidFill>
              <a:cs typeface="+mn-ea"/>
              <a:sym typeface="+mn-lt"/>
            </a:endParaRPr>
          </a:p>
        </p:txBody>
      </p:sp>
      <p:sp>
        <p:nvSpPr>
          <p:cNvPr id="11" name="任意多边形 10"/>
          <p:cNvSpPr/>
          <p:nvPr/>
        </p:nvSpPr>
        <p:spPr>
          <a:xfrm>
            <a:off x="3246382" y="2037420"/>
            <a:ext cx="8000522" cy="955174"/>
          </a:xfrm>
          <a:custGeom>
            <a:avLst/>
            <a:gdLst>
              <a:gd name="connsiteX0" fmla="*/ 0 w 8000522"/>
              <a:gd name="connsiteY0" fmla="*/ 0 h 955174"/>
              <a:gd name="connsiteX1" fmla="*/ 8000522 w 8000522"/>
              <a:gd name="connsiteY1" fmla="*/ 0 h 955174"/>
              <a:gd name="connsiteX2" fmla="*/ 8000522 w 8000522"/>
              <a:gd name="connsiteY2" fmla="*/ 955174 h 955174"/>
              <a:gd name="connsiteX3" fmla="*/ 0 w 8000522"/>
              <a:gd name="connsiteY3" fmla="*/ 955174 h 955174"/>
              <a:gd name="connsiteX4" fmla="*/ 0 w 8000522"/>
              <a:gd name="connsiteY4" fmla="*/ 0 h 95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0522" h="955174">
                <a:moveTo>
                  <a:pt x="0" y="0"/>
                </a:moveTo>
                <a:lnTo>
                  <a:pt x="8000522" y="0"/>
                </a:lnTo>
                <a:lnTo>
                  <a:pt x="8000522" y="955174"/>
                </a:lnTo>
                <a:lnTo>
                  <a:pt x="0" y="9551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zh-CN" sz="1600" kern="1200" dirty="0" smtClean="0">
                <a:cs typeface="+mn-ea"/>
                <a:sym typeface="+mn-lt"/>
              </a:rPr>
              <a:t>产品质量的安全性、稳定性、可靠性、美观性、适用性、耐久性、经济性等。</a:t>
            </a:r>
            <a:endParaRPr lang="zh-CN" sz="1600" kern="1200" dirty="0">
              <a:cs typeface="+mn-ea"/>
              <a:sym typeface="+mn-lt"/>
            </a:endParaRPr>
          </a:p>
        </p:txBody>
      </p:sp>
      <p:sp>
        <p:nvSpPr>
          <p:cNvPr id="14" name="任意多边形 13"/>
          <p:cNvSpPr/>
          <p:nvPr/>
        </p:nvSpPr>
        <p:spPr>
          <a:xfrm>
            <a:off x="1109586" y="3041380"/>
            <a:ext cx="2038349" cy="1051718"/>
          </a:xfrm>
          <a:custGeom>
            <a:avLst/>
            <a:gdLst>
              <a:gd name="connsiteX0" fmla="*/ 0 w 2038349"/>
              <a:gd name="connsiteY0" fmla="*/ 0 h 1051718"/>
              <a:gd name="connsiteX1" fmla="*/ 2038349 w 2038349"/>
              <a:gd name="connsiteY1" fmla="*/ 0 h 1051718"/>
              <a:gd name="connsiteX2" fmla="*/ 2038349 w 2038349"/>
              <a:gd name="connsiteY2" fmla="*/ 1051718 h 1051718"/>
              <a:gd name="connsiteX3" fmla="*/ 0 w 2038349"/>
              <a:gd name="connsiteY3" fmla="*/ 1051718 h 1051718"/>
              <a:gd name="connsiteX4" fmla="*/ 0 w 2038349"/>
              <a:gd name="connsiteY4" fmla="*/ 0 h 1051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8349" h="1051718">
                <a:moveTo>
                  <a:pt x="0" y="0"/>
                </a:moveTo>
                <a:lnTo>
                  <a:pt x="2038349" y="0"/>
                </a:lnTo>
                <a:lnTo>
                  <a:pt x="2038349" y="1051718"/>
                </a:lnTo>
                <a:lnTo>
                  <a:pt x="0" y="10517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b="1" kern="1200" dirty="0" smtClean="0">
                <a:solidFill>
                  <a:srgbClr val="385166"/>
                </a:solidFill>
                <a:cs typeface="+mn-ea"/>
                <a:sym typeface="+mn-lt"/>
              </a:rPr>
              <a:t>C-</a:t>
            </a:r>
            <a:r>
              <a:rPr lang="zh-CN" b="1" kern="1200" dirty="0" smtClean="0">
                <a:solidFill>
                  <a:srgbClr val="385166"/>
                </a:solidFill>
                <a:cs typeface="+mn-ea"/>
                <a:sym typeface="+mn-lt"/>
              </a:rPr>
              <a:t>成本（价格）</a:t>
            </a:r>
            <a:endParaRPr lang="zh-CN" b="1" kern="1200" dirty="0">
              <a:solidFill>
                <a:srgbClr val="385166"/>
              </a:solidFill>
              <a:cs typeface="+mn-ea"/>
              <a:sym typeface="+mn-lt"/>
            </a:endParaRPr>
          </a:p>
        </p:txBody>
      </p:sp>
      <p:sp>
        <p:nvSpPr>
          <p:cNvPr id="15" name="任意多边形 14"/>
          <p:cNvSpPr/>
          <p:nvPr/>
        </p:nvSpPr>
        <p:spPr>
          <a:xfrm>
            <a:off x="3246382" y="3089139"/>
            <a:ext cx="8000522" cy="955174"/>
          </a:xfrm>
          <a:custGeom>
            <a:avLst/>
            <a:gdLst>
              <a:gd name="connsiteX0" fmla="*/ 0 w 8000522"/>
              <a:gd name="connsiteY0" fmla="*/ 0 h 955174"/>
              <a:gd name="connsiteX1" fmla="*/ 8000522 w 8000522"/>
              <a:gd name="connsiteY1" fmla="*/ 0 h 955174"/>
              <a:gd name="connsiteX2" fmla="*/ 8000522 w 8000522"/>
              <a:gd name="connsiteY2" fmla="*/ 955174 h 955174"/>
              <a:gd name="connsiteX3" fmla="*/ 0 w 8000522"/>
              <a:gd name="connsiteY3" fmla="*/ 955174 h 955174"/>
              <a:gd name="connsiteX4" fmla="*/ 0 w 8000522"/>
              <a:gd name="connsiteY4" fmla="*/ 0 h 95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0522" h="955174">
                <a:moveTo>
                  <a:pt x="0" y="0"/>
                </a:moveTo>
                <a:lnTo>
                  <a:pt x="8000522" y="0"/>
                </a:lnTo>
                <a:lnTo>
                  <a:pt x="8000522" y="955174"/>
                </a:lnTo>
                <a:lnTo>
                  <a:pt x="0" y="9551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zh-CN" sz="1600" kern="1200" dirty="0" smtClean="0">
                <a:cs typeface="+mn-ea"/>
                <a:sym typeface="+mn-lt"/>
              </a:rPr>
              <a:t>同样等级产品的生产成本、销售成本、服务成本等和销售价格（产品赢利能力）。</a:t>
            </a:r>
            <a:endParaRPr lang="zh-CN" sz="1600" kern="1200" dirty="0">
              <a:cs typeface="+mn-ea"/>
              <a:sym typeface="+mn-lt"/>
            </a:endParaRPr>
          </a:p>
        </p:txBody>
      </p:sp>
      <p:sp>
        <p:nvSpPr>
          <p:cNvPr id="18" name="任意多边形 17"/>
          <p:cNvSpPr/>
          <p:nvPr/>
        </p:nvSpPr>
        <p:spPr>
          <a:xfrm>
            <a:off x="1109586" y="4093099"/>
            <a:ext cx="2038349" cy="1051718"/>
          </a:xfrm>
          <a:custGeom>
            <a:avLst/>
            <a:gdLst>
              <a:gd name="connsiteX0" fmla="*/ 0 w 2038349"/>
              <a:gd name="connsiteY0" fmla="*/ 0 h 1051718"/>
              <a:gd name="connsiteX1" fmla="*/ 2038349 w 2038349"/>
              <a:gd name="connsiteY1" fmla="*/ 0 h 1051718"/>
              <a:gd name="connsiteX2" fmla="*/ 2038349 w 2038349"/>
              <a:gd name="connsiteY2" fmla="*/ 1051718 h 1051718"/>
              <a:gd name="connsiteX3" fmla="*/ 0 w 2038349"/>
              <a:gd name="connsiteY3" fmla="*/ 1051718 h 1051718"/>
              <a:gd name="connsiteX4" fmla="*/ 0 w 2038349"/>
              <a:gd name="connsiteY4" fmla="*/ 0 h 1051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8349" h="1051718">
                <a:moveTo>
                  <a:pt x="0" y="0"/>
                </a:moveTo>
                <a:lnTo>
                  <a:pt x="2038349" y="0"/>
                </a:lnTo>
                <a:lnTo>
                  <a:pt x="2038349" y="1051718"/>
                </a:lnTo>
                <a:lnTo>
                  <a:pt x="0" y="10517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b="1" kern="1200" dirty="0" smtClean="0">
                <a:solidFill>
                  <a:srgbClr val="385166"/>
                </a:solidFill>
                <a:cs typeface="+mn-ea"/>
                <a:sym typeface="+mn-lt"/>
              </a:rPr>
              <a:t>D/D-</a:t>
            </a:r>
            <a:r>
              <a:rPr lang="zh-CN" b="1" kern="1200" dirty="0" smtClean="0">
                <a:solidFill>
                  <a:srgbClr val="385166"/>
                </a:solidFill>
                <a:cs typeface="+mn-ea"/>
                <a:sym typeface="+mn-lt"/>
              </a:rPr>
              <a:t>产量、效率、交付能力</a:t>
            </a:r>
            <a:endParaRPr lang="zh-CN" b="1" kern="1200" dirty="0">
              <a:solidFill>
                <a:srgbClr val="385166"/>
              </a:solidFill>
              <a:cs typeface="+mn-ea"/>
              <a:sym typeface="+mn-lt"/>
            </a:endParaRPr>
          </a:p>
        </p:txBody>
      </p:sp>
      <p:sp>
        <p:nvSpPr>
          <p:cNvPr id="19" name="任意多边形 18"/>
          <p:cNvSpPr/>
          <p:nvPr/>
        </p:nvSpPr>
        <p:spPr>
          <a:xfrm>
            <a:off x="3246382" y="4140858"/>
            <a:ext cx="8000522" cy="955174"/>
          </a:xfrm>
          <a:custGeom>
            <a:avLst/>
            <a:gdLst>
              <a:gd name="connsiteX0" fmla="*/ 0 w 8000522"/>
              <a:gd name="connsiteY0" fmla="*/ 0 h 955174"/>
              <a:gd name="connsiteX1" fmla="*/ 8000522 w 8000522"/>
              <a:gd name="connsiteY1" fmla="*/ 0 h 955174"/>
              <a:gd name="connsiteX2" fmla="*/ 8000522 w 8000522"/>
              <a:gd name="connsiteY2" fmla="*/ 955174 h 955174"/>
              <a:gd name="connsiteX3" fmla="*/ 0 w 8000522"/>
              <a:gd name="connsiteY3" fmla="*/ 955174 h 955174"/>
              <a:gd name="connsiteX4" fmla="*/ 0 w 8000522"/>
              <a:gd name="connsiteY4" fmla="*/ 0 h 95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0522" h="955174">
                <a:moveTo>
                  <a:pt x="0" y="0"/>
                </a:moveTo>
                <a:lnTo>
                  <a:pt x="8000522" y="0"/>
                </a:lnTo>
                <a:lnTo>
                  <a:pt x="8000522" y="955174"/>
                </a:lnTo>
                <a:lnTo>
                  <a:pt x="0" y="9551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zh-CN" sz="1600" kern="1200" dirty="0" smtClean="0">
                <a:cs typeface="+mn-ea"/>
                <a:sym typeface="+mn-lt"/>
              </a:rPr>
              <a:t>生产总量、生产能力（</a:t>
            </a:r>
            <a:r>
              <a:rPr lang="en-US" sz="1600" kern="1200" dirty="0" smtClean="0">
                <a:cs typeface="+mn-ea"/>
                <a:sym typeface="+mn-lt"/>
              </a:rPr>
              <a:t>CT</a:t>
            </a:r>
            <a:r>
              <a:rPr lang="zh-CN" sz="1600" kern="1200" dirty="0" smtClean="0">
                <a:cs typeface="+mn-ea"/>
                <a:sym typeface="+mn-lt"/>
              </a:rPr>
              <a:t>），综合效率、人均产量、人均附加值、交付按量准时。</a:t>
            </a:r>
            <a:endParaRPr lang="zh-CN" sz="1600" kern="1200" dirty="0">
              <a:cs typeface="+mn-ea"/>
              <a:sym typeface="+mn-lt"/>
            </a:endParaRPr>
          </a:p>
        </p:txBody>
      </p:sp>
      <p:sp>
        <p:nvSpPr>
          <p:cNvPr id="22" name="任意多边形 21"/>
          <p:cNvSpPr/>
          <p:nvPr/>
        </p:nvSpPr>
        <p:spPr>
          <a:xfrm>
            <a:off x="1109586" y="5144818"/>
            <a:ext cx="2038349" cy="1051718"/>
          </a:xfrm>
          <a:custGeom>
            <a:avLst/>
            <a:gdLst>
              <a:gd name="connsiteX0" fmla="*/ 0 w 2038349"/>
              <a:gd name="connsiteY0" fmla="*/ 0 h 1051718"/>
              <a:gd name="connsiteX1" fmla="*/ 2038349 w 2038349"/>
              <a:gd name="connsiteY1" fmla="*/ 0 h 1051718"/>
              <a:gd name="connsiteX2" fmla="*/ 2038349 w 2038349"/>
              <a:gd name="connsiteY2" fmla="*/ 1051718 h 1051718"/>
              <a:gd name="connsiteX3" fmla="*/ 0 w 2038349"/>
              <a:gd name="connsiteY3" fmla="*/ 1051718 h 1051718"/>
              <a:gd name="connsiteX4" fmla="*/ 0 w 2038349"/>
              <a:gd name="connsiteY4" fmla="*/ 0 h 1051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8349" h="1051718">
                <a:moveTo>
                  <a:pt x="0" y="0"/>
                </a:moveTo>
                <a:lnTo>
                  <a:pt x="2038349" y="0"/>
                </a:lnTo>
                <a:lnTo>
                  <a:pt x="2038349" y="1051718"/>
                </a:lnTo>
                <a:lnTo>
                  <a:pt x="0" y="10517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b="1" kern="1200" dirty="0" smtClean="0">
                <a:solidFill>
                  <a:srgbClr val="385166"/>
                </a:solidFill>
                <a:cs typeface="+mn-ea"/>
                <a:sym typeface="+mn-lt"/>
              </a:rPr>
              <a:t>D/L-</a:t>
            </a:r>
            <a:r>
              <a:rPr lang="zh-CN" b="1" kern="1200" dirty="0" smtClean="0">
                <a:solidFill>
                  <a:srgbClr val="385166"/>
                </a:solidFill>
                <a:cs typeface="+mn-ea"/>
                <a:sym typeface="+mn-lt"/>
              </a:rPr>
              <a:t>产品研发</a:t>
            </a:r>
            <a:r>
              <a:rPr lang="en-US" b="1" kern="1200" dirty="0" smtClean="0">
                <a:solidFill>
                  <a:srgbClr val="385166"/>
                </a:solidFill>
                <a:cs typeface="+mn-ea"/>
                <a:sym typeface="+mn-lt"/>
              </a:rPr>
              <a:t>/</a:t>
            </a:r>
            <a:r>
              <a:rPr lang="zh-CN" b="1" kern="1200" dirty="0" smtClean="0">
                <a:solidFill>
                  <a:srgbClr val="385166"/>
                </a:solidFill>
                <a:cs typeface="+mn-ea"/>
                <a:sym typeface="+mn-lt"/>
              </a:rPr>
              <a:t>生产技术（产品技术和制造技术）</a:t>
            </a:r>
            <a:endParaRPr lang="zh-CN" b="1" kern="1200" dirty="0">
              <a:solidFill>
                <a:srgbClr val="385166"/>
              </a:solidFill>
              <a:cs typeface="+mn-ea"/>
              <a:sym typeface="+mn-lt"/>
            </a:endParaRPr>
          </a:p>
        </p:txBody>
      </p:sp>
      <p:sp>
        <p:nvSpPr>
          <p:cNvPr id="23" name="任意多边形 22"/>
          <p:cNvSpPr/>
          <p:nvPr/>
        </p:nvSpPr>
        <p:spPr>
          <a:xfrm>
            <a:off x="3246382" y="5192576"/>
            <a:ext cx="8000522" cy="955174"/>
          </a:xfrm>
          <a:custGeom>
            <a:avLst/>
            <a:gdLst>
              <a:gd name="connsiteX0" fmla="*/ 0 w 8000522"/>
              <a:gd name="connsiteY0" fmla="*/ 0 h 955174"/>
              <a:gd name="connsiteX1" fmla="*/ 8000522 w 8000522"/>
              <a:gd name="connsiteY1" fmla="*/ 0 h 955174"/>
              <a:gd name="connsiteX2" fmla="*/ 8000522 w 8000522"/>
              <a:gd name="connsiteY2" fmla="*/ 955174 h 955174"/>
              <a:gd name="connsiteX3" fmla="*/ 0 w 8000522"/>
              <a:gd name="connsiteY3" fmla="*/ 955174 h 955174"/>
              <a:gd name="connsiteX4" fmla="*/ 0 w 8000522"/>
              <a:gd name="connsiteY4" fmla="*/ 0 h 955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0522" h="955174">
                <a:moveTo>
                  <a:pt x="0" y="0"/>
                </a:moveTo>
                <a:lnTo>
                  <a:pt x="8000522" y="0"/>
                </a:lnTo>
                <a:lnTo>
                  <a:pt x="8000522" y="955174"/>
                </a:lnTo>
                <a:lnTo>
                  <a:pt x="0" y="9551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zh-CN" sz="1600" kern="1200" dirty="0" smtClean="0">
                <a:cs typeface="+mn-ea"/>
                <a:sym typeface="+mn-lt"/>
              </a:rPr>
              <a:t>新产品设计开发能力，开发周期，专利技术，专有技术，技术创新能力等。</a:t>
            </a:r>
            <a:endParaRPr lang="zh-CN" sz="1600" kern="1200" dirty="0">
              <a:cs typeface="+mn-ea"/>
              <a:sym typeface="+mn-lt"/>
            </a:endParaRPr>
          </a:p>
        </p:txBody>
      </p:sp>
    </p:spTree>
    <p:extLst>
      <p:ext uri="{BB962C8B-B14F-4D97-AF65-F5344CB8AC3E}">
        <p14:creationId xmlns:p14="http://schemas.microsoft.com/office/powerpoint/2010/main" val="1472398196"/>
      </p:ext>
    </p:extLst>
  </p:cSld>
  <p:clrMapOvr>
    <a:masterClrMapping/>
  </p:clrMapOvr>
  <mc:AlternateContent xmlns:mc="http://schemas.openxmlformats.org/markup-compatibility/2006" xmlns:p14="http://schemas.microsoft.com/office/powerpoint/2010/main">
    <mc:Choice Requires="p14">
      <p:transition spd="slow" p14:dur="1600" advClick="0" advTm="0">
        <p14:conveyor dir="l"/>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down)">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down)">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down)">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p:bldP spid="11" grpId="0"/>
      <p:bldP spid="14" grpId="0"/>
      <p:bldP spid="15" grpId="0"/>
      <p:bldP spid="18" grpId="0"/>
      <p:bldP spid="19" grpId="0"/>
      <p:bldP spid="22" grpId="0"/>
      <p:bldP spid="2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第一PPT，www.1ppt.com">
  <a:themeElements>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himcduij">
      <a:majorFont>
        <a:latin typeface="微软雅黑" panose="020F0302020204030204"/>
        <a:ea typeface="微软雅黑"/>
        <a:cs typeface=""/>
      </a:majorFont>
      <a:minorFont>
        <a:latin typeface="微软雅黑" panose="020F0502020204030204"/>
        <a:ea typeface="微软雅黑"/>
        <a:cs typeface=""/>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imcduij">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0.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1.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2.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3.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4.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5.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6.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7.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8.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9.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0.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1.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2.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3.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4.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5.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6.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7.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3.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4.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5.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6.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7.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8.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9.xml><?xml version="1.0" encoding="utf-8"?>
<a:themeOverride xmlns:a="http://schemas.openxmlformats.org/drawingml/2006/main">
  <a:clrScheme name="Office">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otalTime>1321</TotalTime>
  <Words>2898</Words>
  <Application>Microsoft Office PowerPoint</Application>
  <PresentationFormat>宽屏</PresentationFormat>
  <Paragraphs>419</Paragraphs>
  <Slides>28</Slides>
  <Notes>2</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28</vt:i4>
      </vt:variant>
    </vt:vector>
  </HeadingPairs>
  <TitlesOfParts>
    <vt:vector size="39" baseType="lpstr">
      <vt:lpstr>Meiryo</vt:lpstr>
      <vt:lpstr>等线</vt:lpstr>
      <vt:lpstr>宋体</vt:lpstr>
      <vt:lpstr>微软雅黑</vt:lpstr>
      <vt:lpstr>Arial</vt:lpstr>
      <vt:lpstr>Calibri</vt:lpstr>
      <vt:lpstr>Calibri Light</vt:lpstr>
      <vt:lpstr>Wingdings</vt:lpstr>
      <vt:lpstr>第一PPT，www.1ppt.com</vt:lpstr>
      <vt:lpstr>自定义设计方案</vt:lpstr>
      <vt:lpstr>Office Theme</vt:lpstr>
      <vt:lpstr>SWOT分析</vt:lpstr>
      <vt:lpstr>PowerPoint 演示文稿</vt:lpstr>
      <vt:lpstr>SWOT分析模型</vt:lpstr>
      <vt:lpstr>什么是SWOT分析</vt:lpstr>
      <vt:lpstr>什么是SWOT分析</vt:lpstr>
      <vt:lpstr>SWOT分析矩阵示意图</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SWOT分析步骤</vt:lpstr>
      <vt:lpstr>谢谢聆听</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315</cp:revision>
  <dcterms:created xsi:type="dcterms:W3CDTF">2017-09-09T08:56:15Z</dcterms:created>
  <dcterms:modified xsi:type="dcterms:W3CDTF">2023-02-06T08:24:32Z</dcterms:modified>
</cp:coreProperties>
</file>