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  <p:sldMasterId id="2147483669" r:id="rId3"/>
  </p:sldMasterIdLst>
  <p:notesMasterIdLst>
    <p:notesMasterId r:id="rId30"/>
  </p:notesMasterIdLst>
  <p:sldIdLst>
    <p:sldId id="259" r:id="rId4"/>
    <p:sldId id="260" r:id="rId5"/>
    <p:sldId id="261" r:id="rId6"/>
    <p:sldId id="265" r:id="rId7"/>
    <p:sldId id="266" r:id="rId8"/>
    <p:sldId id="268" r:id="rId9"/>
    <p:sldId id="267" r:id="rId10"/>
    <p:sldId id="269" r:id="rId11"/>
    <p:sldId id="262" r:id="rId12"/>
    <p:sldId id="270" r:id="rId13"/>
    <p:sldId id="271" r:id="rId14"/>
    <p:sldId id="272" r:id="rId15"/>
    <p:sldId id="273" r:id="rId16"/>
    <p:sldId id="274" r:id="rId17"/>
    <p:sldId id="263" r:id="rId18"/>
    <p:sldId id="275" r:id="rId19"/>
    <p:sldId id="276" r:id="rId20"/>
    <p:sldId id="277" r:id="rId21"/>
    <p:sldId id="278" r:id="rId22"/>
    <p:sldId id="264" r:id="rId23"/>
    <p:sldId id="280" r:id="rId24"/>
    <p:sldId id="279" r:id="rId25"/>
    <p:sldId id="281" r:id="rId26"/>
    <p:sldId id="282" r:id="rId27"/>
    <p:sldId id="283" r:id="rId28"/>
    <p:sldId id="284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93972"/>
    <a:srgbClr val="9796CA"/>
    <a:srgbClr val="31305F"/>
    <a:srgbClr val="00009A"/>
    <a:srgbClr val="EE6D3E"/>
    <a:srgbClr val="0D2B78"/>
    <a:srgbClr val="0B2768"/>
    <a:srgbClr val="0D2666"/>
    <a:srgbClr val="0C3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924" y="114"/>
      </p:cViewPr>
      <p:guideLst>
        <p:guide orient="horz" pos="1366"/>
        <p:guide pos="551"/>
        <p:guide pos="7129"/>
        <p:guide orient="horz" pos="37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5E012-C334-402D-B613-AF231B29B06D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24FEC-7483-462E-BE7F-85BB0E728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0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8613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968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23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440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94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98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39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42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299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493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89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645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608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704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513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6254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5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1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849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58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049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63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19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879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82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72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EDECDC-710B-5020-96ED-641FDAC9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618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C2FEA99-D5D2-87FA-F0B9-E474CD24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750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FF1F020-95A6-EC67-BDEA-3EB74048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73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90ABDC-CBF4-DD51-1B3B-200DE4B2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7DCCEE-C54E-DC40-14B0-A7454C8054AA}"/>
              </a:ext>
            </a:extLst>
          </p:cNvPr>
          <p:cNvSpPr txBox="1"/>
          <p:nvPr userDrawn="1"/>
        </p:nvSpPr>
        <p:spPr>
          <a:xfrm>
            <a:off x="1472276" y="637444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853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877B68-74C3-BAEF-3D31-5A4EFD37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810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E8E83CF-695B-0AF1-B977-E23D4D63B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311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664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492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9304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49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52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96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79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892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06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24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706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991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0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8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bg>
      <p:bgPr>
        <a:solidFill>
          <a:srgbClr val="3939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3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2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85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81DFDA-4985-8858-4CC3-61B4847EE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610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843920C-00CD-8FCA-F011-1E4A4DC0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577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980F03-D27E-C242-406D-ED84C626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069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E6EBD9-AF60-ABB6-541C-4A59676E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89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380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80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56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4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34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2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15" indent="-228595" algn="l" defTabSz="91438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9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0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18" algn="l" defTabSz="9143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98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2023/2/20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8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3.png"/><Relationship Id="rId4" Type="http://schemas.openxmlformats.org/officeDocument/2006/relationships/image" Target="../media/image18.sv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17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2.png"/><Relationship Id="rId10" Type="http://schemas.openxmlformats.org/officeDocument/2006/relationships/image" Target="../media/image34.svg"/><Relationship Id="rId4" Type="http://schemas.microsoft.com/office/2007/relationships/hdphoto" Target="../media/hdphoto2.wdp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24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5" Type="http://schemas.openxmlformats.org/officeDocument/2006/relationships/image" Target="../media/image27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8.jpe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2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17.png"/><Relationship Id="rId10" Type="http://schemas.openxmlformats.org/officeDocument/2006/relationships/image" Target="../media/image48.svg"/><Relationship Id="rId4" Type="http://schemas.openxmlformats.org/officeDocument/2006/relationships/image" Target="../media/image25.svg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7.sv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3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16.png"/><Relationship Id="rId10" Type="http://schemas.openxmlformats.org/officeDocument/2006/relationships/image" Target="../media/image29.svg"/><Relationship Id="rId4" Type="http://schemas.openxmlformats.org/officeDocument/2006/relationships/image" Target="../media/image51.svg"/><Relationship Id="rId9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6BF0E0F-C3D8-4D45-AC83-C5A7E4E701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53951"/>
            <a:ext cx="12192000" cy="7199313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F3DFF199-F241-2B49-A04D-014F19BB77E5}"/>
              </a:ext>
            </a:extLst>
          </p:cNvPr>
          <p:cNvGrpSpPr/>
          <p:nvPr/>
        </p:nvGrpSpPr>
        <p:grpSpPr>
          <a:xfrm>
            <a:off x="8012966" y="4151199"/>
            <a:ext cx="4179034" cy="3188448"/>
            <a:chOff x="17420491" y="4010865"/>
            <a:chExt cx="4179034" cy="3188448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2BD09564-74CC-A249-BA93-5FD8F1D82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8B824040-5E6B-B246-9A95-DD7E7A6B3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A04BB3D0-60CD-C040-950F-D1BD93ADDA06}"/>
              </a:ext>
            </a:extLst>
          </p:cNvPr>
          <p:cNvGrpSpPr/>
          <p:nvPr/>
        </p:nvGrpSpPr>
        <p:grpSpPr>
          <a:xfrm rot="10800000">
            <a:off x="-218516" y="-27622"/>
            <a:ext cx="4179034" cy="3188448"/>
            <a:chOff x="17420491" y="4010865"/>
            <a:chExt cx="4179034" cy="3188448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xmlns="" id="{A00015BF-C060-6349-97D9-60C9A4EB8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xmlns="" id="{EE715C3C-9B2E-C045-880D-FED89AEDA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46F1430A-65F8-8043-9AE9-1672FEE52CA9}"/>
              </a:ext>
            </a:extLst>
          </p:cNvPr>
          <p:cNvSpPr txBox="1"/>
          <p:nvPr/>
        </p:nvSpPr>
        <p:spPr>
          <a:xfrm>
            <a:off x="649573" y="759816"/>
            <a:ext cx="2697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包图粗黑体" panose="02000800000000000000" pitchFamily="2" charset="-122"/>
                <a:cs typeface="Arial" panose="020B0604020202020204" pitchFamily="34" charset="0"/>
              </a:rPr>
              <a:t>PPT. DESIGNER</a:t>
            </a:r>
            <a:endParaRPr kumimoji="1"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包图粗黑体" panose="020008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2F82607F-4883-5A4A-8BB5-677060D5D3A4}"/>
              </a:ext>
            </a:extLst>
          </p:cNvPr>
          <p:cNvSpPr txBox="1"/>
          <p:nvPr/>
        </p:nvSpPr>
        <p:spPr>
          <a:xfrm>
            <a:off x="7309931" y="6134655"/>
            <a:ext cx="365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包图粗黑体" panose="02000800000000000000" pitchFamily="2" charset="-122"/>
                <a:cs typeface="Arial" panose="020B0604020202020204" pitchFamily="34" charset="0"/>
              </a:rPr>
              <a:t>WWW.YPPPT.COM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包图粗黑体" panose="020008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xmlns="" id="{001A2A5B-ADD5-0444-87D7-2349BC4763A6}"/>
              </a:ext>
            </a:extLst>
          </p:cNvPr>
          <p:cNvSpPr/>
          <p:nvPr/>
        </p:nvSpPr>
        <p:spPr>
          <a:xfrm>
            <a:off x="527539" y="4980551"/>
            <a:ext cx="1629508" cy="1629508"/>
          </a:xfrm>
          <a:prstGeom prst="ellipse">
            <a:avLst/>
          </a:prstGeom>
          <a:gradFill flip="none" rotWithShape="1">
            <a:gsLst>
              <a:gs pos="99000">
                <a:srgbClr val="393972"/>
              </a:gs>
              <a:gs pos="0">
                <a:srgbClr val="9796CA">
                  <a:alpha val="2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xmlns="" id="{37BC1159-6EC2-A249-84B9-C89414EA8A45}"/>
              </a:ext>
            </a:extLst>
          </p:cNvPr>
          <p:cNvSpPr/>
          <p:nvPr/>
        </p:nvSpPr>
        <p:spPr>
          <a:xfrm rot="19977148">
            <a:off x="1137347" y="2067592"/>
            <a:ext cx="1101132" cy="1101132"/>
          </a:xfrm>
          <a:prstGeom prst="ellipse">
            <a:avLst/>
          </a:prstGeom>
          <a:noFill/>
          <a:ln w="381000">
            <a:gradFill>
              <a:gsLst>
                <a:gs pos="0">
                  <a:srgbClr val="EC6941"/>
                </a:gs>
                <a:gs pos="99000">
                  <a:srgbClr val="EC6941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xmlns="" id="{E38AC3DF-6AC1-4F41-B4C7-05D59E61914F}"/>
              </a:ext>
            </a:extLst>
          </p:cNvPr>
          <p:cNvSpPr/>
          <p:nvPr/>
        </p:nvSpPr>
        <p:spPr>
          <a:xfrm rot="2700000">
            <a:off x="9639608" y="4116071"/>
            <a:ext cx="1728960" cy="1728960"/>
          </a:xfrm>
          <a:prstGeom prst="ellipse">
            <a:avLst/>
          </a:prstGeom>
          <a:gradFill>
            <a:gsLst>
              <a:gs pos="0">
                <a:srgbClr val="EC6941"/>
              </a:gs>
              <a:gs pos="99000">
                <a:srgbClr val="EC6941">
                  <a:alpha val="0"/>
                </a:srgbClr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8DBD49BD-7E49-FA46-9042-3EFEA9673F50}"/>
              </a:ext>
            </a:extLst>
          </p:cNvPr>
          <p:cNvSpPr/>
          <p:nvPr/>
        </p:nvSpPr>
        <p:spPr>
          <a:xfrm>
            <a:off x="9399312" y="880665"/>
            <a:ext cx="1104776" cy="1104776"/>
          </a:xfrm>
          <a:prstGeom prst="ellipse">
            <a:avLst/>
          </a:prstGeom>
          <a:gradFill flip="none" rotWithShape="1">
            <a:gsLst>
              <a:gs pos="99000">
                <a:srgbClr val="31305F"/>
              </a:gs>
              <a:gs pos="0">
                <a:srgbClr val="9796CA">
                  <a:alpha val="5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C3017325-79D2-A248-8B43-9D9BCCF1508C}"/>
              </a:ext>
            </a:extLst>
          </p:cNvPr>
          <p:cNvSpPr/>
          <p:nvPr/>
        </p:nvSpPr>
        <p:spPr>
          <a:xfrm>
            <a:off x="10713029" y="-861852"/>
            <a:ext cx="2294905" cy="2294905"/>
          </a:xfrm>
          <a:prstGeom prst="ellipse">
            <a:avLst/>
          </a:prstGeom>
          <a:gradFill flip="none" rotWithShape="1">
            <a:gsLst>
              <a:gs pos="99000">
                <a:srgbClr val="31305F"/>
              </a:gs>
              <a:gs pos="0">
                <a:srgbClr val="9796CA">
                  <a:alpha val="5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BC6760E-D9CE-524F-A67D-1769F24B0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6889" y="497417"/>
            <a:ext cx="2258223" cy="207846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08EC7C1A-5692-EF4B-9E82-731A1F96AB94}"/>
              </a:ext>
            </a:extLst>
          </p:cNvPr>
          <p:cNvGrpSpPr/>
          <p:nvPr/>
        </p:nvGrpSpPr>
        <p:grpSpPr>
          <a:xfrm>
            <a:off x="1837573" y="2575884"/>
            <a:ext cx="8370968" cy="2063387"/>
            <a:chOff x="1848797" y="2074154"/>
            <a:chExt cx="8370968" cy="206338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FAD72473-669B-544B-9ADB-1DFAFE2FD11D}"/>
                </a:ext>
              </a:extLst>
            </p:cNvPr>
            <p:cNvSpPr txBox="1"/>
            <p:nvPr/>
          </p:nvSpPr>
          <p:spPr>
            <a:xfrm>
              <a:off x="2298974" y="2074154"/>
              <a:ext cx="74706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8000" b="1" dirty="0">
                  <a:solidFill>
                    <a:schemeClr val="bg1"/>
                  </a:solidFill>
                  <a:cs typeface="+mn-ea"/>
                  <a:sym typeface="+mn-lt"/>
                </a:rPr>
                <a:t>活动策划方案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40BDC4BE-836B-B145-88AB-611C2F94E5BA}"/>
                </a:ext>
              </a:extLst>
            </p:cNvPr>
            <p:cNvSpPr txBox="1"/>
            <p:nvPr/>
          </p:nvSpPr>
          <p:spPr>
            <a:xfrm>
              <a:off x="1848797" y="3525450"/>
              <a:ext cx="8370968" cy="61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ORIGINAL MATERIAL PACKAGE NETWORK OF THE WHOLE STATION HAS EXCLUSIVE COPYRIGHT OR HAS BEEN AUTHORIZED BY THE COPYRIGHT PARTY.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F48BD7D-AA26-7145-BE80-07063D42551C}"/>
              </a:ext>
            </a:extLst>
          </p:cNvPr>
          <p:cNvGrpSpPr/>
          <p:nvPr/>
        </p:nvGrpSpPr>
        <p:grpSpPr>
          <a:xfrm>
            <a:off x="4206984" y="5055385"/>
            <a:ext cx="3632144" cy="778933"/>
            <a:chOff x="1873170" y="4093501"/>
            <a:chExt cx="3632144" cy="778933"/>
          </a:xfrm>
          <a:solidFill>
            <a:srgbClr val="2A2D36"/>
          </a:solidFill>
        </p:grpSpPr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xmlns="" id="{324FBE66-D88F-F64F-81F6-A994552E13C1}"/>
                </a:ext>
              </a:extLst>
            </p:cNvPr>
            <p:cNvSpPr/>
            <p:nvPr/>
          </p:nvSpPr>
          <p:spPr>
            <a:xfrm>
              <a:off x="1873170" y="4093501"/>
              <a:ext cx="3632144" cy="778933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C97E37A2-C28E-1049-A7E8-9D35C41D2637}"/>
                </a:ext>
              </a:extLst>
            </p:cNvPr>
            <p:cNvSpPr txBox="1"/>
            <p:nvPr/>
          </p:nvSpPr>
          <p:spPr>
            <a:xfrm>
              <a:off x="2418363" y="4282912"/>
              <a:ext cx="2541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20XX.XX.XX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895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xmlns="" id="{F06763FD-F03A-FA49-9A2F-57A545DDCCC5}"/>
              </a:ext>
            </a:extLst>
          </p:cNvPr>
          <p:cNvCxnSpPr>
            <a:stCxn id="8" idx="6"/>
          </p:cNvCxnSpPr>
          <p:nvPr/>
        </p:nvCxnSpPr>
        <p:spPr>
          <a:xfrm flipV="1">
            <a:off x="1185863" y="3861173"/>
            <a:ext cx="10361095" cy="2"/>
          </a:xfrm>
          <a:prstGeom prst="line">
            <a:avLst/>
          </a:prstGeom>
          <a:ln>
            <a:solidFill>
              <a:srgbClr val="0000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5FF38817-21EE-2D45-B407-02D26A63FCBA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2C3CEB91-A9EC-D843-AEF6-09FBC801D53C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DD42059-5C3D-9A48-9E60-BB7D3EEEBB65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DF9D4F96-D1C9-DB44-BDA0-16C01ECA388D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策划方案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EF7F2D8F-77C5-6145-8655-460FC92C8267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" altLang="zh-CN" dirty="0">
                  <a:sym typeface="+mn-lt"/>
                </a:rPr>
                <a:t>PART</a:t>
              </a:r>
              <a:r>
                <a:rPr lang="en-US" altLang="zh-CN" dirty="0">
                  <a:sym typeface="+mn-lt"/>
                </a:rPr>
                <a:t>.02</a:t>
              </a:r>
              <a:endParaRPr lang="en" altLang="zh-CN" dirty="0">
                <a:sym typeface="+mn-lt"/>
              </a:endParaRP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3747BC79-9C34-FE4A-9663-B1C286563AE5}"/>
              </a:ext>
            </a:extLst>
          </p:cNvPr>
          <p:cNvSpPr/>
          <p:nvPr/>
        </p:nvSpPr>
        <p:spPr>
          <a:xfrm>
            <a:off x="864440" y="3700463"/>
            <a:ext cx="321423" cy="321423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C558D135-8A1B-9D41-815D-C7313EE1FDE3}"/>
              </a:ext>
            </a:extLst>
          </p:cNvPr>
          <p:cNvSpPr/>
          <p:nvPr/>
        </p:nvSpPr>
        <p:spPr>
          <a:xfrm>
            <a:off x="4340314" y="3700463"/>
            <a:ext cx="321423" cy="321423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26D5CFBD-FE40-BB4B-8303-82BA615D85BB}"/>
              </a:ext>
            </a:extLst>
          </p:cNvPr>
          <p:cNvSpPr/>
          <p:nvPr/>
        </p:nvSpPr>
        <p:spPr>
          <a:xfrm>
            <a:off x="7789021" y="3700463"/>
            <a:ext cx="321423" cy="321423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C4A9ADAE-144B-E044-9049-CF245A1EA391}"/>
              </a:ext>
            </a:extLst>
          </p:cNvPr>
          <p:cNvGrpSpPr/>
          <p:nvPr/>
        </p:nvGrpSpPr>
        <p:grpSpPr>
          <a:xfrm>
            <a:off x="10645672" y="3557974"/>
            <a:ext cx="606398" cy="606398"/>
            <a:chOff x="10645672" y="3557974"/>
            <a:chExt cx="606398" cy="606398"/>
          </a:xfrm>
          <a:solidFill>
            <a:srgbClr val="393972"/>
          </a:solidFill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0FD0369A-0CE1-AC43-A915-2F0B688B50FF}"/>
                </a:ext>
              </a:extLst>
            </p:cNvPr>
            <p:cNvSpPr/>
            <p:nvPr/>
          </p:nvSpPr>
          <p:spPr>
            <a:xfrm>
              <a:off x="10645672" y="3557974"/>
              <a:ext cx="606398" cy="6063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D61FF581-9BEC-434F-83F7-EA9C8ED0CC4B}"/>
                </a:ext>
              </a:extLst>
            </p:cNvPr>
            <p:cNvSpPr/>
            <p:nvPr/>
          </p:nvSpPr>
          <p:spPr>
            <a:xfrm>
              <a:off x="10788160" y="3681984"/>
              <a:ext cx="321423" cy="339901"/>
            </a:xfrm>
            <a:prstGeom prst="ellipse">
              <a:avLst/>
            </a:prstGeom>
            <a:solidFill>
              <a:srgbClr val="979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2E11D879-D0F4-4543-9D67-A6F15B753F67}"/>
              </a:ext>
            </a:extLst>
          </p:cNvPr>
          <p:cNvGrpSpPr/>
          <p:nvPr/>
        </p:nvGrpSpPr>
        <p:grpSpPr>
          <a:xfrm>
            <a:off x="920753" y="1844344"/>
            <a:ext cx="3375726" cy="968396"/>
            <a:chOff x="4899910" y="2028826"/>
            <a:chExt cx="3375726" cy="968396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C559A78C-3446-0949-8BE0-DAE172A222D4}"/>
                </a:ext>
              </a:extLst>
            </p:cNvPr>
            <p:cNvSpPr/>
            <p:nvPr/>
          </p:nvSpPr>
          <p:spPr>
            <a:xfrm>
              <a:off x="4955906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4CCCE7B6-FBBF-6942-BF7C-B39A4404C5E3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在此输入您的标题内容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47A48FCD-84F7-D94F-B432-E54BDFC73703}"/>
              </a:ext>
            </a:extLst>
          </p:cNvPr>
          <p:cNvSpPr txBox="1"/>
          <p:nvPr/>
        </p:nvSpPr>
        <p:spPr>
          <a:xfrm>
            <a:off x="920753" y="2777298"/>
            <a:ext cx="7481968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554A4F63-67B9-4840-99FA-63E4E3153F4D}"/>
              </a:ext>
            </a:extLst>
          </p:cNvPr>
          <p:cNvSpPr txBox="1"/>
          <p:nvPr/>
        </p:nvSpPr>
        <p:spPr>
          <a:xfrm>
            <a:off x="839546" y="4155808"/>
            <a:ext cx="2367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01.1</a:t>
            </a:r>
            <a:endParaRPr kumimoji="1" lang="zh-CN" altLang="en-US" sz="1600" b="1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42598D9-309E-DE41-BD66-56ED8D2EF3EB}"/>
              </a:ext>
            </a:extLst>
          </p:cNvPr>
          <p:cNvGrpSpPr/>
          <p:nvPr/>
        </p:nvGrpSpPr>
        <p:grpSpPr>
          <a:xfrm>
            <a:off x="839546" y="4494362"/>
            <a:ext cx="2367835" cy="1395870"/>
            <a:chOff x="2684432" y="4646279"/>
            <a:chExt cx="2367835" cy="139587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3E973F65-ECD6-CD4C-B047-9F06A1B3661F}"/>
                </a:ext>
              </a:extLst>
            </p:cNvPr>
            <p:cNvSpPr/>
            <p:nvPr/>
          </p:nvSpPr>
          <p:spPr>
            <a:xfrm>
              <a:off x="2684435" y="4646279"/>
              <a:ext cx="181268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A6D97707-2424-AE47-B7FB-B3F757EDAE88}"/>
                </a:ext>
              </a:extLst>
            </p:cNvPr>
            <p:cNvSpPr txBox="1"/>
            <p:nvPr/>
          </p:nvSpPr>
          <p:spPr>
            <a:xfrm>
              <a:off x="2684432" y="5055019"/>
              <a:ext cx="2367835" cy="98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1AEA0B51-2BFA-C04E-B5F4-464378E927FC}"/>
              </a:ext>
            </a:extLst>
          </p:cNvPr>
          <p:cNvSpPr txBox="1"/>
          <p:nvPr/>
        </p:nvSpPr>
        <p:spPr>
          <a:xfrm>
            <a:off x="4041086" y="4155808"/>
            <a:ext cx="2367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02.1</a:t>
            </a:r>
            <a:endParaRPr kumimoji="1" lang="zh-CN" altLang="en-US" sz="1600" b="1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B9B6F72C-0496-8144-9158-964417F2DCC8}"/>
              </a:ext>
            </a:extLst>
          </p:cNvPr>
          <p:cNvGrpSpPr/>
          <p:nvPr/>
        </p:nvGrpSpPr>
        <p:grpSpPr>
          <a:xfrm>
            <a:off x="4041086" y="4494362"/>
            <a:ext cx="2367835" cy="1395870"/>
            <a:chOff x="2684432" y="4646279"/>
            <a:chExt cx="2367835" cy="139587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="" id="{C4B71CFB-D690-2A47-A81C-087072B75DC0}"/>
                </a:ext>
              </a:extLst>
            </p:cNvPr>
            <p:cNvSpPr/>
            <p:nvPr/>
          </p:nvSpPr>
          <p:spPr>
            <a:xfrm>
              <a:off x="2684435" y="4646279"/>
              <a:ext cx="181268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="" id="{03F8E99D-6B92-7B4A-9D5E-C67EB2224039}"/>
                </a:ext>
              </a:extLst>
            </p:cNvPr>
            <p:cNvSpPr txBox="1"/>
            <p:nvPr/>
          </p:nvSpPr>
          <p:spPr>
            <a:xfrm>
              <a:off x="2684432" y="5055019"/>
              <a:ext cx="2367835" cy="98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9D8B0884-3250-5547-9D91-25580457C3BA}"/>
              </a:ext>
            </a:extLst>
          </p:cNvPr>
          <p:cNvSpPr txBox="1"/>
          <p:nvPr/>
        </p:nvSpPr>
        <p:spPr>
          <a:xfrm>
            <a:off x="7482167" y="4155808"/>
            <a:ext cx="2367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03.1</a:t>
            </a:r>
            <a:endParaRPr kumimoji="1" lang="zh-CN" altLang="en-US" sz="1600" b="1" i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C7F60643-987E-A743-BF9A-AD3BC44A2D8B}"/>
              </a:ext>
            </a:extLst>
          </p:cNvPr>
          <p:cNvGrpSpPr/>
          <p:nvPr/>
        </p:nvGrpSpPr>
        <p:grpSpPr>
          <a:xfrm>
            <a:off x="7482167" y="4494362"/>
            <a:ext cx="2367835" cy="1395870"/>
            <a:chOff x="2684432" y="4646279"/>
            <a:chExt cx="2367835" cy="1395870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57D3B93D-CF5B-9841-B551-4ECDE6FC532F}"/>
                </a:ext>
              </a:extLst>
            </p:cNvPr>
            <p:cNvSpPr/>
            <p:nvPr/>
          </p:nvSpPr>
          <p:spPr>
            <a:xfrm>
              <a:off x="2684435" y="4646279"/>
              <a:ext cx="181268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5FECA62E-E41C-6240-8E60-68D2786504A6}"/>
                </a:ext>
              </a:extLst>
            </p:cNvPr>
            <p:cNvSpPr txBox="1"/>
            <p:nvPr/>
          </p:nvSpPr>
          <p:spPr>
            <a:xfrm>
              <a:off x="2684432" y="5055019"/>
              <a:ext cx="2367835" cy="98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/>
      <p:bldP spid="20" grpId="0"/>
      <p:bldP spid="24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B4182814-75F8-E843-B1C0-5AC89D266530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F410E010-FE32-4245-AE2A-E02E8D9BDDDD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44B1D62D-C1AE-8540-A720-157423DB6F2C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F77C1F95-9097-9F4F-B672-7E0515A0D169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策划方案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019CDEA2-8861-084A-B410-93F6ED47944A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" altLang="zh-CN" dirty="0">
                  <a:sym typeface="+mn-lt"/>
                </a:rPr>
                <a:t>PART</a:t>
              </a:r>
              <a:r>
                <a:rPr lang="en-US" altLang="zh-CN" dirty="0">
                  <a:sym typeface="+mn-lt"/>
                </a:rPr>
                <a:t>.02</a:t>
              </a:r>
              <a:endParaRPr lang="en" altLang="zh-CN" dirty="0"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14F9D94F-D697-E647-8FC4-8BCECD372249}"/>
              </a:ext>
            </a:extLst>
          </p:cNvPr>
          <p:cNvGrpSpPr/>
          <p:nvPr/>
        </p:nvGrpSpPr>
        <p:grpSpPr>
          <a:xfrm>
            <a:off x="3944369" y="1576120"/>
            <a:ext cx="3375726" cy="968396"/>
            <a:chOff x="4899910" y="2028826"/>
            <a:chExt cx="3375726" cy="968396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B89CC978-9D61-A54E-8DAB-73249D01CA4A}"/>
                </a:ext>
              </a:extLst>
            </p:cNvPr>
            <p:cNvSpPr/>
            <p:nvPr/>
          </p:nvSpPr>
          <p:spPr>
            <a:xfrm>
              <a:off x="4955906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98440BCB-D555-944A-AF29-AB62D0BA9172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在此输入您的标题内容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BFEC79D4-79F3-4042-92D9-4520C01B020C}"/>
              </a:ext>
            </a:extLst>
          </p:cNvPr>
          <p:cNvSpPr txBox="1"/>
          <p:nvPr/>
        </p:nvSpPr>
        <p:spPr>
          <a:xfrm>
            <a:off x="3944369" y="2509074"/>
            <a:ext cx="7481968" cy="52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990F862C-ECDE-EE4F-8983-B5815AFE2BC4}"/>
              </a:ext>
            </a:extLst>
          </p:cNvPr>
          <p:cNvGrpSpPr/>
          <p:nvPr/>
        </p:nvGrpSpPr>
        <p:grpSpPr>
          <a:xfrm>
            <a:off x="3370994" y="3670583"/>
            <a:ext cx="2367835" cy="1912869"/>
            <a:chOff x="3370994" y="3670583"/>
            <a:chExt cx="2367835" cy="1912869"/>
          </a:xfrm>
        </p:grpSpPr>
        <p:pic>
          <p:nvPicPr>
            <p:cNvPr id="15" name="图形 14" descr="打字机">
              <a:extLst>
                <a:ext uri="{FF2B5EF4-FFF2-40B4-BE49-F238E27FC236}">
                  <a16:creationId xmlns:a16="http://schemas.microsoft.com/office/drawing/2014/main" xmlns="" id="{151F2817-C310-2144-BA71-EAF10C1B9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248912" y="3670583"/>
              <a:ext cx="612000" cy="612000"/>
            </a:xfrm>
            <a:prstGeom prst="rect">
              <a:avLst/>
            </a:prstGeom>
          </p:spPr>
        </p:pic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69AF6F3E-A9F1-3942-84BF-8398C22E73C8}"/>
                </a:ext>
              </a:extLst>
            </p:cNvPr>
            <p:cNvGrpSpPr/>
            <p:nvPr/>
          </p:nvGrpSpPr>
          <p:grpSpPr>
            <a:xfrm>
              <a:off x="3370994" y="4418415"/>
              <a:ext cx="2367835" cy="1165037"/>
              <a:chOff x="2684432" y="4646279"/>
              <a:chExt cx="2367835" cy="1165037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7F4607F4-42C9-7A4E-A94A-9F613B4B3537}"/>
                  </a:ext>
                </a:extLst>
              </p:cNvPr>
              <p:cNvSpPr/>
              <p:nvPr/>
            </p:nvSpPr>
            <p:spPr>
              <a:xfrm>
                <a:off x="2962007" y="4646279"/>
                <a:ext cx="181268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3F486AB9-A31A-164C-B28F-CD42E6432186}"/>
                  </a:ext>
                </a:extLst>
              </p:cNvPr>
              <p:cNvSpPr txBox="1"/>
              <p:nvPr/>
            </p:nvSpPr>
            <p:spPr>
              <a:xfrm>
                <a:off x="2684432" y="5055019"/>
                <a:ext cx="2367835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</a:t>
                </a:r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F7EE47E2-16E4-D64F-A260-AD797A62E957}"/>
              </a:ext>
            </a:extLst>
          </p:cNvPr>
          <p:cNvGrpSpPr/>
          <p:nvPr/>
        </p:nvGrpSpPr>
        <p:grpSpPr>
          <a:xfrm>
            <a:off x="6185643" y="3670583"/>
            <a:ext cx="2367835" cy="1912869"/>
            <a:chOff x="6185643" y="3670583"/>
            <a:chExt cx="2367835" cy="1912869"/>
          </a:xfrm>
        </p:grpSpPr>
        <p:pic>
          <p:nvPicPr>
            <p:cNvPr id="17" name="图形 16" descr="收音机">
              <a:extLst>
                <a:ext uri="{FF2B5EF4-FFF2-40B4-BE49-F238E27FC236}">
                  <a16:creationId xmlns:a16="http://schemas.microsoft.com/office/drawing/2014/main" xmlns="" id="{80DD6A95-5295-1246-BEF4-40170E4A4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063561" y="3670583"/>
              <a:ext cx="612000" cy="612000"/>
            </a:xfrm>
            <a:prstGeom prst="rect">
              <a:avLst/>
            </a:prstGeom>
          </p:spPr>
        </p:pic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D706EB4F-1B72-5345-AFA9-3B40E2304794}"/>
                </a:ext>
              </a:extLst>
            </p:cNvPr>
            <p:cNvGrpSpPr/>
            <p:nvPr/>
          </p:nvGrpSpPr>
          <p:grpSpPr>
            <a:xfrm>
              <a:off x="6185643" y="4418415"/>
              <a:ext cx="2367835" cy="1165037"/>
              <a:chOff x="2684432" y="4646279"/>
              <a:chExt cx="2367835" cy="1165037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E43B5AFE-A122-8B49-8F59-257FED214155}"/>
                  </a:ext>
                </a:extLst>
              </p:cNvPr>
              <p:cNvSpPr/>
              <p:nvPr/>
            </p:nvSpPr>
            <p:spPr>
              <a:xfrm>
                <a:off x="2962007" y="4646279"/>
                <a:ext cx="181268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B8F4A70B-4D51-2141-872A-0EC371C1A070}"/>
                  </a:ext>
                </a:extLst>
              </p:cNvPr>
              <p:cNvSpPr txBox="1"/>
              <p:nvPr/>
            </p:nvSpPr>
            <p:spPr>
              <a:xfrm>
                <a:off x="2684432" y="5055019"/>
                <a:ext cx="2367835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0C070F18-9A05-934B-B014-37CB43D43322}"/>
              </a:ext>
            </a:extLst>
          </p:cNvPr>
          <p:cNvGrpSpPr/>
          <p:nvPr/>
        </p:nvGrpSpPr>
        <p:grpSpPr>
          <a:xfrm>
            <a:off x="9088062" y="3712951"/>
            <a:ext cx="2367835" cy="1870501"/>
            <a:chOff x="9088062" y="3712951"/>
            <a:chExt cx="2367835" cy="1870501"/>
          </a:xfrm>
        </p:grpSpPr>
        <p:pic>
          <p:nvPicPr>
            <p:cNvPr id="19" name="图形 18" descr="无线路由器">
              <a:extLst>
                <a:ext uri="{FF2B5EF4-FFF2-40B4-BE49-F238E27FC236}">
                  <a16:creationId xmlns:a16="http://schemas.microsoft.com/office/drawing/2014/main" xmlns="" id="{4C3D2CE8-ACA9-5C43-B486-507B692AC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965980" y="3712951"/>
              <a:ext cx="612000" cy="612000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A224B630-FE9A-8747-808C-21889F175B76}"/>
                </a:ext>
              </a:extLst>
            </p:cNvPr>
            <p:cNvGrpSpPr/>
            <p:nvPr/>
          </p:nvGrpSpPr>
          <p:grpSpPr>
            <a:xfrm>
              <a:off x="9088062" y="4418415"/>
              <a:ext cx="2367835" cy="1165037"/>
              <a:chOff x="2684432" y="4646279"/>
              <a:chExt cx="2367835" cy="1165037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5A2E5174-131E-9F41-A352-34E7AE103E18}"/>
                  </a:ext>
                </a:extLst>
              </p:cNvPr>
              <p:cNvSpPr/>
              <p:nvPr/>
            </p:nvSpPr>
            <p:spPr>
              <a:xfrm>
                <a:off x="2962007" y="4646279"/>
                <a:ext cx="181268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xmlns="" id="{68DA6BE4-C709-3145-B4B2-A016B072D6E7}"/>
                  </a:ext>
                </a:extLst>
              </p:cNvPr>
              <p:cNvSpPr txBox="1"/>
              <p:nvPr/>
            </p:nvSpPr>
            <p:spPr>
              <a:xfrm>
                <a:off x="2684432" y="5055019"/>
                <a:ext cx="2367835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</a:t>
                </a: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C781AD02-DCB5-CF41-8F5D-8359395398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025" y="1576120"/>
            <a:ext cx="2222153" cy="3953444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7684D07A-82C1-E887-A72F-19F44AFE4130}"/>
              </a:ext>
            </a:extLst>
          </p:cNvPr>
          <p:cNvSpPr txBox="1"/>
          <p:nvPr/>
        </p:nvSpPr>
        <p:spPr>
          <a:xfrm>
            <a:off x="85748" y="6617903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86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BD6F7F6C-763A-EC47-BC16-6777D45FD174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B297DB98-F4EC-F149-82AF-A9CD0E9F0410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1F254206-0C58-3C4B-AD51-91789EA90153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CFC2E790-A033-754A-A099-A8120BE24B25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策划方案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5978EF62-C914-1344-8E71-85704D2E544A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" altLang="zh-CN" dirty="0">
                  <a:sym typeface="+mn-lt"/>
                </a:rPr>
                <a:t>PART</a:t>
              </a:r>
              <a:r>
                <a:rPr lang="en-US" altLang="zh-CN" dirty="0">
                  <a:sym typeface="+mn-lt"/>
                </a:rPr>
                <a:t>.02</a:t>
              </a:r>
              <a:endParaRPr lang="en" altLang="zh-CN" dirty="0"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95B92B2-2F1C-B546-8E7E-015294FE073F}"/>
              </a:ext>
            </a:extLst>
          </p:cNvPr>
          <p:cNvGrpSpPr/>
          <p:nvPr/>
        </p:nvGrpSpPr>
        <p:grpSpPr>
          <a:xfrm>
            <a:off x="4199727" y="1676914"/>
            <a:ext cx="3375726" cy="968396"/>
            <a:chOff x="4899910" y="2028826"/>
            <a:chExt cx="3375726" cy="96839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217F253-805E-D140-93A1-76B09A9FBB60}"/>
                </a:ext>
              </a:extLst>
            </p:cNvPr>
            <p:cNvSpPr/>
            <p:nvPr/>
          </p:nvSpPr>
          <p:spPr>
            <a:xfrm>
              <a:off x="5199948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B57B94A3-541B-A94D-93C4-D382B70430D5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在此输入您的标题内容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6C6035AF-4923-5A43-9169-04C3E1735DBF}"/>
              </a:ext>
            </a:extLst>
          </p:cNvPr>
          <p:cNvGrpSpPr/>
          <p:nvPr/>
        </p:nvGrpSpPr>
        <p:grpSpPr>
          <a:xfrm>
            <a:off x="1615225" y="2978556"/>
            <a:ext cx="8544730" cy="1267821"/>
            <a:chOff x="1615225" y="3429000"/>
            <a:chExt cx="8544730" cy="1267821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0D96CAF7-80B5-9B45-9504-0FAF02C08DA6}"/>
                </a:ext>
              </a:extLst>
            </p:cNvPr>
            <p:cNvGrpSpPr/>
            <p:nvPr/>
          </p:nvGrpSpPr>
          <p:grpSpPr>
            <a:xfrm>
              <a:off x="1615225" y="3429000"/>
              <a:ext cx="8544730" cy="1267821"/>
              <a:chOff x="1590665" y="4061418"/>
              <a:chExt cx="8544730" cy="1267821"/>
            </a:xfrm>
          </p:grpSpPr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xmlns="" id="{74AEC1B1-0FF8-2748-B344-1BC654897ADF}"/>
                  </a:ext>
                </a:extLst>
              </p:cNvPr>
              <p:cNvSpPr/>
              <p:nvPr/>
            </p:nvSpPr>
            <p:spPr>
              <a:xfrm>
                <a:off x="1590665" y="4856609"/>
                <a:ext cx="180000" cy="472630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2B5671A6-E8D8-5445-8A33-C0FC9415CF7E}"/>
                  </a:ext>
                </a:extLst>
              </p:cNvPr>
              <p:cNvSpPr/>
              <p:nvPr/>
            </p:nvSpPr>
            <p:spPr>
              <a:xfrm>
                <a:off x="2148314" y="4760536"/>
                <a:ext cx="180000" cy="568703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xmlns="" id="{CFA31B9D-3506-B346-8DC1-8DD03B7845C2}"/>
                  </a:ext>
                </a:extLst>
              </p:cNvPr>
              <p:cNvSpPr/>
              <p:nvPr/>
            </p:nvSpPr>
            <p:spPr>
              <a:xfrm>
                <a:off x="2705963" y="4563475"/>
                <a:ext cx="180000" cy="765764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E8C1D464-ADA4-0143-AF40-1E06955439A3}"/>
                  </a:ext>
                </a:extLst>
              </p:cNvPr>
              <p:cNvSpPr/>
              <p:nvPr/>
            </p:nvSpPr>
            <p:spPr>
              <a:xfrm>
                <a:off x="3263612" y="4404766"/>
                <a:ext cx="180000" cy="924473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xmlns="" id="{D4F791A9-9480-4A48-BBFF-522FD4C24028}"/>
                  </a:ext>
                </a:extLst>
              </p:cNvPr>
              <p:cNvSpPr/>
              <p:nvPr/>
            </p:nvSpPr>
            <p:spPr>
              <a:xfrm>
                <a:off x="3821261" y="4404767"/>
                <a:ext cx="180000" cy="924472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xmlns="" id="{88D49402-4EBC-584E-A995-CFE1FFFF5D38}"/>
                  </a:ext>
                </a:extLst>
              </p:cNvPr>
              <p:cNvSpPr/>
              <p:nvPr/>
            </p:nvSpPr>
            <p:spPr>
              <a:xfrm>
                <a:off x="4378910" y="4061418"/>
                <a:ext cx="180000" cy="1267821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xmlns="" id="{BE3FB90D-9D88-DD46-86AF-448B9F2515A6}"/>
                  </a:ext>
                </a:extLst>
              </p:cNvPr>
              <p:cNvSpPr/>
              <p:nvPr/>
            </p:nvSpPr>
            <p:spPr>
              <a:xfrm>
                <a:off x="4936559" y="4725545"/>
                <a:ext cx="180000" cy="603694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xmlns="" id="{509E5D28-592F-B74B-BED7-B53E57FF0E5B}"/>
                  </a:ext>
                </a:extLst>
              </p:cNvPr>
              <p:cNvSpPr/>
              <p:nvPr/>
            </p:nvSpPr>
            <p:spPr>
              <a:xfrm>
                <a:off x="5494208" y="4346014"/>
                <a:ext cx="180000" cy="983225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810D9646-F771-ED48-B088-7751E16E9CD3}"/>
                  </a:ext>
                </a:extLst>
              </p:cNvPr>
              <p:cNvSpPr/>
              <p:nvPr/>
            </p:nvSpPr>
            <p:spPr>
              <a:xfrm>
                <a:off x="6051857" y="4102860"/>
                <a:ext cx="180000" cy="1226379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xmlns="" id="{6E66469F-F6DA-974F-AEA1-7105801B5D8E}"/>
                  </a:ext>
                </a:extLst>
              </p:cNvPr>
              <p:cNvSpPr/>
              <p:nvPr/>
            </p:nvSpPr>
            <p:spPr>
              <a:xfrm>
                <a:off x="6609506" y="4791534"/>
                <a:ext cx="180000" cy="537705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BD1076BC-C790-1748-BAEA-1E1ABE317CCC}"/>
                  </a:ext>
                </a:extLst>
              </p:cNvPr>
              <p:cNvSpPr/>
              <p:nvPr/>
            </p:nvSpPr>
            <p:spPr>
              <a:xfrm>
                <a:off x="7167155" y="4325620"/>
                <a:ext cx="180000" cy="1003619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EC3F499D-39BD-9C40-BB5B-E44090148034}"/>
                  </a:ext>
                </a:extLst>
              </p:cNvPr>
              <p:cNvSpPr/>
              <p:nvPr/>
            </p:nvSpPr>
            <p:spPr>
              <a:xfrm>
                <a:off x="7724804" y="4425724"/>
                <a:ext cx="180000" cy="903515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="" id="{6CCD85E2-47E3-8A46-837B-F393E6EC40F2}"/>
                  </a:ext>
                </a:extLst>
              </p:cNvPr>
              <p:cNvSpPr/>
              <p:nvPr/>
            </p:nvSpPr>
            <p:spPr>
              <a:xfrm>
                <a:off x="8282453" y="4584348"/>
                <a:ext cx="180000" cy="744891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="" id="{92669BFF-5370-7844-AF88-5C473D02A575}"/>
                  </a:ext>
                </a:extLst>
              </p:cNvPr>
              <p:cNvSpPr/>
              <p:nvPr/>
            </p:nvSpPr>
            <p:spPr>
              <a:xfrm>
                <a:off x="8840102" y="4980519"/>
                <a:ext cx="180000" cy="348720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="" id="{6150C621-7365-F44F-8CE9-5D752C7DFAA7}"/>
                  </a:ext>
                </a:extLst>
              </p:cNvPr>
              <p:cNvSpPr/>
              <p:nvPr/>
            </p:nvSpPr>
            <p:spPr>
              <a:xfrm>
                <a:off x="9397751" y="4703121"/>
                <a:ext cx="180000" cy="626118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xmlns="" id="{77D95EF2-7164-004C-AA2B-6CB9DF478659}"/>
                  </a:ext>
                </a:extLst>
              </p:cNvPr>
              <p:cNvSpPr/>
              <p:nvPr/>
            </p:nvSpPr>
            <p:spPr>
              <a:xfrm>
                <a:off x="9955395" y="4492984"/>
                <a:ext cx="180000" cy="836255"/>
              </a:xfrm>
              <a:prstGeom prst="rect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xmlns="" id="{47E1B320-1F13-7143-AB32-667881A45898}"/>
                </a:ext>
              </a:extLst>
            </p:cNvPr>
            <p:cNvGrpSpPr/>
            <p:nvPr/>
          </p:nvGrpSpPr>
          <p:grpSpPr>
            <a:xfrm>
              <a:off x="1615225" y="4010506"/>
              <a:ext cx="8544730" cy="675189"/>
              <a:chOff x="1615225" y="5091949"/>
              <a:chExt cx="8544730" cy="675189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878BEC98-ACD6-8741-95C2-662B263EE63D}"/>
                  </a:ext>
                </a:extLst>
              </p:cNvPr>
              <p:cNvSpPr/>
              <p:nvPr/>
            </p:nvSpPr>
            <p:spPr>
              <a:xfrm>
                <a:off x="1615225" y="5515435"/>
                <a:ext cx="180000" cy="251703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="" id="{29A902DA-7875-944E-99DA-C7D74FC70A1C}"/>
                  </a:ext>
                </a:extLst>
              </p:cNvPr>
              <p:cNvSpPr/>
              <p:nvPr/>
            </p:nvSpPr>
            <p:spPr>
              <a:xfrm>
                <a:off x="2172874" y="5464270"/>
                <a:ext cx="180000" cy="302868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xmlns="" id="{C0ADB4C2-56F2-0D4E-A9CA-F2C93C03AB17}"/>
                  </a:ext>
                </a:extLst>
              </p:cNvPr>
              <p:cNvSpPr/>
              <p:nvPr/>
            </p:nvSpPr>
            <p:spPr>
              <a:xfrm>
                <a:off x="2730523" y="5359324"/>
                <a:ext cx="180000" cy="407814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xmlns="" id="{882B6F2F-427A-BE42-A451-F759276FA9D4}"/>
                  </a:ext>
                </a:extLst>
              </p:cNvPr>
              <p:cNvSpPr/>
              <p:nvPr/>
            </p:nvSpPr>
            <p:spPr>
              <a:xfrm>
                <a:off x="3288172" y="5274802"/>
                <a:ext cx="180000" cy="492336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xmlns="" id="{174D140B-B08E-6145-8614-AE385BC40E33}"/>
                  </a:ext>
                </a:extLst>
              </p:cNvPr>
              <p:cNvSpPr/>
              <p:nvPr/>
            </p:nvSpPr>
            <p:spPr>
              <a:xfrm>
                <a:off x="3845821" y="5274802"/>
                <a:ext cx="180000" cy="492336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xmlns="" id="{1329F70C-E142-0242-86D9-2B32C27E20E1}"/>
                  </a:ext>
                </a:extLst>
              </p:cNvPr>
              <p:cNvSpPr/>
              <p:nvPr/>
            </p:nvSpPr>
            <p:spPr>
              <a:xfrm>
                <a:off x="4403470" y="5091949"/>
                <a:ext cx="180000" cy="675189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xmlns="" id="{AFB62AAD-BFB4-004D-A362-2894EFABD5D6}"/>
                  </a:ext>
                </a:extLst>
              </p:cNvPr>
              <p:cNvSpPr/>
              <p:nvPr/>
            </p:nvSpPr>
            <p:spPr>
              <a:xfrm>
                <a:off x="4961119" y="5445636"/>
                <a:ext cx="180000" cy="321502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xmlns="" id="{3609E7E5-8B10-D146-8AA8-1ED8EF158ACD}"/>
                  </a:ext>
                </a:extLst>
              </p:cNvPr>
              <p:cNvSpPr/>
              <p:nvPr/>
            </p:nvSpPr>
            <p:spPr>
              <a:xfrm>
                <a:off x="5518768" y="5243513"/>
                <a:ext cx="180000" cy="523625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矩形 53">
                <a:extLst>
                  <a:ext uri="{FF2B5EF4-FFF2-40B4-BE49-F238E27FC236}">
                    <a16:creationId xmlns:a16="http://schemas.microsoft.com/office/drawing/2014/main" xmlns="" id="{A07BCB0B-B0FF-8A41-A733-D081ACFBE227}"/>
                  </a:ext>
                </a:extLst>
              </p:cNvPr>
              <p:cNvSpPr/>
              <p:nvPr/>
            </p:nvSpPr>
            <p:spPr>
              <a:xfrm>
                <a:off x="6076417" y="5114019"/>
                <a:ext cx="180000" cy="653119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xmlns="" id="{9108891B-FE52-B94F-857B-03D3B63D8154}"/>
                  </a:ext>
                </a:extLst>
              </p:cNvPr>
              <p:cNvSpPr/>
              <p:nvPr/>
            </p:nvSpPr>
            <p:spPr>
              <a:xfrm>
                <a:off x="6634066" y="5480779"/>
                <a:ext cx="180000" cy="286359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xmlns="" id="{EF52CD0C-BC98-A245-81DF-8D300491EDC3}"/>
                  </a:ext>
                </a:extLst>
              </p:cNvPr>
              <p:cNvSpPr/>
              <p:nvPr/>
            </p:nvSpPr>
            <p:spPr>
              <a:xfrm>
                <a:off x="7191715" y="5232652"/>
                <a:ext cx="180000" cy="534486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xmlns="" id="{08CD48DC-6095-0842-B343-9B8241D80A0E}"/>
                  </a:ext>
                </a:extLst>
              </p:cNvPr>
              <p:cNvSpPr/>
              <p:nvPr/>
            </p:nvSpPr>
            <p:spPr>
              <a:xfrm>
                <a:off x="7749364" y="5285963"/>
                <a:ext cx="180000" cy="481175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xmlns="" id="{64475E8C-5169-E244-80F0-44F542B46AE5}"/>
                  </a:ext>
                </a:extLst>
              </p:cNvPr>
              <p:cNvSpPr/>
              <p:nvPr/>
            </p:nvSpPr>
            <p:spPr>
              <a:xfrm>
                <a:off x="8307013" y="5370440"/>
                <a:ext cx="180000" cy="396698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xmlns="" id="{E47934B4-2689-794B-9E17-A20C46C46F13}"/>
                  </a:ext>
                </a:extLst>
              </p:cNvPr>
              <p:cNvSpPr/>
              <p:nvPr/>
            </p:nvSpPr>
            <p:spPr>
              <a:xfrm>
                <a:off x="8864662" y="5581424"/>
                <a:ext cx="180000" cy="185714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xmlns="" id="{AF8ED697-5177-D04E-9337-2CF985862602}"/>
                  </a:ext>
                </a:extLst>
              </p:cNvPr>
              <p:cNvSpPr/>
              <p:nvPr/>
            </p:nvSpPr>
            <p:spPr>
              <a:xfrm>
                <a:off x="9422311" y="5433693"/>
                <a:ext cx="180000" cy="333445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xmlns="" id="{F7019DE6-C5F1-4148-BC98-D7EFCBDEFF94}"/>
                  </a:ext>
                </a:extLst>
              </p:cNvPr>
              <p:cNvSpPr/>
              <p:nvPr/>
            </p:nvSpPr>
            <p:spPr>
              <a:xfrm>
                <a:off x="9979955" y="5321783"/>
                <a:ext cx="180000" cy="445355"/>
              </a:xfrm>
              <a:prstGeom prst="rect">
                <a:avLst/>
              </a:prstGeom>
              <a:solidFill>
                <a:srgbClr val="EE6D3E">
                  <a:alpha val="6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xmlns="" id="{ABB807DF-5F5C-1D41-89C2-72834DFBAE09}"/>
              </a:ext>
            </a:extLst>
          </p:cNvPr>
          <p:cNvGrpSpPr/>
          <p:nvPr/>
        </p:nvGrpSpPr>
        <p:grpSpPr>
          <a:xfrm>
            <a:off x="864440" y="4960067"/>
            <a:ext cx="4834328" cy="1165037"/>
            <a:chOff x="864440" y="4960067"/>
            <a:chExt cx="4834328" cy="1165037"/>
          </a:xfrm>
        </p:grpSpPr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xmlns="" id="{1033DE0D-74BF-2F46-BDF0-7AD1B5B8BB6A}"/>
                </a:ext>
              </a:extLst>
            </p:cNvPr>
            <p:cNvSpPr txBox="1"/>
            <p:nvPr/>
          </p:nvSpPr>
          <p:spPr>
            <a:xfrm>
              <a:off x="864440" y="5225738"/>
              <a:ext cx="142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92%</a:t>
              </a:r>
              <a:endParaRPr kumimoji="1" lang="zh-CN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7" name="直线连接符 66">
              <a:extLst>
                <a:ext uri="{FF2B5EF4-FFF2-40B4-BE49-F238E27FC236}">
                  <a16:creationId xmlns:a16="http://schemas.microsoft.com/office/drawing/2014/main" xmlns="" id="{5158C2F2-5E50-0749-BA99-E9BB012C49D6}"/>
                </a:ext>
              </a:extLst>
            </p:cNvPr>
            <p:cNvCxnSpPr>
              <a:cxnSpLocks/>
            </p:cNvCxnSpPr>
            <p:nvPr/>
          </p:nvCxnSpPr>
          <p:spPr>
            <a:xfrm>
              <a:off x="2286840" y="5225738"/>
              <a:ext cx="0" cy="64633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xmlns="" id="{F2FC27F1-6B70-5B42-A5CD-02E050811D04}"/>
                </a:ext>
              </a:extLst>
            </p:cNvPr>
            <p:cNvGrpSpPr/>
            <p:nvPr/>
          </p:nvGrpSpPr>
          <p:grpSpPr>
            <a:xfrm>
              <a:off x="2448576" y="4960067"/>
              <a:ext cx="3250192" cy="1165037"/>
              <a:chOff x="2684433" y="4646279"/>
              <a:chExt cx="3250192" cy="1165037"/>
            </a:xfrm>
          </p:grpSpPr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xmlns="" id="{68674CBA-19BD-C04A-8BCA-D92F73CF3829}"/>
                  </a:ext>
                </a:extLst>
              </p:cNvPr>
              <p:cNvSpPr/>
              <p:nvPr/>
            </p:nvSpPr>
            <p:spPr>
              <a:xfrm>
                <a:off x="2684435" y="4646279"/>
                <a:ext cx="266173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n"/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xmlns="" id="{6B11D26B-1C67-F744-97F3-A3CF84B88545}"/>
                  </a:ext>
                </a:extLst>
              </p:cNvPr>
              <p:cNvSpPr txBox="1"/>
              <p:nvPr/>
            </p:nvSpPr>
            <p:spPr>
              <a:xfrm>
                <a:off x="2684433" y="5055019"/>
                <a:ext cx="3250192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HAS EXCLUSIVE COPYRIGHT OR HAS </a:t>
                </a:r>
              </a:p>
            </p:txBody>
          </p:sp>
        </p:grp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xmlns="" id="{C3800DD6-3328-D145-BCB9-0BE33193D038}"/>
              </a:ext>
            </a:extLst>
          </p:cNvPr>
          <p:cNvGrpSpPr/>
          <p:nvPr/>
        </p:nvGrpSpPr>
        <p:grpSpPr>
          <a:xfrm>
            <a:off x="6165228" y="4960067"/>
            <a:ext cx="4834328" cy="1165037"/>
            <a:chOff x="6165228" y="4960067"/>
            <a:chExt cx="4834328" cy="1165037"/>
          </a:xfrm>
        </p:grpSpPr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xmlns="" id="{A2C7BB13-9CA1-6440-981D-06F8D36424F7}"/>
                </a:ext>
              </a:extLst>
            </p:cNvPr>
            <p:cNvSpPr txBox="1"/>
            <p:nvPr/>
          </p:nvSpPr>
          <p:spPr>
            <a:xfrm>
              <a:off x="6165228" y="5225738"/>
              <a:ext cx="12064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35%</a:t>
              </a:r>
              <a:endParaRPr kumimoji="1" lang="zh-CN" alt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4" name="直线连接符 73">
              <a:extLst>
                <a:ext uri="{FF2B5EF4-FFF2-40B4-BE49-F238E27FC236}">
                  <a16:creationId xmlns:a16="http://schemas.microsoft.com/office/drawing/2014/main" xmlns="" id="{7FF48ED9-6664-C649-86F3-530B4E74A754}"/>
                </a:ext>
              </a:extLst>
            </p:cNvPr>
            <p:cNvCxnSpPr>
              <a:cxnSpLocks/>
            </p:cNvCxnSpPr>
            <p:nvPr/>
          </p:nvCxnSpPr>
          <p:spPr>
            <a:xfrm>
              <a:off x="7587628" y="5225738"/>
              <a:ext cx="0" cy="646331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xmlns="" id="{799D12E1-A73F-2B4D-8C77-B5296253A9F1}"/>
                </a:ext>
              </a:extLst>
            </p:cNvPr>
            <p:cNvGrpSpPr/>
            <p:nvPr/>
          </p:nvGrpSpPr>
          <p:grpSpPr>
            <a:xfrm>
              <a:off x="7749364" y="4960067"/>
              <a:ext cx="3250192" cy="1165037"/>
              <a:chOff x="2684433" y="4646279"/>
              <a:chExt cx="3250192" cy="1165037"/>
            </a:xfrm>
          </p:grpSpPr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xmlns="" id="{9DB8B400-2BAD-1F47-BB4E-A41AF6DE2B12}"/>
                  </a:ext>
                </a:extLst>
              </p:cNvPr>
              <p:cNvSpPr/>
              <p:nvPr/>
            </p:nvSpPr>
            <p:spPr>
              <a:xfrm>
                <a:off x="2684435" y="4646279"/>
                <a:ext cx="266173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n"/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文本框 76">
                <a:extLst>
                  <a:ext uri="{FF2B5EF4-FFF2-40B4-BE49-F238E27FC236}">
                    <a16:creationId xmlns:a16="http://schemas.microsoft.com/office/drawing/2014/main" xmlns="" id="{11DF6F5C-A48D-CD49-B19F-7B600AEF901B}"/>
                  </a:ext>
                </a:extLst>
              </p:cNvPr>
              <p:cNvSpPr txBox="1"/>
              <p:nvPr/>
            </p:nvSpPr>
            <p:spPr>
              <a:xfrm>
                <a:off x="2684433" y="5055019"/>
                <a:ext cx="3250192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HAS EXCLUSIVE COPYRIGHT OR HAS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22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D2D1C3F5-2EB1-C740-99AC-B75E5BC468DE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9E120C66-1F6D-454C-AC4E-EEF6315CD0AA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9BEA8FC-24B0-9844-ADCB-BFF70230D954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564FF3F1-A516-9144-A39F-C69C525F7E4E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策划方案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E2300950-51A3-ED48-B84A-12DB40808296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" altLang="zh-CN" dirty="0">
                  <a:sym typeface="+mn-lt"/>
                </a:rPr>
                <a:t>PART</a:t>
              </a:r>
              <a:r>
                <a:rPr lang="en-US" altLang="zh-CN" dirty="0">
                  <a:sym typeface="+mn-lt"/>
                </a:rPr>
                <a:t>.02</a:t>
              </a:r>
              <a:endParaRPr lang="en" altLang="zh-CN" dirty="0"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348A6C7D-E9AD-6C48-A166-003741706371}"/>
              </a:ext>
            </a:extLst>
          </p:cNvPr>
          <p:cNvGrpSpPr/>
          <p:nvPr/>
        </p:nvGrpSpPr>
        <p:grpSpPr>
          <a:xfrm>
            <a:off x="645254" y="2201333"/>
            <a:ext cx="2756419" cy="2756419"/>
            <a:chOff x="985848" y="2201333"/>
            <a:chExt cx="2756419" cy="2756419"/>
          </a:xfrm>
          <a:solidFill>
            <a:srgbClr val="393972"/>
          </a:solidFill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xmlns="" id="{6EAA0DC0-086E-544E-BD8D-433FBEFF2AFC}"/>
                </a:ext>
              </a:extLst>
            </p:cNvPr>
            <p:cNvSpPr/>
            <p:nvPr/>
          </p:nvSpPr>
          <p:spPr>
            <a:xfrm>
              <a:off x="985848" y="2201333"/>
              <a:ext cx="2756419" cy="275641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66CC861B-C7B5-5448-8E70-21334A756EB9}"/>
                </a:ext>
              </a:extLst>
            </p:cNvPr>
            <p:cNvSpPr/>
            <p:nvPr/>
          </p:nvSpPr>
          <p:spPr>
            <a:xfrm>
              <a:off x="985848" y="3348709"/>
              <a:ext cx="275641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策划方案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8C5B1FDD-B78D-1A41-8014-92BCC0B4B56A}"/>
              </a:ext>
            </a:extLst>
          </p:cNvPr>
          <p:cNvGrpSpPr/>
          <p:nvPr/>
        </p:nvGrpSpPr>
        <p:grpSpPr>
          <a:xfrm>
            <a:off x="3520497" y="1728537"/>
            <a:ext cx="765969" cy="765969"/>
            <a:chOff x="4060031" y="2404533"/>
            <a:chExt cx="765969" cy="765969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xmlns="" id="{4B25BFDD-E7EB-5E4C-90DD-E593EB598ECB}"/>
                </a:ext>
              </a:extLst>
            </p:cNvPr>
            <p:cNvSpPr/>
            <p:nvPr/>
          </p:nvSpPr>
          <p:spPr>
            <a:xfrm>
              <a:off x="4060031" y="2404533"/>
              <a:ext cx="765969" cy="765969"/>
            </a:xfrm>
            <a:prstGeom prst="ellipse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pic>
          <p:nvPicPr>
            <p:cNvPr id="14" name="图形 13" descr="录制">
              <a:extLst>
                <a:ext uri="{FF2B5EF4-FFF2-40B4-BE49-F238E27FC236}">
                  <a16:creationId xmlns:a16="http://schemas.microsoft.com/office/drawing/2014/main" xmlns="" id="{AFE2F03E-E520-EF4E-A4E2-C04455084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263015" y="2607517"/>
              <a:ext cx="360000" cy="360000"/>
            </a:xfrm>
            <a:prstGeom prst="rect">
              <a:avLst/>
            </a:prstGeom>
          </p:spPr>
        </p:pic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A8BA792C-992F-DA4D-B928-9CDAADB27817}"/>
              </a:ext>
            </a:extLst>
          </p:cNvPr>
          <p:cNvGrpSpPr/>
          <p:nvPr/>
        </p:nvGrpSpPr>
        <p:grpSpPr>
          <a:xfrm>
            <a:off x="4278835" y="3196558"/>
            <a:ext cx="765969" cy="765969"/>
            <a:chOff x="5713016" y="3939167"/>
            <a:chExt cx="765969" cy="765969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C3A3F2B2-6719-1347-94DC-3127D5045A1F}"/>
                </a:ext>
              </a:extLst>
            </p:cNvPr>
            <p:cNvSpPr/>
            <p:nvPr/>
          </p:nvSpPr>
          <p:spPr>
            <a:xfrm>
              <a:off x="5713016" y="3939167"/>
              <a:ext cx="765969" cy="765969"/>
            </a:xfrm>
            <a:prstGeom prst="ellipse">
              <a:avLst/>
            </a:prstGeom>
            <a:solidFill>
              <a:srgbClr val="EE6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pic>
          <p:nvPicPr>
            <p:cNvPr id="18" name="图形 17" descr="磁盘">
              <a:extLst>
                <a:ext uri="{FF2B5EF4-FFF2-40B4-BE49-F238E27FC236}">
                  <a16:creationId xmlns:a16="http://schemas.microsoft.com/office/drawing/2014/main" xmlns="" id="{5897A88D-4B39-2043-B2C9-2EE83E0C0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916000" y="4142151"/>
              <a:ext cx="360000" cy="360000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ADBC5CDF-16A5-034C-A785-D66FDB14B278}"/>
              </a:ext>
            </a:extLst>
          </p:cNvPr>
          <p:cNvGrpSpPr/>
          <p:nvPr/>
        </p:nvGrpSpPr>
        <p:grpSpPr>
          <a:xfrm>
            <a:off x="3520497" y="4737741"/>
            <a:ext cx="765969" cy="765969"/>
            <a:chOff x="3880031" y="4754768"/>
            <a:chExt cx="765969" cy="765969"/>
          </a:xfrm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C5282968-D1B3-5243-8FB9-9C36E41967BD}"/>
                </a:ext>
              </a:extLst>
            </p:cNvPr>
            <p:cNvSpPr/>
            <p:nvPr/>
          </p:nvSpPr>
          <p:spPr>
            <a:xfrm>
              <a:off x="3880031" y="4754768"/>
              <a:ext cx="765969" cy="765969"/>
            </a:xfrm>
            <a:prstGeom prst="ellipse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pic>
          <p:nvPicPr>
            <p:cNvPr id="22" name="图形 21" descr="处理器">
              <a:extLst>
                <a:ext uri="{FF2B5EF4-FFF2-40B4-BE49-F238E27FC236}">
                  <a16:creationId xmlns:a16="http://schemas.microsoft.com/office/drawing/2014/main" xmlns="" id="{31C88544-91F3-A748-80BD-8BCFF5642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083015" y="4957752"/>
              <a:ext cx="360000" cy="360000"/>
            </a:xfrm>
            <a:prstGeom prst="rect">
              <a:avLst/>
            </a:prstGeom>
          </p:spPr>
        </p:pic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A31CB8C-89AB-0548-9E7D-D01F67141919}"/>
              </a:ext>
            </a:extLst>
          </p:cNvPr>
          <p:cNvGrpSpPr/>
          <p:nvPr/>
        </p:nvGrpSpPr>
        <p:grpSpPr>
          <a:xfrm>
            <a:off x="6096000" y="1539656"/>
            <a:ext cx="3375726" cy="968396"/>
            <a:chOff x="4899910" y="2028826"/>
            <a:chExt cx="3375726" cy="968396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1494475D-4C55-B141-993E-A3117769CCB2}"/>
                </a:ext>
              </a:extLst>
            </p:cNvPr>
            <p:cNvSpPr/>
            <p:nvPr/>
          </p:nvSpPr>
          <p:spPr>
            <a:xfrm>
              <a:off x="4899910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BF79928E-52C6-6040-B176-D1EE3602E750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策划方案</a:t>
              </a:r>
              <a:r>
                <a:rPr lang="en-US" altLang="zh-CN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01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13D9276C-0BC8-0944-B06F-A19363522FB8}"/>
              </a:ext>
            </a:extLst>
          </p:cNvPr>
          <p:cNvGrpSpPr/>
          <p:nvPr/>
        </p:nvGrpSpPr>
        <p:grpSpPr>
          <a:xfrm>
            <a:off x="6096001" y="2920337"/>
            <a:ext cx="4365491" cy="934205"/>
            <a:chOff x="2684432" y="4646279"/>
            <a:chExt cx="4365491" cy="934205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B1147D8A-8A44-3C42-9950-C7DC9C2F83DE}"/>
                </a:ext>
              </a:extLst>
            </p:cNvPr>
            <p:cNvSpPr/>
            <p:nvPr/>
          </p:nvSpPr>
          <p:spPr>
            <a:xfrm>
              <a:off x="2684435" y="4646279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738D1F54-DC66-D349-9C3F-12110A9F0B15}"/>
                </a:ext>
              </a:extLst>
            </p:cNvPr>
            <p:cNvSpPr txBox="1"/>
            <p:nvPr/>
          </p:nvSpPr>
          <p:spPr>
            <a:xfrm>
              <a:off x="2684432" y="5055019"/>
              <a:ext cx="4365491" cy="52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ACFC4610-2DD9-4541-884F-E22C9FBE7F79}"/>
              </a:ext>
            </a:extLst>
          </p:cNvPr>
          <p:cNvGrpSpPr/>
          <p:nvPr/>
        </p:nvGrpSpPr>
        <p:grpSpPr>
          <a:xfrm>
            <a:off x="6096000" y="4534615"/>
            <a:ext cx="4365491" cy="934205"/>
            <a:chOff x="2684432" y="4646279"/>
            <a:chExt cx="4365491" cy="934205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D523A4C5-4DB3-A440-B172-6CE7F94618CA}"/>
                </a:ext>
              </a:extLst>
            </p:cNvPr>
            <p:cNvSpPr/>
            <p:nvPr/>
          </p:nvSpPr>
          <p:spPr>
            <a:xfrm>
              <a:off x="2684435" y="4646279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72E7E5D1-9625-8A4D-8F06-D3EAE7CB728F}"/>
                </a:ext>
              </a:extLst>
            </p:cNvPr>
            <p:cNvSpPr txBox="1"/>
            <p:nvPr/>
          </p:nvSpPr>
          <p:spPr>
            <a:xfrm>
              <a:off x="2684432" y="5055019"/>
              <a:ext cx="4365491" cy="52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93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D64CE57D-2A31-B64E-BA6C-D39D89D0F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538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3888887C-8B39-7646-8CB4-9A5B7216AAC2}"/>
              </a:ext>
            </a:extLst>
          </p:cNvPr>
          <p:cNvGrpSpPr/>
          <p:nvPr/>
        </p:nvGrpSpPr>
        <p:grpSpPr>
          <a:xfrm>
            <a:off x="9870341" y="5263776"/>
            <a:ext cx="4179034" cy="3188448"/>
            <a:chOff x="17420491" y="4010865"/>
            <a:chExt cx="4179034" cy="3188448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xmlns="" id="{5DE361A2-4BA2-4647-AE7D-590E72732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0BA6432-C98C-4B4C-AD62-E23C98D7E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857B7742-B6D6-AC4D-8ED7-29F72B14268B}"/>
              </a:ext>
            </a:extLst>
          </p:cNvPr>
          <p:cNvGrpSpPr/>
          <p:nvPr/>
        </p:nvGrpSpPr>
        <p:grpSpPr>
          <a:xfrm rot="10800000">
            <a:off x="-1604403" y="-1182982"/>
            <a:ext cx="4179034" cy="3188448"/>
            <a:chOff x="17420491" y="4010865"/>
            <a:chExt cx="4179034" cy="3188448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B2863B4B-03BF-9448-B3A7-64453D793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xmlns="" id="{34BD7133-049F-BF4D-AB06-EEA4EC0D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sp>
        <p:nvSpPr>
          <p:cNvPr id="39" name="椭圆 38">
            <a:extLst>
              <a:ext uri="{FF2B5EF4-FFF2-40B4-BE49-F238E27FC236}">
                <a16:creationId xmlns:a16="http://schemas.microsoft.com/office/drawing/2014/main" xmlns="" id="{48CC75A4-02E9-2D4C-83F1-9167B07E21AB}"/>
              </a:ext>
            </a:extLst>
          </p:cNvPr>
          <p:cNvSpPr/>
          <p:nvPr/>
        </p:nvSpPr>
        <p:spPr>
          <a:xfrm rot="19977148">
            <a:off x="10435372" y="845030"/>
            <a:ext cx="1101132" cy="1101132"/>
          </a:xfrm>
          <a:prstGeom prst="ellipse">
            <a:avLst/>
          </a:prstGeom>
          <a:noFill/>
          <a:ln w="381000">
            <a:gradFill>
              <a:gsLst>
                <a:gs pos="0">
                  <a:srgbClr val="EC6941"/>
                </a:gs>
                <a:gs pos="99000">
                  <a:srgbClr val="EC6941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xmlns="" id="{9212ED87-8252-AB49-817A-04593F6B0F5A}"/>
              </a:ext>
            </a:extLst>
          </p:cNvPr>
          <p:cNvSpPr/>
          <p:nvPr/>
        </p:nvSpPr>
        <p:spPr>
          <a:xfrm rot="2700000">
            <a:off x="1152833" y="5744846"/>
            <a:ext cx="1728960" cy="1728960"/>
          </a:xfrm>
          <a:prstGeom prst="ellipse">
            <a:avLst/>
          </a:prstGeom>
          <a:gradFill>
            <a:gsLst>
              <a:gs pos="0">
                <a:srgbClr val="EC6941"/>
              </a:gs>
              <a:gs pos="99000">
                <a:srgbClr val="EC6941">
                  <a:alpha val="0"/>
                </a:srgbClr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67614502-1D0C-6E43-88D9-06E2E75F1C5F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9796C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E8AACCDF-4435-E94A-BB7F-BC838B46B988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C9A1617-6B0D-554F-B316-DE138F25AFDB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53BAB0AB-EF47-0247-A73F-2C7641AE4139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策划方案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4F086511-E7AB-BC48-8A9F-751BB975D75A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sz="2000" b="1" i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r>
                <a:rPr kumimoji="1" lang="en-US" altLang="zh-CN" sz="2000" b="1" i="1" dirty="0">
                  <a:solidFill>
                    <a:schemeClr val="bg1"/>
                  </a:solidFill>
                  <a:cs typeface="+mn-ea"/>
                  <a:sym typeface="+mn-lt"/>
                </a:rPr>
                <a:t>.02</a:t>
              </a:r>
              <a:endParaRPr kumimoji="1" lang="en" altLang="zh-CN" sz="20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2251051F-EA73-FB45-A2AC-CC683E6E0CA8}"/>
              </a:ext>
            </a:extLst>
          </p:cNvPr>
          <p:cNvGrpSpPr/>
          <p:nvPr/>
        </p:nvGrpSpPr>
        <p:grpSpPr>
          <a:xfrm>
            <a:off x="1166813" y="1953994"/>
            <a:ext cx="3375726" cy="968396"/>
            <a:chOff x="4899910" y="2028826"/>
            <a:chExt cx="3375726" cy="96839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9B82E56F-FCFE-A342-9A10-0D359698DD9B}"/>
                </a:ext>
              </a:extLst>
            </p:cNvPr>
            <p:cNvSpPr/>
            <p:nvPr/>
          </p:nvSpPr>
          <p:spPr>
            <a:xfrm>
              <a:off x="4899910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6D3BC25-A581-D249-9513-CD043FE2E88F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策划方案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D6879A1F-4C78-2041-92A0-D9225E60FE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813" y="3038224"/>
            <a:ext cx="3242788" cy="2164106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5F1446D6-7A75-1F41-B7FF-73AF8835077D}"/>
              </a:ext>
            </a:extLst>
          </p:cNvPr>
          <p:cNvGrpSpPr/>
          <p:nvPr/>
        </p:nvGrpSpPr>
        <p:grpSpPr>
          <a:xfrm>
            <a:off x="5128223" y="1585913"/>
            <a:ext cx="5900738" cy="4129087"/>
            <a:chOff x="5128223" y="1585913"/>
            <a:chExt cx="5900738" cy="4129087"/>
          </a:xfrm>
        </p:grpSpPr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xmlns="" id="{13F147FD-1845-FD45-AADD-6A4044BC3067}"/>
                </a:ext>
              </a:extLst>
            </p:cNvPr>
            <p:cNvCxnSpPr/>
            <p:nvPr/>
          </p:nvCxnSpPr>
          <p:spPr>
            <a:xfrm>
              <a:off x="5128223" y="1585913"/>
              <a:ext cx="0" cy="412908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线连接符 15">
              <a:extLst>
                <a:ext uri="{FF2B5EF4-FFF2-40B4-BE49-F238E27FC236}">
                  <a16:creationId xmlns:a16="http://schemas.microsoft.com/office/drawing/2014/main" xmlns="" id="{E822C25A-36E7-CC48-9035-93B5AC5F148B}"/>
                </a:ext>
              </a:extLst>
            </p:cNvPr>
            <p:cNvCxnSpPr/>
            <p:nvPr/>
          </p:nvCxnSpPr>
          <p:spPr>
            <a:xfrm>
              <a:off x="5128223" y="3586163"/>
              <a:ext cx="5900738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353F9E7C-B424-4F4E-894E-7D1791770015}"/>
              </a:ext>
            </a:extLst>
          </p:cNvPr>
          <p:cNvGrpSpPr/>
          <p:nvPr/>
        </p:nvGrpSpPr>
        <p:grpSpPr>
          <a:xfrm>
            <a:off x="5493646" y="1653530"/>
            <a:ext cx="3250192" cy="1775470"/>
            <a:chOff x="5493646" y="1653530"/>
            <a:chExt cx="3250192" cy="1775470"/>
          </a:xfrm>
        </p:grpSpPr>
        <p:pic>
          <p:nvPicPr>
            <p:cNvPr id="18" name="图形 17" descr="笔记本电脑">
              <a:extLst>
                <a:ext uri="{FF2B5EF4-FFF2-40B4-BE49-F238E27FC236}">
                  <a16:creationId xmlns:a16="http://schemas.microsoft.com/office/drawing/2014/main" xmlns="" id="{F3FC82CD-B419-E94F-9306-D4E357BF5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578299" y="1653530"/>
              <a:ext cx="648000" cy="648000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BAA12388-6F3A-504A-A83C-F7946D5D9158}"/>
                </a:ext>
              </a:extLst>
            </p:cNvPr>
            <p:cNvGrpSpPr/>
            <p:nvPr/>
          </p:nvGrpSpPr>
          <p:grpSpPr>
            <a:xfrm>
              <a:off x="5493646" y="2263963"/>
              <a:ext cx="3250192" cy="1165037"/>
              <a:chOff x="2684433" y="4646279"/>
              <a:chExt cx="3250192" cy="1165037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6FC70A51-71EE-AA49-9D72-F1D7424C6E11}"/>
                  </a:ext>
                </a:extLst>
              </p:cNvPr>
              <p:cNvSpPr/>
              <p:nvPr/>
            </p:nvSpPr>
            <p:spPr>
              <a:xfrm>
                <a:off x="2684435" y="4646279"/>
                <a:ext cx="266173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n"/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15D4DD9B-0F10-3C48-B63B-2FFCF60A2893}"/>
                  </a:ext>
                </a:extLst>
              </p:cNvPr>
              <p:cNvSpPr txBox="1"/>
              <p:nvPr/>
            </p:nvSpPr>
            <p:spPr>
              <a:xfrm>
                <a:off x="2684433" y="5055019"/>
                <a:ext cx="3250192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ORIGINAL MATERIAL PACKAGE NETWORK OF THE WHOLE STATION HAS EXCLUSIVE COPYRIGHT OR HAS 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1D038FC9-A01E-D543-BA2B-D01C84BAB41B}"/>
              </a:ext>
            </a:extLst>
          </p:cNvPr>
          <p:cNvGrpSpPr/>
          <p:nvPr/>
        </p:nvGrpSpPr>
        <p:grpSpPr>
          <a:xfrm>
            <a:off x="8313787" y="3762847"/>
            <a:ext cx="3250192" cy="1775470"/>
            <a:chOff x="8313787" y="3762847"/>
            <a:chExt cx="3250192" cy="1775470"/>
          </a:xfrm>
        </p:grpSpPr>
        <p:pic>
          <p:nvPicPr>
            <p:cNvPr id="20" name="图形 19" descr="Internet">
              <a:extLst>
                <a:ext uri="{FF2B5EF4-FFF2-40B4-BE49-F238E27FC236}">
                  <a16:creationId xmlns:a16="http://schemas.microsoft.com/office/drawing/2014/main" xmlns="" id="{D1BDE382-D52C-8142-A755-C7AC50702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8419838" y="3762847"/>
              <a:ext cx="648000" cy="648000"/>
            </a:xfrm>
            <a:prstGeom prst="rect">
              <a:avLst/>
            </a:prstGeom>
          </p:spPr>
        </p:pic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xmlns="" id="{A13C3118-C947-1444-B9F1-4DEFDA09E103}"/>
                </a:ext>
              </a:extLst>
            </p:cNvPr>
            <p:cNvGrpSpPr/>
            <p:nvPr/>
          </p:nvGrpSpPr>
          <p:grpSpPr>
            <a:xfrm>
              <a:off x="8313787" y="4373280"/>
              <a:ext cx="3250192" cy="1165037"/>
              <a:chOff x="2684433" y="4646279"/>
              <a:chExt cx="3250192" cy="1165037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A56B18BD-B391-EC49-A0AA-7A3A660BF6C5}"/>
                  </a:ext>
                </a:extLst>
              </p:cNvPr>
              <p:cNvSpPr/>
              <p:nvPr/>
            </p:nvSpPr>
            <p:spPr>
              <a:xfrm>
                <a:off x="2684435" y="4646279"/>
                <a:ext cx="266173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n"/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="" id="{650F3DA0-D396-A443-AF7B-AF004CB510BE}"/>
                  </a:ext>
                </a:extLst>
              </p:cNvPr>
              <p:cNvSpPr txBox="1"/>
              <p:nvPr/>
            </p:nvSpPr>
            <p:spPr>
              <a:xfrm>
                <a:off x="2684433" y="5055019"/>
                <a:ext cx="3250192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ORIGINAL MATERIAL PACKAGE NETWORK OF THE WHOLE STATION HAS EXCLUSIVE COPYRIGHT OR HAS </a:t>
                </a: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60F6322A-4E0B-7C4C-881A-7CE0DC92FD6A}"/>
              </a:ext>
            </a:extLst>
          </p:cNvPr>
          <p:cNvSpPr txBox="1"/>
          <p:nvPr/>
        </p:nvSpPr>
        <p:spPr>
          <a:xfrm>
            <a:off x="9109260" y="2214641"/>
            <a:ext cx="142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i="1" dirty="0">
                <a:solidFill>
                  <a:schemeClr val="bg1"/>
                </a:solidFill>
                <a:cs typeface="+mn-ea"/>
                <a:sym typeface="+mn-lt"/>
              </a:rPr>
              <a:t>92%</a:t>
            </a:r>
            <a:endParaRPr kumimoji="1" lang="zh-CN" altLang="en-US" sz="36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EB98E342-7E61-EB48-ACE5-B6E1B94FBD98}"/>
              </a:ext>
            </a:extLst>
          </p:cNvPr>
          <p:cNvSpPr txBox="1"/>
          <p:nvPr/>
        </p:nvSpPr>
        <p:spPr>
          <a:xfrm>
            <a:off x="5802857" y="4311355"/>
            <a:ext cx="1206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b="1" i="1" dirty="0">
                <a:solidFill>
                  <a:schemeClr val="bg1"/>
                </a:solidFill>
                <a:cs typeface="+mn-ea"/>
                <a:sym typeface="+mn-lt"/>
              </a:rPr>
              <a:t>35%</a:t>
            </a:r>
            <a:endParaRPr kumimoji="1" lang="zh-CN" altLang="en-US" sz="36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3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64CE57D-2A31-B64E-BA6C-D39D89D0F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538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solidFill>
            <a:srgbClr val="393972"/>
          </a:solidFill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888887C-8B39-7646-8CB4-9A5B7216AAC2}"/>
              </a:ext>
            </a:extLst>
          </p:cNvPr>
          <p:cNvGrpSpPr/>
          <p:nvPr/>
        </p:nvGrpSpPr>
        <p:grpSpPr>
          <a:xfrm>
            <a:off x="8012966" y="4151199"/>
            <a:ext cx="4179034" cy="3188448"/>
            <a:chOff x="17420491" y="4010865"/>
            <a:chExt cx="4179034" cy="318844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5DE361A2-4BA2-4647-AE7D-590E72732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0BA6432-C98C-4B4C-AD62-E23C98D7E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57B7742-B6D6-AC4D-8ED7-29F72B14268B}"/>
              </a:ext>
            </a:extLst>
          </p:cNvPr>
          <p:cNvGrpSpPr/>
          <p:nvPr/>
        </p:nvGrpSpPr>
        <p:grpSpPr>
          <a:xfrm rot="10800000">
            <a:off x="-218516" y="-27622"/>
            <a:ext cx="4179034" cy="3188448"/>
            <a:chOff x="17420491" y="4010865"/>
            <a:chExt cx="4179034" cy="318844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2863B4B-03BF-9448-B3A7-64453D793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34BD7133-049F-BF4D-AB06-EEA4EC0D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48CC75A4-02E9-2D4C-83F1-9167B07E21AB}"/>
              </a:ext>
            </a:extLst>
          </p:cNvPr>
          <p:cNvSpPr/>
          <p:nvPr/>
        </p:nvSpPr>
        <p:spPr>
          <a:xfrm rot="19977148">
            <a:off x="1137347" y="2067592"/>
            <a:ext cx="1101132" cy="1101132"/>
          </a:xfrm>
          <a:prstGeom prst="ellipse">
            <a:avLst/>
          </a:prstGeom>
          <a:noFill/>
          <a:ln w="381000">
            <a:gradFill>
              <a:gsLst>
                <a:gs pos="0">
                  <a:srgbClr val="EC6941"/>
                </a:gs>
                <a:gs pos="99000">
                  <a:srgbClr val="EC6941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9212ED87-8252-AB49-817A-04593F6B0F5A}"/>
              </a:ext>
            </a:extLst>
          </p:cNvPr>
          <p:cNvSpPr/>
          <p:nvPr/>
        </p:nvSpPr>
        <p:spPr>
          <a:xfrm rot="2700000">
            <a:off x="9639608" y="4116071"/>
            <a:ext cx="1728960" cy="1728960"/>
          </a:xfrm>
          <a:prstGeom prst="ellipse">
            <a:avLst/>
          </a:prstGeom>
          <a:gradFill>
            <a:gsLst>
              <a:gs pos="0">
                <a:srgbClr val="EC6941"/>
              </a:gs>
              <a:gs pos="99000">
                <a:srgbClr val="EC6941">
                  <a:alpha val="0"/>
                </a:srgbClr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E1ADCF2A-7B6E-5946-98C8-4BC0A2BF7B48}"/>
              </a:ext>
            </a:extLst>
          </p:cNvPr>
          <p:cNvSpPr/>
          <p:nvPr/>
        </p:nvSpPr>
        <p:spPr>
          <a:xfrm>
            <a:off x="2146360" y="-551524"/>
            <a:ext cx="8101316" cy="8101316"/>
          </a:xfrm>
          <a:prstGeom prst="ellipse">
            <a:avLst/>
          </a:prstGeom>
          <a:gradFill flip="none" rotWithShape="1">
            <a:gsLst>
              <a:gs pos="99000">
                <a:srgbClr val="393972">
                  <a:alpha val="14000"/>
                </a:srgbClr>
              </a:gs>
              <a:gs pos="0">
                <a:srgbClr val="9796C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90F0C67-7BF9-CC49-A55E-8C09D0CD39DE}"/>
              </a:ext>
            </a:extLst>
          </p:cNvPr>
          <p:cNvGrpSpPr/>
          <p:nvPr/>
        </p:nvGrpSpPr>
        <p:grpSpPr>
          <a:xfrm>
            <a:off x="1910515" y="3215390"/>
            <a:ext cx="8370969" cy="1618003"/>
            <a:chOff x="1848796" y="1673017"/>
            <a:chExt cx="8370969" cy="1618003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75C50605-F773-AD41-A433-AF783A0722A9}"/>
                </a:ext>
              </a:extLst>
            </p:cNvPr>
            <p:cNvSpPr txBox="1"/>
            <p:nvPr/>
          </p:nvSpPr>
          <p:spPr>
            <a:xfrm>
              <a:off x="1848796" y="1673017"/>
              <a:ext cx="83709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实施过程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E9E4474E-5BA4-9C42-AAFF-2E964F19F043}"/>
                </a:ext>
              </a:extLst>
            </p:cNvPr>
            <p:cNvSpPr txBox="1"/>
            <p:nvPr/>
          </p:nvSpPr>
          <p:spPr>
            <a:xfrm>
              <a:off x="2371918" y="2678929"/>
              <a:ext cx="7324726" cy="61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ORIGINAL MATERIAL PACKAGE NETWORK OF THE WHOLE STATION HAS EXCLUSIVE COPYRIGHT OR HAS BEEN AUTHORIZED BY THE COPYRIGHT PARTY.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709039D-6555-DF4F-B385-AA93F42164C6}"/>
              </a:ext>
            </a:extLst>
          </p:cNvPr>
          <p:cNvSpPr txBox="1"/>
          <p:nvPr/>
        </p:nvSpPr>
        <p:spPr>
          <a:xfrm>
            <a:off x="4395747" y="2147923"/>
            <a:ext cx="3400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CN" sz="4800" b="1" i="1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kumimoji="1" lang="en-US" altLang="zh-CN" sz="4800" b="1" i="1" dirty="0">
                <a:solidFill>
                  <a:schemeClr val="bg1"/>
                </a:solidFill>
                <a:cs typeface="+mn-ea"/>
                <a:sym typeface="+mn-lt"/>
              </a:rPr>
              <a:t>.03</a:t>
            </a:r>
            <a:endParaRPr kumimoji="1" lang="en" altLang="zh-CN" sz="48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564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33C0B0F0-2851-D34F-888D-32C26425673E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0AA2F798-00EE-AA45-9D33-705BFB201D01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DEA63A4-EA0F-964A-80CC-01A548C50824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2568BE34-3BB5-6A4E-BE9B-14F4F1B51E6C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实施过程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D3E3CC2B-DAFE-9640-A3DC-B3F60AC1A114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" altLang="zh-CN" dirty="0">
                  <a:sym typeface="+mn-lt"/>
                </a:rPr>
                <a:t>PART</a:t>
              </a:r>
              <a:r>
                <a:rPr lang="en-US" altLang="zh-CN" dirty="0">
                  <a:sym typeface="+mn-lt"/>
                </a:rPr>
                <a:t>.03</a:t>
              </a:r>
              <a:endParaRPr lang="en" altLang="zh-CN" dirty="0"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789BD4C3-3490-7A49-A55F-2A376C88E918}"/>
              </a:ext>
            </a:extLst>
          </p:cNvPr>
          <p:cNvGrpSpPr/>
          <p:nvPr/>
        </p:nvGrpSpPr>
        <p:grpSpPr>
          <a:xfrm>
            <a:off x="864440" y="2196881"/>
            <a:ext cx="3375726" cy="968396"/>
            <a:chOff x="4899910" y="2028826"/>
            <a:chExt cx="3375726" cy="96839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6338686A-30D4-B248-BA48-ACADE38D266D}"/>
                </a:ext>
              </a:extLst>
            </p:cNvPr>
            <p:cNvSpPr/>
            <p:nvPr/>
          </p:nvSpPr>
          <p:spPr>
            <a:xfrm>
              <a:off x="4899910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68852697-5608-F344-A3E9-AE0806F205AB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实施方案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4034F13-556F-EF48-A789-889BC1754F58}"/>
              </a:ext>
            </a:extLst>
          </p:cNvPr>
          <p:cNvSpPr txBox="1"/>
          <p:nvPr/>
        </p:nvSpPr>
        <p:spPr>
          <a:xfrm>
            <a:off x="864440" y="3398893"/>
            <a:ext cx="3375726" cy="1217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</a:p>
        </p:txBody>
      </p:sp>
      <p:sp>
        <p:nvSpPr>
          <p:cNvPr id="12" name="圆角矩形 11">
            <a:extLst>
              <a:ext uri="{FF2B5EF4-FFF2-40B4-BE49-F238E27FC236}">
                <a16:creationId xmlns:a16="http://schemas.microsoft.com/office/drawing/2014/main" xmlns="" id="{A79C7E54-3511-F047-A4A8-53D8EA395C83}"/>
              </a:ext>
            </a:extLst>
          </p:cNvPr>
          <p:cNvSpPr/>
          <p:nvPr/>
        </p:nvSpPr>
        <p:spPr>
          <a:xfrm>
            <a:off x="6662636" y="1687366"/>
            <a:ext cx="2510620" cy="627209"/>
          </a:xfrm>
          <a:prstGeom prst="roundRect">
            <a:avLst>
              <a:gd name="adj" fmla="val 0"/>
            </a:avLst>
          </a:prstGeom>
          <a:solidFill>
            <a:srgbClr val="393972"/>
          </a:solidFill>
          <a:ln>
            <a:solidFill>
              <a:srgbClr val="000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kern="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kern="0" dirty="0">
              <a:ln w="12700" cap="flat">
                <a:noFill/>
                <a:miter lim="800000"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xmlns="" id="{EFA7627D-43A4-8C40-9A5B-25E61E3CED9C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917946" y="2314575"/>
            <a:ext cx="0" cy="4543425"/>
          </a:xfrm>
          <a:prstGeom prst="line">
            <a:avLst/>
          </a:prstGeom>
          <a:ln>
            <a:solidFill>
              <a:srgbClr val="0000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圆角矩形 15">
            <a:extLst>
              <a:ext uri="{FF2B5EF4-FFF2-40B4-BE49-F238E27FC236}">
                <a16:creationId xmlns:a16="http://schemas.microsoft.com/office/drawing/2014/main" xmlns="" id="{6095A006-F6F7-9F4F-B1F6-5DE98FE763D8}"/>
              </a:ext>
            </a:extLst>
          </p:cNvPr>
          <p:cNvSpPr/>
          <p:nvPr/>
        </p:nvSpPr>
        <p:spPr>
          <a:xfrm>
            <a:off x="6976465" y="3384884"/>
            <a:ext cx="1882961" cy="476960"/>
          </a:xfrm>
          <a:prstGeom prst="roundRect">
            <a:avLst>
              <a:gd name="adj" fmla="val 0"/>
            </a:avLst>
          </a:prstGeom>
          <a:solidFill>
            <a:srgbClr val="393972"/>
          </a:solidFill>
          <a:ln>
            <a:solidFill>
              <a:srgbClr val="000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kern="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 kern="0" dirty="0">
              <a:ln w="12700" cap="flat">
                <a:noFill/>
                <a:miter lim="800000"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xmlns="" id="{CA71EE70-8884-B54A-9C70-7C148133FECC}"/>
              </a:ext>
            </a:extLst>
          </p:cNvPr>
          <p:cNvSpPr/>
          <p:nvPr/>
        </p:nvSpPr>
        <p:spPr>
          <a:xfrm>
            <a:off x="6976464" y="4932154"/>
            <a:ext cx="1882961" cy="476960"/>
          </a:xfrm>
          <a:prstGeom prst="roundRect">
            <a:avLst>
              <a:gd name="adj" fmla="val 0"/>
            </a:avLst>
          </a:prstGeom>
          <a:solidFill>
            <a:srgbClr val="393972"/>
          </a:solidFill>
          <a:ln>
            <a:solidFill>
              <a:srgbClr val="000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kern="0" dirty="0">
                <a:ln w="3175">
                  <a:noFill/>
                </a:ln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1600" kern="0" dirty="0">
              <a:ln w="12700" cap="flat">
                <a:noFill/>
                <a:miter lim="800000"/>
              </a:ln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92D91FDC-ED44-204F-9646-E5BAAAB5F39D}"/>
              </a:ext>
            </a:extLst>
          </p:cNvPr>
          <p:cNvGrpSpPr/>
          <p:nvPr/>
        </p:nvGrpSpPr>
        <p:grpSpPr>
          <a:xfrm>
            <a:off x="9010654" y="2980611"/>
            <a:ext cx="2983627" cy="1263848"/>
            <a:chOff x="2684435" y="4646279"/>
            <a:chExt cx="2983627" cy="1263848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25F64C84-58E9-FB4E-B4E6-20E6D45DBF1F}"/>
                </a:ext>
              </a:extLst>
            </p:cNvPr>
            <p:cNvSpPr/>
            <p:nvPr/>
          </p:nvSpPr>
          <p:spPr>
            <a:xfrm>
              <a:off x="2684435" y="4646279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74ED070C-BA6D-2A4C-BAAE-302A7F9924AF}"/>
                </a:ext>
              </a:extLst>
            </p:cNvPr>
            <p:cNvSpPr txBox="1"/>
            <p:nvPr/>
          </p:nvSpPr>
          <p:spPr>
            <a:xfrm>
              <a:off x="2740714" y="5153830"/>
              <a:ext cx="2927348" cy="756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7038108-1A01-B041-9AB9-2DFDEB02F708}"/>
              </a:ext>
            </a:extLst>
          </p:cNvPr>
          <p:cNvGrpSpPr/>
          <p:nvPr/>
        </p:nvGrpSpPr>
        <p:grpSpPr>
          <a:xfrm>
            <a:off x="3808851" y="4616855"/>
            <a:ext cx="2927348" cy="1263848"/>
            <a:chOff x="2740714" y="4646279"/>
            <a:chExt cx="2927348" cy="1263848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14AA997F-A207-DB45-873A-B9F9636F8B49}"/>
                </a:ext>
              </a:extLst>
            </p:cNvPr>
            <p:cNvSpPr/>
            <p:nvPr/>
          </p:nvSpPr>
          <p:spPr>
            <a:xfrm>
              <a:off x="3006327" y="4646279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B99D8581-F7EF-5C47-802A-7BCCE3656182}"/>
                </a:ext>
              </a:extLst>
            </p:cNvPr>
            <p:cNvSpPr txBox="1"/>
            <p:nvPr/>
          </p:nvSpPr>
          <p:spPr>
            <a:xfrm>
              <a:off x="2740714" y="5153830"/>
              <a:ext cx="2927348" cy="756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22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BECABC23-7C85-7740-8254-BE67B0A148B8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1276CF12-298E-F74D-99C6-A135AEC1EDF8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9E55948-EF1B-2D48-920A-80CE81968129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B316A6FB-07E6-4B45-88C5-D7A5921A6C48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实施过程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E713232A-5005-AC4A-B4CC-479E9E990AF4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" altLang="zh-CN" dirty="0">
                  <a:sym typeface="+mn-lt"/>
                </a:rPr>
                <a:t>PART</a:t>
              </a:r>
              <a:r>
                <a:rPr lang="en-US" altLang="zh-CN" dirty="0">
                  <a:sym typeface="+mn-lt"/>
                </a:rPr>
                <a:t>.03</a:t>
              </a:r>
              <a:endParaRPr lang="en" altLang="zh-CN" dirty="0"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D83B4D5-77AC-E942-B7CF-A0349EF296AA}"/>
              </a:ext>
            </a:extLst>
          </p:cNvPr>
          <p:cNvSpPr/>
          <p:nvPr/>
        </p:nvSpPr>
        <p:spPr>
          <a:xfrm>
            <a:off x="0" y="2489199"/>
            <a:ext cx="12192000" cy="2760134"/>
          </a:xfrm>
          <a:prstGeom prst="rect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7B41E179-678A-B640-AFDF-99C77A0FEC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42" y="1772787"/>
            <a:ext cx="6173602" cy="4120013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D7D8640-0AE6-0C4E-9BAB-9C6C3C0B01F5}"/>
              </a:ext>
            </a:extLst>
          </p:cNvPr>
          <p:cNvGrpSpPr/>
          <p:nvPr/>
        </p:nvGrpSpPr>
        <p:grpSpPr>
          <a:xfrm>
            <a:off x="7112840" y="2950069"/>
            <a:ext cx="3375726" cy="968396"/>
            <a:chOff x="4899910" y="2028826"/>
            <a:chExt cx="3375726" cy="968396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32C035E2-1372-774B-884C-3EB46AD316BA}"/>
                </a:ext>
              </a:extLst>
            </p:cNvPr>
            <p:cNvSpPr/>
            <p:nvPr/>
          </p:nvSpPr>
          <p:spPr>
            <a:xfrm>
              <a:off x="4899910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A1E6A7B5-2D1B-B34C-81ED-5DF343A8FA27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bg1"/>
                  </a:solidFill>
                  <a:cs typeface="+mn-ea"/>
                  <a:sym typeface="+mn-lt"/>
                </a:rPr>
                <a:t>实施方案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3DC7502-933B-C044-B1D4-763DF1FCCDC8}"/>
              </a:ext>
            </a:extLst>
          </p:cNvPr>
          <p:cNvSpPr txBox="1"/>
          <p:nvPr/>
        </p:nvSpPr>
        <p:spPr>
          <a:xfrm>
            <a:off x="7112840" y="3998001"/>
            <a:ext cx="4476918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1000" dirty="0">
                <a:solidFill>
                  <a:schemeClr val="bg1"/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  <a:r>
              <a:rPr kumimoji="1"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kumimoji="1" lang="en" altLang="zh-CN" sz="1000" dirty="0">
                <a:solidFill>
                  <a:schemeClr val="bg1"/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</a:p>
        </p:txBody>
      </p:sp>
    </p:spTree>
    <p:extLst>
      <p:ext uri="{BB962C8B-B14F-4D97-AF65-F5344CB8AC3E}">
        <p14:creationId xmlns:p14="http://schemas.microsoft.com/office/powerpoint/2010/main" val="10998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B35EB979-E242-E244-9BDE-7F2A02958B77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2396C8BF-A844-8248-9079-315254C3BDD2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9DC9522E-81AF-0548-B091-595C4A1A35DE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5B1AF649-B550-8941-BB7B-79E6C693E624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实施过程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D8982C1A-148F-2C47-A718-FA8D90DF809B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" altLang="zh-CN" dirty="0">
                  <a:sym typeface="+mn-lt"/>
                </a:rPr>
                <a:t>PART</a:t>
              </a:r>
              <a:r>
                <a:rPr lang="en-US" altLang="zh-CN" dirty="0">
                  <a:sym typeface="+mn-lt"/>
                </a:rPr>
                <a:t>.03</a:t>
              </a:r>
              <a:endParaRPr lang="en" altLang="zh-CN" dirty="0"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B27B0BD-37FC-654A-8D96-CE6D53D85D33}"/>
              </a:ext>
            </a:extLst>
          </p:cNvPr>
          <p:cNvGrpSpPr/>
          <p:nvPr/>
        </p:nvGrpSpPr>
        <p:grpSpPr>
          <a:xfrm>
            <a:off x="7128934" y="2739348"/>
            <a:ext cx="3375726" cy="968396"/>
            <a:chOff x="4899910" y="2028826"/>
            <a:chExt cx="3375726" cy="96839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13FF977F-6225-F94F-8AEF-12BA090DF759}"/>
                </a:ext>
              </a:extLst>
            </p:cNvPr>
            <p:cNvSpPr/>
            <p:nvPr/>
          </p:nvSpPr>
          <p:spPr>
            <a:xfrm>
              <a:off x="4899910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9DBDC3BA-2224-7F44-8401-A9BDEBBC8155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实施方案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7711799-AAA1-3443-9872-1A4823950B2B}"/>
              </a:ext>
            </a:extLst>
          </p:cNvPr>
          <p:cNvSpPr txBox="1"/>
          <p:nvPr/>
        </p:nvSpPr>
        <p:spPr>
          <a:xfrm>
            <a:off x="7128934" y="3835398"/>
            <a:ext cx="4240165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30BD8B6F-5AC4-1542-BF3F-8D01B5442E4A}"/>
              </a:ext>
            </a:extLst>
          </p:cNvPr>
          <p:cNvGrpSpPr/>
          <p:nvPr/>
        </p:nvGrpSpPr>
        <p:grpSpPr>
          <a:xfrm>
            <a:off x="592667" y="2082800"/>
            <a:ext cx="6015251" cy="3471330"/>
            <a:chOff x="592667" y="2082800"/>
            <a:chExt cx="6015251" cy="3471330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D8E0FA6-228C-4746-8B8C-8FFFAA6932F2}"/>
                </a:ext>
              </a:extLst>
            </p:cNvPr>
            <p:cNvSpPr/>
            <p:nvPr/>
          </p:nvSpPr>
          <p:spPr>
            <a:xfrm>
              <a:off x="592667" y="2082800"/>
              <a:ext cx="2895600" cy="1625600"/>
            </a:xfrm>
            <a:prstGeom prst="rect">
              <a:avLst/>
            </a:prstGeom>
            <a:solidFill>
              <a:srgbClr val="EE6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534C8B23-6BE2-7846-A15C-B2ACFAA8CBCE}"/>
                </a:ext>
              </a:extLst>
            </p:cNvPr>
            <p:cNvSpPr/>
            <p:nvPr/>
          </p:nvSpPr>
          <p:spPr>
            <a:xfrm>
              <a:off x="3657600" y="2082800"/>
              <a:ext cx="2895600" cy="1625600"/>
            </a:xfrm>
            <a:prstGeom prst="rect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B4DC21-CBFA-0949-BB3A-96000E64826E}"/>
                </a:ext>
              </a:extLst>
            </p:cNvPr>
            <p:cNvSpPr/>
            <p:nvPr/>
          </p:nvSpPr>
          <p:spPr>
            <a:xfrm>
              <a:off x="592667" y="3928530"/>
              <a:ext cx="2895600" cy="1625600"/>
            </a:xfrm>
            <a:prstGeom prst="rect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603E1D09-C357-6E4D-BF68-909BBE13EC7C}"/>
                </a:ext>
              </a:extLst>
            </p:cNvPr>
            <p:cNvSpPr/>
            <p:nvPr/>
          </p:nvSpPr>
          <p:spPr>
            <a:xfrm>
              <a:off x="3657600" y="3928530"/>
              <a:ext cx="2895600" cy="1625600"/>
            </a:xfrm>
            <a:prstGeom prst="rect">
              <a:avLst/>
            </a:prstGeom>
            <a:solidFill>
              <a:srgbClr val="EE6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pic>
          <p:nvPicPr>
            <p:cNvPr id="16" name="图形 15" descr="文档">
              <a:extLst>
                <a:ext uri="{FF2B5EF4-FFF2-40B4-BE49-F238E27FC236}">
                  <a16:creationId xmlns:a16="http://schemas.microsoft.com/office/drawing/2014/main" xmlns="" id="{8751D257-8CD8-1B4A-B53F-C62BC0AE7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24264" y="2607600"/>
              <a:ext cx="576000" cy="576000"/>
            </a:xfrm>
            <a:prstGeom prst="rect">
              <a:avLst/>
            </a:prstGeom>
          </p:spPr>
        </p:pic>
        <p:pic>
          <p:nvPicPr>
            <p:cNvPr id="18" name="图形 17" descr="剪贴板">
              <a:extLst>
                <a:ext uri="{FF2B5EF4-FFF2-40B4-BE49-F238E27FC236}">
                  <a16:creationId xmlns:a16="http://schemas.microsoft.com/office/drawing/2014/main" xmlns="" id="{2774C7F8-52CE-F449-A0D8-C1427E139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087226" y="2607600"/>
              <a:ext cx="576000" cy="576000"/>
            </a:xfrm>
            <a:prstGeom prst="rect">
              <a:avLst/>
            </a:prstGeom>
          </p:spPr>
        </p:pic>
        <p:pic>
          <p:nvPicPr>
            <p:cNvPr id="20" name="图形 19" descr="打开文件夹">
              <a:extLst>
                <a:ext uri="{FF2B5EF4-FFF2-40B4-BE49-F238E27FC236}">
                  <a16:creationId xmlns:a16="http://schemas.microsoft.com/office/drawing/2014/main" xmlns="" id="{A95114B6-F894-6E48-A3D2-BFA57452D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024264" y="4453330"/>
              <a:ext cx="576000" cy="576000"/>
            </a:xfrm>
            <a:prstGeom prst="rect">
              <a:avLst/>
            </a:prstGeom>
          </p:spPr>
        </p:pic>
        <p:pic>
          <p:nvPicPr>
            <p:cNvPr id="22" name="图形 21" descr="公文包">
              <a:extLst>
                <a:ext uri="{FF2B5EF4-FFF2-40B4-BE49-F238E27FC236}">
                  <a16:creationId xmlns:a16="http://schemas.microsoft.com/office/drawing/2014/main" xmlns="" id="{BC0851A6-CC00-4446-8B3E-6E01FE66E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087226" y="4453330"/>
              <a:ext cx="576000" cy="576000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09851323-C82D-5146-9E12-836147814B99}"/>
                </a:ext>
              </a:extLst>
            </p:cNvPr>
            <p:cNvSpPr txBox="1"/>
            <p:nvPr/>
          </p:nvSpPr>
          <p:spPr>
            <a:xfrm>
              <a:off x="1704898" y="2577249"/>
              <a:ext cx="1783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i="1" dirty="0">
                  <a:solidFill>
                    <a:schemeClr val="bg1"/>
                  </a:solidFill>
                  <a:cs typeface="+mn-ea"/>
                  <a:sym typeface="+mn-lt"/>
                </a:rPr>
                <a:t>52%</a:t>
              </a:r>
              <a:endParaRPr kumimoji="1" lang="en" altLang="zh-CN" sz="36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9853C650-B602-B24A-A7F4-F7AE45BB3F91}"/>
                </a:ext>
              </a:extLst>
            </p:cNvPr>
            <p:cNvSpPr txBox="1"/>
            <p:nvPr/>
          </p:nvSpPr>
          <p:spPr>
            <a:xfrm>
              <a:off x="4823132" y="2599748"/>
              <a:ext cx="1783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i="1" dirty="0">
                  <a:solidFill>
                    <a:schemeClr val="bg1"/>
                  </a:solidFill>
                  <a:cs typeface="+mn-ea"/>
                  <a:sym typeface="+mn-lt"/>
                </a:rPr>
                <a:t>92%</a:t>
              </a:r>
              <a:endParaRPr kumimoji="1" lang="en" altLang="zh-CN" sz="36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70176CB2-DEC0-C542-AC3A-D1BAEEB01F11}"/>
                </a:ext>
              </a:extLst>
            </p:cNvPr>
            <p:cNvSpPr txBox="1"/>
            <p:nvPr/>
          </p:nvSpPr>
          <p:spPr>
            <a:xfrm>
              <a:off x="1706314" y="4432245"/>
              <a:ext cx="1783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i="1" dirty="0">
                  <a:solidFill>
                    <a:schemeClr val="bg1"/>
                  </a:solidFill>
                  <a:cs typeface="+mn-ea"/>
                  <a:sym typeface="+mn-lt"/>
                </a:rPr>
                <a:t>15%</a:t>
              </a:r>
              <a:endParaRPr kumimoji="1" lang="en" altLang="zh-CN" sz="36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C7127B6E-6784-3444-832F-BCA204D0B47F}"/>
                </a:ext>
              </a:extLst>
            </p:cNvPr>
            <p:cNvSpPr txBox="1"/>
            <p:nvPr/>
          </p:nvSpPr>
          <p:spPr>
            <a:xfrm>
              <a:off x="4824548" y="4454744"/>
              <a:ext cx="1783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i="1" dirty="0">
                  <a:solidFill>
                    <a:schemeClr val="bg1"/>
                  </a:solidFill>
                  <a:cs typeface="+mn-ea"/>
                  <a:sym typeface="+mn-lt"/>
                </a:rPr>
                <a:t>103%</a:t>
              </a:r>
              <a:endParaRPr kumimoji="1" lang="en" altLang="zh-CN" sz="36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12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FF88C83C-D62D-BD46-8535-BD5EB685E3CF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1F633203-5874-984C-BBB5-F6A56760D555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2D959A9-F4F1-9041-8EA4-4C300057A83B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32B45F6C-6DFF-E844-B439-35DC31EB766E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实施过程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FB5F6D2A-B656-054E-9D79-B7D8975876B7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" altLang="zh-CN" dirty="0">
                  <a:sym typeface="+mn-lt"/>
                </a:rPr>
                <a:t>PART</a:t>
              </a:r>
              <a:r>
                <a:rPr lang="en-US" altLang="zh-CN" dirty="0">
                  <a:sym typeface="+mn-lt"/>
                </a:rPr>
                <a:t>.03</a:t>
              </a:r>
              <a:endParaRPr lang="en" altLang="zh-CN" dirty="0"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BC1449A-4047-D147-9FDD-582163D7C651}"/>
              </a:ext>
            </a:extLst>
          </p:cNvPr>
          <p:cNvGrpSpPr/>
          <p:nvPr/>
        </p:nvGrpSpPr>
        <p:grpSpPr>
          <a:xfrm>
            <a:off x="845569" y="1928284"/>
            <a:ext cx="3375726" cy="968396"/>
            <a:chOff x="4899910" y="2028826"/>
            <a:chExt cx="3375726" cy="968396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1EEB8CE-ADC0-7C46-B575-698FFCA31128}"/>
                </a:ext>
              </a:extLst>
            </p:cNvPr>
            <p:cNvSpPr/>
            <p:nvPr/>
          </p:nvSpPr>
          <p:spPr>
            <a:xfrm>
              <a:off x="4955906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B14F4DB-34D4-9643-9992-3336EB40D934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在此输入您的标题内容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8280C08-1CD9-BE49-BB30-9F67FA44EA8B}"/>
              </a:ext>
            </a:extLst>
          </p:cNvPr>
          <p:cNvSpPr txBox="1"/>
          <p:nvPr/>
        </p:nvSpPr>
        <p:spPr>
          <a:xfrm>
            <a:off x="4655163" y="1928284"/>
            <a:ext cx="6631087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2E2FC8C7-5F65-2C42-AE01-229691D6D318}"/>
              </a:ext>
            </a:extLst>
          </p:cNvPr>
          <p:cNvGrpSpPr/>
          <p:nvPr/>
        </p:nvGrpSpPr>
        <p:grpSpPr>
          <a:xfrm>
            <a:off x="985848" y="3707718"/>
            <a:ext cx="2367835" cy="1912869"/>
            <a:chOff x="985848" y="3637987"/>
            <a:chExt cx="2367835" cy="1912869"/>
          </a:xfrm>
        </p:grpSpPr>
        <p:pic>
          <p:nvPicPr>
            <p:cNvPr id="12" name="图形 11" descr="打字机">
              <a:extLst>
                <a:ext uri="{FF2B5EF4-FFF2-40B4-BE49-F238E27FC236}">
                  <a16:creationId xmlns:a16="http://schemas.microsoft.com/office/drawing/2014/main" xmlns="" id="{402B63C8-A798-BB44-A0D7-2E83268DF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863766" y="3637987"/>
              <a:ext cx="612000" cy="612000"/>
            </a:xfrm>
            <a:prstGeom prst="rect">
              <a:avLst/>
            </a:prstGeom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95F010D2-2AEA-B343-8A36-005EBC491A6F}"/>
                </a:ext>
              </a:extLst>
            </p:cNvPr>
            <p:cNvGrpSpPr/>
            <p:nvPr/>
          </p:nvGrpSpPr>
          <p:grpSpPr>
            <a:xfrm>
              <a:off x="985848" y="4385819"/>
              <a:ext cx="2367835" cy="1165037"/>
              <a:chOff x="2684432" y="4646279"/>
              <a:chExt cx="2367835" cy="1165037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BFF33A64-1DF7-C845-9F29-0713A3E4625A}"/>
                  </a:ext>
                </a:extLst>
              </p:cNvPr>
              <p:cNvSpPr/>
              <p:nvPr/>
            </p:nvSpPr>
            <p:spPr>
              <a:xfrm>
                <a:off x="2962007" y="4646279"/>
                <a:ext cx="181268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0F9C24FF-34E6-E74E-881A-1ACA8CF2AD8F}"/>
                  </a:ext>
                </a:extLst>
              </p:cNvPr>
              <p:cNvSpPr txBox="1"/>
              <p:nvPr/>
            </p:nvSpPr>
            <p:spPr>
              <a:xfrm>
                <a:off x="2684432" y="5055019"/>
                <a:ext cx="2367835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</a:t>
                </a: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74801822-7CD0-034B-BC34-07576553CC57}"/>
              </a:ext>
            </a:extLst>
          </p:cNvPr>
          <p:cNvGrpSpPr/>
          <p:nvPr/>
        </p:nvGrpSpPr>
        <p:grpSpPr>
          <a:xfrm>
            <a:off x="4529659" y="3662349"/>
            <a:ext cx="3132682" cy="2003606"/>
            <a:chOff x="4088772" y="3547250"/>
            <a:chExt cx="3132682" cy="2003606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xmlns="" id="{7784DAD0-400A-1144-B737-56095DF608DA}"/>
                </a:ext>
              </a:extLst>
            </p:cNvPr>
            <p:cNvSpPr/>
            <p:nvPr/>
          </p:nvSpPr>
          <p:spPr>
            <a:xfrm>
              <a:off x="4088772" y="3547250"/>
              <a:ext cx="3132682" cy="2003606"/>
            </a:xfrm>
            <a:prstGeom prst="roundRect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pic>
          <p:nvPicPr>
            <p:cNvPr id="13" name="图形 12" descr="收音机">
              <a:extLst>
                <a:ext uri="{FF2B5EF4-FFF2-40B4-BE49-F238E27FC236}">
                  <a16:creationId xmlns:a16="http://schemas.microsoft.com/office/drawing/2014/main" xmlns="" id="{580C9BBA-955F-274F-8840-464777967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5315359" y="3637987"/>
              <a:ext cx="612000" cy="612000"/>
            </a:xfrm>
            <a:prstGeom prst="rect">
              <a:avLst/>
            </a:prstGeom>
          </p:spPr>
        </p:pic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6D13FA96-CA0C-C948-966A-0C647D70957F}"/>
                </a:ext>
              </a:extLst>
            </p:cNvPr>
            <p:cNvGrpSpPr/>
            <p:nvPr/>
          </p:nvGrpSpPr>
          <p:grpSpPr>
            <a:xfrm>
              <a:off x="4437442" y="4385819"/>
              <a:ext cx="2367835" cy="1165037"/>
              <a:chOff x="2684432" y="4646279"/>
              <a:chExt cx="2367835" cy="1165037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D1399F1E-608B-5445-B8D6-7A704B0EB10F}"/>
                  </a:ext>
                </a:extLst>
              </p:cNvPr>
              <p:cNvSpPr/>
              <p:nvPr/>
            </p:nvSpPr>
            <p:spPr>
              <a:xfrm>
                <a:off x="2962007" y="4646279"/>
                <a:ext cx="181268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在此输入文本内容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xmlns="" id="{52362319-C5DF-9D48-852D-7C0C99B57BE4}"/>
                  </a:ext>
                </a:extLst>
              </p:cNvPr>
              <p:cNvSpPr txBox="1"/>
              <p:nvPr/>
            </p:nvSpPr>
            <p:spPr>
              <a:xfrm>
                <a:off x="2684432" y="5055019"/>
                <a:ext cx="2367835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bg1"/>
                    </a:solidFill>
                    <a:cs typeface="+mn-ea"/>
                    <a:sym typeface="+mn-lt"/>
                  </a:rPr>
                  <a:t>THE ORIGINAL MATERIAL PACKAGE NETWORK OF THE WHOLE STATION 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FC4C9A1F-499F-C94E-AE04-A2AE41BA4C7B}"/>
              </a:ext>
            </a:extLst>
          </p:cNvPr>
          <p:cNvGrpSpPr/>
          <p:nvPr/>
        </p:nvGrpSpPr>
        <p:grpSpPr>
          <a:xfrm>
            <a:off x="8838317" y="3728902"/>
            <a:ext cx="2367835" cy="1870501"/>
            <a:chOff x="8838317" y="3680355"/>
            <a:chExt cx="2367835" cy="1870501"/>
          </a:xfrm>
        </p:grpSpPr>
        <p:pic>
          <p:nvPicPr>
            <p:cNvPr id="14" name="图形 13" descr="无线路由器">
              <a:extLst>
                <a:ext uri="{FF2B5EF4-FFF2-40B4-BE49-F238E27FC236}">
                  <a16:creationId xmlns:a16="http://schemas.microsoft.com/office/drawing/2014/main" xmlns="" id="{5C366DF9-325F-054B-A46B-E04073728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716235" y="3680355"/>
              <a:ext cx="612000" cy="612000"/>
            </a:xfrm>
            <a:prstGeom prst="rect">
              <a:avLst/>
            </a:prstGeom>
          </p:spPr>
        </p:pic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46E2BB29-9DFA-1C48-BDB2-A48F02F1BDD9}"/>
                </a:ext>
              </a:extLst>
            </p:cNvPr>
            <p:cNvGrpSpPr/>
            <p:nvPr/>
          </p:nvGrpSpPr>
          <p:grpSpPr>
            <a:xfrm>
              <a:off x="8838317" y="4385819"/>
              <a:ext cx="2367835" cy="1165037"/>
              <a:chOff x="2684432" y="4646279"/>
              <a:chExt cx="2367835" cy="1165037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xmlns="" id="{00DF7D45-AAF6-084C-BA51-8610CB7101F9}"/>
                  </a:ext>
                </a:extLst>
              </p:cNvPr>
              <p:cNvSpPr/>
              <p:nvPr/>
            </p:nvSpPr>
            <p:spPr>
              <a:xfrm>
                <a:off x="2962007" y="4646279"/>
                <a:ext cx="181268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="" id="{63C10D47-9CA3-8943-A363-BA9D45B22FD9}"/>
                  </a:ext>
                </a:extLst>
              </p:cNvPr>
              <p:cNvSpPr txBox="1"/>
              <p:nvPr/>
            </p:nvSpPr>
            <p:spPr>
              <a:xfrm>
                <a:off x="2684432" y="5055019"/>
                <a:ext cx="2367835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20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35DE109-E40F-2649-A33E-0EE49CDFF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50181" y="-30833"/>
            <a:ext cx="1738766" cy="160035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F61C9B22-92D7-7B42-B1D0-5FC07D66B675}"/>
              </a:ext>
            </a:extLst>
          </p:cNvPr>
          <p:cNvGrpSpPr/>
          <p:nvPr/>
        </p:nvGrpSpPr>
        <p:grpSpPr>
          <a:xfrm>
            <a:off x="503053" y="543320"/>
            <a:ext cx="5382172" cy="742162"/>
            <a:chOff x="475599" y="2279805"/>
            <a:chExt cx="5382172" cy="742162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2C207749-56F4-6D44-B129-0B5FFEA80907}"/>
                </a:ext>
              </a:extLst>
            </p:cNvPr>
            <p:cNvSpPr txBox="1"/>
            <p:nvPr/>
          </p:nvSpPr>
          <p:spPr>
            <a:xfrm>
              <a:off x="475599" y="2314081"/>
              <a:ext cx="19816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4000" b="1" dirty="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2076BF0A-A472-6D46-8A4C-5DBAEBEE8ED2}"/>
                </a:ext>
              </a:extLst>
            </p:cNvPr>
            <p:cNvSpPr txBox="1"/>
            <p:nvPr/>
          </p:nvSpPr>
          <p:spPr>
            <a:xfrm>
              <a:off x="2457268" y="2279805"/>
              <a:ext cx="340050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sz="4000" b="1" i="1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1ED0D211-A993-6246-B782-13BEA03FF6E6}"/>
              </a:ext>
            </a:extLst>
          </p:cNvPr>
          <p:cNvGrpSpPr/>
          <p:nvPr/>
        </p:nvGrpSpPr>
        <p:grpSpPr>
          <a:xfrm>
            <a:off x="1119247" y="2087734"/>
            <a:ext cx="3814275" cy="1681551"/>
            <a:chOff x="2610223" y="3230734"/>
            <a:chExt cx="3814275" cy="168155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D5AC09F7-E182-4E4E-A98C-4E1FC3629814}"/>
                </a:ext>
              </a:extLst>
            </p:cNvPr>
            <p:cNvGrpSpPr/>
            <p:nvPr/>
          </p:nvGrpSpPr>
          <p:grpSpPr>
            <a:xfrm>
              <a:off x="2610223" y="3804289"/>
              <a:ext cx="3814275" cy="1107996"/>
              <a:chOff x="5587874" y="637541"/>
              <a:chExt cx="3814275" cy="1107996"/>
            </a:xfrm>
          </p:grpSpPr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xmlns="" id="{15CF0CC4-924A-884A-9259-02D51A163D35}"/>
                  </a:ext>
                </a:extLst>
              </p:cNvPr>
              <p:cNvSpPr txBox="1"/>
              <p:nvPr/>
            </p:nvSpPr>
            <p:spPr>
              <a:xfrm>
                <a:off x="5587874" y="637541"/>
                <a:ext cx="2650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活动目的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xmlns="" id="{E736A1D6-074B-1441-8383-D4D27BD370F1}"/>
                  </a:ext>
                </a:extLst>
              </p:cNvPr>
              <p:cNvSpPr txBox="1"/>
              <p:nvPr/>
            </p:nvSpPr>
            <p:spPr>
              <a:xfrm>
                <a:off x="5587874" y="1099206"/>
                <a:ext cx="3814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TEMPLATE CONTENT IS FOR REFERENCE ONLY, </a:t>
                </a:r>
                <a:r>
                  <a:rPr kumimoji="1" lang="en-US" altLang="zh-CN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ypppt.COM</a:t>
                </a:r>
                <a:r>
                  <a:rPr kumimoji="1" lang="en" altLang="zh-CN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kumimoji="1" lang="en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IS A GENUINE COMMERCIAL </a:t>
                </a: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C88ABBD6-5099-E842-A058-DD0C8E2FD7C2}"/>
                </a:ext>
              </a:extLst>
            </p:cNvPr>
            <p:cNvSpPr txBox="1"/>
            <p:nvPr/>
          </p:nvSpPr>
          <p:spPr>
            <a:xfrm>
              <a:off x="2610223" y="3230734"/>
              <a:ext cx="340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r>
                <a:rPr kumimoji="1" lang="en-US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.01</a:t>
              </a:r>
              <a:endParaRPr kumimoji="1" lang="en" altLang="zh-CN" sz="2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4E09D42F-1C0F-2046-8E09-B450EE94348C}"/>
              </a:ext>
            </a:extLst>
          </p:cNvPr>
          <p:cNvGrpSpPr/>
          <p:nvPr/>
        </p:nvGrpSpPr>
        <p:grpSpPr>
          <a:xfrm>
            <a:off x="6988434" y="2087734"/>
            <a:ext cx="3814275" cy="1681551"/>
            <a:chOff x="2610223" y="3230734"/>
            <a:chExt cx="3814275" cy="1681551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33382737-074A-B749-9308-4B048AB56216}"/>
                </a:ext>
              </a:extLst>
            </p:cNvPr>
            <p:cNvGrpSpPr/>
            <p:nvPr/>
          </p:nvGrpSpPr>
          <p:grpSpPr>
            <a:xfrm>
              <a:off x="2610223" y="3804289"/>
              <a:ext cx="3814275" cy="1107996"/>
              <a:chOff x="5587874" y="637541"/>
              <a:chExt cx="3814275" cy="1107996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xmlns="" id="{FC630069-8FE5-5449-A779-38C0059208C0}"/>
                  </a:ext>
                </a:extLst>
              </p:cNvPr>
              <p:cNvSpPr txBox="1"/>
              <p:nvPr/>
            </p:nvSpPr>
            <p:spPr>
              <a:xfrm>
                <a:off x="5587874" y="637541"/>
                <a:ext cx="2650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策划方案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="" id="{E742D5F4-AED6-114C-8567-378B2EBEAFE9}"/>
                  </a:ext>
                </a:extLst>
              </p:cNvPr>
              <p:cNvSpPr txBox="1"/>
              <p:nvPr/>
            </p:nvSpPr>
            <p:spPr>
              <a:xfrm>
                <a:off x="5587874" y="1099206"/>
                <a:ext cx="3814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TEMPLATE CONTENT IS FOR REFERENCE ONLY, </a:t>
                </a:r>
                <a:r>
                  <a:rPr kumimoji="1" lang="en-US" altLang="zh-CN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ypppt.COM</a:t>
                </a:r>
                <a:r>
                  <a:rPr kumimoji="1" lang="en" altLang="zh-CN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kumimoji="1" lang="en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IS A GENUINE COMMERCIAL </a:t>
                </a:r>
              </a:p>
            </p:txBody>
          </p:sp>
        </p:grp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5C238412-2552-E646-8351-39CBF9DA4586}"/>
                </a:ext>
              </a:extLst>
            </p:cNvPr>
            <p:cNvSpPr txBox="1"/>
            <p:nvPr/>
          </p:nvSpPr>
          <p:spPr>
            <a:xfrm>
              <a:off x="2610223" y="3230734"/>
              <a:ext cx="340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r>
                <a:rPr kumimoji="1" lang="en-US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.02</a:t>
              </a:r>
              <a:endParaRPr kumimoji="1" lang="en" altLang="zh-CN" sz="2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6BFFFEA-6A23-2749-9559-9B07897EAE62}"/>
              </a:ext>
            </a:extLst>
          </p:cNvPr>
          <p:cNvGrpSpPr/>
          <p:nvPr/>
        </p:nvGrpSpPr>
        <p:grpSpPr>
          <a:xfrm>
            <a:off x="1119247" y="4300583"/>
            <a:ext cx="3814275" cy="1681551"/>
            <a:chOff x="2610223" y="3230734"/>
            <a:chExt cx="3814275" cy="168155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78551215-8B82-264F-9F72-7B7F5C22B6D1}"/>
                </a:ext>
              </a:extLst>
            </p:cNvPr>
            <p:cNvGrpSpPr/>
            <p:nvPr/>
          </p:nvGrpSpPr>
          <p:grpSpPr>
            <a:xfrm>
              <a:off x="2610223" y="3804289"/>
              <a:ext cx="3814275" cy="1107996"/>
              <a:chOff x="5587874" y="637541"/>
              <a:chExt cx="3814275" cy="1107996"/>
            </a:xfrm>
          </p:grpSpPr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="" id="{C62A8354-E6E2-2B4E-A61D-222E41DA5CFF}"/>
                  </a:ext>
                </a:extLst>
              </p:cNvPr>
              <p:cNvSpPr txBox="1"/>
              <p:nvPr/>
            </p:nvSpPr>
            <p:spPr>
              <a:xfrm>
                <a:off x="5587874" y="637541"/>
                <a:ext cx="2650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实施过程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xmlns="" id="{F866ABFF-DDBA-DB41-814F-ED24C9B12564}"/>
                  </a:ext>
                </a:extLst>
              </p:cNvPr>
              <p:cNvSpPr txBox="1"/>
              <p:nvPr/>
            </p:nvSpPr>
            <p:spPr>
              <a:xfrm>
                <a:off x="5587874" y="1099206"/>
                <a:ext cx="3814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TEMPLATE CONTENT IS FOR REFERENCE ONLY, </a:t>
                </a:r>
                <a:r>
                  <a:rPr kumimoji="1" lang="en-US" altLang="zh-CN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ypppt.COM</a:t>
                </a:r>
                <a:r>
                  <a:rPr kumimoji="1" lang="en" altLang="zh-CN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kumimoji="1" lang="en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IS A GENUINE COMMERCIAL </a:t>
                </a: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10888E21-08AF-E846-952A-7BE14709F22B}"/>
                </a:ext>
              </a:extLst>
            </p:cNvPr>
            <p:cNvSpPr txBox="1"/>
            <p:nvPr/>
          </p:nvSpPr>
          <p:spPr>
            <a:xfrm>
              <a:off x="2610223" y="3230734"/>
              <a:ext cx="340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r>
                <a:rPr kumimoji="1" lang="en-US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.03</a:t>
              </a:r>
              <a:endParaRPr kumimoji="1" lang="en" altLang="zh-CN" sz="2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D91640EA-1D7F-D743-A779-9EBC8E0FD069}"/>
              </a:ext>
            </a:extLst>
          </p:cNvPr>
          <p:cNvGrpSpPr/>
          <p:nvPr/>
        </p:nvGrpSpPr>
        <p:grpSpPr>
          <a:xfrm>
            <a:off x="6988434" y="4300583"/>
            <a:ext cx="3814275" cy="1681551"/>
            <a:chOff x="2610223" y="3230734"/>
            <a:chExt cx="3814275" cy="1681551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="" id="{F773F91F-3283-594A-ACC4-9D4F658B5191}"/>
                </a:ext>
              </a:extLst>
            </p:cNvPr>
            <p:cNvGrpSpPr/>
            <p:nvPr/>
          </p:nvGrpSpPr>
          <p:grpSpPr>
            <a:xfrm>
              <a:off x="2610223" y="3804289"/>
              <a:ext cx="3814275" cy="1107996"/>
              <a:chOff x="5587874" y="637541"/>
              <a:chExt cx="3814275" cy="1107996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="" id="{C36743F5-784A-404C-9161-3946889BCF14}"/>
                  </a:ext>
                </a:extLst>
              </p:cNvPr>
              <p:cNvSpPr txBox="1"/>
              <p:nvPr/>
            </p:nvSpPr>
            <p:spPr>
              <a:xfrm>
                <a:off x="5587874" y="637541"/>
                <a:ext cx="2650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预计成果</a:t>
                </a: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xmlns="" id="{14134A8E-B2F6-CC46-A53A-C807796F3F15}"/>
                  </a:ext>
                </a:extLst>
              </p:cNvPr>
              <p:cNvSpPr txBox="1"/>
              <p:nvPr/>
            </p:nvSpPr>
            <p:spPr>
              <a:xfrm>
                <a:off x="5587874" y="1099206"/>
                <a:ext cx="3814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TEMPLATE CONTENT IS FOR REFERENCE ONLY, </a:t>
                </a:r>
                <a:r>
                  <a:rPr kumimoji="1" lang="en-US" altLang="zh-CN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ypppt.COM</a:t>
                </a:r>
                <a:r>
                  <a:rPr kumimoji="1" lang="en" altLang="zh-CN" sz="1200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kumimoji="1" lang="en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IS A GENUINE COMMERCIAL </a:t>
                </a: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="" id="{3A5DEFC5-2913-694F-B09A-48EC35BEBF51}"/>
                </a:ext>
              </a:extLst>
            </p:cNvPr>
            <p:cNvSpPr txBox="1"/>
            <p:nvPr/>
          </p:nvSpPr>
          <p:spPr>
            <a:xfrm>
              <a:off x="2610223" y="3230734"/>
              <a:ext cx="3400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PART</a:t>
              </a:r>
              <a:r>
                <a:rPr kumimoji="1" lang="en-US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.04</a:t>
              </a:r>
              <a:endParaRPr kumimoji="1" lang="en" altLang="zh-CN" sz="24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3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64CE57D-2A31-B64E-BA6C-D39D89D0F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538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solidFill>
            <a:srgbClr val="393972"/>
          </a:solidFill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888887C-8B39-7646-8CB4-9A5B7216AAC2}"/>
              </a:ext>
            </a:extLst>
          </p:cNvPr>
          <p:cNvGrpSpPr/>
          <p:nvPr/>
        </p:nvGrpSpPr>
        <p:grpSpPr>
          <a:xfrm>
            <a:off x="8012966" y="4151199"/>
            <a:ext cx="4179034" cy="3188448"/>
            <a:chOff x="17420491" y="4010865"/>
            <a:chExt cx="4179034" cy="318844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5DE361A2-4BA2-4647-AE7D-590E72732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0BA6432-C98C-4B4C-AD62-E23C98D7E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57B7742-B6D6-AC4D-8ED7-29F72B14268B}"/>
              </a:ext>
            </a:extLst>
          </p:cNvPr>
          <p:cNvGrpSpPr/>
          <p:nvPr/>
        </p:nvGrpSpPr>
        <p:grpSpPr>
          <a:xfrm rot="10800000">
            <a:off x="-218516" y="-27622"/>
            <a:ext cx="4179034" cy="3188448"/>
            <a:chOff x="17420491" y="4010865"/>
            <a:chExt cx="4179034" cy="318844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2863B4B-03BF-9448-B3A7-64453D793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34BD7133-049F-BF4D-AB06-EEA4EC0D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48CC75A4-02E9-2D4C-83F1-9167B07E21AB}"/>
              </a:ext>
            </a:extLst>
          </p:cNvPr>
          <p:cNvSpPr/>
          <p:nvPr/>
        </p:nvSpPr>
        <p:spPr>
          <a:xfrm rot="19977148">
            <a:off x="1137347" y="2067592"/>
            <a:ext cx="1101132" cy="1101132"/>
          </a:xfrm>
          <a:prstGeom prst="ellipse">
            <a:avLst/>
          </a:prstGeom>
          <a:noFill/>
          <a:ln w="381000">
            <a:gradFill>
              <a:gsLst>
                <a:gs pos="0">
                  <a:srgbClr val="EC6941"/>
                </a:gs>
                <a:gs pos="99000">
                  <a:srgbClr val="EC6941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9212ED87-8252-AB49-817A-04593F6B0F5A}"/>
              </a:ext>
            </a:extLst>
          </p:cNvPr>
          <p:cNvSpPr/>
          <p:nvPr/>
        </p:nvSpPr>
        <p:spPr>
          <a:xfrm rot="2700000">
            <a:off x="9639608" y="4116071"/>
            <a:ext cx="1728960" cy="1728960"/>
          </a:xfrm>
          <a:prstGeom prst="ellipse">
            <a:avLst/>
          </a:prstGeom>
          <a:gradFill>
            <a:gsLst>
              <a:gs pos="0">
                <a:srgbClr val="EC6941"/>
              </a:gs>
              <a:gs pos="99000">
                <a:srgbClr val="EC6941">
                  <a:alpha val="0"/>
                </a:srgbClr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E1ADCF2A-7B6E-5946-98C8-4BC0A2BF7B48}"/>
              </a:ext>
            </a:extLst>
          </p:cNvPr>
          <p:cNvSpPr/>
          <p:nvPr/>
        </p:nvSpPr>
        <p:spPr>
          <a:xfrm>
            <a:off x="2146360" y="-551524"/>
            <a:ext cx="8101316" cy="8101316"/>
          </a:xfrm>
          <a:prstGeom prst="ellipse">
            <a:avLst/>
          </a:prstGeom>
          <a:gradFill flip="none" rotWithShape="1">
            <a:gsLst>
              <a:gs pos="99000">
                <a:srgbClr val="393972">
                  <a:alpha val="14000"/>
                </a:srgbClr>
              </a:gs>
              <a:gs pos="0">
                <a:srgbClr val="9796C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711AE80-AECE-3D45-A93F-C4711EF00B94}"/>
              </a:ext>
            </a:extLst>
          </p:cNvPr>
          <p:cNvGrpSpPr/>
          <p:nvPr/>
        </p:nvGrpSpPr>
        <p:grpSpPr>
          <a:xfrm>
            <a:off x="1910515" y="3215390"/>
            <a:ext cx="8370969" cy="1618003"/>
            <a:chOff x="1848796" y="1673017"/>
            <a:chExt cx="8370969" cy="1618003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38CE65AA-E7C9-8146-8F8E-BF69AE802730}"/>
                </a:ext>
              </a:extLst>
            </p:cNvPr>
            <p:cNvSpPr txBox="1"/>
            <p:nvPr/>
          </p:nvSpPr>
          <p:spPr>
            <a:xfrm>
              <a:off x="1848796" y="1673017"/>
              <a:ext cx="83709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预计成果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2A61E5BE-EC06-9E42-9CB1-C297754A3019}"/>
                </a:ext>
              </a:extLst>
            </p:cNvPr>
            <p:cNvSpPr txBox="1"/>
            <p:nvPr/>
          </p:nvSpPr>
          <p:spPr>
            <a:xfrm>
              <a:off x="2371918" y="2678929"/>
              <a:ext cx="7324726" cy="61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ORIGINAL MATERIAL PACKAGE NETWORK OF THE WHOLE STATION HAS EXCLUSIVE COPYRIGHT OR HAS BEEN AUTHORIZED BY THE COPYRIGHT PARTY.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7950B0E-B2EE-8A4A-A0CB-28200538DD0D}"/>
              </a:ext>
            </a:extLst>
          </p:cNvPr>
          <p:cNvSpPr txBox="1"/>
          <p:nvPr/>
        </p:nvSpPr>
        <p:spPr>
          <a:xfrm>
            <a:off x="4395747" y="2147923"/>
            <a:ext cx="3400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CN" sz="4800" b="1" i="1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kumimoji="1" lang="en-US" altLang="zh-CN" sz="4800" b="1" i="1" dirty="0">
                <a:solidFill>
                  <a:schemeClr val="bg1"/>
                </a:solidFill>
                <a:cs typeface="+mn-ea"/>
                <a:sym typeface="+mn-lt"/>
              </a:rPr>
              <a:t>.04</a:t>
            </a:r>
            <a:endParaRPr kumimoji="1" lang="en" altLang="zh-CN" sz="48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09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234F756A-21B8-1443-8F37-EFEC7E9AD6A5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48BC4331-C463-6741-AAD5-15FA6FEEE103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76BEB6D2-3E60-B24D-A223-E4E139A4D419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AE07A560-1E4C-A543-A39A-214D4A7B7F7E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预计成果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D0E009AD-FAF9-E543-A0FE-C9EA5CD026DE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" altLang="zh-CN" dirty="0">
                  <a:sym typeface="+mn-lt"/>
                </a:rPr>
                <a:t>PART</a:t>
              </a:r>
              <a:r>
                <a:rPr lang="en-US" altLang="zh-CN" dirty="0">
                  <a:sym typeface="+mn-lt"/>
                </a:rPr>
                <a:t>.04</a:t>
              </a:r>
              <a:endParaRPr lang="en" altLang="zh-CN" dirty="0"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6C7D03A-F5FB-6947-8228-90832E616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8" y="1659528"/>
            <a:ext cx="3624039" cy="2556871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F35E9AB-7B2E-4749-97B0-C0635EE94E21}"/>
              </a:ext>
            </a:extLst>
          </p:cNvPr>
          <p:cNvGrpSpPr/>
          <p:nvPr/>
        </p:nvGrpSpPr>
        <p:grpSpPr>
          <a:xfrm>
            <a:off x="5096933" y="1659528"/>
            <a:ext cx="6560034" cy="2556871"/>
            <a:chOff x="5096933" y="1659528"/>
            <a:chExt cx="6560034" cy="2556871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A1DE4613-6DBD-C541-8AD7-CE8E0A90D888}"/>
                </a:ext>
              </a:extLst>
            </p:cNvPr>
            <p:cNvSpPr/>
            <p:nvPr/>
          </p:nvSpPr>
          <p:spPr>
            <a:xfrm>
              <a:off x="5096933" y="1659528"/>
              <a:ext cx="6560034" cy="2556871"/>
            </a:xfrm>
            <a:prstGeom prst="rect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288C4979-5C8B-F141-A805-2D8D75974329}"/>
                </a:ext>
              </a:extLst>
            </p:cNvPr>
            <p:cNvGrpSpPr/>
            <p:nvPr/>
          </p:nvGrpSpPr>
          <p:grpSpPr>
            <a:xfrm>
              <a:off x="5622707" y="2105230"/>
              <a:ext cx="3375726" cy="968396"/>
              <a:chOff x="4899910" y="2028826"/>
              <a:chExt cx="3375726" cy="968396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21CE1BDD-A3EA-9540-BD54-8C305BEEBD38}"/>
                  </a:ext>
                </a:extLst>
              </p:cNvPr>
              <p:cNvSpPr/>
              <p:nvPr/>
            </p:nvSpPr>
            <p:spPr>
              <a:xfrm>
                <a:off x="4899910" y="2535557"/>
                <a:ext cx="27756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" altLang="zh-CN" sz="1200" i="1" kern="0" dirty="0">
                    <a:ln w="3175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COPYRIGHT BELONGS TO </a:t>
                </a:r>
                <a:r>
                  <a:rPr lang="en-US" altLang="zh-CN" sz="1200" i="1" kern="0" dirty="0" smtClean="0">
                    <a:ln w="3175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ypppt.COM</a:t>
                </a:r>
                <a:r>
                  <a:rPr lang="en" altLang="zh-CN" sz="1200" i="1" kern="0" dirty="0">
                    <a:ln w="3175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.</a:t>
                </a:r>
                <a:endParaRPr lang="en-US" altLang="zh-CN" sz="1200" i="1" kern="0" dirty="0">
                  <a:ln w="12700" cap="flat">
                    <a:noFill/>
                    <a:miter lim="800000"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005E1DF0-CD46-B54A-A40F-9F3CB05C08FF}"/>
                  </a:ext>
                </a:extLst>
              </p:cNvPr>
              <p:cNvSpPr/>
              <p:nvPr/>
            </p:nvSpPr>
            <p:spPr>
              <a:xfrm>
                <a:off x="4899910" y="2028826"/>
                <a:ext cx="337572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400" kern="0" dirty="0">
                    <a:ln w="3175">
                      <a:noFill/>
                    </a:ln>
                    <a:solidFill>
                      <a:schemeClr val="bg1"/>
                    </a:solidFill>
                    <a:cs typeface="+mn-ea"/>
                    <a:sym typeface="+mn-lt"/>
                  </a:rPr>
                  <a:t>预计成果</a:t>
                </a:r>
                <a:endParaRPr lang="en-US" altLang="zh-CN" sz="2400" kern="0" dirty="0">
                  <a:ln w="12700" cap="flat">
                    <a:noFill/>
                    <a:miter lim="800000"/>
                  </a:ln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F751E19B-2A6C-5D4D-B6EC-40C7CB838D2B}"/>
                </a:ext>
              </a:extLst>
            </p:cNvPr>
            <p:cNvSpPr txBox="1"/>
            <p:nvPr/>
          </p:nvSpPr>
          <p:spPr>
            <a:xfrm>
              <a:off x="5622707" y="3049643"/>
              <a:ext cx="5875026" cy="756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  <a:r>
                <a:rPr kumimoji="1"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，</a:t>
              </a:r>
              <a:r>
                <a:rPr kumimoji="1" lang="en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7FFF94F9-61A3-314F-9654-14DD29C4C465}"/>
              </a:ext>
            </a:extLst>
          </p:cNvPr>
          <p:cNvGrpSpPr/>
          <p:nvPr/>
        </p:nvGrpSpPr>
        <p:grpSpPr>
          <a:xfrm>
            <a:off x="985848" y="4901049"/>
            <a:ext cx="3131375" cy="1165037"/>
            <a:chOff x="1863766" y="3364669"/>
            <a:chExt cx="3131375" cy="1165037"/>
          </a:xfrm>
        </p:grpSpPr>
        <p:pic>
          <p:nvPicPr>
            <p:cNvPr id="19" name="图形 18" descr="打字机">
              <a:extLst>
                <a:ext uri="{FF2B5EF4-FFF2-40B4-BE49-F238E27FC236}">
                  <a16:creationId xmlns:a16="http://schemas.microsoft.com/office/drawing/2014/main" xmlns="" id="{B9F03C5E-AF82-7A41-81D9-B6DF316F7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863766" y="3637987"/>
              <a:ext cx="612000" cy="612000"/>
            </a:xfrm>
            <a:prstGeom prst="rect">
              <a:avLst/>
            </a:prstGeom>
          </p:spPr>
        </p:pic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50BC7F7D-947A-6542-840D-3CAE57B0D728}"/>
                </a:ext>
              </a:extLst>
            </p:cNvPr>
            <p:cNvGrpSpPr/>
            <p:nvPr/>
          </p:nvGrpSpPr>
          <p:grpSpPr>
            <a:xfrm>
              <a:off x="2627306" y="3364669"/>
              <a:ext cx="2367835" cy="1165037"/>
              <a:chOff x="4325890" y="3625129"/>
              <a:chExt cx="2367835" cy="1165037"/>
            </a:xfrm>
          </p:grpSpPr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xmlns="" id="{ED9E0A7F-885A-AE48-802F-71820660F779}"/>
                  </a:ext>
                </a:extLst>
              </p:cNvPr>
              <p:cNvSpPr/>
              <p:nvPr/>
            </p:nvSpPr>
            <p:spPr>
              <a:xfrm>
                <a:off x="4325890" y="3625129"/>
                <a:ext cx="181268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xmlns="" id="{AFFB6E91-D878-7A49-A2C0-9DC31B922524}"/>
                  </a:ext>
                </a:extLst>
              </p:cNvPr>
              <p:cNvSpPr txBox="1"/>
              <p:nvPr/>
            </p:nvSpPr>
            <p:spPr>
              <a:xfrm>
                <a:off x="4325890" y="4033869"/>
                <a:ext cx="2367835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</a:t>
                </a: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478CB6AF-7C9A-084D-A9B1-8D9721AAF89C}"/>
              </a:ext>
            </a:extLst>
          </p:cNvPr>
          <p:cNvGrpSpPr/>
          <p:nvPr/>
        </p:nvGrpSpPr>
        <p:grpSpPr>
          <a:xfrm>
            <a:off x="4761239" y="4901049"/>
            <a:ext cx="3215858" cy="1165037"/>
            <a:chOff x="7712197" y="4047555"/>
            <a:chExt cx="3215858" cy="1165037"/>
          </a:xfrm>
        </p:grpSpPr>
        <p:pic>
          <p:nvPicPr>
            <p:cNvPr id="24" name="图形 23" descr="无线路由器">
              <a:extLst>
                <a:ext uri="{FF2B5EF4-FFF2-40B4-BE49-F238E27FC236}">
                  <a16:creationId xmlns:a16="http://schemas.microsoft.com/office/drawing/2014/main" xmlns="" id="{325E1E03-AE84-AC4C-9E6F-86939028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7712197" y="4320873"/>
              <a:ext cx="612000" cy="612000"/>
            </a:xfrm>
            <a:prstGeom prst="rect">
              <a:avLst/>
            </a:prstGeom>
          </p:spPr>
        </p:pic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CF64C89D-977F-4C42-B106-8592EA1FAF97}"/>
                </a:ext>
              </a:extLst>
            </p:cNvPr>
            <p:cNvGrpSpPr/>
            <p:nvPr/>
          </p:nvGrpSpPr>
          <p:grpSpPr>
            <a:xfrm>
              <a:off x="8560220" y="4047555"/>
              <a:ext cx="2367835" cy="1165037"/>
              <a:chOff x="2406335" y="4308015"/>
              <a:chExt cx="2367835" cy="1165037"/>
            </a:xfrm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xmlns="" id="{C8432BF5-5E49-4D47-9218-0E6F59F413DE}"/>
                  </a:ext>
                </a:extLst>
              </p:cNvPr>
              <p:cNvSpPr/>
              <p:nvPr/>
            </p:nvSpPr>
            <p:spPr>
              <a:xfrm>
                <a:off x="2406335" y="4308015"/>
                <a:ext cx="181268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xmlns="" id="{3900B64A-18AF-8A4A-BD62-9F1E778C131E}"/>
                  </a:ext>
                </a:extLst>
              </p:cNvPr>
              <p:cNvSpPr txBox="1"/>
              <p:nvPr/>
            </p:nvSpPr>
            <p:spPr>
              <a:xfrm>
                <a:off x="2406335" y="4716755"/>
                <a:ext cx="2367835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</a:t>
                </a: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E398ABBE-8224-9A44-8C3A-A88F25C50AF5}"/>
              </a:ext>
            </a:extLst>
          </p:cNvPr>
          <p:cNvGrpSpPr/>
          <p:nvPr/>
        </p:nvGrpSpPr>
        <p:grpSpPr>
          <a:xfrm>
            <a:off x="8536630" y="4901049"/>
            <a:ext cx="3267102" cy="1165037"/>
            <a:chOff x="8536630" y="4901049"/>
            <a:chExt cx="3267102" cy="1165037"/>
          </a:xfrm>
        </p:grpSpPr>
        <p:pic>
          <p:nvPicPr>
            <p:cNvPr id="28" name="图形 27" descr="收音机">
              <a:extLst>
                <a:ext uri="{FF2B5EF4-FFF2-40B4-BE49-F238E27FC236}">
                  <a16:creationId xmlns:a16="http://schemas.microsoft.com/office/drawing/2014/main" xmlns="" id="{9F52F831-80FA-9F4D-9186-E37CC7F24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536630" y="5220289"/>
              <a:ext cx="612000" cy="612000"/>
            </a:xfrm>
            <a:prstGeom prst="rect">
              <a:avLst/>
            </a:prstGeom>
          </p:spPr>
        </p:pic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CF5EADEC-F969-854F-A683-854F73FAF75F}"/>
                </a:ext>
              </a:extLst>
            </p:cNvPr>
            <p:cNvGrpSpPr/>
            <p:nvPr/>
          </p:nvGrpSpPr>
          <p:grpSpPr>
            <a:xfrm>
              <a:off x="9435897" y="4901049"/>
              <a:ext cx="2367835" cy="1165037"/>
              <a:chOff x="4461617" y="3579207"/>
              <a:chExt cx="2367835" cy="116503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1DAB81FB-AE51-AA45-8054-A9757405B710}"/>
                  </a:ext>
                </a:extLst>
              </p:cNvPr>
              <p:cNvSpPr/>
              <p:nvPr/>
            </p:nvSpPr>
            <p:spPr>
              <a:xfrm>
                <a:off x="4461617" y="3579207"/>
                <a:ext cx="181268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75C40D0B-68E2-AD43-B3FB-26A7C5AB058F}"/>
                  </a:ext>
                </a:extLst>
              </p:cNvPr>
              <p:cNvSpPr txBox="1"/>
              <p:nvPr/>
            </p:nvSpPr>
            <p:spPr>
              <a:xfrm>
                <a:off x="4461617" y="3987947"/>
                <a:ext cx="2367835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191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E2D220A5-52B6-0941-BF60-FB7CABFC5C72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FC87C07B-6161-AE4B-8F1C-5122135FA763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7F8D86F5-CBF1-2744-9A6D-DEE3FAFFE2EC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16591F30-7826-FC4F-9C32-369AEB8774E4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预计成果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A485DD88-4CF8-6349-880A-0F65B632C8DC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</a:t>
              </a:r>
              <a:r>
                <a:rPr kumimoji="1" lang="en-US" altLang="zh-CN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.04</a:t>
              </a:r>
              <a:endParaRPr kumimoji="1" lang="en" altLang="zh-CN" sz="20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D9371CA5-24A2-054C-9A01-80A1F8F136B8}"/>
              </a:ext>
            </a:extLst>
          </p:cNvPr>
          <p:cNvGrpSpPr/>
          <p:nvPr/>
        </p:nvGrpSpPr>
        <p:grpSpPr>
          <a:xfrm>
            <a:off x="929280" y="1672650"/>
            <a:ext cx="4551089" cy="4492224"/>
            <a:chOff x="929280" y="1672650"/>
            <a:chExt cx="4551089" cy="4492224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6408E314-28F6-F641-A2C9-0FE695B159D6}"/>
                </a:ext>
              </a:extLst>
            </p:cNvPr>
            <p:cNvSpPr/>
            <p:nvPr/>
          </p:nvSpPr>
          <p:spPr>
            <a:xfrm>
              <a:off x="1312264" y="2013272"/>
              <a:ext cx="3810980" cy="3810980"/>
            </a:xfrm>
            <a:prstGeom prst="ellipse">
              <a:avLst/>
            </a:prstGeom>
            <a:noFill/>
            <a:ln>
              <a:solidFill>
                <a:srgbClr val="000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>
                  <a:cs typeface="+mn-ea"/>
                  <a:sym typeface="+mn-lt"/>
                </a:rPr>
                <a:t>  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3965EDB7-7E04-8B43-A851-C9E2CF5E5EA7}"/>
                </a:ext>
              </a:extLst>
            </p:cNvPr>
            <p:cNvGrpSpPr/>
            <p:nvPr/>
          </p:nvGrpSpPr>
          <p:grpSpPr>
            <a:xfrm>
              <a:off x="2834770" y="1672650"/>
              <a:ext cx="765969" cy="765969"/>
              <a:chOff x="4060031" y="2404533"/>
              <a:chExt cx="765969" cy="765969"/>
            </a:xfrm>
          </p:grpSpPr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xmlns="" id="{2542B37A-E9CD-294E-9021-9387B3BAB3D6}"/>
                  </a:ext>
                </a:extLst>
              </p:cNvPr>
              <p:cNvSpPr/>
              <p:nvPr/>
            </p:nvSpPr>
            <p:spPr>
              <a:xfrm>
                <a:off x="4060031" y="2404533"/>
                <a:ext cx="765969" cy="765969"/>
              </a:xfrm>
              <a:prstGeom prst="ellipse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0" name="图形 9" descr="录制">
                <a:extLst>
                  <a:ext uri="{FF2B5EF4-FFF2-40B4-BE49-F238E27FC236}">
                    <a16:creationId xmlns:a16="http://schemas.microsoft.com/office/drawing/2014/main" xmlns="" id="{8DCA87F1-8FF7-0D4B-A422-0401D6F37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4263015" y="2607517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0A267F91-534C-764D-96DA-0665CD3C7118}"/>
                </a:ext>
              </a:extLst>
            </p:cNvPr>
            <p:cNvGrpSpPr/>
            <p:nvPr/>
          </p:nvGrpSpPr>
          <p:grpSpPr>
            <a:xfrm>
              <a:off x="4714400" y="3535778"/>
              <a:ext cx="765969" cy="765969"/>
              <a:chOff x="5713016" y="3939167"/>
              <a:chExt cx="765969" cy="765969"/>
            </a:xfrm>
          </p:grpSpPr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xmlns="" id="{BF9B3DED-9E08-3943-B189-1CE112082590}"/>
                  </a:ext>
                </a:extLst>
              </p:cNvPr>
              <p:cNvSpPr/>
              <p:nvPr/>
            </p:nvSpPr>
            <p:spPr>
              <a:xfrm>
                <a:off x="5713016" y="3939167"/>
                <a:ext cx="765969" cy="765969"/>
              </a:xfrm>
              <a:prstGeom prst="ellipse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3" name="图形 12" descr="磁盘">
                <a:extLst>
                  <a:ext uri="{FF2B5EF4-FFF2-40B4-BE49-F238E27FC236}">
                    <a16:creationId xmlns:a16="http://schemas.microsoft.com/office/drawing/2014/main" xmlns="" id="{DD4A95B8-1EFD-2C4B-8466-5BA1FCBFC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5916000" y="4142151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B00B0667-02DD-BE4D-909B-1454ED26316D}"/>
                </a:ext>
              </a:extLst>
            </p:cNvPr>
            <p:cNvGrpSpPr/>
            <p:nvPr/>
          </p:nvGrpSpPr>
          <p:grpSpPr>
            <a:xfrm>
              <a:off x="2834770" y="5398905"/>
              <a:ext cx="765969" cy="765969"/>
              <a:chOff x="3880031" y="4754768"/>
              <a:chExt cx="765969" cy="765969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xmlns="" id="{3549EA59-D34D-AC40-B0FE-4253AD4972E1}"/>
                  </a:ext>
                </a:extLst>
              </p:cNvPr>
              <p:cNvSpPr/>
              <p:nvPr/>
            </p:nvSpPr>
            <p:spPr>
              <a:xfrm>
                <a:off x="3880031" y="4754768"/>
                <a:ext cx="765969" cy="765969"/>
              </a:xfrm>
              <a:prstGeom prst="ellipse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6" name="图形 15" descr="处理器">
                <a:extLst>
                  <a:ext uri="{FF2B5EF4-FFF2-40B4-BE49-F238E27FC236}">
                    <a16:creationId xmlns:a16="http://schemas.microsoft.com/office/drawing/2014/main" xmlns="" id="{10AA8BDC-1505-0B43-8B65-B041EE89BE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4083015" y="4957752"/>
                <a:ext cx="360000" cy="360000"/>
              </a:xfrm>
              <a:prstGeom prst="rect">
                <a:avLst/>
              </a:prstGeom>
            </p:spPr>
          </p:pic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CBDB6489-0EAF-9542-9401-F121A6F4F8F8}"/>
                </a:ext>
              </a:extLst>
            </p:cNvPr>
            <p:cNvGrpSpPr/>
            <p:nvPr/>
          </p:nvGrpSpPr>
          <p:grpSpPr>
            <a:xfrm>
              <a:off x="929280" y="3535778"/>
              <a:ext cx="765969" cy="765969"/>
              <a:chOff x="5713016" y="3939167"/>
              <a:chExt cx="765969" cy="765969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xmlns="" id="{175C789F-2A2D-E448-90EA-DB69A873FBB3}"/>
                  </a:ext>
                </a:extLst>
              </p:cNvPr>
              <p:cNvSpPr/>
              <p:nvPr/>
            </p:nvSpPr>
            <p:spPr>
              <a:xfrm>
                <a:off x="5713016" y="3939167"/>
                <a:ext cx="765969" cy="765969"/>
              </a:xfrm>
              <a:prstGeom prst="ellipse">
                <a:avLst/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9" name="图形 18" descr="磁盘">
                <a:extLst>
                  <a:ext uri="{FF2B5EF4-FFF2-40B4-BE49-F238E27FC236}">
                    <a16:creationId xmlns:a16="http://schemas.microsoft.com/office/drawing/2014/main" xmlns="" id="{FDB46334-742A-3449-91EC-FD5DC0C5B0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5916000" y="4142151"/>
                <a:ext cx="360000" cy="360000"/>
              </a:xfrm>
              <a:prstGeom prst="rect">
                <a:avLst/>
              </a:prstGeom>
            </p:spPr>
          </p:pic>
        </p:grpSp>
        <p:pic>
          <p:nvPicPr>
            <p:cNvPr id="24" name="图形 23" descr="夹页日历">
              <a:extLst>
                <a:ext uri="{FF2B5EF4-FFF2-40B4-BE49-F238E27FC236}">
                  <a16:creationId xmlns:a16="http://schemas.microsoft.com/office/drawing/2014/main" xmlns="" id="{C760C4E4-AA59-D743-B2D6-3341BF4DC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2863634" y="2966105"/>
              <a:ext cx="914400" cy="914400"/>
            </a:xfrm>
            <a:prstGeom prst="rect">
              <a:avLst/>
            </a:prstGeom>
          </p:spPr>
        </p:pic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39BCE4F0-F0AF-8F45-8284-8E56D759989F}"/>
                </a:ext>
              </a:extLst>
            </p:cNvPr>
            <p:cNvSpPr/>
            <p:nvPr/>
          </p:nvSpPr>
          <p:spPr>
            <a:xfrm>
              <a:off x="1632971" y="3990294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在此输入您的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E7179AAF-F4F7-B94E-A86D-3ACF88D1EBB7}"/>
              </a:ext>
            </a:extLst>
          </p:cNvPr>
          <p:cNvGrpSpPr/>
          <p:nvPr/>
        </p:nvGrpSpPr>
        <p:grpSpPr>
          <a:xfrm>
            <a:off x="6291629" y="1672650"/>
            <a:ext cx="3375726" cy="968396"/>
            <a:chOff x="4899910" y="2028826"/>
            <a:chExt cx="3375726" cy="968396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C2BCC157-C414-EE49-8144-FBB9CFFB9B1C}"/>
                </a:ext>
              </a:extLst>
            </p:cNvPr>
            <p:cNvSpPr/>
            <p:nvPr/>
          </p:nvSpPr>
          <p:spPr>
            <a:xfrm>
              <a:off x="4899910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C3EFADDC-2E3F-1B4A-94DD-3CE1CE189980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预计成果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A2A6D5C2-C991-FF42-9823-3C65C305235E}"/>
              </a:ext>
            </a:extLst>
          </p:cNvPr>
          <p:cNvSpPr txBox="1"/>
          <p:nvPr/>
        </p:nvSpPr>
        <p:spPr>
          <a:xfrm>
            <a:off x="6291629" y="2731194"/>
            <a:ext cx="4240165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9EF8C7D2-BF2B-E441-92A2-B2C8D3695B4D}"/>
              </a:ext>
            </a:extLst>
          </p:cNvPr>
          <p:cNvGrpSpPr/>
          <p:nvPr/>
        </p:nvGrpSpPr>
        <p:grpSpPr>
          <a:xfrm>
            <a:off x="6291629" y="4354109"/>
            <a:ext cx="4692095" cy="1033016"/>
            <a:chOff x="2684435" y="4646279"/>
            <a:chExt cx="4692095" cy="103301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62A2BCA0-7985-E641-B616-2A0517317E8A}"/>
                </a:ext>
              </a:extLst>
            </p:cNvPr>
            <p:cNvSpPr/>
            <p:nvPr/>
          </p:nvSpPr>
          <p:spPr>
            <a:xfrm>
              <a:off x="2684435" y="4646279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="" id="{1E120508-C70D-E541-8527-794A4CACCE69}"/>
                </a:ext>
              </a:extLst>
            </p:cNvPr>
            <p:cNvSpPr txBox="1"/>
            <p:nvPr/>
          </p:nvSpPr>
          <p:spPr>
            <a:xfrm>
              <a:off x="2740713" y="5153830"/>
              <a:ext cx="4635817" cy="52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87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extLst>
              <a:ext uri="{FF2B5EF4-FFF2-40B4-BE49-F238E27FC236}">
                <a16:creationId xmlns:a16="http://schemas.microsoft.com/office/drawing/2014/main" xmlns="" id="{B929ABB7-AB4A-AE40-9D93-3B2464BE9466}"/>
              </a:ext>
            </a:extLst>
          </p:cNvPr>
          <p:cNvSpPr/>
          <p:nvPr/>
        </p:nvSpPr>
        <p:spPr>
          <a:xfrm rot="2700000">
            <a:off x="7969272" y="-1000678"/>
            <a:ext cx="7269815" cy="7269815"/>
          </a:xfrm>
          <a:prstGeom prst="roundRect">
            <a:avLst/>
          </a:prstGeom>
          <a:solidFill>
            <a:srgbClr val="393972"/>
          </a:solidFill>
          <a:ln>
            <a:solidFill>
              <a:srgbClr val="000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xmlns="" id="{CA5040FA-E058-6945-8320-A42D01423570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E8C81CC0-CDAD-EF41-A219-F818B860B6E4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734AD2A8-3B12-974A-B55E-9F3876D33119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2F089740-C00C-9F49-87CA-8027785EF917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预计成果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47C33813-2E75-FA4D-8C7F-FB0DC0C3D0D5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" altLang="zh-CN" dirty="0">
                  <a:sym typeface="+mn-lt"/>
                </a:rPr>
                <a:t>PART</a:t>
              </a:r>
              <a:r>
                <a:rPr lang="en-US" altLang="zh-CN" dirty="0">
                  <a:sym typeface="+mn-lt"/>
                </a:rPr>
                <a:t>.04</a:t>
              </a:r>
              <a:endParaRPr lang="en" altLang="zh-CN" dirty="0"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FCCC299-D306-7347-B217-F8EAF114DA13}"/>
              </a:ext>
            </a:extLst>
          </p:cNvPr>
          <p:cNvGrpSpPr/>
          <p:nvPr/>
        </p:nvGrpSpPr>
        <p:grpSpPr>
          <a:xfrm>
            <a:off x="811702" y="3992830"/>
            <a:ext cx="3375726" cy="968396"/>
            <a:chOff x="4899910" y="2028826"/>
            <a:chExt cx="3375726" cy="968396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E13F664-0F0E-804C-8A24-A23F6B86EADF}"/>
                </a:ext>
              </a:extLst>
            </p:cNvPr>
            <p:cNvSpPr/>
            <p:nvPr/>
          </p:nvSpPr>
          <p:spPr>
            <a:xfrm>
              <a:off x="4955906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AAB5A741-8352-5E46-ACB1-7CB9F3BE2993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在此输入您的标题内容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21F69BF-20BA-0041-9A88-06E3FBC288F0}"/>
              </a:ext>
            </a:extLst>
          </p:cNvPr>
          <p:cNvSpPr txBox="1"/>
          <p:nvPr/>
        </p:nvSpPr>
        <p:spPr>
          <a:xfrm>
            <a:off x="811702" y="5115397"/>
            <a:ext cx="6631087" cy="756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1469944-2EFE-2344-A1E5-330929894C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3" b="28350"/>
          <a:stretch/>
        </p:blipFill>
        <p:spPr>
          <a:xfrm>
            <a:off x="864440" y="1644901"/>
            <a:ext cx="6484948" cy="194479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7B1101B7-2FE3-3B46-964C-52780BEC16E5}"/>
              </a:ext>
            </a:extLst>
          </p:cNvPr>
          <p:cNvGrpSpPr/>
          <p:nvPr/>
        </p:nvGrpSpPr>
        <p:grpSpPr>
          <a:xfrm>
            <a:off x="7747000" y="2374049"/>
            <a:ext cx="2464004" cy="646331"/>
            <a:chOff x="7747000" y="2374049"/>
            <a:chExt cx="2464004" cy="646331"/>
          </a:xfrm>
        </p:grpSpPr>
        <p:pic>
          <p:nvPicPr>
            <p:cNvPr id="18" name="图形 17" descr="文档">
              <a:extLst>
                <a:ext uri="{FF2B5EF4-FFF2-40B4-BE49-F238E27FC236}">
                  <a16:creationId xmlns:a16="http://schemas.microsoft.com/office/drawing/2014/main" xmlns="" id="{B945F333-CBE0-7849-8D36-12D0485AB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747000" y="2404400"/>
              <a:ext cx="576000" cy="576000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8B0AF6E0-1D81-4548-B229-E704ED1BA55D}"/>
                </a:ext>
              </a:extLst>
            </p:cNvPr>
            <p:cNvSpPr txBox="1"/>
            <p:nvPr/>
          </p:nvSpPr>
          <p:spPr>
            <a:xfrm>
              <a:off x="8427634" y="2374049"/>
              <a:ext cx="1783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i="1" dirty="0">
                  <a:solidFill>
                    <a:schemeClr val="bg1"/>
                  </a:solidFill>
                  <a:cs typeface="+mn-ea"/>
                  <a:sym typeface="+mn-lt"/>
                </a:rPr>
                <a:t>52%</a:t>
              </a:r>
              <a:endParaRPr kumimoji="1" lang="en" altLang="zh-CN" sz="36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74B4FE38-38FA-8A46-9EE5-841BB25C0B63}"/>
              </a:ext>
            </a:extLst>
          </p:cNvPr>
          <p:cNvGrpSpPr/>
          <p:nvPr/>
        </p:nvGrpSpPr>
        <p:grpSpPr>
          <a:xfrm>
            <a:off x="8637269" y="3808164"/>
            <a:ext cx="2465420" cy="646331"/>
            <a:chOff x="8637269" y="3808164"/>
            <a:chExt cx="2465420" cy="646331"/>
          </a:xfrm>
        </p:grpSpPr>
        <p:pic>
          <p:nvPicPr>
            <p:cNvPr id="20" name="图形 19" descr="打开文件夹">
              <a:extLst>
                <a:ext uri="{FF2B5EF4-FFF2-40B4-BE49-F238E27FC236}">
                  <a16:creationId xmlns:a16="http://schemas.microsoft.com/office/drawing/2014/main" xmlns="" id="{DC8BF2E5-43B3-8A48-8690-22CB490A19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8637269" y="3829249"/>
              <a:ext cx="576000" cy="576000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A92B2D8C-8934-4648-8197-545A85F56DFA}"/>
                </a:ext>
              </a:extLst>
            </p:cNvPr>
            <p:cNvSpPr txBox="1"/>
            <p:nvPr/>
          </p:nvSpPr>
          <p:spPr>
            <a:xfrm>
              <a:off x="9319319" y="3808164"/>
              <a:ext cx="17833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i="1" dirty="0">
                  <a:solidFill>
                    <a:schemeClr val="bg1"/>
                  </a:solidFill>
                  <a:cs typeface="+mn-ea"/>
                  <a:sym typeface="+mn-lt"/>
                </a:rPr>
                <a:t>15%</a:t>
              </a:r>
              <a:endParaRPr kumimoji="1" lang="en" altLang="zh-CN" sz="36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6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FB6C0279-9AC9-CD41-A3ED-EA8727DEDF86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83FB953D-A725-6244-9F04-00E80A267A48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1F3D5F9B-653A-024B-A607-4602F0F70AA0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85B28DF7-609D-1045-9FFD-21022A531539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预计成果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8BCD5705-AD12-A94A-A35A-B2182E112809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kumimoji="1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</a:defRPr>
              </a:lvl1pPr>
            </a:lstStyle>
            <a:p>
              <a:r>
                <a:rPr lang="en" altLang="zh-CN" dirty="0">
                  <a:sym typeface="+mn-lt"/>
                </a:rPr>
                <a:t>PART</a:t>
              </a:r>
              <a:r>
                <a:rPr lang="en-US" altLang="zh-CN" dirty="0">
                  <a:sym typeface="+mn-lt"/>
                </a:rPr>
                <a:t>.04</a:t>
              </a:r>
              <a:endParaRPr lang="en" altLang="zh-CN" dirty="0">
                <a:sym typeface="+mn-lt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951295A6-2052-B24E-9570-546C8CD35D3A}"/>
              </a:ext>
            </a:extLst>
          </p:cNvPr>
          <p:cNvSpPr txBox="1"/>
          <p:nvPr/>
        </p:nvSpPr>
        <p:spPr>
          <a:xfrm>
            <a:off x="626305" y="3125375"/>
            <a:ext cx="4759094" cy="98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  <a:r>
              <a:rPr kumimoji="1"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e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ORIGINAL MATERIAL PACKAGE NETWORK OF THE WHOLE STATION HAS EXCLUSIVE COPYRIGHT OR HAS 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BE6E45E0-22C6-7C43-876A-B912D4119714}"/>
              </a:ext>
            </a:extLst>
          </p:cNvPr>
          <p:cNvGrpSpPr/>
          <p:nvPr/>
        </p:nvGrpSpPr>
        <p:grpSpPr>
          <a:xfrm>
            <a:off x="762000" y="1790700"/>
            <a:ext cx="2895600" cy="1041400"/>
            <a:chOff x="762000" y="1790700"/>
            <a:chExt cx="2895600" cy="1041400"/>
          </a:xfrm>
          <a:solidFill>
            <a:srgbClr val="393972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B7888E32-3826-D144-A830-46C495A8A2DC}"/>
                </a:ext>
              </a:extLst>
            </p:cNvPr>
            <p:cNvSpPr/>
            <p:nvPr/>
          </p:nvSpPr>
          <p:spPr>
            <a:xfrm>
              <a:off x="762000" y="1790700"/>
              <a:ext cx="2895600" cy="1041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pic>
          <p:nvPicPr>
            <p:cNvPr id="9" name="图形 8" descr="剪贴板">
              <a:extLst>
                <a:ext uri="{FF2B5EF4-FFF2-40B4-BE49-F238E27FC236}">
                  <a16:creationId xmlns:a16="http://schemas.microsoft.com/office/drawing/2014/main" xmlns="" id="{41755DD5-0F61-D747-A31F-02D0F3F0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191626" y="2023400"/>
              <a:ext cx="576000" cy="576000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73558695-7D68-BD48-97FC-C68BA5B91D09}"/>
                </a:ext>
              </a:extLst>
            </p:cNvPr>
            <p:cNvSpPr txBox="1"/>
            <p:nvPr/>
          </p:nvSpPr>
          <p:spPr>
            <a:xfrm>
              <a:off x="1674730" y="1996577"/>
              <a:ext cx="178337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3600" b="1" i="1" dirty="0">
                  <a:solidFill>
                    <a:schemeClr val="bg1"/>
                  </a:solidFill>
                  <a:cs typeface="+mn-ea"/>
                  <a:sym typeface="+mn-lt"/>
                </a:rPr>
                <a:t>92%</a:t>
              </a:r>
              <a:endParaRPr kumimoji="1" lang="en" altLang="zh-CN" sz="36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F507E86D-655B-304D-BAB6-23F12180C73D}"/>
              </a:ext>
            </a:extLst>
          </p:cNvPr>
          <p:cNvGrpSpPr/>
          <p:nvPr/>
        </p:nvGrpSpPr>
        <p:grpSpPr>
          <a:xfrm>
            <a:off x="762000" y="4531494"/>
            <a:ext cx="4365491" cy="934205"/>
            <a:chOff x="2684432" y="4646279"/>
            <a:chExt cx="4365491" cy="93420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3B1D3FB6-D006-5D41-BF7D-CA68478ABBEE}"/>
                </a:ext>
              </a:extLst>
            </p:cNvPr>
            <p:cNvSpPr/>
            <p:nvPr/>
          </p:nvSpPr>
          <p:spPr>
            <a:xfrm>
              <a:off x="2684435" y="4646279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CF9D8364-C68C-CA43-9A7B-920DCA11CC3D}"/>
                </a:ext>
              </a:extLst>
            </p:cNvPr>
            <p:cNvSpPr txBox="1"/>
            <p:nvPr/>
          </p:nvSpPr>
          <p:spPr>
            <a:xfrm>
              <a:off x="2684432" y="5055019"/>
              <a:ext cx="4365491" cy="52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60874A05-997B-864E-BD3A-3ABE2F14359C}"/>
              </a:ext>
            </a:extLst>
          </p:cNvPr>
          <p:cNvGrpSpPr/>
          <p:nvPr/>
        </p:nvGrpSpPr>
        <p:grpSpPr>
          <a:xfrm>
            <a:off x="6273733" y="2961897"/>
            <a:ext cx="4365491" cy="934205"/>
            <a:chOff x="2684432" y="4646279"/>
            <a:chExt cx="4365491" cy="93420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CD182D34-3A62-4647-A7E2-55C18E908A4A}"/>
                </a:ext>
              </a:extLst>
            </p:cNvPr>
            <p:cNvSpPr/>
            <p:nvPr/>
          </p:nvSpPr>
          <p:spPr>
            <a:xfrm>
              <a:off x="2684435" y="4646279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E6E8C4FF-A7B6-2E47-AFED-7E8E0DB8DD91}"/>
                </a:ext>
              </a:extLst>
            </p:cNvPr>
            <p:cNvSpPr txBox="1"/>
            <p:nvPr/>
          </p:nvSpPr>
          <p:spPr>
            <a:xfrm>
              <a:off x="2684432" y="5055019"/>
              <a:ext cx="4365491" cy="52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B30A9FD2-D479-7540-919F-72E3C5AF943B}"/>
              </a:ext>
            </a:extLst>
          </p:cNvPr>
          <p:cNvGrpSpPr/>
          <p:nvPr/>
        </p:nvGrpSpPr>
        <p:grpSpPr>
          <a:xfrm>
            <a:off x="6287923" y="4523964"/>
            <a:ext cx="765969" cy="765969"/>
            <a:chOff x="4060031" y="2404533"/>
            <a:chExt cx="765969" cy="765969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64127E63-EFF4-1B49-902C-C9BD6DE392B8}"/>
                </a:ext>
              </a:extLst>
            </p:cNvPr>
            <p:cNvSpPr/>
            <p:nvPr/>
          </p:nvSpPr>
          <p:spPr>
            <a:xfrm>
              <a:off x="4060031" y="2404533"/>
              <a:ext cx="765969" cy="765969"/>
            </a:xfrm>
            <a:prstGeom prst="ellipse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pic>
          <p:nvPicPr>
            <p:cNvPr id="19" name="图形 18" descr="录制">
              <a:extLst>
                <a:ext uri="{FF2B5EF4-FFF2-40B4-BE49-F238E27FC236}">
                  <a16:creationId xmlns:a16="http://schemas.microsoft.com/office/drawing/2014/main" xmlns="" id="{C4E062FF-113E-2A40-8B92-E91111EFD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263015" y="2607517"/>
              <a:ext cx="360000" cy="360000"/>
            </a:xfrm>
            <a:prstGeom prst="rect">
              <a:avLst/>
            </a:prstGeom>
          </p:spPr>
        </p:pic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C7468F37-10A5-694A-BCC3-6D62573106E4}"/>
              </a:ext>
            </a:extLst>
          </p:cNvPr>
          <p:cNvGrpSpPr/>
          <p:nvPr/>
        </p:nvGrpSpPr>
        <p:grpSpPr>
          <a:xfrm>
            <a:off x="7893495" y="4523963"/>
            <a:ext cx="765969" cy="765969"/>
            <a:chOff x="5713016" y="3939167"/>
            <a:chExt cx="765969" cy="765969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9791C76E-1CAB-8B4F-B101-B9F3734B3EAE}"/>
                </a:ext>
              </a:extLst>
            </p:cNvPr>
            <p:cNvSpPr/>
            <p:nvPr/>
          </p:nvSpPr>
          <p:spPr>
            <a:xfrm>
              <a:off x="5713016" y="3939167"/>
              <a:ext cx="765969" cy="765969"/>
            </a:xfrm>
            <a:prstGeom prst="ellipse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pic>
          <p:nvPicPr>
            <p:cNvPr id="22" name="图形 21" descr="磁盘">
              <a:extLst>
                <a:ext uri="{FF2B5EF4-FFF2-40B4-BE49-F238E27FC236}">
                  <a16:creationId xmlns:a16="http://schemas.microsoft.com/office/drawing/2014/main" xmlns="" id="{48C4099C-62C9-C245-92BE-4A1582377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5916000" y="4142151"/>
              <a:ext cx="360000" cy="360000"/>
            </a:xfrm>
            <a:prstGeom prst="rect">
              <a:avLst/>
            </a:prstGeom>
          </p:spPr>
        </p:pic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1FC0E39C-411F-674A-8903-B66241267207}"/>
              </a:ext>
            </a:extLst>
          </p:cNvPr>
          <p:cNvGrpSpPr/>
          <p:nvPr/>
        </p:nvGrpSpPr>
        <p:grpSpPr>
          <a:xfrm>
            <a:off x="9499068" y="4544921"/>
            <a:ext cx="765969" cy="765969"/>
            <a:chOff x="3880031" y="4754768"/>
            <a:chExt cx="765969" cy="765969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xmlns="" id="{172C245B-3601-F543-BF3D-9E7170A8C306}"/>
                </a:ext>
              </a:extLst>
            </p:cNvPr>
            <p:cNvSpPr/>
            <p:nvPr/>
          </p:nvSpPr>
          <p:spPr>
            <a:xfrm>
              <a:off x="3880031" y="4754768"/>
              <a:ext cx="765969" cy="765969"/>
            </a:xfrm>
            <a:prstGeom prst="ellipse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pic>
          <p:nvPicPr>
            <p:cNvPr id="25" name="图形 24" descr="处理器">
              <a:extLst>
                <a:ext uri="{FF2B5EF4-FFF2-40B4-BE49-F238E27FC236}">
                  <a16:creationId xmlns:a16="http://schemas.microsoft.com/office/drawing/2014/main" xmlns="" id="{AE3288B3-182C-6E4B-94C0-5DF122AE7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4083015" y="4957752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98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64CE57D-2A31-B64E-BA6C-D39D89D0F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538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solidFill>
            <a:srgbClr val="393972"/>
          </a:solidFill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888887C-8B39-7646-8CB4-9A5B7216AAC2}"/>
              </a:ext>
            </a:extLst>
          </p:cNvPr>
          <p:cNvGrpSpPr/>
          <p:nvPr/>
        </p:nvGrpSpPr>
        <p:grpSpPr>
          <a:xfrm>
            <a:off x="8012966" y="4151199"/>
            <a:ext cx="4179034" cy="3188448"/>
            <a:chOff x="17420491" y="4010865"/>
            <a:chExt cx="4179034" cy="318844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5DE361A2-4BA2-4647-AE7D-590E72732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C0BA6432-C98C-4B4C-AD62-E23C98D7E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857B7742-B6D6-AC4D-8ED7-29F72B14268B}"/>
              </a:ext>
            </a:extLst>
          </p:cNvPr>
          <p:cNvGrpSpPr/>
          <p:nvPr/>
        </p:nvGrpSpPr>
        <p:grpSpPr>
          <a:xfrm rot="10800000">
            <a:off x="-218516" y="-27622"/>
            <a:ext cx="4179034" cy="3188448"/>
            <a:chOff x="17420491" y="4010865"/>
            <a:chExt cx="4179034" cy="3188448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B2863B4B-03BF-9448-B3A7-64453D793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xmlns="" id="{34BD7133-049F-BF4D-AB06-EEA4EC0D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48CC75A4-02E9-2D4C-83F1-9167B07E21AB}"/>
              </a:ext>
            </a:extLst>
          </p:cNvPr>
          <p:cNvSpPr/>
          <p:nvPr/>
        </p:nvSpPr>
        <p:spPr>
          <a:xfrm rot="19977148">
            <a:off x="1137347" y="2067592"/>
            <a:ext cx="1101132" cy="1101132"/>
          </a:xfrm>
          <a:prstGeom prst="ellipse">
            <a:avLst/>
          </a:prstGeom>
          <a:noFill/>
          <a:ln w="381000">
            <a:gradFill>
              <a:gsLst>
                <a:gs pos="0">
                  <a:srgbClr val="EC6941"/>
                </a:gs>
                <a:gs pos="99000">
                  <a:srgbClr val="EC6941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9212ED87-8252-AB49-817A-04593F6B0F5A}"/>
              </a:ext>
            </a:extLst>
          </p:cNvPr>
          <p:cNvSpPr/>
          <p:nvPr/>
        </p:nvSpPr>
        <p:spPr>
          <a:xfrm rot="2700000">
            <a:off x="9639608" y="4116071"/>
            <a:ext cx="1728960" cy="1728960"/>
          </a:xfrm>
          <a:prstGeom prst="ellipse">
            <a:avLst/>
          </a:prstGeom>
          <a:gradFill>
            <a:gsLst>
              <a:gs pos="0">
                <a:srgbClr val="EC6941"/>
              </a:gs>
              <a:gs pos="99000">
                <a:srgbClr val="EC6941">
                  <a:alpha val="0"/>
                </a:srgbClr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E1ADCF2A-7B6E-5946-98C8-4BC0A2BF7B48}"/>
              </a:ext>
            </a:extLst>
          </p:cNvPr>
          <p:cNvSpPr/>
          <p:nvPr/>
        </p:nvSpPr>
        <p:spPr>
          <a:xfrm>
            <a:off x="2146360" y="-551524"/>
            <a:ext cx="8101316" cy="8101316"/>
          </a:xfrm>
          <a:prstGeom prst="ellipse">
            <a:avLst/>
          </a:prstGeom>
          <a:gradFill flip="none" rotWithShape="1">
            <a:gsLst>
              <a:gs pos="99000">
                <a:srgbClr val="393972">
                  <a:alpha val="14000"/>
                </a:srgbClr>
              </a:gs>
              <a:gs pos="0">
                <a:srgbClr val="9796C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54418A2-23C2-F44C-A33C-062EFC7C10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8068" y="685466"/>
            <a:ext cx="2235864" cy="205788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A67FD484-FF7F-8E43-A6FF-835CC9E642D5}"/>
              </a:ext>
            </a:extLst>
          </p:cNvPr>
          <p:cNvGrpSpPr/>
          <p:nvPr/>
        </p:nvGrpSpPr>
        <p:grpSpPr>
          <a:xfrm>
            <a:off x="1837572" y="2618794"/>
            <a:ext cx="8370969" cy="2020477"/>
            <a:chOff x="1848796" y="2117064"/>
            <a:chExt cx="8370969" cy="2020477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AEC0B5CE-A080-5A4A-8341-8479292554D1}"/>
                </a:ext>
              </a:extLst>
            </p:cNvPr>
            <p:cNvSpPr txBox="1"/>
            <p:nvPr/>
          </p:nvSpPr>
          <p:spPr>
            <a:xfrm>
              <a:off x="1848796" y="2117064"/>
              <a:ext cx="837096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7200" b="1" dirty="0">
                  <a:solidFill>
                    <a:schemeClr val="bg1"/>
                  </a:solidFill>
                  <a:cs typeface="+mn-ea"/>
                  <a:sym typeface="+mn-lt"/>
                </a:rPr>
                <a:t>谢谢你的观看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2AEA883D-785A-7643-A9D2-14BBE47122F7}"/>
                </a:ext>
              </a:extLst>
            </p:cNvPr>
            <p:cNvSpPr txBox="1"/>
            <p:nvPr/>
          </p:nvSpPr>
          <p:spPr>
            <a:xfrm>
              <a:off x="1848797" y="3525450"/>
              <a:ext cx="8370968" cy="61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ORIGINAL MATERIAL PACKAGE NETWORK OF THE WHOLE STATION HAS EXCLUSIVE COPYRIGHT OR HAS BEEN AUTHORIZED BY THE COPYRIGHT PARTY.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B5AE7626-D241-FB44-A32D-CD49014A7F15}"/>
              </a:ext>
            </a:extLst>
          </p:cNvPr>
          <p:cNvGrpSpPr/>
          <p:nvPr/>
        </p:nvGrpSpPr>
        <p:grpSpPr>
          <a:xfrm>
            <a:off x="4206984" y="5055385"/>
            <a:ext cx="3632144" cy="778933"/>
            <a:chOff x="1873170" y="4093501"/>
            <a:chExt cx="3632144" cy="778933"/>
          </a:xfrm>
          <a:solidFill>
            <a:srgbClr val="2A2D36"/>
          </a:solidFill>
        </p:grpSpPr>
        <p:sp>
          <p:nvSpPr>
            <p:cNvPr id="7" name="圆角矩形 6">
              <a:extLst>
                <a:ext uri="{FF2B5EF4-FFF2-40B4-BE49-F238E27FC236}">
                  <a16:creationId xmlns:a16="http://schemas.microsoft.com/office/drawing/2014/main" xmlns="" id="{36D57CC8-22C2-664F-8AB8-969B40303B26}"/>
                </a:ext>
              </a:extLst>
            </p:cNvPr>
            <p:cNvSpPr/>
            <p:nvPr/>
          </p:nvSpPr>
          <p:spPr>
            <a:xfrm>
              <a:off x="1873170" y="4093501"/>
              <a:ext cx="3632144" cy="778933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2AF22C78-B095-FE44-9F06-09A7F1DA280B}"/>
                </a:ext>
              </a:extLst>
            </p:cNvPr>
            <p:cNvSpPr txBox="1"/>
            <p:nvPr/>
          </p:nvSpPr>
          <p:spPr>
            <a:xfrm>
              <a:off x="2418363" y="4282912"/>
              <a:ext cx="25417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b="1" i="1" dirty="0">
                  <a:solidFill>
                    <a:schemeClr val="bg1"/>
                  </a:solidFill>
                  <a:cs typeface="+mn-ea"/>
                  <a:sym typeface="+mn-lt"/>
                </a:rPr>
                <a:t>20XX.XX.XX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7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94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64CE57D-2A31-B64E-BA6C-D39D89D0F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538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solidFill>
            <a:srgbClr val="393972"/>
          </a:solidFill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888887C-8B39-7646-8CB4-9A5B7216AAC2}"/>
              </a:ext>
            </a:extLst>
          </p:cNvPr>
          <p:cNvGrpSpPr/>
          <p:nvPr/>
        </p:nvGrpSpPr>
        <p:grpSpPr>
          <a:xfrm>
            <a:off x="8012966" y="4151199"/>
            <a:ext cx="4179034" cy="3188448"/>
            <a:chOff x="17420491" y="4010865"/>
            <a:chExt cx="4179034" cy="318844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5DE361A2-4BA2-4647-AE7D-590E72732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0BA6432-C98C-4B4C-AD62-E23C98D7E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57B7742-B6D6-AC4D-8ED7-29F72B14268B}"/>
              </a:ext>
            </a:extLst>
          </p:cNvPr>
          <p:cNvGrpSpPr/>
          <p:nvPr/>
        </p:nvGrpSpPr>
        <p:grpSpPr>
          <a:xfrm rot="10800000">
            <a:off x="-218516" y="-27622"/>
            <a:ext cx="4179034" cy="3188448"/>
            <a:chOff x="17420491" y="4010865"/>
            <a:chExt cx="4179034" cy="318844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2863B4B-03BF-9448-B3A7-64453D793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34BD7133-049F-BF4D-AB06-EEA4EC0D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48CC75A4-02E9-2D4C-83F1-9167B07E21AB}"/>
              </a:ext>
            </a:extLst>
          </p:cNvPr>
          <p:cNvSpPr/>
          <p:nvPr/>
        </p:nvSpPr>
        <p:spPr>
          <a:xfrm rot="19977148">
            <a:off x="1137347" y="2067592"/>
            <a:ext cx="1101132" cy="1101132"/>
          </a:xfrm>
          <a:prstGeom prst="ellipse">
            <a:avLst/>
          </a:prstGeom>
          <a:noFill/>
          <a:ln w="381000">
            <a:gradFill>
              <a:gsLst>
                <a:gs pos="0">
                  <a:srgbClr val="EC6941"/>
                </a:gs>
                <a:gs pos="99000">
                  <a:srgbClr val="EC6941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9212ED87-8252-AB49-817A-04593F6B0F5A}"/>
              </a:ext>
            </a:extLst>
          </p:cNvPr>
          <p:cNvSpPr/>
          <p:nvPr/>
        </p:nvSpPr>
        <p:spPr>
          <a:xfrm rot="2700000">
            <a:off x="9639608" y="4116071"/>
            <a:ext cx="1728960" cy="1728960"/>
          </a:xfrm>
          <a:prstGeom prst="ellipse">
            <a:avLst/>
          </a:prstGeom>
          <a:gradFill>
            <a:gsLst>
              <a:gs pos="0">
                <a:srgbClr val="EC6941"/>
              </a:gs>
              <a:gs pos="99000">
                <a:srgbClr val="EC6941">
                  <a:alpha val="0"/>
                </a:srgbClr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E1ADCF2A-7B6E-5946-98C8-4BC0A2BF7B48}"/>
              </a:ext>
            </a:extLst>
          </p:cNvPr>
          <p:cNvSpPr/>
          <p:nvPr/>
        </p:nvSpPr>
        <p:spPr>
          <a:xfrm>
            <a:off x="2146360" y="-551524"/>
            <a:ext cx="8101316" cy="8101316"/>
          </a:xfrm>
          <a:prstGeom prst="ellipse">
            <a:avLst/>
          </a:prstGeom>
          <a:gradFill flip="none" rotWithShape="1">
            <a:gsLst>
              <a:gs pos="99000">
                <a:srgbClr val="393972">
                  <a:alpha val="14000"/>
                </a:srgbClr>
              </a:gs>
              <a:gs pos="0">
                <a:srgbClr val="9796C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FC62AEA8-0ED4-9749-8671-5D386ACEEEA6}"/>
              </a:ext>
            </a:extLst>
          </p:cNvPr>
          <p:cNvGrpSpPr/>
          <p:nvPr/>
        </p:nvGrpSpPr>
        <p:grpSpPr>
          <a:xfrm>
            <a:off x="1910515" y="3215390"/>
            <a:ext cx="8370969" cy="1618003"/>
            <a:chOff x="1848796" y="1673017"/>
            <a:chExt cx="8370969" cy="1618003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DE7B992D-A740-8144-B3B7-D7E935720C89}"/>
                </a:ext>
              </a:extLst>
            </p:cNvPr>
            <p:cNvSpPr txBox="1"/>
            <p:nvPr/>
          </p:nvSpPr>
          <p:spPr>
            <a:xfrm>
              <a:off x="1848796" y="1673017"/>
              <a:ext cx="83709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活动目的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37858609-3C38-644C-8507-A838B993F88E}"/>
                </a:ext>
              </a:extLst>
            </p:cNvPr>
            <p:cNvSpPr txBox="1"/>
            <p:nvPr/>
          </p:nvSpPr>
          <p:spPr>
            <a:xfrm>
              <a:off x="2371918" y="2678929"/>
              <a:ext cx="7324726" cy="61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ORIGINAL MATERIAL PACKAGE NETWORK OF THE WHOLE STATION HAS EXCLUSIVE COPYRIGHT OR HAS BEEN AUTHORIZED BY THE COPYRIGHT PARTY.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875EAB4-0800-CF46-B03B-7AE01D0D9EA7}"/>
              </a:ext>
            </a:extLst>
          </p:cNvPr>
          <p:cNvSpPr txBox="1"/>
          <p:nvPr/>
        </p:nvSpPr>
        <p:spPr>
          <a:xfrm>
            <a:off x="4395747" y="2147923"/>
            <a:ext cx="3400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CN" sz="4800" b="1" i="1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kumimoji="1" lang="en-US" altLang="zh-CN" sz="4800" b="1" i="1" dirty="0">
                <a:solidFill>
                  <a:schemeClr val="bg1"/>
                </a:solidFill>
                <a:cs typeface="+mn-ea"/>
                <a:sym typeface="+mn-lt"/>
              </a:rPr>
              <a:t>.01</a:t>
            </a:r>
            <a:endParaRPr kumimoji="1" lang="en" altLang="zh-CN" sz="48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13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xmlns="" id="{009AFD83-73B3-724C-B370-3A34C90ADA61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89847B27-7CAE-1E4D-9479-A1B5218F95D6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C02A5583-DE2A-6E4D-8962-7ABA5EDE2436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CFE10375-28C6-B243-9DDD-7C607D12BA2E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活动目的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EEDFDAC5-59BC-C147-9284-F52E25ADB98E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</a:t>
              </a:r>
              <a:r>
                <a:rPr kumimoji="1" lang="en-US" altLang="zh-CN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.01</a:t>
              </a:r>
              <a:endParaRPr kumimoji="1" lang="en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37C3320-4165-864D-8586-1B1C9D4B5910}"/>
              </a:ext>
            </a:extLst>
          </p:cNvPr>
          <p:cNvGrpSpPr/>
          <p:nvPr/>
        </p:nvGrpSpPr>
        <p:grpSpPr>
          <a:xfrm>
            <a:off x="1096421" y="2263187"/>
            <a:ext cx="4649808" cy="1165813"/>
            <a:chOff x="1276303" y="4686693"/>
            <a:chExt cx="4649808" cy="1165813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3A466847-5D3B-DF4B-8891-4FDB731A93F2}"/>
                </a:ext>
              </a:extLst>
            </p:cNvPr>
            <p:cNvGrpSpPr/>
            <p:nvPr/>
          </p:nvGrpSpPr>
          <p:grpSpPr>
            <a:xfrm>
              <a:off x="2684433" y="4687469"/>
              <a:ext cx="3241678" cy="1165037"/>
              <a:chOff x="738317" y="4220365"/>
              <a:chExt cx="1988390" cy="1165037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D7972AA0-7859-3C43-9489-41A71347A287}"/>
                  </a:ext>
                </a:extLst>
              </p:cNvPr>
              <p:cNvSpPr/>
              <p:nvPr/>
            </p:nvSpPr>
            <p:spPr>
              <a:xfrm>
                <a:off x="738318" y="4220365"/>
                <a:ext cx="1632663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D2993E7F-D2B4-6B44-A749-444F92DDD383}"/>
                  </a:ext>
                </a:extLst>
              </p:cNvPr>
              <p:cNvSpPr txBox="1"/>
              <p:nvPr/>
            </p:nvSpPr>
            <p:spPr>
              <a:xfrm>
                <a:off x="738317" y="4629105"/>
                <a:ext cx="1988390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HAS EXCLUSIVE COPYRIGHT OR HAS 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F307F406-9677-134E-BEE3-B1A0851FF36D}"/>
                </a:ext>
              </a:extLst>
            </p:cNvPr>
            <p:cNvGrpSpPr/>
            <p:nvPr/>
          </p:nvGrpSpPr>
          <p:grpSpPr>
            <a:xfrm>
              <a:off x="1276303" y="4686693"/>
              <a:ext cx="1116000" cy="1116000"/>
              <a:chOff x="1276303" y="2468148"/>
              <a:chExt cx="1116000" cy="1116000"/>
            </a:xfrm>
          </p:grpSpPr>
          <p:sp>
            <p:nvSpPr>
              <p:cNvPr id="14" name="圆角矩形 13">
                <a:extLst>
                  <a:ext uri="{FF2B5EF4-FFF2-40B4-BE49-F238E27FC236}">
                    <a16:creationId xmlns:a16="http://schemas.microsoft.com/office/drawing/2014/main" xmlns="" id="{2001D064-C049-6648-AE95-1ADE78CC311C}"/>
                  </a:ext>
                </a:extLst>
              </p:cNvPr>
              <p:cNvSpPr/>
              <p:nvPr/>
            </p:nvSpPr>
            <p:spPr>
              <a:xfrm>
                <a:off x="1276303" y="2468148"/>
                <a:ext cx="1116000" cy="1116000"/>
              </a:xfrm>
              <a:prstGeom prst="roundRect">
                <a:avLst>
                  <a:gd name="adj" fmla="val 16381"/>
                </a:avLst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15" name="图形 14" descr="目标">
                <a:extLst>
                  <a:ext uri="{FF2B5EF4-FFF2-40B4-BE49-F238E27FC236}">
                    <a16:creationId xmlns:a16="http://schemas.microsoft.com/office/drawing/2014/main" xmlns="" id="{55A49667-CAEE-C04F-AD96-D63914BA7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492303" y="2684148"/>
                <a:ext cx="684000" cy="684000"/>
              </a:xfrm>
              <a:prstGeom prst="rect">
                <a:avLst/>
              </a:prstGeom>
            </p:spPr>
          </p:pic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FDAD84AE-80D4-674E-B7F8-412842C64CB3}"/>
              </a:ext>
            </a:extLst>
          </p:cNvPr>
          <p:cNvGrpSpPr/>
          <p:nvPr/>
        </p:nvGrpSpPr>
        <p:grpSpPr>
          <a:xfrm>
            <a:off x="1096421" y="4286890"/>
            <a:ext cx="4649808" cy="1165813"/>
            <a:chOff x="6578690" y="4685917"/>
            <a:chExt cx="4649808" cy="1165813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xmlns="" id="{6F727AAF-A72F-CA4A-A63F-2009C8D4AEC2}"/>
                </a:ext>
              </a:extLst>
            </p:cNvPr>
            <p:cNvGrpSpPr/>
            <p:nvPr/>
          </p:nvGrpSpPr>
          <p:grpSpPr>
            <a:xfrm>
              <a:off x="7986820" y="4686693"/>
              <a:ext cx="3241678" cy="1165037"/>
              <a:chOff x="738317" y="4220365"/>
              <a:chExt cx="1988390" cy="1165037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6A6538B1-5D10-DB4C-ACB6-0113A8BCFE63}"/>
                  </a:ext>
                </a:extLst>
              </p:cNvPr>
              <p:cNvSpPr/>
              <p:nvPr/>
            </p:nvSpPr>
            <p:spPr>
              <a:xfrm>
                <a:off x="738318" y="4220365"/>
                <a:ext cx="1632663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xmlns="" id="{173BF4F5-0A91-9145-B6CC-CC6B8C17E299}"/>
                  </a:ext>
                </a:extLst>
              </p:cNvPr>
              <p:cNvSpPr txBox="1"/>
              <p:nvPr/>
            </p:nvSpPr>
            <p:spPr>
              <a:xfrm>
                <a:off x="738317" y="4629105"/>
                <a:ext cx="1988390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HAS EXCLUSIVE COPYRIGHT OR HAS </a:t>
                </a: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2AB36D77-2602-A744-A3E9-D989EBFACAB0}"/>
                </a:ext>
              </a:extLst>
            </p:cNvPr>
            <p:cNvGrpSpPr/>
            <p:nvPr/>
          </p:nvGrpSpPr>
          <p:grpSpPr>
            <a:xfrm>
              <a:off x="6578690" y="4685917"/>
              <a:ext cx="1116000" cy="1116000"/>
              <a:chOff x="6578690" y="2467372"/>
              <a:chExt cx="1116000" cy="1116000"/>
            </a:xfrm>
          </p:grpSpPr>
          <p:sp>
            <p:nvSpPr>
              <p:cNvPr id="21" name="圆角矩形 20">
                <a:extLst>
                  <a:ext uri="{FF2B5EF4-FFF2-40B4-BE49-F238E27FC236}">
                    <a16:creationId xmlns:a16="http://schemas.microsoft.com/office/drawing/2014/main" xmlns="" id="{00431EAE-55BC-2C4F-B7DC-636B089308AA}"/>
                  </a:ext>
                </a:extLst>
              </p:cNvPr>
              <p:cNvSpPr/>
              <p:nvPr/>
            </p:nvSpPr>
            <p:spPr>
              <a:xfrm>
                <a:off x="6578690" y="2467372"/>
                <a:ext cx="1116000" cy="1116000"/>
              </a:xfrm>
              <a:prstGeom prst="roundRect">
                <a:avLst>
                  <a:gd name="adj" fmla="val 16381"/>
                </a:avLst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22" name="图形 21" descr="靶心">
                <a:extLst>
                  <a:ext uri="{FF2B5EF4-FFF2-40B4-BE49-F238E27FC236}">
                    <a16:creationId xmlns:a16="http://schemas.microsoft.com/office/drawing/2014/main" xmlns="" id="{64ED41D3-C82A-404C-8526-7D9C6335BB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794690" y="2684148"/>
                <a:ext cx="684000" cy="684000"/>
              </a:xfrm>
              <a:prstGeom prst="rect">
                <a:avLst/>
              </a:prstGeom>
            </p:spPr>
          </p:pic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68158C55-AC4A-7144-935E-2A992A058CBA}"/>
              </a:ext>
            </a:extLst>
          </p:cNvPr>
          <p:cNvGrpSpPr/>
          <p:nvPr/>
        </p:nvGrpSpPr>
        <p:grpSpPr>
          <a:xfrm>
            <a:off x="6347975" y="4286890"/>
            <a:ext cx="4649808" cy="1165813"/>
            <a:chOff x="6347975" y="4286890"/>
            <a:chExt cx="4649808" cy="1165813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="" id="{94822132-2C48-8249-9381-6A8CBAE7D38E}"/>
                </a:ext>
              </a:extLst>
            </p:cNvPr>
            <p:cNvGrpSpPr/>
            <p:nvPr/>
          </p:nvGrpSpPr>
          <p:grpSpPr>
            <a:xfrm>
              <a:off x="7756105" y="4287666"/>
              <a:ext cx="3241678" cy="1165037"/>
              <a:chOff x="738317" y="4220365"/>
              <a:chExt cx="1988390" cy="1165037"/>
            </a:xfrm>
          </p:grpSpPr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xmlns="" id="{4FE8E6E0-A5BA-7846-9656-2BA0A74604AB}"/>
                  </a:ext>
                </a:extLst>
              </p:cNvPr>
              <p:cNvSpPr/>
              <p:nvPr/>
            </p:nvSpPr>
            <p:spPr>
              <a:xfrm>
                <a:off x="738318" y="4220365"/>
                <a:ext cx="1632663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xmlns="" id="{36AB5202-0A74-6947-B301-FB8FD7A7A650}"/>
                  </a:ext>
                </a:extLst>
              </p:cNvPr>
              <p:cNvSpPr txBox="1"/>
              <p:nvPr/>
            </p:nvSpPr>
            <p:spPr>
              <a:xfrm>
                <a:off x="738317" y="4629105"/>
                <a:ext cx="1988390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HAS EXCLUSIVE COPYRIGHT OR HAS </a:t>
                </a:r>
              </a:p>
            </p:txBody>
          </p:sp>
        </p:grpSp>
        <p:sp>
          <p:nvSpPr>
            <p:cNvPr id="35" name="圆角矩形 34">
              <a:extLst>
                <a:ext uri="{FF2B5EF4-FFF2-40B4-BE49-F238E27FC236}">
                  <a16:creationId xmlns:a16="http://schemas.microsoft.com/office/drawing/2014/main" xmlns="" id="{5877D7DC-1894-5E45-84B4-97D5AEAA0E29}"/>
                </a:ext>
              </a:extLst>
            </p:cNvPr>
            <p:cNvSpPr/>
            <p:nvPr/>
          </p:nvSpPr>
          <p:spPr>
            <a:xfrm>
              <a:off x="6347975" y="4286890"/>
              <a:ext cx="1116000" cy="1116000"/>
            </a:xfrm>
            <a:prstGeom prst="roundRect">
              <a:avLst>
                <a:gd name="adj" fmla="val 16381"/>
              </a:avLst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pic>
          <p:nvPicPr>
            <p:cNvPr id="40" name="图形 39" descr="秒表">
              <a:extLst>
                <a:ext uri="{FF2B5EF4-FFF2-40B4-BE49-F238E27FC236}">
                  <a16:creationId xmlns:a16="http://schemas.microsoft.com/office/drawing/2014/main" xmlns="" id="{C30B2E38-2628-0843-82A3-0FD17EE0E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6562175" y="4503666"/>
              <a:ext cx="687600" cy="687600"/>
            </a:xfrm>
            <a:prstGeom prst="rect">
              <a:avLst/>
            </a:prstGeom>
          </p:spPr>
        </p:pic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57DDC476-B828-5840-9BEA-A2A98A70011F}"/>
              </a:ext>
            </a:extLst>
          </p:cNvPr>
          <p:cNvGrpSpPr/>
          <p:nvPr/>
        </p:nvGrpSpPr>
        <p:grpSpPr>
          <a:xfrm>
            <a:off x="6347975" y="2263187"/>
            <a:ext cx="4649808" cy="1165813"/>
            <a:chOff x="6347975" y="2263187"/>
            <a:chExt cx="4649808" cy="1165813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xmlns="" id="{8DB4511C-DE8E-F94D-947A-EE3891C047BA}"/>
                </a:ext>
              </a:extLst>
            </p:cNvPr>
            <p:cNvGrpSpPr/>
            <p:nvPr/>
          </p:nvGrpSpPr>
          <p:grpSpPr>
            <a:xfrm>
              <a:off x="7756105" y="2263963"/>
              <a:ext cx="3241678" cy="1165037"/>
              <a:chOff x="738317" y="4220365"/>
              <a:chExt cx="1988390" cy="1165037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9DED976C-4230-3F42-A92B-41310C470AE6}"/>
                  </a:ext>
                </a:extLst>
              </p:cNvPr>
              <p:cNvSpPr/>
              <p:nvPr/>
            </p:nvSpPr>
            <p:spPr>
              <a:xfrm>
                <a:off x="738318" y="4220365"/>
                <a:ext cx="1632663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="" id="{F75195F0-87A9-614F-8BF7-9DB21C3AF28C}"/>
                  </a:ext>
                </a:extLst>
              </p:cNvPr>
              <p:cNvSpPr txBox="1"/>
              <p:nvPr/>
            </p:nvSpPr>
            <p:spPr>
              <a:xfrm>
                <a:off x="738317" y="4629105"/>
                <a:ext cx="1988390" cy="75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HAS EXCLUSIVE COPYRIGHT OR HAS </a:t>
                </a:r>
              </a:p>
            </p:txBody>
          </p:sp>
        </p:grpSp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xmlns="" id="{310E5E80-002C-4F41-821F-83425EAD3BAF}"/>
                </a:ext>
              </a:extLst>
            </p:cNvPr>
            <p:cNvSpPr/>
            <p:nvPr/>
          </p:nvSpPr>
          <p:spPr>
            <a:xfrm>
              <a:off x="6347975" y="2263187"/>
              <a:ext cx="1116000" cy="1116000"/>
            </a:xfrm>
            <a:prstGeom prst="roundRect">
              <a:avLst>
                <a:gd name="adj" fmla="val 16381"/>
              </a:avLst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pic>
          <p:nvPicPr>
            <p:cNvPr id="42" name="图形 41" descr="单级齿轮">
              <a:extLst>
                <a:ext uri="{FF2B5EF4-FFF2-40B4-BE49-F238E27FC236}">
                  <a16:creationId xmlns:a16="http://schemas.microsoft.com/office/drawing/2014/main" xmlns="" id="{3719C304-E198-2B42-B099-27EEDA423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6562175" y="2479187"/>
              <a:ext cx="687600" cy="687600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5610687" y="513213"/>
            <a:ext cx="1639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FFFF"/>
                </a:solidFill>
              </a:rPr>
              <a:t>https://www.ypppt.com/</a:t>
            </a:r>
            <a:endParaRPr lang="zh-CN" alt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420D7149-01C0-2D4C-A961-74580A2299EE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90F00B42-3125-B749-90E4-73E1D9D4A434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5455DD4-17AA-5140-BA75-826E72034686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AD8DF004-341F-3041-953C-EC52855C12F8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活动目的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3DB54F09-EFB3-D945-AC9D-006DE0416E13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</a:t>
              </a:r>
              <a:r>
                <a:rPr kumimoji="1" lang="en-US" altLang="zh-CN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.01</a:t>
              </a:r>
              <a:endParaRPr kumimoji="1" lang="en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CD995537-9345-944F-AE81-3D2C5B380A7E}"/>
              </a:ext>
            </a:extLst>
          </p:cNvPr>
          <p:cNvGrpSpPr/>
          <p:nvPr/>
        </p:nvGrpSpPr>
        <p:grpSpPr>
          <a:xfrm>
            <a:off x="6555505" y="1607700"/>
            <a:ext cx="4330037" cy="934205"/>
            <a:chOff x="2684432" y="4646279"/>
            <a:chExt cx="4330037" cy="93420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488A3AF2-A02F-3645-9DD5-1E583D10AC3B}"/>
                </a:ext>
              </a:extLst>
            </p:cNvPr>
            <p:cNvSpPr/>
            <p:nvPr/>
          </p:nvSpPr>
          <p:spPr>
            <a:xfrm>
              <a:off x="2684435" y="4646279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  <a:alpha val="80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51A1D628-076A-B94A-8F71-33C6643DDD76}"/>
                </a:ext>
              </a:extLst>
            </p:cNvPr>
            <p:cNvSpPr txBox="1"/>
            <p:nvPr/>
          </p:nvSpPr>
          <p:spPr>
            <a:xfrm>
              <a:off x="2684432" y="5055019"/>
              <a:ext cx="4330037" cy="52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  <a:alpha val="80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CF7048A1-53E0-324C-A54C-51EF6F3B3F72}"/>
              </a:ext>
            </a:extLst>
          </p:cNvPr>
          <p:cNvGrpSpPr/>
          <p:nvPr/>
        </p:nvGrpSpPr>
        <p:grpSpPr>
          <a:xfrm>
            <a:off x="6555505" y="4540734"/>
            <a:ext cx="4330037" cy="934205"/>
            <a:chOff x="2684432" y="4646279"/>
            <a:chExt cx="4330037" cy="93420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652BE6B1-E616-8542-90CB-6789EEFA3EE2}"/>
                </a:ext>
              </a:extLst>
            </p:cNvPr>
            <p:cNvSpPr/>
            <p:nvPr/>
          </p:nvSpPr>
          <p:spPr>
            <a:xfrm>
              <a:off x="2684435" y="4646279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  <a:alpha val="80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  <a:alpha val="8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D43286B8-1D82-4C4A-96B8-73E6DC733359}"/>
                </a:ext>
              </a:extLst>
            </p:cNvPr>
            <p:cNvSpPr txBox="1"/>
            <p:nvPr/>
          </p:nvSpPr>
          <p:spPr>
            <a:xfrm>
              <a:off x="2684432" y="5055019"/>
              <a:ext cx="4330037" cy="52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  <a:alpha val="80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23852AF-74EF-BA48-909D-651896032312}"/>
              </a:ext>
            </a:extLst>
          </p:cNvPr>
          <p:cNvGrpSpPr/>
          <p:nvPr/>
        </p:nvGrpSpPr>
        <p:grpSpPr>
          <a:xfrm>
            <a:off x="6091695" y="2794802"/>
            <a:ext cx="5657448" cy="1475356"/>
            <a:chOff x="5442352" y="3367423"/>
            <a:chExt cx="5657448" cy="1475356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FD9AAABE-7100-D64F-86F4-93EA5511E122}"/>
                </a:ext>
              </a:extLst>
            </p:cNvPr>
            <p:cNvGrpSpPr/>
            <p:nvPr/>
          </p:nvGrpSpPr>
          <p:grpSpPr>
            <a:xfrm>
              <a:off x="5906162" y="3637999"/>
              <a:ext cx="4330037" cy="934205"/>
              <a:chOff x="2684432" y="4646279"/>
              <a:chExt cx="4330037" cy="934205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xmlns="" id="{B571C6F3-71AE-504B-AA80-F6266B3EF979}"/>
                  </a:ext>
                </a:extLst>
              </p:cNvPr>
              <p:cNvSpPr/>
              <p:nvPr/>
            </p:nvSpPr>
            <p:spPr>
              <a:xfrm>
                <a:off x="2684435" y="4646279"/>
                <a:ext cx="266173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n"/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DD2456DE-FF34-D14F-B3FD-DA2A5793BDED}"/>
                  </a:ext>
                </a:extLst>
              </p:cNvPr>
              <p:cNvSpPr txBox="1"/>
              <p:nvPr/>
            </p:nvSpPr>
            <p:spPr>
              <a:xfrm>
                <a:off x="2684432" y="5055019"/>
                <a:ext cx="4330037" cy="525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HAS EXCLUSIVE COPYRIGHT OR HAS </a:t>
                </a:r>
              </a:p>
            </p:txBody>
          </p:sp>
        </p:grpSp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xmlns="" id="{C9E0CBA4-86D9-8746-A82F-73CA6282FFE2}"/>
                </a:ext>
              </a:extLst>
            </p:cNvPr>
            <p:cNvSpPr/>
            <p:nvPr/>
          </p:nvSpPr>
          <p:spPr>
            <a:xfrm>
              <a:off x="5442352" y="3367423"/>
              <a:ext cx="5657448" cy="1475356"/>
            </a:xfrm>
            <a:prstGeom prst="roundRect">
              <a:avLst>
                <a:gd name="adj" fmla="val 16381"/>
              </a:avLst>
            </a:prstGeom>
            <a:noFill/>
            <a:ln>
              <a:solidFill>
                <a:srgbClr val="000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18" name="圆角矩形 17">
            <a:extLst>
              <a:ext uri="{FF2B5EF4-FFF2-40B4-BE49-F238E27FC236}">
                <a16:creationId xmlns:a16="http://schemas.microsoft.com/office/drawing/2014/main" xmlns="" id="{D29385B8-A45E-BB48-A2DE-B5DBDD16EF01}"/>
              </a:ext>
            </a:extLst>
          </p:cNvPr>
          <p:cNvSpPr/>
          <p:nvPr/>
        </p:nvSpPr>
        <p:spPr>
          <a:xfrm rot="18900000">
            <a:off x="973975" y="4506456"/>
            <a:ext cx="4702772" cy="4702772"/>
          </a:xfrm>
          <a:prstGeom prst="round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0" sy="4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5BA5FCE5-F117-F74A-BEF3-2963ECB1B413}"/>
              </a:ext>
            </a:extLst>
          </p:cNvPr>
          <p:cNvGrpSpPr/>
          <p:nvPr/>
        </p:nvGrpSpPr>
        <p:grpSpPr>
          <a:xfrm>
            <a:off x="442857" y="3049818"/>
            <a:ext cx="2367836" cy="1923353"/>
            <a:chOff x="442857" y="3049818"/>
            <a:chExt cx="2367836" cy="1923353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5D777CF3-1B1B-514F-BB94-9E2A16B36023}"/>
                </a:ext>
              </a:extLst>
            </p:cNvPr>
            <p:cNvSpPr/>
            <p:nvPr/>
          </p:nvSpPr>
          <p:spPr>
            <a:xfrm rot="18900000">
              <a:off x="665099" y="3049818"/>
              <a:ext cx="1923353" cy="1923353"/>
            </a:xfrm>
            <a:prstGeom prst="roundRect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pic>
          <p:nvPicPr>
            <p:cNvPr id="21" name="图形 20" descr="电视机">
              <a:extLst>
                <a:ext uri="{FF2B5EF4-FFF2-40B4-BE49-F238E27FC236}">
                  <a16:creationId xmlns:a16="http://schemas.microsoft.com/office/drawing/2014/main" xmlns="" id="{8AEAFDCF-7FB3-EC44-A09F-3231661A4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280452" y="3318847"/>
              <a:ext cx="692647" cy="692647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87B66527-2CD1-F34A-8513-C4EE57D70947}"/>
                </a:ext>
              </a:extLst>
            </p:cNvPr>
            <p:cNvSpPr txBox="1"/>
            <p:nvPr/>
          </p:nvSpPr>
          <p:spPr>
            <a:xfrm>
              <a:off x="442857" y="4125834"/>
              <a:ext cx="2367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i="1" dirty="0">
                  <a:solidFill>
                    <a:schemeClr val="bg1"/>
                  </a:solidFill>
                  <a:cs typeface="+mn-ea"/>
                  <a:sym typeface="+mn-lt"/>
                </a:rPr>
                <a:t>35%</a:t>
              </a:r>
              <a:endParaRPr kumimoji="1" lang="zh-CN" altLang="en-US" sz="36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3BD165A-4C0A-7E4C-81FB-7CD7A8A5BC9A}"/>
              </a:ext>
            </a:extLst>
          </p:cNvPr>
          <p:cNvGrpSpPr/>
          <p:nvPr/>
        </p:nvGrpSpPr>
        <p:grpSpPr>
          <a:xfrm>
            <a:off x="3162888" y="2281508"/>
            <a:ext cx="2367836" cy="1923353"/>
            <a:chOff x="3162888" y="2281508"/>
            <a:chExt cx="2367836" cy="1923353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63366180-D6FE-0342-8614-F08A8F7B5851}"/>
                </a:ext>
              </a:extLst>
            </p:cNvPr>
            <p:cNvSpPr/>
            <p:nvPr/>
          </p:nvSpPr>
          <p:spPr>
            <a:xfrm rot="18900000">
              <a:off x="3385130" y="2281508"/>
              <a:ext cx="1923353" cy="1923353"/>
            </a:xfrm>
            <a:prstGeom prst="roundRect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  <p:pic>
          <p:nvPicPr>
            <p:cNvPr id="24" name="图形 23" descr="电视机">
              <a:extLst>
                <a:ext uri="{FF2B5EF4-FFF2-40B4-BE49-F238E27FC236}">
                  <a16:creationId xmlns:a16="http://schemas.microsoft.com/office/drawing/2014/main" xmlns="" id="{0F834BAD-CB7E-FF4D-91E5-E59D7879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000483" y="2550537"/>
              <a:ext cx="692647" cy="692647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B63D7D47-3C03-714F-A93A-4F34EC6D45F6}"/>
                </a:ext>
              </a:extLst>
            </p:cNvPr>
            <p:cNvSpPr txBox="1"/>
            <p:nvPr/>
          </p:nvSpPr>
          <p:spPr>
            <a:xfrm>
              <a:off x="3162888" y="3357524"/>
              <a:ext cx="23678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i="1" dirty="0">
                  <a:solidFill>
                    <a:schemeClr val="bg1"/>
                  </a:solidFill>
                  <a:cs typeface="+mn-ea"/>
                  <a:sym typeface="+mn-lt"/>
                </a:rPr>
                <a:t>72%</a:t>
              </a:r>
              <a:endParaRPr kumimoji="1" lang="zh-CN" altLang="en-US" sz="36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2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C097D6D9-CD32-5E42-B18C-C4D4824EB40A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EE7CD9E8-68EE-DF4D-A9D8-1A3D7943131A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C1753769-DFBE-7C43-856F-42A7A1551144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926CC0F6-D577-8F42-B321-F639E015D220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活动目的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5B38D9F5-9BFE-DA48-BCBE-82B30B73085A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</a:t>
              </a:r>
              <a:r>
                <a:rPr kumimoji="1" lang="en-US" altLang="zh-CN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.01</a:t>
              </a:r>
              <a:endParaRPr kumimoji="1" lang="en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任意形状 10">
            <a:extLst>
              <a:ext uri="{FF2B5EF4-FFF2-40B4-BE49-F238E27FC236}">
                <a16:creationId xmlns:a16="http://schemas.microsoft.com/office/drawing/2014/main" xmlns="" id="{C5957EF0-0D16-BF40-8860-DD16F6F2DD7E}"/>
              </a:ext>
            </a:extLst>
          </p:cNvPr>
          <p:cNvSpPr/>
          <p:nvPr/>
        </p:nvSpPr>
        <p:spPr>
          <a:xfrm>
            <a:off x="-953679" y="4135540"/>
            <a:ext cx="14475622" cy="3897250"/>
          </a:xfrm>
          <a:custGeom>
            <a:avLst/>
            <a:gdLst>
              <a:gd name="connsiteX0" fmla="*/ 631590 w 14475622"/>
              <a:gd name="connsiteY0" fmla="*/ 3176439 h 3897250"/>
              <a:gd name="connsiteX1" fmla="*/ 2155590 w 14475622"/>
              <a:gd name="connsiteY1" fmla="*/ 593660 h 3897250"/>
              <a:gd name="connsiteX2" fmla="*/ 4080643 w 14475622"/>
              <a:gd name="connsiteY2" fmla="*/ 2582881 h 3897250"/>
              <a:gd name="connsiteX3" fmla="*/ 6679464 w 14475622"/>
              <a:gd name="connsiteY3" fmla="*/ 16145 h 3897250"/>
              <a:gd name="connsiteX4" fmla="*/ 8780980 w 14475622"/>
              <a:gd name="connsiteY4" fmla="*/ 1443892 h 3897250"/>
              <a:gd name="connsiteX5" fmla="*/ 10689990 w 14475622"/>
              <a:gd name="connsiteY5" fmla="*/ 449281 h 3897250"/>
              <a:gd name="connsiteX6" fmla="*/ 13513401 w 14475622"/>
              <a:gd name="connsiteY6" fmla="*/ 882418 h 3897250"/>
              <a:gd name="connsiteX7" fmla="*/ 13369022 w 14475622"/>
              <a:gd name="connsiteY7" fmla="*/ 3753955 h 3897250"/>
              <a:gd name="connsiteX8" fmla="*/ 631590 w 14475622"/>
              <a:gd name="connsiteY8" fmla="*/ 3176439 h 389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5622" h="3897250">
                <a:moveTo>
                  <a:pt x="631590" y="3176439"/>
                </a:moveTo>
                <a:cubicBezTo>
                  <a:pt x="-1237315" y="2649723"/>
                  <a:pt x="1580748" y="692586"/>
                  <a:pt x="2155590" y="593660"/>
                </a:cubicBezTo>
                <a:cubicBezTo>
                  <a:pt x="2730432" y="494734"/>
                  <a:pt x="3326664" y="2679133"/>
                  <a:pt x="4080643" y="2582881"/>
                </a:cubicBezTo>
                <a:cubicBezTo>
                  <a:pt x="4834622" y="2486628"/>
                  <a:pt x="5896075" y="205976"/>
                  <a:pt x="6679464" y="16145"/>
                </a:cubicBezTo>
                <a:cubicBezTo>
                  <a:pt x="7462854" y="-173687"/>
                  <a:pt x="8112559" y="1371703"/>
                  <a:pt x="8780980" y="1443892"/>
                </a:cubicBezTo>
                <a:cubicBezTo>
                  <a:pt x="9449401" y="1516081"/>
                  <a:pt x="9901253" y="542860"/>
                  <a:pt x="10689990" y="449281"/>
                </a:cubicBezTo>
                <a:cubicBezTo>
                  <a:pt x="11478727" y="355702"/>
                  <a:pt x="13066896" y="331639"/>
                  <a:pt x="13513401" y="882418"/>
                </a:cubicBezTo>
                <a:cubicBezTo>
                  <a:pt x="13959906" y="1433197"/>
                  <a:pt x="15513317" y="3376966"/>
                  <a:pt x="13369022" y="3753955"/>
                </a:cubicBezTo>
                <a:cubicBezTo>
                  <a:pt x="11224727" y="4130945"/>
                  <a:pt x="2500495" y="3703155"/>
                  <a:pt x="631590" y="3176439"/>
                </a:cubicBezTo>
                <a:close/>
              </a:path>
            </a:pathLst>
          </a:cu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A6173CD-ED31-D343-9129-DFF7DE577C28}"/>
              </a:ext>
            </a:extLst>
          </p:cNvPr>
          <p:cNvGrpSpPr/>
          <p:nvPr/>
        </p:nvGrpSpPr>
        <p:grpSpPr>
          <a:xfrm>
            <a:off x="1599474" y="2257009"/>
            <a:ext cx="3375726" cy="968396"/>
            <a:chOff x="4899910" y="2028826"/>
            <a:chExt cx="3375726" cy="968396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DA8F8D12-AA50-524D-9038-C65E62E35B24}"/>
                </a:ext>
              </a:extLst>
            </p:cNvPr>
            <p:cNvSpPr/>
            <p:nvPr/>
          </p:nvSpPr>
          <p:spPr>
            <a:xfrm>
              <a:off x="4955906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07F1AA93-C2BC-164B-A8A4-911E5F3A2A6E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在此输入您的标题内容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DA407EDD-1DE5-384C-8977-18F9329BC0AE}"/>
              </a:ext>
            </a:extLst>
          </p:cNvPr>
          <p:cNvSpPr/>
          <p:nvPr/>
        </p:nvSpPr>
        <p:spPr>
          <a:xfrm rot="2700000">
            <a:off x="1175534" y="4511971"/>
            <a:ext cx="351203" cy="351203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FB79B706-E7EC-9A40-BACB-26CBB9E525F1}"/>
              </a:ext>
            </a:extLst>
          </p:cNvPr>
          <p:cNvSpPr/>
          <p:nvPr/>
        </p:nvSpPr>
        <p:spPr>
          <a:xfrm rot="2700000">
            <a:off x="5728228" y="3941568"/>
            <a:ext cx="351203" cy="351203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AC429675-0D22-B241-8F68-942C12B5FA4B}"/>
              </a:ext>
            </a:extLst>
          </p:cNvPr>
          <p:cNvSpPr/>
          <p:nvPr/>
        </p:nvSpPr>
        <p:spPr>
          <a:xfrm rot="2700000">
            <a:off x="9477907" y="4377554"/>
            <a:ext cx="351203" cy="351203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B91837BC-F49A-F346-91A1-6AEDEB56DE1E}"/>
              </a:ext>
            </a:extLst>
          </p:cNvPr>
          <p:cNvSpPr/>
          <p:nvPr/>
        </p:nvSpPr>
        <p:spPr>
          <a:xfrm>
            <a:off x="1667797" y="4545010"/>
            <a:ext cx="1244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</a:t>
            </a:r>
            <a:r>
              <a:rPr lang="en-US" altLang="zh-CN" sz="1600" kern="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01</a:t>
            </a:r>
            <a:endParaRPr lang="en-US" altLang="zh-CN" sz="1600" kern="0" dirty="0">
              <a:ln w="12700" cap="flat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DCB5D4B-7C34-F04F-A00D-8EFB89C6141B}"/>
              </a:ext>
            </a:extLst>
          </p:cNvPr>
          <p:cNvSpPr/>
          <p:nvPr/>
        </p:nvSpPr>
        <p:spPr>
          <a:xfrm>
            <a:off x="6284132" y="3868831"/>
            <a:ext cx="1244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</a:t>
            </a:r>
            <a:r>
              <a:rPr lang="en-US" altLang="zh-CN" sz="1600" kern="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02</a:t>
            </a:r>
            <a:endParaRPr lang="en-US" altLang="zh-CN" sz="1600" kern="0" dirty="0">
              <a:ln w="12700" cap="flat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8C5D047F-09F3-A643-8C73-3397606F2D4D}"/>
              </a:ext>
            </a:extLst>
          </p:cNvPr>
          <p:cNvSpPr/>
          <p:nvPr/>
        </p:nvSpPr>
        <p:spPr>
          <a:xfrm>
            <a:off x="9909618" y="3966263"/>
            <a:ext cx="1244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kern="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标题</a:t>
            </a:r>
            <a:r>
              <a:rPr lang="en-US" altLang="zh-CN" sz="1600" kern="0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03</a:t>
            </a:r>
            <a:endParaRPr lang="en-US" altLang="zh-CN" sz="1600" kern="0" dirty="0">
              <a:ln w="12700" cap="flat">
                <a:noFill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738C8304-7EAC-2241-911A-21A29565C52F}"/>
              </a:ext>
            </a:extLst>
          </p:cNvPr>
          <p:cNvGrpSpPr/>
          <p:nvPr/>
        </p:nvGrpSpPr>
        <p:grpSpPr>
          <a:xfrm>
            <a:off x="5312453" y="2248752"/>
            <a:ext cx="4293416" cy="934205"/>
            <a:chOff x="1802584" y="2425976"/>
            <a:chExt cx="4293416" cy="93420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5B0BCAA4-C802-314C-A1CF-38C7D413BF53}"/>
                </a:ext>
              </a:extLst>
            </p:cNvPr>
            <p:cNvSpPr/>
            <p:nvPr/>
          </p:nvSpPr>
          <p:spPr>
            <a:xfrm>
              <a:off x="1802586" y="2425976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E93FF2F5-3825-8040-8A69-12CCF4A92AAF}"/>
                </a:ext>
              </a:extLst>
            </p:cNvPr>
            <p:cNvSpPr txBox="1"/>
            <p:nvPr/>
          </p:nvSpPr>
          <p:spPr>
            <a:xfrm>
              <a:off x="1802584" y="2834716"/>
              <a:ext cx="4293416" cy="52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21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05A6A839-EDB3-924C-A055-85858E93B0F5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3A1FC078-F580-E641-B9F4-3B7C2BF7CFDF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D9A674E6-411F-F549-B089-4677B4AC914E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152A86C1-229E-1648-A6A2-70BC90C33072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活动目的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D11CB507-3C5F-1C4E-9F3D-55DD05478F3F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</a:t>
              </a:r>
              <a:r>
                <a:rPr kumimoji="1" lang="en-US" altLang="zh-CN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.01</a:t>
              </a:r>
              <a:endParaRPr kumimoji="1" lang="en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E593C013-71C5-064A-8B06-1BD82B0C0840}"/>
              </a:ext>
            </a:extLst>
          </p:cNvPr>
          <p:cNvGrpSpPr/>
          <p:nvPr/>
        </p:nvGrpSpPr>
        <p:grpSpPr>
          <a:xfrm>
            <a:off x="1276303" y="4531094"/>
            <a:ext cx="3241678" cy="1165037"/>
            <a:chOff x="2684433" y="4646279"/>
            <a:chExt cx="3241678" cy="1165037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59246304-3196-AE42-955B-F304A0875A97}"/>
                </a:ext>
              </a:extLst>
            </p:cNvPr>
            <p:cNvSpPr/>
            <p:nvPr/>
          </p:nvSpPr>
          <p:spPr>
            <a:xfrm>
              <a:off x="2684435" y="4646279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21214243-856F-6B46-99A8-3CF986A166EC}"/>
                </a:ext>
              </a:extLst>
            </p:cNvPr>
            <p:cNvSpPr txBox="1"/>
            <p:nvPr/>
          </p:nvSpPr>
          <p:spPr>
            <a:xfrm>
              <a:off x="2684433" y="5055019"/>
              <a:ext cx="3241678" cy="756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A2A00C84-8A35-D244-8F75-29B59A2F8ADD}"/>
              </a:ext>
            </a:extLst>
          </p:cNvPr>
          <p:cNvGrpSpPr/>
          <p:nvPr/>
        </p:nvGrpSpPr>
        <p:grpSpPr>
          <a:xfrm>
            <a:off x="4866714" y="4531094"/>
            <a:ext cx="3241678" cy="1165037"/>
            <a:chOff x="2684433" y="4646279"/>
            <a:chExt cx="3241678" cy="1165037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A7E49BBF-B6A4-DA4B-A48A-B353B63C6109}"/>
                </a:ext>
              </a:extLst>
            </p:cNvPr>
            <p:cNvSpPr/>
            <p:nvPr/>
          </p:nvSpPr>
          <p:spPr>
            <a:xfrm>
              <a:off x="2684435" y="4646279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2EA534EC-EAE4-234A-9981-A924832AEF5D}"/>
                </a:ext>
              </a:extLst>
            </p:cNvPr>
            <p:cNvSpPr txBox="1"/>
            <p:nvPr/>
          </p:nvSpPr>
          <p:spPr>
            <a:xfrm>
              <a:off x="2684433" y="5055019"/>
              <a:ext cx="3241678" cy="756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8A91A7F-492D-4447-8547-9080A9AFCD99}"/>
              </a:ext>
            </a:extLst>
          </p:cNvPr>
          <p:cNvGrpSpPr/>
          <p:nvPr/>
        </p:nvGrpSpPr>
        <p:grpSpPr>
          <a:xfrm>
            <a:off x="1276303" y="2326906"/>
            <a:ext cx="3375726" cy="968396"/>
            <a:chOff x="4899910" y="2028826"/>
            <a:chExt cx="3375726" cy="96839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60FF272E-EE38-504F-821A-70FB51B03182}"/>
                </a:ext>
              </a:extLst>
            </p:cNvPr>
            <p:cNvSpPr/>
            <p:nvPr/>
          </p:nvSpPr>
          <p:spPr>
            <a:xfrm>
              <a:off x="4955906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41C36A65-F17C-3C4F-93C4-36F94EAF19F9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在此输入您的标题内容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BE815E22-B3EE-014F-B3DA-73288E074E88}"/>
              </a:ext>
            </a:extLst>
          </p:cNvPr>
          <p:cNvGrpSpPr/>
          <p:nvPr/>
        </p:nvGrpSpPr>
        <p:grpSpPr>
          <a:xfrm>
            <a:off x="5861855" y="1469180"/>
            <a:ext cx="6330145" cy="2336800"/>
            <a:chOff x="5861855" y="1469180"/>
            <a:chExt cx="6330145" cy="233680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54D2F621-7A1D-AA49-9D62-471FC9D4B4BA}"/>
                </a:ext>
              </a:extLst>
            </p:cNvPr>
            <p:cNvSpPr/>
            <p:nvPr/>
          </p:nvSpPr>
          <p:spPr>
            <a:xfrm>
              <a:off x="6489700" y="1469180"/>
              <a:ext cx="5702300" cy="233680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50000" sy="5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7" name="圆角矩形 16">
              <a:extLst>
                <a:ext uri="{FF2B5EF4-FFF2-40B4-BE49-F238E27FC236}">
                  <a16:creationId xmlns:a16="http://schemas.microsoft.com/office/drawing/2014/main" xmlns="" id="{4E4B7851-30A6-834F-A506-3E406231B4E1}"/>
                </a:ext>
              </a:extLst>
            </p:cNvPr>
            <p:cNvSpPr/>
            <p:nvPr/>
          </p:nvSpPr>
          <p:spPr>
            <a:xfrm>
              <a:off x="5861855" y="1469180"/>
              <a:ext cx="627845" cy="2336800"/>
            </a:xfrm>
            <a:prstGeom prst="roundRect">
              <a:avLst>
                <a:gd name="adj" fmla="val 0"/>
              </a:avLst>
            </a:prstGeom>
            <a:solidFill>
              <a:srgbClr val="393972"/>
            </a:solidFill>
            <a:ln>
              <a:solidFill>
                <a:srgbClr val="0000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3FFCCD4C-E8AF-1040-B877-13247AE156F0}"/>
              </a:ext>
            </a:extLst>
          </p:cNvPr>
          <p:cNvGrpSpPr/>
          <p:nvPr/>
        </p:nvGrpSpPr>
        <p:grpSpPr>
          <a:xfrm>
            <a:off x="8457124" y="4531094"/>
            <a:ext cx="3241678" cy="1165037"/>
            <a:chOff x="2684433" y="4646279"/>
            <a:chExt cx="3241678" cy="116503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3C16D092-BD32-5A4C-8BF3-6C3215027D63}"/>
                </a:ext>
              </a:extLst>
            </p:cNvPr>
            <p:cNvSpPr/>
            <p:nvPr/>
          </p:nvSpPr>
          <p:spPr>
            <a:xfrm>
              <a:off x="2684435" y="4646279"/>
              <a:ext cx="2661735" cy="388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n"/>
                <a:defRPr/>
              </a:pPr>
              <a:r>
                <a:rPr lang="zh-CN" altLang="en-US" sz="1400" kern="0" dirty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在此输入文本内容在此输入</a:t>
              </a:r>
              <a:endParaRPr lang="en-US" altLang="zh-CN" sz="1400" kern="0" dirty="0">
                <a:ln w="12700" cap="flat">
                  <a:noFill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6B201356-9D2D-AC45-8E0D-7895FF23FFDE}"/>
                </a:ext>
              </a:extLst>
            </p:cNvPr>
            <p:cNvSpPr txBox="1"/>
            <p:nvPr/>
          </p:nvSpPr>
          <p:spPr>
            <a:xfrm>
              <a:off x="2684433" y="5055019"/>
              <a:ext cx="3241678" cy="756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en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ORIGINAL MATERIAL PACKAGE NETWORK OF THE WHOLE STATION HAS EXCLUSIVE COPYRIGHT OR HAS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949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5D2E785F-AFDE-AB4D-9C7F-E482B18BCA8C}"/>
              </a:ext>
            </a:extLst>
          </p:cNvPr>
          <p:cNvSpPr/>
          <p:nvPr/>
        </p:nvSpPr>
        <p:spPr>
          <a:xfrm>
            <a:off x="266760" y="298153"/>
            <a:ext cx="719088" cy="719088"/>
          </a:xfrm>
          <a:prstGeom prst="ellipse">
            <a:avLst/>
          </a:prstGeom>
          <a:solidFill>
            <a:srgbClr val="39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B42CFA75-AA9B-5A4A-9702-9C78DD82B8DD}"/>
              </a:ext>
            </a:extLst>
          </p:cNvPr>
          <p:cNvSpPr/>
          <p:nvPr/>
        </p:nvSpPr>
        <p:spPr>
          <a:xfrm rot="2700000">
            <a:off x="547781" y="429318"/>
            <a:ext cx="633318" cy="633318"/>
          </a:xfrm>
          <a:prstGeom prst="ellipse">
            <a:avLst/>
          </a:prstGeom>
          <a:gradFill>
            <a:gsLst>
              <a:gs pos="0">
                <a:srgbClr val="EC6941"/>
              </a:gs>
              <a:gs pos="100000">
                <a:srgbClr val="EC6941"/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4C7BE7F-53FB-8F4C-B83D-372C027AC9AF}"/>
              </a:ext>
            </a:extLst>
          </p:cNvPr>
          <p:cNvGrpSpPr/>
          <p:nvPr/>
        </p:nvGrpSpPr>
        <p:grpSpPr>
          <a:xfrm>
            <a:off x="1312264" y="432466"/>
            <a:ext cx="4073134" cy="584775"/>
            <a:chOff x="2610224" y="3149987"/>
            <a:chExt cx="4073134" cy="5847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9AA86C67-330E-DD4C-BF9A-C3A6CB363E33}"/>
                </a:ext>
              </a:extLst>
            </p:cNvPr>
            <p:cNvSpPr txBox="1"/>
            <p:nvPr/>
          </p:nvSpPr>
          <p:spPr>
            <a:xfrm>
              <a:off x="4032624" y="3149987"/>
              <a:ext cx="26507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活动目的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100D10AD-5D00-344F-B819-CF38E25B248A}"/>
                </a:ext>
              </a:extLst>
            </p:cNvPr>
            <p:cNvSpPr txBox="1"/>
            <p:nvPr/>
          </p:nvSpPr>
          <p:spPr>
            <a:xfrm>
              <a:off x="2610224" y="3230734"/>
              <a:ext cx="1422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" altLang="zh-CN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</a:t>
              </a:r>
              <a:r>
                <a:rPr kumimoji="1" lang="en-US" altLang="zh-CN" sz="24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.01</a:t>
              </a:r>
              <a:endParaRPr kumimoji="1" lang="en" altLang="zh-CN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75B033FB-3AA1-C34F-89FF-8310BDCEEBE6}"/>
              </a:ext>
            </a:extLst>
          </p:cNvPr>
          <p:cNvGrpSpPr/>
          <p:nvPr/>
        </p:nvGrpSpPr>
        <p:grpSpPr>
          <a:xfrm>
            <a:off x="815162" y="2037684"/>
            <a:ext cx="4417814" cy="3967546"/>
            <a:chOff x="1240425" y="2037684"/>
            <a:chExt cx="4417814" cy="3967546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xmlns="" id="{0A263F1B-2517-A841-A458-E609741081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3150" y="5576166"/>
              <a:ext cx="4185089" cy="0"/>
            </a:xfrm>
            <a:prstGeom prst="line">
              <a:avLst/>
            </a:prstGeom>
            <a:noFill/>
            <a:ln w="12700" cap="flat">
              <a:solidFill>
                <a:srgbClr val="D9D9D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xmlns="" id="{8C46B5D6-1078-A141-9CAA-8E53CB550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25" y="5486249"/>
              <a:ext cx="83356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1200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8ECB550-138D-7B41-B5DC-A2652D56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25" y="4796007"/>
              <a:ext cx="169255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1200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xmlns="" id="{91792C61-9BA0-914D-BC8B-F52624CAA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25" y="4104443"/>
              <a:ext cx="169255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1200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2" name="Rectangle 13">
              <a:extLst>
                <a:ext uri="{FF2B5EF4-FFF2-40B4-BE49-F238E27FC236}">
                  <a16:creationId xmlns:a16="http://schemas.microsoft.com/office/drawing/2014/main" xmlns="" id="{292BC169-3250-1545-8647-F95BB10AA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25" y="3416846"/>
              <a:ext cx="169255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1200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xmlns="" id="{4ED36B23-3E77-B34D-86D4-964A5FDF0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25" y="2726604"/>
              <a:ext cx="169255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1200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14" name="Rectangle 17">
              <a:extLst>
                <a:ext uri="{FF2B5EF4-FFF2-40B4-BE49-F238E27FC236}">
                  <a16:creationId xmlns:a16="http://schemas.microsoft.com/office/drawing/2014/main" xmlns="" id="{7F199540-706D-F74E-A4F9-BF43D5F5F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425" y="2037684"/>
              <a:ext cx="169255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zh-CN" sz="1200" i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xmlns="" id="{834E2EB7-C41C-9E4E-8764-D3ED7E24A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3281" y="5728231"/>
              <a:ext cx="853304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PART 1</a:t>
              </a:r>
              <a:endParaRPr lang="zh-CN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xmlns="" id="{B809738B-6E27-AB47-B437-AD28513E0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191" y="5728231"/>
              <a:ext cx="988892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PART 2</a:t>
              </a:r>
              <a:endParaRPr lang="zh-CN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7" name="Rectangle 22">
              <a:extLst>
                <a:ext uri="{FF2B5EF4-FFF2-40B4-BE49-F238E27FC236}">
                  <a16:creationId xmlns:a16="http://schemas.microsoft.com/office/drawing/2014/main" xmlns="" id="{31A4CED4-669C-1C41-BEF6-CDFC9B897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689" y="5728231"/>
              <a:ext cx="851496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PART 3</a:t>
              </a:r>
              <a:endParaRPr lang="zh-CN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xmlns="" id="{3F4FD0C2-707D-EB4C-AAEE-325779976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398" y="5728231"/>
              <a:ext cx="779182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cs typeface="+mn-ea"/>
                  <a:sym typeface="+mn-lt"/>
                </a:rPr>
                <a:t>PART 4</a:t>
              </a:r>
              <a:endParaRPr lang="zh-CN" altLang="zh-CN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7BF89CFA-0FE3-3B45-8CE3-5BA0264D0849}"/>
                </a:ext>
              </a:extLst>
            </p:cNvPr>
            <p:cNvSpPr/>
            <p:nvPr/>
          </p:nvSpPr>
          <p:spPr>
            <a:xfrm>
              <a:off x="1765380" y="3137875"/>
              <a:ext cx="502042" cy="2438287"/>
            </a:xfrm>
            <a:prstGeom prst="rect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C00DCB55-78C6-9A40-ACF0-DA420FD06236}"/>
                </a:ext>
              </a:extLst>
            </p:cNvPr>
            <p:cNvSpPr/>
            <p:nvPr/>
          </p:nvSpPr>
          <p:spPr>
            <a:xfrm>
              <a:off x="2784398" y="3819064"/>
              <a:ext cx="502042" cy="1757098"/>
            </a:xfrm>
            <a:prstGeom prst="rect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C0DF1F15-405C-9548-9788-E15446396802}"/>
                </a:ext>
              </a:extLst>
            </p:cNvPr>
            <p:cNvSpPr/>
            <p:nvPr/>
          </p:nvSpPr>
          <p:spPr>
            <a:xfrm>
              <a:off x="3803416" y="3200400"/>
              <a:ext cx="502042" cy="2375761"/>
            </a:xfrm>
            <a:prstGeom prst="rect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30BBC976-E33C-AA4D-8FDF-7D50AA4D75C7}"/>
                </a:ext>
              </a:extLst>
            </p:cNvPr>
            <p:cNvSpPr/>
            <p:nvPr/>
          </p:nvSpPr>
          <p:spPr>
            <a:xfrm>
              <a:off x="4822434" y="2582703"/>
              <a:ext cx="502042" cy="2993460"/>
            </a:xfrm>
            <a:prstGeom prst="rect">
              <a:avLst/>
            </a:prstGeom>
            <a:solidFill>
              <a:srgbClr val="393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BA175B3A-70BF-1148-9905-03C8090A63ED}"/>
              </a:ext>
            </a:extLst>
          </p:cNvPr>
          <p:cNvGrpSpPr/>
          <p:nvPr/>
        </p:nvGrpSpPr>
        <p:grpSpPr>
          <a:xfrm>
            <a:off x="6044253" y="1798973"/>
            <a:ext cx="3375726" cy="968396"/>
            <a:chOff x="4899910" y="2028826"/>
            <a:chExt cx="3375726" cy="968396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="" id="{205EBA1B-83D4-3642-946E-27E817F4D499}"/>
                </a:ext>
              </a:extLst>
            </p:cNvPr>
            <p:cNvSpPr/>
            <p:nvPr/>
          </p:nvSpPr>
          <p:spPr>
            <a:xfrm>
              <a:off x="4955906" y="2535557"/>
              <a:ext cx="27756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COPYRIGHT BELONGS TO </a:t>
              </a:r>
              <a:r>
                <a:rPr lang="en-US" altLang="zh-CN" sz="1200" i="1" kern="0" dirty="0" smtClean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ypppt.COM</a:t>
              </a:r>
              <a:r>
                <a:rPr lang="en" altLang="zh-CN" sz="1200" i="1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.</a:t>
              </a:r>
              <a:endParaRPr lang="en-US" altLang="zh-CN" sz="1200" i="1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ADDE4167-8C8B-684C-9A48-13FDE761E178}"/>
                </a:ext>
              </a:extLst>
            </p:cNvPr>
            <p:cNvSpPr/>
            <p:nvPr/>
          </p:nvSpPr>
          <p:spPr>
            <a:xfrm>
              <a:off x="4899910" y="2028826"/>
              <a:ext cx="33757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kern="0" dirty="0">
                  <a:ln w="3175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在此输入您的标题内容</a:t>
              </a:r>
              <a:endParaRPr lang="en-US" altLang="zh-CN" sz="2400" kern="0" dirty="0">
                <a:ln w="12700" cap="flat">
                  <a:noFill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3F1CE628-3CF0-FD48-9007-4713AC5B3B67}"/>
              </a:ext>
            </a:extLst>
          </p:cNvPr>
          <p:cNvGrpSpPr/>
          <p:nvPr/>
        </p:nvGrpSpPr>
        <p:grpSpPr>
          <a:xfrm>
            <a:off x="6044253" y="3088242"/>
            <a:ext cx="5332585" cy="934205"/>
            <a:chOff x="6044253" y="3088242"/>
            <a:chExt cx="5332585" cy="934205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5EA3F19E-6A82-C548-A92B-00F63708B5A0}"/>
                </a:ext>
              </a:extLst>
            </p:cNvPr>
            <p:cNvGrpSpPr/>
            <p:nvPr/>
          </p:nvGrpSpPr>
          <p:grpSpPr>
            <a:xfrm>
              <a:off x="7011347" y="3088242"/>
              <a:ext cx="4365491" cy="934205"/>
              <a:chOff x="2684432" y="4646279"/>
              <a:chExt cx="4365491" cy="934205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5A4ECD0E-60FE-424A-BB82-F492EAC93704}"/>
                  </a:ext>
                </a:extLst>
              </p:cNvPr>
              <p:cNvSpPr/>
              <p:nvPr/>
            </p:nvSpPr>
            <p:spPr>
              <a:xfrm>
                <a:off x="2684435" y="4646279"/>
                <a:ext cx="266173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n"/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="" id="{97EDC5CE-1164-3141-83FF-FE7A95772722}"/>
                  </a:ext>
                </a:extLst>
              </p:cNvPr>
              <p:cNvSpPr txBox="1"/>
              <p:nvPr/>
            </p:nvSpPr>
            <p:spPr>
              <a:xfrm>
                <a:off x="2684432" y="5055019"/>
                <a:ext cx="4365491" cy="525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HAS EXCLUSIVE COPYRIGHT OR HAS 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="" id="{9D4892DF-D5DB-5B42-934D-E9FA8EE3C135}"/>
                </a:ext>
              </a:extLst>
            </p:cNvPr>
            <p:cNvGrpSpPr/>
            <p:nvPr/>
          </p:nvGrpSpPr>
          <p:grpSpPr>
            <a:xfrm>
              <a:off x="6044253" y="3222286"/>
              <a:ext cx="756597" cy="756597"/>
              <a:chOff x="6347975" y="2263187"/>
              <a:chExt cx="1116000" cy="1116000"/>
            </a:xfrm>
          </p:grpSpPr>
          <p:sp>
            <p:nvSpPr>
              <p:cNvPr id="29" name="圆角矩形 28">
                <a:extLst>
                  <a:ext uri="{FF2B5EF4-FFF2-40B4-BE49-F238E27FC236}">
                    <a16:creationId xmlns:a16="http://schemas.microsoft.com/office/drawing/2014/main" xmlns="" id="{2CB5F580-1A4E-F247-BCAC-A24DF059A914}"/>
                  </a:ext>
                </a:extLst>
              </p:cNvPr>
              <p:cNvSpPr/>
              <p:nvPr/>
            </p:nvSpPr>
            <p:spPr>
              <a:xfrm>
                <a:off x="6347975" y="2263187"/>
                <a:ext cx="1116000" cy="1116000"/>
              </a:xfrm>
              <a:prstGeom prst="roundRect">
                <a:avLst>
                  <a:gd name="adj" fmla="val 16381"/>
                </a:avLst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0" name="图形 29" descr="单级齿轮">
                <a:extLst>
                  <a:ext uri="{FF2B5EF4-FFF2-40B4-BE49-F238E27FC236}">
                    <a16:creationId xmlns:a16="http://schemas.microsoft.com/office/drawing/2014/main" xmlns="" id="{55F52550-E577-204E-A159-9813FB8AD3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6562175" y="2479187"/>
                <a:ext cx="687600" cy="687600"/>
              </a:xfrm>
              <a:prstGeom prst="rect">
                <a:avLst/>
              </a:prstGeom>
            </p:spPr>
          </p:pic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5AC03CB0-BF19-A64C-9E6A-D5D29F551A12}"/>
              </a:ext>
            </a:extLst>
          </p:cNvPr>
          <p:cNvGrpSpPr/>
          <p:nvPr/>
        </p:nvGrpSpPr>
        <p:grpSpPr>
          <a:xfrm>
            <a:off x="6044253" y="4552044"/>
            <a:ext cx="5332584" cy="934205"/>
            <a:chOff x="6044253" y="4552044"/>
            <a:chExt cx="5332584" cy="934205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A01EF733-9CD5-AA44-A1B6-F4D6B23806D2}"/>
                </a:ext>
              </a:extLst>
            </p:cNvPr>
            <p:cNvGrpSpPr/>
            <p:nvPr/>
          </p:nvGrpSpPr>
          <p:grpSpPr>
            <a:xfrm>
              <a:off x="6044253" y="4676755"/>
              <a:ext cx="756597" cy="756597"/>
              <a:chOff x="6347975" y="4286890"/>
              <a:chExt cx="1116000" cy="1116000"/>
            </a:xfrm>
          </p:grpSpPr>
          <p:sp>
            <p:nvSpPr>
              <p:cNvPr id="32" name="圆角矩形 31">
                <a:extLst>
                  <a:ext uri="{FF2B5EF4-FFF2-40B4-BE49-F238E27FC236}">
                    <a16:creationId xmlns:a16="http://schemas.microsoft.com/office/drawing/2014/main" xmlns="" id="{8802967C-087F-0748-BD21-62635B682F91}"/>
                  </a:ext>
                </a:extLst>
              </p:cNvPr>
              <p:cNvSpPr/>
              <p:nvPr/>
            </p:nvSpPr>
            <p:spPr>
              <a:xfrm>
                <a:off x="6347975" y="4286890"/>
                <a:ext cx="1116000" cy="1116000"/>
              </a:xfrm>
              <a:prstGeom prst="roundRect">
                <a:avLst>
                  <a:gd name="adj" fmla="val 16381"/>
                </a:avLst>
              </a:prstGeom>
              <a:solidFill>
                <a:srgbClr val="39397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33" name="图形 32" descr="秒表">
                <a:extLst>
                  <a:ext uri="{FF2B5EF4-FFF2-40B4-BE49-F238E27FC236}">
                    <a16:creationId xmlns:a16="http://schemas.microsoft.com/office/drawing/2014/main" xmlns="" id="{072CCC98-304B-5947-B9D6-D5890F2C06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6562175" y="4503666"/>
                <a:ext cx="687600" cy="687600"/>
              </a:xfrm>
              <a:prstGeom prst="rect">
                <a:avLst/>
              </a:prstGeom>
            </p:spPr>
          </p:pic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xmlns="" id="{765286C2-107A-1B4B-900C-DD1D9ACD28B7}"/>
                </a:ext>
              </a:extLst>
            </p:cNvPr>
            <p:cNvGrpSpPr/>
            <p:nvPr/>
          </p:nvGrpSpPr>
          <p:grpSpPr>
            <a:xfrm>
              <a:off x="7011346" y="4552044"/>
              <a:ext cx="4365491" cy="934205"/>
              <a:chOff x="2684432" y="4646279"/>
              <a:chExt cx="4365491" cy="934205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xmlns="" id="{08D0BFD0-5BF6-2B45-B75A-54C87DEDFF92}"/>
                  </a:ext>
                </a:extLst>
              </p:cNvPr>
              <p:cNvSpPr/>
              <p:nvPr/>
            </p:nvSpPr>
            <p:spPr>
              <a:xfrm>
                <a:off x="2684435" y="4646279"/>
                <a:ext cx="2661735" cy="3885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defTabSz="91440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n"/>
                  <a:defRPr/>
                </a:pPr>
                <a:r>
                  <a:rPr lang="zh-CN" altLang="en-US" sz="1400" kern="0" dirty="0">
                    <a:ln w="3175"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在此输入文本内容在此输入</a:t>
                </a:r>
                <a:endParaRPr lang="en-US" altLang="zh-CN" sz="1400" kern="0" dirty="0">
                  <a:ln w="12700" cap="flat">
                    <a:noFill/>
                    <a:miter lim="800000"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xmlns="" id="{4BB10145-1C60-5A49-9700-AF5834F2B770}"/>
                  </a:ext>
                </a:extLst>
              </p:cNvPr>
              <p:cNvSpPr txBox="1"/>
              <p:nvPr/>
            </p:nvSpPr>
            <p:spPr>
              <a:xfrm>
                <a:off x="2684432" y="5055019"/>
                <a:ext cx="4365491" cy="525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THE ORIGINAL MATERIAL PACKAGE NETWORK OF THE WHOLE STATION HAS EXCLUSIVE COPYRIGHT OR HAS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34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64CE57D-2A31-B64E-BA6C-D39D89D0F0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538"/>
          <a:stretch/>
        </p:blipFill>
        <p:spPr>
          <a:xfrm>
            <a:off x="1" y="-1"/>
            <a:ext cx="12192000" cy="6858001"/>
          </a:xfrm>
          <a:prstGeom prst="rect">
            <a:avLst/>
          </a:prstGeom>
          <a:solidFill>
            <a:srgbClr val="393972"/>
          </a:solidFill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3888887C-8B39-7646-8CB4-9A5B7216AAC2}"/>
              </a:ext>
            </a:extLst>
          </p:cNvPr>
          <p:cNvGrpSpPr/>
          <p:nvPr/>
        </p:nvGrpSpPr>
        <p:grpSpPr>
          <a:xfrm>
            <a:off x="8012966" y="4151199"/>
            <a:ext cx="4179034" cy="3188448"/>
            <a:chOff x="17420491" y="4010865"/>
            <a:chExt cx="4179034" cy="318844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5DE361A2-4BA2-4647-AE7D-590E72732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0BA6432-C98C-4B4C-AD62-E23C98D7E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857B7742-B6D6-AC4D-8ED7-29F72B14268B}"/>
              </a:ext>
            </a:extLst>
          </p:cNvPr>
          <p:cNvGrpSpPr/>
          <p:nvPr/>
        </p:nvGrpSpPr>
        <p:grpSpPr>
          <a:xfrm rot="10800000">
            <a:off x="-218516" y="-27622"/>
            <a:ext cx="4179034" cy="3188448"/>
            <a:chOff x="17420491" y="4010865"/>
            <a:chExt cx="4179034" cy="318844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B2863B4B-03BF-9448-B3A7-64453D793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2" y="4010865"/>
              <a:ext cx="4179033" cy="318844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34BD7133-049F-BF4D-AB06-EEA4EC0D5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20491" y="4010866"/>
              <a:ext cx="4179033" cy="3188447"/>
            </a:xfrm>
            <a:prstGeom prst="rect">
              <a:avLst/>
            </a:prstGeom>
          </p:spPr>
        </p:pic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48CC75A4-02E9-2D4C-83F1-9167B07E21AB}"/>
              </a:ext>
            </a:extLst>
          </p:cNvPr>
          <p:cNvSpPr/>
          <p:nvPr/>
        </p:nvSpPr>
        <p:spPr>
          <a:xfrm rot="19977148">
            <a:off x="1137347" y="2067592"/>
            <a:ext cx="1101132" cy="1101132"/>
          </a:xfrm>
          <a:prstGeom prst="ellipse">
            <a:avLst/>
          </a:prstGeom>
          <a:noFill/>
          <a:ln w="381000">
            <a:gradFill>
              <a:gsLst>
                <a:gs pos="0">
                  <a:srgbClr val="EC6941"/>
                </a:gs>
                <a:gs pos="99000">
                  <a:srgbClr val="EC6941">
                    <a:alpha val="0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9212ED87-8252-AB49-817A-04593F6B0F5A}"/>
              </a:ext>
            </a:extLst>
          </p:cNvPr>
          <p:cNvSpPr/>
          <p:nvPr/>
        </p:nvSpPr>
        <p:spPr>
          <a:xfrm rot="2700000">
            <a:off x="9639608" y="4116071"/>
            <a:ext cx="1728960" cy="1728960"/>
          </a:xfrm>
          <a:prstGeom prst="ellipse">
            <a:avLst/>
          </a:prstGeom>
          <a:gradFill>
            <a:gsLst>
              <a:gs pos="0">
                <a:srgbClr val="EC6941"/>
              </a:gs>
              <a:gs pos="99000">
                <a:srgbClr val="EC6941">
                  <a:alpha val="0"/>
                </a:srgbClr>
              </a:gs>
            </a:gsLst>
            <a:lin ang="5400000" scaled="1"/>
          </a:gradFill>
          <a:ln w="381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xmlns="" id="{E1ADCF2A-7B6E-5946-98C8-4BC0A2BF7B48}"/>
              </a:ext>
            </a:extLst>
          </p:cNvPr>
          <p:cNvSpPr/>
          <p:nvPr/>
        </p:nvSpPr>
        <p:spPr>
          <a:xfrm>
            <a:off x="2146360" y="-551524"/>
            <a:ext cx="8101316" cy="8101316"/>
          </a:xfrm>
          <a:prstGeom prst="ellipse">
            <a:avLst/>
          </a:prstGeom>
          <a:gradFill flip="none" rotWithShape="1">
            <a:gsLst>
              <a:gs pos="99000">
                <a:srgbClr val="393972">
                  <a:alpha val="14000"/>
                </a:srgbClr>
              </a:gs>
              <a:gs pos="0">
                <a:srgbClr val="9796C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D4B509D6-4D75-E649-8F5F-5A0FADF1E04E}"/>
              </a:ext>
            </a:extLst>
          </p:cNvPr>
          <p:cNvGrpSpPr/>
          <p:nvPr/>
        </p:nvGrpSpPr>
        <p:grpSpPr>
          <a:xfrm>
            <a:off x="1910515" y="3215390"/>
            <a:ext cx="8370969" cy="1618003"/>
            <a:chOff x="1848796" y="1673017"/>
            <a:chExt cx="8370969" cy="1618003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E4FD31F8-B018-784E-AC64-62F93973E879}"/>
                </a:ext>
              </a:extLst>
            </p:cNvPr>
            <p:cNvSpPr txBox="1"/>
            <p:nvPr/>
          </p:nvSpPr>
          <p:spPr>
            <a:xfrm>
              <a:off x="1848796" y="1673017"/>
              <a:ext cx="83709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4400" dirty="0">
                  <a:solidFill>
                    <a:schemeClr val="bg1"/>
                  </a:solidFill>
                  <a:cs typeface="+mn-ea"/>
                  <a:sym typeface="+mn-lt"/>
                </a:rPr>
                <a:t>策划方案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xmlns="" id="{4BDACB17-C7D1-D84E-9EAC-74D19C9861B7}"/>
                </a:ext>
              </a:extLst>
            </p:cNvPr>
            <p:cNvSpPr txBox="1"/>
            <p:nvPr/>
          </p:nvSpPr>
          <p:spPr>
            <a:xfrm>
              <a:off x="2371918" y="2678929"/>
              <a:ext cx="7324726" cy="612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THE ORIGINAL MATERIAL PACKAGE NETWORK OF THE WHOLE STATION HAS EXCLUSIVE COPYRIGHT OR HAS BEEN AUTHORIZED BY THE COPYRIGHT PARTY.</a:t>
              </a: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E44EEC8-FF5C-C343-9349-D0F2901D9EF1}"/>
              </a:ext>
            </a:extLst>
          </p:cNvPr>
          <p:cNvSpPr txBox="1"/>
          <p:nvPr/>
        </p:nvSpPr>
        <p:spPr>
          <a:xfrm>
            <a:off x="4395747" y="2147923"/>
            <a:ext cx="3400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CN" sz="4800" b="1" i="1" dirty="0">
                <a:solidFill>
                  <a:schemeClr val="bg1"/>
                </a:solidFill>
                <a:cs typeface="+mn-ea"/>
                <a:sym typeface="+mn-lt"/>
              </a:rPr>
              <a:t>PART</a:t>
            </a:r>
            <a:r>
              <a:rPr kumimoji="1" lang="en-US" altLang="zh-CN" sz="4800" b="1" i="1" dirty="0">
                <a:solidFill>
                  <a:schemeClr val="bg1"/>
                </a:solidFill>
                <a:cs typeface="+mn-ea"/>
                <a:sym typeface="+mn-lt"/>
              </a:rPr>
              <a:t>.02</a:t>
            </a:r>
            <a:endParaRPr kumimoji="1" lang="en" altLang="zh-CN" sz="4800" b="1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85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999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5kvkcvv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2945</TotalTime>
  <Words>1551</Words>
  <Application>Microsoft Office PowerPoint</Application>
  <PresentationFormat>宽屏</PresentationFormat>
  <Paragraphs>254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Meiryo</vt:lpstr>
      <vt:lpstr>包图粗黑体</vt:lpstr>
      <vt:lpstr>等线</vt:lpstr>
      <vt:lpstr>宋体</vt:lpstr>
      <vt:lpstr>微软雅黑</vt:lpstr>
      <vt:lpstr>印品黑体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306</cp:revision>
  <dcterms:created xsi:type="dcterms:W3CDTF">2017-08-18T03:02:00Z</dcterms:created>
  <dcterms:modified xsi:type="dcterms:W3CDTF">2023-02-20T01:26:54Z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