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notesSlides/notesSlide1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ppt/media/image22.JPG" ContentType="image/jpeg"/>
  <Override PartName="/ppt/media/image2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2" r:id="rId3"/>
  </p:sldMasterIdLst>
  <p:notesMasterIdLst>
    <p:notesMasterId r:id="rId30"/>
  </p:notesMasterIdLst>
  <p:sldIdLst>
    <p:sldId id="285" r:id="rId4"/>
    <p:sldId id="292" r:id="rId5"/>
    <p:sldId id="284" r:id="rId6"/>
    <p:sldId id="290" r:id="rId7"/>
    <p:sldId id="294" r:id="rId8"/>
    <p:sldId id="301" r:id="rId9"/>
    <p:sldId id="295" r:id="rId10"/>
    <p:sldId id="287" r:id="rId11"/>
    <p:sldId id="297" r:id="rId12"/>
    <p:sldId id="296" r:id="rId13"/>
    <p:sldId id="298" r:id="rId14"/>
    <p:sldId id="299" r:id="rId15"/>
    <p:sldId id="288" r:id="rId16"/>
    <p:sldId id="300" r:id="rId17"/>
    <p:sldId id="303" r:id="rId18"/>
    <p:sldId id="302" r:id="rId19"/>
    <p:sldId id="293" r:id="rId20"/>
    <p:sldId id="304" r:id="rId21"/>
    <p:sldId id="289" r:id="rId22"/>
    <p:sldId id="307" r:id="rId23"/>
    <p:sldId id="305" r:id="rId24"/>
    <p:sldId id="308" r:id="rId25"/>
    <p:sldId id="306" r:id="rId26"/>
    <p:sldId id="309" r:id="rId27"/>
    <p:sldId id="291" r:id="rId28"/>
    <p:sldId id="31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D546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青禾体-谷力 W05" panose="02020400000000000000" pitchFamily="18" charset="-122"/>
                <a:ea typeface="仓耳青禾体-谷力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青禾体-谷力 W05" panose="02020400000000000000" pitchFamily="18" charset="-122"/>
                <a:ea typeface="仓耳青禾体-谷力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青禾体-谷力 W05" panose="02020400000000000000" pitchFamily="18" charset="-122"/>
                <a:ea typeface="仓耳青禾体-谷力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青禾体-谷力 W05" panose="02020400000000000000" pitchFamily="18" charset="-122"/>
                <a:ea typeface="仓耳青禾体-谷力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青禾体-谷力 W05" panose="02020400000000000000" pitchFamily="18" charset="-122"/>
        <a:ea typeface="仓耳青禾体-谷力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青禾体-谷力 W05" panose="02020400000000000000" pitchFamily="18" charset="-122"/>
        <a:ea typeface="仓耳青禾体-谷力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青禾体-谷力 W05" panose="02020400000000000000" pitchFamily="18" charset="-122"/>
        <a:ea typeface="仓耳青禾体-谷力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青禾体-谷力 W05" panose="02020400000000000000" pitchFamily="18" charset="-122"/>
        <a:ea typeface="仓耳青禾体-谷力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青禾体-谷力 W05" panose="02020400000000000000" pitchFamily="18" charset="-122"/>
        <a:ea typeface="仓耳青禾体-谷力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46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317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0386A-D082-EBCB-E1EA-F828064F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7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22CFEC-606C-E6CA-1BA5-375043D5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72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52C0DD-D88E-5271-62A4-00F3BA94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21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1D865B-C636-811F-D231-7FCB2EDD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83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29F098-5B07-20D4-945C-E0D29B03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38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AA4D845-0506-050F-0D52-26F778C6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60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33D06D-54FE-BBED-9256-E2EAAB64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02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110CC-A706-70F4-EC10-788C7415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67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E350EE-A746-10EB-BB3C-2D4EF88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0F579E-D4A3-7B9E-F022-632C6A9EF4E6}"/>
              </a:ext>
            </a:extLst>
          </p:cNvPr>
          <p:cNvSpPr txBox="1"/>
          <p:nvPr userDrawn="1"/>
        </p:nvSpPr>
        <p:spPr>
          <a:xfrm>
            <a:off x="1158405" y="643366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4362AE-51D2-7FC6-F9FA-0F24695F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3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F6E169-6FD3-4D0E-AAD9-D1D99605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仓耳青禾体-谷力 W05" panose="02020400000000000000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87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904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151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37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1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2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35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80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3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3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F60949-7BF7-2EC2-F78A-ADBB33AB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86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8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1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45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8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198151-8CD5-C7C3-7DD2-F026F62E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16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F51AC0-CE49-AA09-057A-4B73C878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99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859802-5C47-B2BB-8909-57DA2F2E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2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0B836A-146B-349D-FBBB-9650C33A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9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9D3015-1835-E76C-391E-798BC0A0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20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397D26-DE9F-0DCA-3F7A-045D5F22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99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1B7880-C883-4121-86E9-B50EC309D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7999" cy="12192002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0C965D38-FA5C-4CD6-A267-440A41789A4B}"/>
              </a:ext>
            </a:extLst>
          </p:cNvPr>
          <p:cNvSpPr/>
          <p:nvPr/>
        </p:nvSpPr>
        <p:spPr>
          <a:xfrm>
            <a:off x="774054" y="3096571"/>
            <a:ext cx="807720" cy="80772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027BD527-F077-4ACF-B319-F7B54C0773BA}"/>
              </a:ext>
            </a:extLst>
          </p:cNvPr>
          <p:cNvSpPr/>
          <p:nvPr/>
        </p:nvSpPr>
        <p:spPr>
          <a:xfrm>
            <a:off x="6842760" y="5501640"/>
            <a:ext cx="548640" cy="54864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îSḷiḍé">
            <a:extLst>
              <a:ext uri="{FF2B5EF4-FFF2-40B4-BE49-F238E27FC236}">
                <a16:creationId xmlns:a16="http://schemas.microsoft.com/office/drawing/2014/main" xmlns="" id="{88178AD3-10B9-493A-B154-A48783DF45D1}"/>
              </a:ext>
            </a:extLst>
          </p:cNvPr>
          <p:cNvSpPr/>
          <p:nvPr/>
        </p:nvSpPr>
        <p:spPr bwMode="auto">
          <a:xfrm>
            <a:off x="2226646" y="4846834"/>
            <a:ext cx="2816699" cy="11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Theme color makes PPT more convenient to </a:t>
            </a:r>
            <a:r>
              <a:rPr lang="en-US" altLang="zh-CN" sz="1200" dirty="0" err="1">
                <a:cs typeface="+mn-ea"/>
                <a:sym typeface="+mn-lt"/>
              </a:rPr>
              <a:t>change.Adjust</a:t>
            </a:r>
            <a:r>
              <a:rPr lang="en-US" altLang="zh-CN" sz="1200" dirty="0">
                <a:cs typeface="+mn-ea"/>
                <a:sym typeface="+mn-lt"/>
              </a:rPr>
              <a:t> the spacing to adapt to Chinese typesetting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9D724A7C-D0E8-43A3-92B4-0FB4968E3CA5}"/>
              </a:ext>
            </a:extLst>
          </p:cNvPr>
          <p:cNvGrpSpPr/>
          <p:nvPr/>
        </p:nvGrpSpPr>
        <p:grpSpPr>
          <a:xfrm>
            <a:off x="6915544" y="1746603"/>
            <a:ext cx="1458629" cy="1489546"/>
            <a:chOff x="6979534" y="1851950"/>
            <a:chExt cx="1458629" cy="148954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69E2696-7F24-4DE6-B70F-A214005E7716}"/>
                </a:ext>
              </a:extLst>
            </p:cNvPr>
            <p:cNvSpPr txBox="1"/>
            <p:nvPr/>
          </p:nvSpPr>
          <p:spPr>
            <a:xfrm>
              <a:off x="8273859" y="2669216"/>
              <a:ext cx="160414" cy="34416"/>
            </a:xfrm>
            <a:custGeom>
              <a:avLst/>
              <a:gdLst/>
              <a:ahLst/>
              <a:cxnLst/>
              <a:rect l="l" t="t" r="r" b="b"/>
              <a:pathLst>
                <a:path w="160414" h="34416">
                  <a:moveTo>
                    <a:pt x="0" y="0"/>
                  </a:moveTo>
                  <a:lnTo>
                    <a:pt x="160414" y="0"/>
                  </a:lnTo>
                  <a:lnTo>
                    <a:pt x="160200" y="1344"/>
                  </a:lnTo>
                  <a:cubicBezTo>
                    <a:pt x="151991" y="23392"/>
                    <a:pt x="131470" y="34416"/>
                    <a:pt x="98636" y="34416"/>
                  </a:cubicBezTo>
                  <a:cubicBezTo>
                    <a:pt x="78974" y="34416"/>
                    <a:pt x="62297" y="31549"/>
                    <a:pt x="48605" y="25817"/>
                  </a:cubicBezTo>
                  <a:cubicBezTo>
                    <a:pt x="38135" y="22212"/>
                    <a:pt x="26133" y="16430"/>
                    <a:pt x="12598" y="84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223F617A-43CA-4496-B959-7E6EA1C9A951}"/>
                </a:ext>
              </a:extLst>
            </p:cNvPr>
            <p:cNvSpPr txBox="1"/>
            <p:nvPr/>
          </p:nvSpPr>
          <p:spPr>
            <a:xfrm>
              <a:off x="7024226" y="2687530"/>
              <a:ext cx="1398465" cy="653966"/>
            </a:xfrm>
            <a:custGeom>
              <a:avLst/>
              <a:gdLst/>
              <a:ahLst/>
              <a:cxnLst/>
              <a:rect l="l" t="t" r="r" b="b"/>
              <a:pathLst>
                <a:path w="1398465" h="653966">
                  <a:moveTo>
                    <a:pt x="1141955" y="0"/>
                  </a:moveTo>
                  <a:cubicBezTo>
                    <a:pt x="1184894" y="0"/>
                    <a:pt x="1217673" y="40328"/>
                    <a:pt x="1240293" y="120984"/>
                  </a:cubicBezTo>
                  <a:lnTo>
                    <a:pt x="791545" y="120984"/>
                  </a:lnTo>
                  <a:lnTo>
                    <a:pt x="791545" y="550480"/>
                  </a:lnTo>
                  <a:cubicBezTo>
                    <a:pt x="791545" y="554337"/>
                    <a:pt x="791510" y="557545"/>
                    <a:pt x="791439" y="560106"/>
                  </a:cubicBezTo>
                  <a:lnTo>
                    <a:pt x="791131" y="565651"/>
                  </a:lnTo>
                  <a:lnTo>
                    <a:pt x="1213127" y="565651"/>
                  </a:lnTo>
                  <a:cubicBezTo>
                    <a:pt x="1241790" y="536989"/>
                    <a:pt x="1270790" y="522658"/>
                    <a:pt x="1300128" y="522658"/>
                  </a:cubicBezTo>
                  <a:cubicBezTo>
                    <a:pt x="1344490" y="522658"/>
                    <a:pt x="1377269" y="562986"/>
                    <a:pt x="1398465" y="643642"/>
                  </a:cubicBezTo>
                  <a:lnTo>
                    <a:pt x="103622" y="643642"/>
                  </a:lnTo>
                  <a:cubicBezTo>
                    <a:pt x="86425" y="650525"/>
                    <a:pt x="71482" y="653966"/>
                    <a:pt x="58794" y="653966"/>
                  </a:cubicBezTo>
                  <a:cubicBezTo>
                    <a:pt x="42436" y="653966"/>
                    <a:pt x="30807" y="649215"/>
                    <a:pt x="23906" y="639712"/>
                  </a:cubicBezTo>
                  <a:cubicBezTo>
                    <a:pt x="17005" y="630210"/>
                    <a:pt x="11638" y="620041"/>
                    <a:pt x="7804" y="609206"/>
                  </a:cubicBezTo>
                  <a:cubicBezTo>
                    <a:pt x="3970" y="598371"/>
                    <a:pt x="1369" y="583853"/>
                    <a:pt x="0" y="565651"/>
                  </a:cubicBezTo>
                  <a:lnTo>
                    <a:pt x="610370" y="565651"/>
                  </a:lnTo>
                  <a:lnTo>
                    <a:pt x="610370" y="120984"/>
                  </a:lnTo>
                  <a:lnTo>
                    <a:pt x="258371" y="120984"/>
                  </a:lnTo>
                  <a:cubicBezTo>
                    <a:pt x="241174" y="127848"/>
                    <a:pt x="226231" y="131280"/>
                    <a:pt x="213543" y="131280"/>
                  </a:cubicBezTo>
                  <a:cubicBezTo>
                    <a:pt x="197204" y="131280"/>
                    <a:pt x="185574" y="126543"/>
                    <a:pt x="178655" y="117068"/>
                  </a:cubicBezTo>
                  <a:cubicBezTo>
                    <a:pt x="171736" y="107593"/>
                    <a:pt x="166369" y="97424"/>
                    <a:pt x="162553" y="86562"/>
                  </a:cubicBezTo>
                  <a:cubicBezTo>
                    <a:pt x="158738" y="75699"/>
                    <a:pt x="156136" y="61167"/>
                    <a:pt x="154749" y="42966"/>
                  </a:cubicBezTo>
                  <a:lnTo>
                    <a:pt x="1054955" y="42966"/>
                  </a:lnTo>
                  <a:cubicBezTo>
                    <a:pt x="1083618" y="14322"/>
                    <a:pt x="1112618" y="0"/>
                    <a:pt x="1141955" y="0"/>
                  </a:cubicBezTo>
                  <a:close/>
                </a:path>
              </a:pathLst>
            </a:custGeom>
            <a:solidFill>
              <a:srgbClr val="FCD546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80C4DF7-C5A5-4FA7-80E0-6223B98764AC}"/>
                </a:ext>
              </a:extLst>
            </p:cNvPr>
            <p:cNvSpPr txBox="1"/>
            <p:nvPr/>
          </p:nvSpPr>
          <p:spPr>
            <a:xfrm>
              <a:off x="7048296" y="1851950"/>
              <a:ext cx="1372669" cy="514690"/>
            </a:xfrm>
            <a:custGeom>
              <a:avLst/>
              <a:gdLst/>
              <a:ahLst/>
              <a:cxnLst/>
              <a:rect l="l" t="t" r="r" b="b"/>
              <a:pathLst>
                <a:path w="1372669" h="514690">
                  <a:moveTo>
                    <a:pt x="448748" y="0"/>
                  </a:moveTo>
                  <a:cubicBezTo>
                    <a:pt x="532015" y="0"/>
                    <a:pt x="597628" y="7891"/>
                    <a:pt x="645587" y="23674"/>
                  </a:cubicBezTo>
                  <a:cubicBezTo>
                    <a:pt x="693546" y="39456"/>
                    <a:pt x="728717" y="59502"/>
                    <a:pt x="751099" y="83810"/>
                  </a:cubicBezTo>
                  <a:cubicBezTo>
                    <a:pt x="773481" y="108118"/>
                    <a:pt x="784672" y="133581"/>
                    <a:pt x="784672" y="160199"/>
                  </a:cubicBezTo>
                  <a:cubicBezTo>
                    <a:pt x="784672" y="168825"/>
                    <a:pt x="783594" y="177003"/>
                    <a:pt x="781438" y="184732"/>
                  </a:cubicBezTo>
                  <a:lnTo>
                    <a:pt x="771849" y="206314"/>
                  </a:lnTo>
                  <a:lnTo>
                    <a:pt x="1153129" y="206314"/>
                  </a:lnTo>
                  <a:cubicBezTo>
                    <a:pt x="1169176" y="162755"/>
                    <a:pt x="1195830" y="140975"/>
                    <a:pt x="1233091" y="140975"/>
                  </a:cubicBezTo>
                  <a:cubicBezTo>
                    <a:pt x="1264930" y="140975"/>
                    <a:pt x="1311456" y="168259"/>
                    <a:pt x="1372669" y="222827"/>
                  </a:cubicBezTo>
                  <a:lnTo>
                    <a:pt x="1112409" y="492344"/>
                  </a:lnTo>
                  <a:lnTo>
                    <a:pt x="1133029" y="282580"/>
                  </a:lnTo>
                  <a:lnTo>
                    <a:pt x="206999" y="282580"/>
                  </a:lnTo>
                  <a:cubicBezTo>
                    <a:pt x="220746" y="307262"/>
                    <a:pt x="227619" y="334090"/>
                    <a:pt x="227619" y="363062"/>
                  </a:cubicBezTo>
                  <a:cubicBezTo>
                    <a:pt x="227619" y="411642"/>
                    <a:pt x="213507" y="449058"/>
                    <a:pt x="185283" y="475311"/>
                  </a:cubicBezTo>
                  <a:cubicBezTo>
                    <a:pt x="157059" y="501563"/>
                    <a:pt x="125211" y="514690"/>
                    <a:pt x="89739" y="514690"/>
                  </a:cubicBezTo>
                  <a:cubicBezTo>
                    <a:pt x="64911" y="514690"/>
                    <a:pt x="43747" y="508131"/>
                    <a:pt x="26248" y="495014"/>
                  </a:cubicBezTo>
                  <a:cubicBezTo>
                    <a:pt x="8750" y="481897"/>
                    <a:pt x="0" y="462559"/>
                    <a:pt x="0" y="437000"/>
                  </a:cubicBezTo>
                  <a:cubicBezTo>
                    <a:pt x="0" y="418452"/>
                    <a:pt x="6043" y="398443"/>
                    <a:pt x="18129" y="376974"/>
                  </a:cubicBezTo>
                  <a:cubicBezTo>
                    <a:pt x="35345" y="356307"/>
                    <a:pt x="48498" y="338494"/>
                    <a:pt x="57590" y="323533"/>
                  </a:cubicBezTo>
                  <a:cubicBezTo>
                    <a:pt x="66681" y="308572"/>
                    <a:pt x="74851" y="286016"/>
                    <a:pt x="82099" y="255866"/>
                  </a:cubicBezTo>
                  <a:cubicBezTo>
                    <a:pt x="89347" y="225716"/>
                    <a:pt x="95736" y="178811"/>
                    <a:pt x="101268" y="115151"/>
                  </a:cubicBezTo>
                  <a:cubicBezTo>
                    <a:pt x="145795" y="159113"/>
                    <a:pt x="172486" y="189500"/>
                    <a:pt x="181340" y="206314"/>
                  </a:cubicBezTo>
                  <a:lnTo>
                    <a:pt x="624844" y="206314"/>
                  </a:lnTo>
                  <a:lnTo>
                    <a:pt x="621450" y="204307"/>
                  </a:lnTo>
                  <a:cubicBezTo>
                    <a:pt x="616912" y="200460"/>
                    <a:pt x="612297" y="195406"/>
                    <a:pt x="607605" y="189144"/>
                  </a:cubicBezTo>
                  <a:cubicBezTo>
                    <a:pt x="599335" y="179724"/>
                    <a:pt x="588938" y="165000"/>
                    <a:pt x="576414" y="144973"/>
                  </a:cubicBezTo>
                  <a:cubicBezTo>
                    <a:pt x="556807" y="119159"/>
                    <a:pt x="539409" y="98379"/>
                    <a:pt x="524220" y="82633"/>
                  </a:cubicBezTo>
                  <a:cubicBezTo>
                    <a:pt x="509030" y="66886"/>
                    <a:pt x="483873" y="39342"/>
                    <a:pt x="4487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9EA4AA5-422B-4E54-AA2A-A0AD94D344DD}"/>
                </a:ext>
              </a:extLst>
            </p:cNvPr>
            <p:cNvSpPr txBox="1"/>
            <p:nvPr/>
          </p:nvSpPr>
          <p:spPr>
            <a:xfrm>
              <a:off x="6979534" y="2276600"/>
              <a:ext cx="690114" cy="377165"/>
            </a:xfrm>
            <a:custGeom>
              <a:avLst/>
              <a:gdLst/>
              <a:ahLst/>
              <a:cxnLst/>
              <a:rect l="l" t="t" r="r" b="b"/>
              <a:pathLst>
                <a:path w="690114" h="377165">
                  <a:moveTo>
                    <a:pt x="555657" y="0"/>
                  </a:moveTo>
                  <a:cubicBezTo>
                    <a:pt x="574095" y="0"/>
                    <a:pt x="588805" y="5125"/>
                    <a:pt x="599787" y="15376"/>
                  </a:cubicBezTo>
                  <a:cubicBezTo>
                    <a:pt x="610768" y="25627"/>
                    <a:pt x="623068" y="39835"/>
                    <a:pt x="636687" y="58000"/>
                  </a:cubicBezTo>
                  <a:cubicBezTo>
                    <a:pt x="646856" y="71546"/>
                    <a:pt x="654665" y="81048"/>
                    <a:pt x="660114" y="86507"/>
                  </a:cubicBezTo>
                  <a:cubicBezTo>
                    <a:pt x="665564" y="91966"/>
                    <a:pt x="675564" y="98337"/>
                    <a:pt x="690114" y="105621"/>
                  </a:cubicBezTo>
                  <a:cubicBezTo>
                    <a:pt x="603452" y="176675"/>
                    <a:pt x="495909" y="238522"/>
                    <a:pt x="367485" y="291164"/>
                  </a:cubicBezTo>
                  <a:cubicBezTo>
                    <a:pt x="239061" y="343806"/>
                    <a:pt x="116566" y="372473"/>
                    <a:pt x="0" y="377165"/>
                  </a:cubicBezTo>
                  <a:cubicBezTo>
                    <a:pt x="108698" y="298170"/>
                    <a:pt x="189687" y="241566"/>
                    <a:pt x="242968" y="207354"/>
                  </a:cubicBezTo>
                  <a:cubicBezTo>
                    <a:pt x="296249" y="173142"/>
                    <a:pt x="364979" y="124471"/>
                    <a:pt x="449159" y="61341"/>
                  </a:cubicBezTo>
                  <a:cubicBezTo>
                    <a:pt x="456334" y="55170"/>
                    <a:pt x="466050" y="46832"/>
                    <a:pt x="478310" y="36325"/>
                  </a:cubicBezTo>
                  <a:cubicBezTo>
                    <a:pt x="490569" y="25819"/>
                    <a:pt x="502549" y="17316"/>
                    <a:pt x="514252" y="10817"/>
                  </a:cubicBezTo>
                  <a:cubicBezTo>
                    <a:pt x="527213" y="3605"/>
                    <a:pt x="541015" y="0"/>
                    <a:pt x="5556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D05B0178-8BB3-4FF1-8CAD-F57B384E92C6}"/>
                </a:ext>
              </a:extLst>
            </p:cNvPr>
            <p:cNvSpPr txBox="1"/>
            <p:nvPr/>
          </p:nvSpPr>
          <p:spPr>
            <a:xfrm>
              <a:off x="7808240" y="2316115"/>
              <a:ext cx="629923" cy="353101"/>
            </a:xfrm>
            <a:custGeom>
              <a:avLst/>
              <a:gdLst/>
              <a:ahLst/>
              <a:cxnLst/>
              <a:rect l="l" t="t" r="r" b="b"/>
              <a:pathLst>
                <a:path w="629923" h="353101">
                  <a:moveTo>
                    <a:pt x="0" y="0"/>
                  </a:moveTo>
                  <a:cubicBezTo>
                    <a:pt x="139861" y="10680"/>
                    <a:pt x="255633" y="35002"/>
                    <a:pt x="347316" y="72966"/>
                  </a:cubicBezTo>
                  <a:cubicBezTo>
                    <a:pt x="438999" y="110930"/>
                    <a:pt x="509021" y="153787"/>
                    <a:pt x="557382" y="201536"/>
                  </a:cubicBezTo>
                  <a:cubicBezTo>
                    <a:pt x="605742" y="249285"/>
                    <a:pt x="629923" y="291681"/>
                    <a:pt x="629923" y="328722"/>
                  </a:cubicBezTo>
                  <a:lnTo>
                    <a:pt x="626033" y="353101"/>
                  </a:lnTo>
                  <a:lnTo>
                    <a:pt x="465619" y="353101"/>
                  </a:lnTo>
                  <a:lnTo>
                    <a:pt x="433016" y="331173"/>
                  </a:lnTo>
                  <a:cubicBezTo>
                    <a:pt x="399817" y="306555"/>
                    <a:pt x="365992" y="280352"/>
                    <a:pt x="331543" y="252567"/>
                  </a:cubicBezTo>
                  <a:cubicBezTo>
                    <a:pt x="257842" y="194329"/>
                    <a:pt x="196018" y="147538"/>
                    <a:pt x="146068" y="112194"/>
                  </a:cubicBezTo>
                  <a:cubicBezTo>
                    <a:pt x="96119" y="76850"/>
                    <a:pt x="47430" y="3945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85033EE-55EB-4BAA-B37E-5076A50C9F52}"/>
              </a:ext>
            </a:extLst>
          </p:cNvPr>
          <p:cNvGrpSpPr/>
          <p:nvPr/>
        </p:nvGrpSpPr>
        <p:grpSpPr>
          <a:xfrm>
            <a:off x="7035139" y="3692877"/>
            <a:ext cx="1284985" cy="1515370"/>
            <a:chOff x="7085467" y="3626783"/>
            <a:chExt cx="1284985" cy="151537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C387BA03-91F6-402A-AC66-5267EE4517D7}"/>
                </a:ext>
              </a:extLst>
            </p:cNvPr>
            <p:cNvSpPr txBox="1"/>
            <p:nvPr/>
          </p:nvSpPr>
          <p:spPr>
            <a:xfrm>
              <a:off x="7085467" y="4027667"/>
              <a:ext cx="181175" cy="1114486"/>
            </a:xfrm>
            <a:custGeom>
              <a:avLst/>
              <a:gdLst/>
              <a:ahLst/>
              <a:cxnLst/>
              <a:rect l="l" t="t" r="r" b="b"/>
              <a:pathLst>
                <a:path w="181175" h="1114486">
                  <a:moveTo>
                    <a:pt x="0" y="0"/>
                  </a:moveTo>
                  <a:lnTo>
                    <a:pt x="181175" y="0"/>
                  </a:lnTo>
                  <a:lnTo>
                    <a:pt x="181175" y="1024747"/>
                  </a:lnTo>
                  <a:cubicBezTo>
                    <a:pt x="181175" y="1052478"/>
                    <a:pt x="176433" y="1073062"/>
                    <a:pt x="166949" y="1086499"/>
                  </a:cubicBezTo>
                  <a:cubicBezTo>
                    <a:pt x="157465" y="1099935"/>
                    <a:pt x="142267" y="1107959"/>
                    <a:pt x="121354" y="1110570"/>
                  </a:cubicBezTo>
                  <a:cubicBezTo>
                    <a:pt x="100442" y="1113180"/>
                    <a:pt x="59990" y="1114486"/>
                    <a:pt x="0" y="11144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D546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A8A632A6-417A-4D61-BEA8-C2D57179F19A}"/>
                </a:ext>
              </a:extLst>
            </p:cNvPr>
            <p:cNvSpPr txBox="1"/>
            <p:nvPr/>
          </p:nvSpPr>
          <p:spPr>
            <a:xfrm>
              <a:off x="7097489" y="3626783"/>
              <a:ext cx="354847" cy="332502"/>
            </a:xfrm>
            <a:custGeom>
              <a:avLst/>
              <a:gdLst/>
              <a:ahLst/>
              <a:cxnLst/>
              <a:rect l="l" t="t" r="r" b="b"/>
              <a:pathLst>
                <a:path w="354847" h="332502">
                  <a:moveTo>
                    <a:pt x="0" y="0"/>
                  </a:moveTo>
                  <a:cubicBezTo>
                    <a:pt x="93855" y="10717"/>
                    <a:pt x="162220" y="24532"/>
                    <a:pt x="205095" y="41447"/>
                  </a:cubicBezTo>
                  <a:cubicBezTo>
                    <a:pt x="247970" y="58361"/>
                    <a:pt x="283218" y="83760"/>
                    <a:pt x="310840" y="117644"/>
                  </a:cubicBezTo>
                  <a:cubicBezTo>
                    <a:pt x="340178" y="151874"/>
                    <a:pt x="354847" y="188989"/>
                    <a:pt x="354847" y="228989"/>
                  </a:cubicBezTo>
                  <a:cubicBezTo>
                    <a:pt x="354847" y="256738"/>
                    <a:pt x="347375" y="280928"/>
                    <a:pt x="332433" y="301557"/>
                  </a:cubicBezTo>
                  <a:cubicBezTo>
                    <a:pt x="317490" y="322187"/>
                    <a:pt x="298490" y="332502"/>
                    <a:pt x="275432" y="332502"/>
                  </a:cubicBezTo>
                  <a:cubicBezTo>
                    <a:pt x="246039" y="332502"/>
                    <a:pt x="220727" y="315925"/>
                    <a:pt x="199495" y="282772"/>
                  </a:cubicBezTo>
                  <a:cubicBezTo>
                    <a:pt x="189363" y="271380"/>
                    <a:pt x="177880" y="250266"/>
                    <a:pt x="165046" y="219431"/>
                  </a:cubicBezTo>
                  <a:cubicBezTo>
                    <a:pt x="147100" y="181422"/>
                    <a:pt x="127433" y="147885"/>
                    <a:pt x="106046" y="118821"/>
                  </a:cubicBezTo>
                  <a:cubicBezTo>
                    <a:pt x="84659" y="89757"/>
                    <a:pt x="49310" y="5015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9EFFA050-CB23-41AF-9625-629080138B51}"/>
                </a:ext>
              </a:extLst>
            </p:cNvPr>
            <p:cNvSpPr txBox="1"/>
            <p:nvPr/>
          </p:nvSpPr>
          <p:spPr>
            <a:xfrm>
              <a:off x="7456827" y="3654332"/>
              <a:ext cx="913625" cy="1475799"/>
            </a:xfrm>
            <a:custGeom>
              <a:avLst/>
              <a:gdLst/>
              <a:ahLst/>
              <a:cxnLst/>
              <a:rect l="l" t="t" r="r" b="b"/>
              <a:pathLst>
                <a:path w="913625" h="1475799">
                  <a:moveTo>
                    <a:pt x="813562" y="0"/>
                  </a:moveTo>
                  <a:cubicBezTo>
                    <a:pt x="823749" y="0"/>
                    <a:pt x="834310" y="4738"/>
                    <a:pt x="845246" y="14213"/>
                  </a:cubicBezTo>
                  <a:cubicBezTo>
                    <a:pt x="856181" y="23688"/>
                    <a:pt x="867309" y="34660"/>
                    <a:pt x="878627" y="47129"/>
                  </a:cubicBezTo>
                  <a:lnTo>
                    <a:pt x="906696" y="75170"/>
                  </a:lnTo>
                  <a:cubicBezTo>
                    <a:pt x="911315" y="79789"/>
                    <a:pt x="913625" y="82098"/>
                    <a:pt x="913625" y="82098"/>
                  </a:cubicBezTo>
                  <a:lnTo>
                    <a:pt x="913625" y="1265706"/>
                  </a:lnTo>
                  <a:cubicBezTo>
                    <a:pt x="913625" y="1311456"/>
                    <a:pt x="912306" y="1345499"/>
                    <a:pt x="909668" y="1367836"/>
                  </a:cubicBezTo>
                  <a:cubicBezTo>
                    <a:pt x="907030" y="1390172"/>
                    <a:pt x="896687" y="1410364"/>
                    <a:pt x="878641" y="1428410"/>
                  </a:cubicBezTo>
                  <a:cubicBezTo>
                    <a:pt x="860595" y="1446457"/>
                    <a:pt x="831818" y="1459934"/>
                    <a:pt x="792312" y="1468843"/>
                  </a:cubicBezTo>
                  <a:lnTo>
                    <a:pt x="758930" y="1473855"/>
                  </a:lnTo>
                  <a:cubicBezTo>
                    <a:pt x="743504" y="1475151"/>
                    <a:pt x="725037" y="1475799"/>
                    <a:pt x="703532" y="1475799"/>
                  </a:cubicBezTo>
                  <a:cubicBezTo>
                    <a:pt x="667037" y="1475799"/>
                    <a:pt x="642437" y="1472221"/>
                    <a:pt x="629731" y="1465064"/>
                  </a:cubicBezTo>
                  <a:cubicBezTo>
                    <a:pt x="617024" y="1457908"/>
                    <a:pt x="608362" y="1445064"/>
                    <a:pt x="603743" y="1426534"/>
                  </a:cubicBezTo>
                  <a:cubicBezTo>
                    <a:pt x="599946" y="1411345"/>
                    <a:pt x="591237" y="1397429"/>
                    <a:pt x="577618" y="1384787"/>
                  </a:cubicBezTo>
                  <a:cubicBezTo>
                    <a:pt x="563999" y="1372145"/>
                    <a:pt x="529632" y="1347823"/>
                    <a:pt x="474516" y="1311821"/>
                  </a:cubicBezTo>
                  <a:lnTo>
                    <a:pt x="686334" y="1311821"/>
                  </a:lnTo>
                  <a:cubicBezTo>
                    <a:pt x="697671" y="1311821"/>
                    <a:pt x="708475" y="1308535"/>
                    <a:pt x="718744" y="1301963"/>
                  </a:cubicBezTo>
                  <a:cubicBezTo>
                    <a:pt x="729013" y="1295391"/>
                    <a:pt x="734147" y="1285687"/>
                    <a:pt x="734147" y="1272853"/>
                  </a:cubicBezTo>
                  <a:lnTo>
                    <a:pt x="732450" y="120984"/>
                  </a:lnTo>
                  <a:lnTo>
                    <a:pt x="123339" y="120984"/>
                  </a:lnTo>
                  <a:cubicBezTo>
                    <a:pt x="102709" y="131299"/>
                    <a:pt x="84061" y="136456"/>
                    <a:pt x="67393" y="136456"/>
                  </a:cubicBezTo>
                  <a:cubicBezTo>
                    <a:pt x="47804" y="136456"/>
                    <a:pt x="32998" y="129898"/>
                    <a:pt x="22975" y="116781"/>
                  </a:cubicBezTo>
                  <a:cubicBezTo>
                    <a:pt x="12953" y="103664"/>
                    <a:pt x="5294" y="79059"/>
                    <a:pt x="0" y="42966"/>
                  </a:cubicBezTo>
                  <a:lnTo>
                    <a:pt x="747456" y="42966"/>
                  </a:lnTo>
                  <a:cubicBezTo>
                    <a:pt x="754467" y="38074"/>
                    <a:pt x="761587" y="32012"/>
                    <a:pt x="768816" y="24783"/>
                  </a:cubicBezTo>
                  <a:cubicBezTo>
                    <a:pt x="788368" y="8261"/>
                    <a:pt x="803284" y="0"/>
                    <a:pt x="8135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4345442C-D654-4B93-8AF0-4C2881E3CB15}"/>
                </a:ext>
              </a:extLst>
            </p:cNvPr>
            <p:cNvSpPr txBox="1"/>
            <p:nvPr/>
          </p:nvSpPr>
          <p:spPr>
            <a:xfrm>
              <a:off x="7085467" y="3896711"/>
              <a:ext cx="181175" cy="130956"/>
            </a:xfrm>
            <a:custGeom>
              <a:avLst/>
              <a:gdLst/>
              <a:ahLst/>
              <a:cxnLst/>
              <a:rect l="l" t="t" r="r" b="b"/>
              <a:pathLst>
                <a:path w="181175" h="130956">
                  <a:moveTo>
                    <a:pt x="0" y="0"/>
                  </a:moveTo>
                  <a:cubicBezTo>
                    <a:pt x="28243" y="3469"/>
                    <a:pt x="46116" y="5203"/>
                    <a:pt x="53619" y="5203"/>
                  </a:cubicBezTo>
                  <a:cubicBezTo>
                    <a:pt x="65358" y="5203"/>
                    <a:pt x="76690" y="4628"/>
                    <a:pt x="87617" y="3478"/>
                  </a:cubicBezTo>
                  <a:cubicBezTo>
                    <a:pt x="98543" y="2328"/>
                    <a:pt x="107840" y="1753"/>
                    <a:pt x="115507" y="1753"/>
                  </a:cubicBezTo>
                  <a:cubicBezTo>
                    <a:pt x="135553" y="1753"/>
                    <a:pt x="151509" y="5993"/>
                    <a:pt x="163375" y="14473"/>
                  </a:cubicBezTo>
                  <a:cubicBezTo>
                    <a:pt x="175242" y="22953"/>
                    <a:pt x="181175" y="37152"/>
                    <a:pt x="181175" y="57069"/>
                  </a:cubicBezTo>
                  <a:lnTo>
                    <a:pt x="181175" y="130956"/>
                  </a:lnTo>
                  <a:lnTo>
                    <a:pt x="0" y="130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D9A27D40-E408-417F-B511-7981B2BE3C84}"/>
                </a:ext>
              </a:extLst>
            </p:cNvPr>
            <p:cNvSpPr txBox="1"/>
            <p:nvPr/>
          </p:nvSpPr>
          <p:spPr>
            <a:xfrm>
              <a:off x="7389762" y="4020516"/>
              <a:ext cx="679790" cy="896400"/>
            </a:xfrm>
            <a:custGeom>
              <a:avLst/>
              <a:gdLst/>
              <a:ahLst/>
              <a:cxnLst/>
              <a:rect l="l" t="t" r="r" b="b"/>
              <a:pathLst>
                <a:path w="679790" h="896400">
                  <a:moveTo>
                    <a:pt x="0" y="0"/>
                  </a:moveTo>
                  <a:cubicBezTo>
                    <a:pt x="28243" y="3450"/>
                    <a:pt x="46125" y="5176"/>
                    <a:pt x="53646" y="5176"/>
                  </a:cubicBezTo>
                  <a:cubicBezTo>
                    <a:pt x="65403" y="5176"/>
                    <a:pt x="76741" y="4605"/>
                    <a:pt x="87658" y="3464"/>
                  </a:cubicBezTo>
                  <a:cubicBezTo>
                    <a:pt x="98575" y="2323"/>
                    <a:pt x="107867" y="1753"/>
                    <a:pt x="115535" y="1753"/>
                  </a:cubicBezTo>
                  <a:cubicBezTo>
                    <a:pt x="135580" y="1753"/>
                    <a:pt x="151536" y="5988"/>
                    <a:pt x="163403" y="14459"/>
                  </a:cubicBezTo>
                  <a:cubicBezTo>
                    <a:pt x="175270" y="22930"/>
                    <a:pt x="181203" y="37133"/>
                    <a:pt x="181203" y="57069"/>
                  </a:cubicBezTo>
                  <a:lnTo>
                    <a:pt x="181203" y="49867"/>
                  </a:lnTo>
                  <a:lnTo>
                    <a:pt x="513567" y="49867"/>
                  </a:lnTo>
                  <a:cubicBezTo>
                    <a:pt x="521508" y="44098"/>
                    <a:pt x="528656" y="38037"/>
                    <a:pt x="535009" y="31684"/>
                  </a:cubicBezTo>
                  <a:cubicBezTo>
                    <a:pt x="554561" y="15162"/>
                    <a:pt x="569477" y="6901"/>
                    <a:pt x="579755" y="6901"/>
                  </a:cubicBezTo>
                  <a:cubicBezTo>
                    <a:pt x="589942" y="6901"/>
                    <a:pt x="600499" y="11638"/>
                    <a:pt x="611425" y="21113"/>
                  </a:cubicBezTo>
                  <a:cubicBezTo>
                    <a:pt x="622351" y="30588"/>
                    <a:pt x="633492" y="41569"/>
                    <a:pt x="644848" y="54057"/>
                  </a:cubicBezTo>
                  <a:lnTo>
                    <a:pt x="672889" y="82208"/>
                  </a:lnTo>
                  <a:cubicBezTo>
                    <a:pt x="677490" y="86955"/>
                    <a:pt x="679790" y="89328"/>
                    <a:pt x="679790" y="89328"/>
                  </a:cubicBezTo>
                  <a:lnTo>
                    <a:pt x="679790" y="806661"/>
                  </a:lnTo>
                  <a:cubicBezTo>
                    <a:pt x="679790" y="834393"/>
                    <a:pt x="675048" y="854977"/>
                    <a:pt x="665564" y="868413"/>
                  </a:cubicBezTo>
                  <a:cubicBezTo>
                    <a:pt x="656080" y="881850"/>
                    <a:pt x="640881" y="889874"/>
                    <a:pt x="619969" y="892484"/>
                  </a:cubicBezTo>
                  <a:cubicBezTo>
                    <a:pt x="599056" y="895095"/>
                    <a:pt x="558605" y="896400"/>
                    <a:pt x="498615" y="896400"/>
                  </a:cubicBezTo>
                  <a:lnTo>
                    <a:pt x="498615" y="824188"/>
                  </a:lnTo>
                  <a:lnTo>
                    <a:pt x="181203" y="824188"/>
                  </a:lnTo>
                  <a:cubicBezTo>
                    <a:pt x="181203" y="840691"/>
                    <a:pt x="176059" y="855273"/>
                    <a:pt x="165772" y="867934"/>
                  </a:cubicBezTo>
                  <a:cubicBezTo>
                    <a:pt x="155484" y="880595"/>
                    <a:pt x="140304" y="888221"/>
                    <a:pt x="120232" y="890814"/>
                  </a:cubicBezTo>
                  <a:cubicBezTo>
                    <a:pt x="100159" y="893406"/>
                    <a:pt x="60082" y="894702"/>
                    <a:pt x="0" y="894702"/>
                  </a:cubicBezTo>
                  <a:lnTo>
                    <a:pt x="0" y="0"/>
                  </a:lnTo>
                  <a:close/>
                  <a:moveTo>
                    <a:pt x="181203" y="127885"/>
                  </a:moveTo>
                  <a:lnTo>
                    <a:pt x="181203" y="404056"/>
                  </a:lnTo>
                  <a:lnTo>
                    <a:pt x="498615" y="404056"/>
                  </a:lnTo>
                  <a:lnTo>
                    <a:pt x="498615" y="127885"/>
                  </a:lnTo>
                  <a:lnTo>
                    <a:pt x="181203" y="127885"/>
                  </a:lnTo>
                  <a:close/>
                  <a:moveTo>
                    <a:pt x="181203" y="482047"/>
                  </a:moveTo>
                  <a:lnTo>
                    <a:pt x="181203" y="746197"/>
                  </a:lnTo>
                  <a:lnTo>
                    <a:pt x="498615" y="746197"/>
                  </a:lnTo>
                  <a:lnTo>
                    <a:pt x="498615" y="482047"/>
                  </a:lnTo>
                  <a:lnTo>
                    <a:pt x="181203" y="4820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C9412BDA-DB22-4A9B-9B44-839E9E598881}"/>
              </a:ext>
            </a:extLst>
          </p:cNvPr>
          <p:cNvSpPr txBox="1"/>
          <p:nvPr/>
        </p:nvSpPr>
        <p:spPr>
          <a:xfrm rot="16200000">
            <a:off x="7544195" y="2373066"/>
            <a:ext cx="400110" cy="2152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599ABAC8-1754-485C-AF2B-1D2956CF0139}"/>
              </a:ext>
            </a:extLst>
          </p:cNvPr>
          <p:cNvGrpSpPr/>
          <p:nvPr/>
        </p:nvGrpSpPr>
        <p:grpSpPr>
          <a:xfrm rot="5400000">
            <a:off x="5725609" y="3418989"/>
            <a:ext cx="960698" cy="219918"/>
            <a:chOff x="1026290" y="5707476"/>
            <a:chExt cx="960698" cy="219918"/>
          </a:xfrm>
          <a:solidFill>
            <a:schemeClr val="tx1"/>
          </a:solidFill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0D93BE2-66F4-48C9-BDE2-2204DA0B72E9}"/>
                </a:ext>
              </a:extLst>
            </p:cNvPr>
            <p:cNvSpPr/>
            <p:nvPr/>
          </p:nvSpPr>
          <p:spPr>
            <a:xfrm>
              <a:off x="1026290" y="5707476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2E0F8D51-06E1-4724-AC2A-56FC45892248}"/>
                </a:ext>
              </a:extLst>
            </p:cNvPr>
            <p:cNvSpPr/>
            <p:nvPr/>
          </p:nvSpPr>
          <p:spPr>
            <a:xfrm>
              <a:off x="1396680" y="5707476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599A0F61-CA92-4E04-81B1-0E4C1A07059F}"/>
                </a:ext>
              </a:extLst>
            </p:cNvPr>
            <p:cNvSpPr/>
            <p:nvPr/>
          </p:nvSpPr>
          <p:spPr>
            <a:xfrm>
              <a:off x="1767070" y="5707476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TextBox 10">
            <a:extLst>
              <a:ext uri="{FF2B5EF4-FFF2-40B4-BE49-F238E27FC236}">
                <a16:creationId xmlns:a16="http://schemas.microsoft.com/office/drawing/2014/main" xmlns="" id="{746D0B49-431B-4C24-A3DD-679FECBD4DE4}"/>
              </a:ext>
            </a:extLst>
          </p:cNvPr>
          <p:cNvSpPr txBox="1"/>
          <p:nvPr/>
        </p:nvSpPr>
        <p:spPr>
          <a:xfrm>
            <a:off x="9978290" y="5404077"/>
            <a:ext cx="1018227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3999" b="1" dirty="0">
                <a:cs typeface="+mn-ea"/>
                <a:sym typeface="+mn-lt"/>
              </a:rPr>
              <a:t>00</a:t>
            </a:r>
            <a:r>
              <a:rPr lang="en-US" sz="3999" b="1" dirty="0">
                <a:cs typeface="+mn-ea"/>
                <a:sym typeface="+mn-lt"/>
              </a:rPr>
              <a:t>1</a:t>
            </a:r>
            <a:r>
              <a:rPr lang="id-ID" sz="3999" b="1" dirty="0">
                <a:cs typeface="+mn-ea"/>
                <a:sym typeface="+mn-lt"/>
              </a:rPr>
              <a:t>.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4F49C1A9-4B2D-4B17-BEB0-0725BC627924}"/>
              </a:ext>
            </a:extLst>
          </p:cNvPr>
          <p:cNvSpPr/>
          <p:nvPr/>
        </p:nvSpPr>
        <p:spPr>
          <a:xfrm>
            <a:off x="10119539" y="5150181"/>
            <a:ext cx="465302" cy="1296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AAFB7747-E912-41F5-8FEE-D50AC66B838D}"/>
              </a:ext>
            </a:extLst>
          </p:cNvPr>
          <p:cNvSpPr txBox="1"/>
          <p:nvPr/>
        </p:nvSpPr>
        <p:spPr>
          <a:xfrm>
            <a:off x="2199515" y="2593777"/>
            <a:ext cx="193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时尚大气</a:t>
            </a: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6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şḻïḍê">
            <a:extLst>
              <a:ext uri="{FF2B5EF4-FFF2-40B4-BE49-F238E27FC236}">
                <a16:creationId xmlns:a16="http://schemas.microsoft.com/office/drawing/2014/main" xmlns="" id="{B60CB6E8-32D6-4540-B15B-84A8A2B02689}"/>
              </a:ext>
            </a:extLst>
          </p:cNvPr>
          <p:cNvSpPr/>
          <p:nvPr/>
        </p:nvSpPr>
        <p:spPr>
          <a:xfrm>
            <a:off x="1019294" y="4219694"/>
            <a:ext cx="10484518" cy="19022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îSļïḑé">
            <a:extLst>
              <a:ext uri="{FF2B5EF4-FFF2-40B4-BE49-F238E27FC236}">
                <a16:creationId xmlns:a16="http://schemas.microsoft.com/office/drawing/2014/main" xmlns="" id="{C8FF09D3-F217-410F-AA8C-6979A2EA679E}"/>
              </a:ext>
            </a:extLst>
          </p:cNvPr>
          <p:cNvSpPr/>
          <p:nvPr/>
        </p:nvSpPr>
        <p:spPr>
          <a:xfrm>
            <a:off x="1595122" y="4219694"/>
            <a:ext cx="9332862" cy="1902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algn="ctr">
              <a:buClr>
                <a:srgbClr val="000000"/>
              </a:buClr>
            </a:pP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A30991A7-4E34-476C-8362-8FD9E38B5043}"/>
              </a:ext>
            </a:extLst>
          </p:cNvPr>
          <p:cNvCxnSpPr/>
          <p:nvPr/>
        </p:nvCxnSpPr>
        <p:spPr>
          <a:xfrm>
            <a:off x="3353822" y="1821180"/>
            <a:ext cx="0" cy="430075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AA2AC63E-99A4-445E-ABA2-3507DD17E0CC}"/>
              </a:ext>
            </a:extLst>
          </p:cNvPr>
          <p:cNvCxnSpPr/>
          <p:nvPr/>
        </p:nvCxnSpPr>
        <p:spPr>
          <a:xfrm>
            <a:off x="5292310" y="1821180"/>
            <a:ext cx="0" cy="430075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C85C561D-A8D3-4D5B-BE45-5D326BC6961F}"/>
              </a:ext>
            </a:extLst>
          </p:cNvPr>
          <p:cNvCxnSpPr/>
          <p:nvPr/>
        </p:nvCxnSpPr>
        <p:spPr>
          <a:xfrm>
            <a:off x="7230797" y="1821180"/>
            <a:ext cx="0" cy="430075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28277EA0-91C6-45BC-96D3-2F7A0B762149}"/>
              </a:ext>
            </a:extLst>
          </p:cNvPr>
          <p:cNvCxnSpPr/>
          <p:nvPr/>
        </p:nvCxnSpPr>
        <p:spPr>
          <a:xfrm>
            <a:off x="9169285" y="1821180"/>
            <a:ext cx="0" cy="430075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$ḷïḋe">
            <a:extLst>
              <a:ext uri="{FF2B5EF4-FFF2-40B4-BE49-F238E27FC236}">
                <a16:creationId xmlns:a16="http://schemas.microsoft.com/office/drawing/2014/main" xmlns="" id="{73DA5CA1-A22D-45FF-B355-18D3880E7B99}"/>
              </a:ext>
            </a:extLst>
          </p:cNvPr>
          <p:cNvSpPr/>
          <p:nvPr/>
        </p:nvSpPr>
        <p:spPr>
          <a:xfrm>
            <a:off x="1643146" y="4031117"/>
            <a:ext cx="1482865" cy="37715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ṣlidé">
            <a:extLst>
              <a:ext uri="{FF2B5EF4-FFF2-40B4-BE49-F238E27FC236}">
                <a16:creationId xmlns:a16="http://schemas.microsoft.com/office/drawing/2014/main" xmlns="" id="{B40F5E8D-FBEB-4054-86D5-66BEF7C4392C}"/>
              </a:ext>
            </a:extLst>
          </p:cNvPr>
          <p:cNvSpPr txBox="1"/>
          <p:nvPr/>
        </p:nvSpPr>
        <p:spPr>
          <a:xfrm>
            <a:off x="1595122" y="2526870"/>
            <a:ext cx="1578913" cy="182621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íŝlïḍé">
            <a:extLst>
              <a:ext uri="{FF2B5EF4-FFF2-40B4-BE49-F238E27FC236}">
                <a16:creationId xmlns:a16="http://schemas.microsoft.com/office/drawing/2014/main" xmlns="" id="{B40F5E8D-FBEB-4054-86D5-66BEF7C4392C}"/>
              </a:ext>
            </a:extLst>
          </p:cNvPr>
          <p:cNvSpPr txBox="1"/>
          <p:nvPr/>
        </p:nvSpPr>
        <p:spPr>
          <a:xfrm>
            <a:off x="3533609" y="2526870"/>
            <a:ext cx="1578913" cy="182621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iṣľíḓé">
            <a:extLst>
              <a:ext uri="{FF2B5EF4-FFF2-40B4-BE49-F238E27FC236}">
                <a16:creationId xmlns:a16="http://schemas.microsoft.com/office/drawing/2014/main" xmlns="" id="{B40F5E8D-FBEB-4054-86D5-66BEF7C4392C}"/>
              </a:ext>
            </a:extLst>
          </p:cNvPr>
          <p:cNvSpPr txBox="1"/>
          <p:nvPr/>
        </p:nvSpPr>
        <p:spPr>
          <a:xfrm>
            <a:off x="5472097" y="2526870"/>
            <a:ext cx="1578913" cy="182621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iṩliḓe">
            <a:extLst>
              <a:ext uri="{FF2B5EF4-FFF2-40B4-BE49-F238E27FC236}">
                <a16:creationId xmlns:a16="http://schemas.microsoft.com/office/drawing/2014/main" xmlns="" id="{B40F5E8D-FBEB-4054-86D5-66BEF7C4392C}"/>
              </a:ext>
            </a:extLst>
          </p:cNvPr>
          <p:cNvSpPr txBox="1"/>
          <p:nvPr/>
        </p:nvSpPr>
        <p:spPr>
          <a:xfrm>
            <a:off x="7410584" y="2526870"/>
            <a:ext cx="1578913" cy="182621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iṩḷïḓè">
            <a:extLst>
              <a:ext uri="{FF2B5EF4-FFF2-40B4-BE49-F238E27FC236}">
                <a16:creationId xmlns:a16="http://schemas.microsoft.com/office/drawing/2014/main" xmlns="" id="{B40F5E8D-FBEB-4054-86D5-66BEF7C4392C}"/>
              </a:ext>
            </a:extLst>
          </p:cNvPr>
          <p:cNvSpPr txBox="1"/>
          <p:nvPr/>
        </p:nvSpPr>
        <p:spPr>
          <a:xfrm>
            <a:off x="9349071" y="2526870"/>
            <a:ext cx="1578913" cy="182621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iŝḻïďè">
            <a:extLst>
              <a:ext uri="{FF2B5EF4-FFF2-40B4-BE49-F238E27FC236}">
                <a16:creationId xmlns:a16="http://schemas.microsoft.com/office/drawing/2014/main" xmlns="" id="{860D3771-1BD7-4DB6-99F5-E7C083628252}"/>
              </a:ext>
            </a:extLst>
          </p:cNvPr>
          <p:cNvSpPr/>
          <p:nvPr/>
        </p:nvSpPr>
        <p:spPr>
          <a:xfrm>
            <a:off x="2168161" y="1911563"/>
            <a:ext cx="432835" cy="446771"/>
          </a:xfrm>
          <a:custGeom>
            <a:avLst/>
            <a:gdLst>
              <a:gd name="connsiteX0" fmla="*/ 30442 w 587386"/>
              <a:gd name="connsiteY0" fmla="*/ 464744 h 606298"/>
              <a:gd name="connsiteX1" fmla="*/ 556855 w 587386"/>
              <a:gd name="connsiteY1" fmla="*/ 464744 h 606298"/>
              <a:gd name="connsiteX2" fmla="*/ 587386 w 587386"/>
              <a:gd name="connsiteY2" fmla="*/ 495223 h 606298"/>
              <a:gd name="connsiteX3" fmla="*/ 587386 w 587386"/>
              <a:gd name="connsiteY3" fmla="*/ 575908 h 606298"/>
              <a:gd name="connsiteX4" fmla="*/ 556855 w 587386"/>
              <a:gd name="connsiteY4" fmla="*/ 606298 h 606298"/>
              <a:gd name="connsiteX5" fmla="*/ 30442 w 587386"/>
              <a:gd name="connsiteY5" fmla="*/ 606298 h 606298"/>
              <a:gd name="connsiteX6" fmla="*/ 0 w 587386"/>
              <a:gd name="connsiteY6" fmla="*/ 575908 h 606298"/>
              <a:gd name="connsiteX7" fmla="*/ 0 w 587386"/>
              <a:gd name="connsiteY7" fmla="*/ 495223 h 606298"/>
              <a:gd name="connsiteX8" fmla="*/ 30442 w 587386"/>
              <a:gd name="connsiteY8" fmla="*/ 464744 h 606298"/>
              <a:gd name="connsiteX9" fmla="*/ 445513 w 587386"/>
              <a:gd name="connsiteY9" fmla="*/ 0 h 606298"/>
              <a:gd name="connsiteX10" fmla="*/ 482450 w 587386"/>
              <a:gd name="connsiteY10" fmla="*/ 16976 h 606298"/>
              <a:gd name="connsiteX11" fmla="*/ 570744 w 587386"/>
              <a:gd name="connsiteY11" fmla="*/ 131630 h 606298"/>
              <a:gd name="connsiteX12" fmla="*/ 575729 w 587386"/>
              <a:gd name="connsiteY12" fmla="*/ 156783 h 606298"/>
              <a:gd name="connsiteX13" fmla="*/ 553833 w 587386"/>
              <a:gd name="connsiteY13" fmla="*/ 171537 h 606298"/>
              <a:gd name="connsiteX14" fmla="*/ 516451 w 587386"/>
              <a:gd name="connsiteY14" fmla="*/ 171537 h 606298"/>
              <a:gd name="connsiteX15" fmla="*/ 516451 w 587386"/>
              <a:gd name="connsiteY15" fmla="*/ 393913 h 606298"/>
              <a:gd name="connsiteX16" fmla="*/ 485921 w 587386"/>
              <a:gd name="connsiteY16" fmla="*/ 424310 h 606298"/>
              <a:gd name="connsiteX17" fmla="*/ 405104 w 587386"/>
              <a:gd name="connsiteY17" fmla="*/ 424310 h 606298"/>
              <a:gd name="connsiteX18" fmla="*/ 374663 w 587386"/>
              <a:gd name="connsiteY18" fmla="*/ 393913 h 606298"/>
              <a:gd name="connsiteX19" fmla="*/ 374663 w 587386"/>
              <a:gd name="connsiteY19" fmla="*/ 171537 h 606298"/>
              <a:gd name="connsiteX20" fmla="*/ 337726 w 587386"/>
              <a:gd name="connsiteY20" fmla="*/ 171537 h 606298"/>
              <a:gd name="connsiteX21" fmla="*/ 315652 w 587386"/>
              <a:gd name="connsiteY21" fmla="*/ 156605 h 606298"/>
              <a:gd name="connsiteX22" fmla="*/ 320637 w 587386"/>
              <a:gd name="connsiteY22" fmla="*/ 131275 h 606298"/>
              <a:gd name="connsiteX23" fmla="*/ 408308 w 587386"/>
              <a:gd name="connsiteY23" fmla="*/ 17332 h 606298"/>
              <a:gd name="connsiteX24" fmla="*/ 445513 w 587386"/>
              <a:gd name="connsiteY24" fmla="*/ 0 h 606298"/>
              <a:gd name="connsiteX25" fmla="*/ 141818 w 587386"/>
              <a:gd name="connsiteY25" fmla="*/ 0 h 606298"/>
              <a:gd name="connsiteX26" fmla="*/ 178666 w 587386"/>
              <a:gd name="connsiteY26" fmla="*/ 16976 h 606298"/>
              <a:gd name="connsiteX27" fmla="*/ 266960 w 587386"/>
              <a:gd name="connsiteY27" fmla="*/ 131630 h 606298"/>
              <a:gd name="connsiteX28" fmla="*/ 271945 w 587386"/>
              <a:gd name="connsiteY28" fmla="*/ 156783 h 606298"/>
              <a:gd name="connsiteX29" fmla="*/ 250049 w 587386"/>
              <a:gd name="connsiteY29" fmla="*/ 171537 h 606298"/>
              <a:gd name="connsiteX30" fmla="*/ 212667 w 587386"/>
              <a:gd name="connsiteY30" fmla="*/ 171537 h 606298"/>
              <a:gd name="connsiteX31" fmla="*/ 212667 w 587386"/>
              <a:gd name="connsiteY31" fmla="*/ 393913 h 606298"/>
              <a:gd name="connsiteX32" fmla="*/ 182226 w 587386"/>
              <a:gd name="connsiteY32" fmla="*/ 424310 h 606298"/>
              <a:gd name="connsiteX33" fmla="*/ 101320 w 587386"/>
              <a:gd name="connsiteY33" fmla="*/ 424310 h 606298"/>
              <a:gd name="connsiteX34" fmla="*/ 70879 w 587386"/>
              <a:gd name="connsiteY34" fmla="*/ 393913 h 606298"/>
              <a:gd name="connsiteX35" fmla="*/ 70879 w 587386"/>
              <a:gd name="connsiteY35" fmla="*/ 171537 h 606298"/>
              <a:gd name="connsiteX36" fmla="*/ 33942 w 587386"/>
              <a:gd name="connsiteY36" fmla="*/ 171537 h 606298"/>
              <a:gd name="connsiteX37" fmla="*/ 11957 w 587386"/>
              <a:gd name="connsiteY37" fmla="*/ 156605 h 606298"/>
              <a:gd name="connsiteX38" fmla="*/ 16942 w 587386"/>
              <a:gd name="connsiteY38" fmla="*/ 131275 h 606298"/>
              <a:gd name="connsiteX39" fmla="*/ 104524 w 587386"/>
              <a:gd name="connsiteY39" fmla="*/ 17332 h 606298"/>
              <a:gd name="connsiteX40" fmla="*/ 141818 w 587386"/>
              <a:gd name="connsiteY40" fmla="*/ 0 h 6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7386" h="606298">
                <a:moveTo>
                  <a:pt x="30442" y="464744"/>
                </a:moveTo>
                <a:lnTo>
                  <a:pt x="556855" y="464744"/>
                </a:lnTo>
                <a:cubicBezTo>
                  <a:pt x="573678" y="464744"/>
                  <a:pt x="587386" y="478429"/>
                  <a:pt x="587386" y="495223"/>
                </a:cubicBezTo>
                <a:lnTo>
                  <a:pt x="587386" y="575908"/>
                </a:lnTo>
                <a:cubicBezTo>
                  <a:pt x="587386" y="592702"/>
                  <a:pt x="573678" y="606298"/>
                  <a:pt x="556855" y="606298"/>
                </a:cubicBezTo>
                <a:lnTo>
                  <a:pt x="30442" y="606298"/>
                </a:lnTo>
                <a:cubicBezTo>
                  <a:pt x="13619" y="606298"/>
                  <a:pt x="0" y="592702"/>
                  <a:pt x="0" y="575908"/>
                </a:cubicBezTo>
                <a:lnTo>
                  <a:pt x="0" y="495223"/>
                </a:lnTo>
                <a:cubicBezTo>
                  <a:pt x="0" y="478429"/>
                  <a:pt x="13619" y="464744"/>
                  <a:pt x="30442" y="464744"/>
                </a:cubicBezTo>
                <a:close/>
                <a:moveTo>
                  <a:pt x="445513" y="0"/>
                </a:moveTo>
                <a:cubicBezTo>
                  <a:pt x="459754" y="0"/>
                  <a:pt x="473193" y="6133"/>
                  <a:pt x="482450" y="16976"/>
                </a:cubicBezTo>
                <a:lnTo>
                  <a:pt x="570744" y="131630"/>
                </a:lnTo>
                <a:cubicBezTo>
                  <a:pt x="577242" y="138296"/>
                  <a:pt x="579200" y="148073"/>
                  <a:pt x="575729" y="156783"/>
                </a:cubicBezTo>
                <a:cubicBezTo>
                  <a:pt x="572080" y="165760"/>
                  <a:pt x="563535" y="171537"/>
                  <a:pt x="553833" y="171537"/>
                </a:cubicBezTo>
                <a:lnTo>
                  <a:pt x="516451" y="171537"/>
                </a:lnTo>
                <a:lnTo>
                  <a:pt x="516451" y="393913"/>
                </a:lnTo>
                <a:cubicBezTo>
                  <a:pt x="516451" y="410712"/>
                  <a:pt x="502744" y="424310"/>
                  <a:pt x="485921" y="424310"/>
                </a:cubicBezTo>
                <a:lnTo>
                  <a:pt x="405104" y="424310"/>
                </a:lnTo>
                <a:cubicBezTo>
                  <a:pt x="388281" y="424310"/>
                  <a:pt x="374663" y="410712"/>
                  <a:pt x="374663" y="393913"/>
                </a:cubicBezTo>
                <a:lnTo>
                  <a:pt x="374663" y="171537"/>
                </a:lnTo>
                <a:lnTo>
                  <a:pt x="337726" y="171537"/>
                </a:lnTo>
                <a:cubicBezTo>
                  <a:pt x="327935" y="171537"/>
                  <a:pt x="319302" y="165671"/>
                  <a:pt x="315652" y="156605"/>
                </a:cubicBezTo>
                <a:cubicBezTo>
                  <a:pt x="312181" y="147895"/>
                  <a:pt x="314139" y="138030"/>
                  <a:pt x="320637" y="131275"/>
                </a:cubicBezTo>
                <a:lnTo>
                  <a:pt x="408308" y="17332"/>
                </a:lnTo>
                <a:cubicBezTo>
                  <a:pt x="417832" y="6133"/>
                  <a:pt x="431360" y="0"/>
                  <a:pt x="445513" y="0"/>
                </a:cubicBezTo>
                <a:close/>
                <a:moveTo>
                  <a:pt x="141818" y="0"/>
                </a:moveTo>
                <a:cubicBezTo>
                  <a:pt x="155970" y="0"/>
                  <a:pt x="169409" y="6133"/>
                  <a:pt x="178666" y="16976"/>
                </a:cubicBezTo>
                <a:lnTo>
                  <a:pt x="266960" y="131630"/>
                </a:lnTo>
                <a:cubicBezTo>
                  <a:pt x="273458" y="138296"/>
                  <a:pt x="275416" y="148073"/>
                  <a:pt x="271945" y="156783"/>
                </a:cubicBezTo>
                <a:cubicBezTo>
                  <a:pt x="268384" y="165760"/>
                  <a:pt x="259751" y="171537"/>
                  <a:pt x="250049" y="171537"/>
                </a:cubicBezTo>
                <a:lnTo>
                  <a:pt x="212667" y="171537"/>
                </a:lnTo>
                <a:lnTo>
                  <a:pt x="212667" y="393913"/>
                </a:lnTo>
                <a:cubicBezTo>
                  <a:pt x="212667" y="410712"/>
                  <a:pt x="198960" y="424310"/>
                  <a:pt x="182226" y="424310"/>
                </a:cubicBezTo>
                <a:lnTo>
                  <a:pt x="101320" y="424310"/>
                </a:lnTo>
                <a:cubicBezTo>
                  <a:pt x="84586" y="424310"/>
                  <a:pt x="70879" y="410712"/>
                  <a:pt x="70879" y="393913"/>
                </a:cubicBezTo>
                <a:lnTo>
                  <a:pt x="70879" y="171537"/>
                </a:lnTo>
                <a:lnTo>
                  <a:pt x="33942" y="171537"/>
                </a:lnTo>
                <a:cubicBezTo>
                  <a:pt x="24240" y="171537"/>
                  <a:pt x="15518" y="165671"/>
                  <a:pt x="11957" y="156605"/>
                </a:cubicBezTo>
                <a:cubicBezTo>
                  <a:pt x="8397" y="147895"/>
                  <a:pt x="10355" y="138030"/>
                  <a:pt x="16942" y="131275"/>
                </a:cubicBezTo>
                <a:lnTo>
                  <a:pt x="104524" y="17332"/>
                </a:lnTo>
                <a:cubicBezTo>
                  <a:pt x="114137" y="6133"/>
                  <a:pt x="127576" y="0"/>
                  <a:pt x="141818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îśḻiḑé">
            <a:extLst>
              <a:ext uri="{FF2B5EF4-FFF2-40B4-BE49-F238E27FC236}">
                <a16:creationId xmlns:a16="http://schemas.microsoft.com/office/drawing/2014/main" xmlns="" id="{C236C90F-246B-4BEE-817F-4DB0FB807F4F}"/>
              </a:ext>
            </a:extLst>
          </p:cNvPr>
          <p:cNvSpPr/>
          <p:nvPr/>
        </p:nvSpPr>
        <p:spPr>
          <a:xfrm>
            <a:off x="4099680" y="1912003"/>
            <a:ext cx="446771" cy="445891"/>
          </a:xfrm>
          <a:custGeom>
            <a:avLst/>
            <a:gdLst>
              <a:gd name="connsiteX0" fmla="*/ 373364 w 608838"/>
              <a:gd name="connsiteY0" fmla="*/ 414474 h 607639"/>
              <a:gd name="connsiteX1" fmla="*/ 373364 w 608838"/>
              <a:gd name="connsiteY1" fmla="*/ 461833 h 607639"/>
              <a:gd name="connsiteX2" fmla="*/ 399854 w 608838"/>
              <a:gd name="connsiteY2" fmla="*/ 447365 h 607639"/>
              <a:gd name="connsiteX3" fmla="*/ 235475 w 608838"/>
              <a:gd name="connsiteY3" fmla="*/ 414474 h 607639"/>
              <a:gd name="connsiteX4" fmla="*/ 208984 w 608838"/>
              <a:gd name="connsiteY4" fmla="*/ 447365 h 607639"/>
              <a:gd name="connsiteX5" fmla="*/ 235475 w 608838"/>
              <a:gd name="connsiteY5" fmla="*/ 461833 h 607639"/>
              <a:gd name="connsiteX6" fmla="*/ 304419 w 608838"/>
              <a:gd name="connsiteY6" fmla="*/ 174508 h 607639"/>
              <a:gd name="connsiteX7" fmla="*/ 371668 w 608838"/>
              <a:gd name="connsiteY7" fmla="*/ 241687 h 607639"/>
              <a:gd name="connsiteX8" fmla="*/ 304419 w 608838"/>
              <a:gd name="connsiteY8" fmla="*/ 308866 h 607639"/>
              <a:gd name="connsiteX9" fmla="*/ 237170 w 608838"/>
              <a:gd name="connsiteY9" fmla="*/ 241687 h 607639"/>
              <a:gd name="connsiteX10" fmla="*/ 304419 w 608838"/>
              <a:gd name="connsiteY10" fmla="*/ 174508 h 607639"/>
              <a:gd name="connsiteX11" fmla="*/ 304419 w 608838"/>
              <a:gd name="connsiteY11" fmla="*/ 131452 h 607639"/>
              <a:gd name="connsiteX12" fmla="*/ 131776 w 608838"/>
              <a:gd name="connsiteY12" fmla="*/ 303820 h 607639"/>
              <a:gd name="connsiteX13" fmla="*/ 168568 w 608838"/>
              <a:gd name="connsiteY13" fmla="*/ 410179 h 607639"/>
              <a:gd name="connsiteX14" fmla="*/ 231626 w 608838"/>
              <a:gd name="connsiteY14" fmla="*/ 329251 h 607639"/>
              <a:gd name="connsiteX15" fmla="*/ 254720 w 608838"/>
              <a:gd name="connsiteY15" fmla="*/ 317157 h 607639"/>
              <a:gd name="connsiteX16" fmla="*/ 354005 w 608838"/>
              <a:gd name="connsiteY16" fmla="*/ 317157 h 607639"/>
              <a:gd name="connsiteX17" fmla="*/ 377326 w 608838"/>
              <a:gd name="connsiteY17" fmla="*/ 329364 h 607639"/>
              <a:gd name="connsiteX18" fmla="*/ 440157 w 608838"/>
              <a:gd name="connsiteY18" fmla="*/ 410179 h 607639"/>
              <a:gd name="connsiteX19" fmla="*/ 477063 w 608838"/>
              <a:gd name="connsiteY19" fmla="*/ 303820 h 607639"/>
              <a:gd name="connsiteX20" fmla="*/ 304419 w 608838"/>
              <a:gd name="connsiteY20" fmla="*/ 131452 h 607639"/>
              <a:gd name="connsiteX21" fmla="*/ 273400 w 608838"/>
              <a:gd name="connsiteY21" fmla="*/ 0 h 607639"/>
              <a:gd name="connsiteX22" fmla="*/ 338042 w 608838"/>
              <a:gd name="connsiteY22" fmla="*/ 0 h 607639"/>
              <a:gd name="connsiteX23" fmla="*/ 370420 w 608838"/>
              <a:gd name="connsiteY23" fmla="*/ 28709 h 607639"/>
              <a:gd name="connsiteX24" fmla="*/ 374269 w 608838"/>
              <a:gd name="connsiteY24" fmla="*/ 62392 h 607639"/>
              <a:gd name="connsiteX25" fmla="*/ 428610 w 608838"/>
              <a:gd name="connsiteY25" fmla="*/ 85110 h 607639"/>
              <a:gd name="connsiteX26" fmla="*/ 454534 w 608838"/>
              <a:gd name="connsiteY26" fmla="*/ 64539 h 607639"/>
              <a:gd name="connsiteX27" fmla="*/ 474799 w 608838"/>
              <a:gd name="connsiteY27" fmla="*/ 57531 h 607639"/>
              <a:gd name="connsiteX28" fmla="*/ 497780 w 608838"/>
              <a:gd name="connsiteY28" fmla="*/ 67026 h 607639"/>
              <a:gd name="connsiteX29" fmla="*/ 543403 w 608838"/>
              <a:gd name="connsiteY29" fmla="*/ 112576 h 607639"/>
              <a:gd name="connsiteX30" fmla="*/ 545894 w 608838"/>
              <a:gd name="connsiteY30" fmla="*/ 155753 h 607639"/>
              <a:gd name="connsiteX31" fmla="*/ 524611 w 608838"/>
              <a:gd name="connsiteY31" fmla="*/ 182540 h 607639"/>
              <a:gd name="connsiteX32" fmla="*/ 545441 w 608838"/>
              <a:gd name="connsiteY32" fmla="*/ 233742 h 607639"/>
              <a:gd name="connsiteX33" fmla="*/ 579970 w 608838"/>
              <a:gd name="connsiteY33" fmla="*/ 237811 h 607639"/>
              <a:gd name="connsiteX34" fmla="*/ 608838 w 608838"/>
              <a:gd name="connsiteY34" fmla="*/ 270024 h 607639"/>
              <a:gd name="connsiteX35" fmla="*/ 608838 w 608838"/>
              <a:gd name="connsiteY35" fmla="*/ 334676 h 607639"/>
              <a:gd name="connsiteX36" fmla="*/ 579970 w 608838"/>
              <a:gd name="connsiteY36" fmla="*/ 366889 h 607639"/>
              <a:gd name="connsiteX37" fmla="*/ 544875 w 608838"/>
              <a:gd name="connsiteY37" fmla="*/ 370958 h 607639"/>
              <a:gd name="connsiteX38" fmla="*/ 523139 w 608838"/>
              <a:gd name="connsiteY38" fmla="*/ 422838 h 607639"/>
              <a:gd name="connsiteX39" fmla="*/ 546007 w 608838"/>
              <a:gd name="connsiteY39" fmla="*/ 451773 h 607639"/>
              <a:gd name="connsiteX40" fmla="*/ 543517 w 608838"/>
              <a:gd name="connsiteY40" fmla="*/ 494950 h 607639"/>
              <a:gd name="connsiteX41" fmla="*/ 497780 w 608838"/>
              <a:gd name="connsiteY41" fmla="*/ 540613 h 607639"/>
              <a:gd name="connsiteX42" fmla="*/ 474799 w 608838"/>
              <a:gd name="connsiteY42" fmla="*/ 550108 h 607639"/>
              <a:gd name="connsiteX43" fmla="*/ 454534 w 608838"/>
              <a:gd name="connsiteY43" fmla="*/ 543100 h 607639"/>
              <a:gd name="connsiteX44" fmla="*/ 425100 w 608838"/>
              <a:gd name="connsiteY44" fmla="*/ 519816 h 607639"/>
              <a:gd name="connsiteX45" fmla="*/ 372118 w 608838"/>
              <a:gd name="connsiteY45" fmla="*/ 541178 h 607639"/>
              <a:gd name="connsiteX46" fmla="*/ 367816 w 608838"/>
              <a:gd name="connsiteY46" fmla="*/ 578930 h 607639"/>
              <a:gd name="connsiteX47" fmla="*/ 335439 w 608838"/>
              <a:gd name="connsiteY47" fmla="*/ 607639 h 607639"/>
              <a:gd name="connsiteX48" fmla="*/ 270796 w 608838"/>
              <a:gd name="connsiteY48" fmla="*/ 607639 h 607639"/>
              <a:gd name="connsiteX49" fmla="*/ 238418 w 608838"/>
              <a:gd name="connsiteY49" fmla="*/ 578930 h 607639"/>
              <a:gd name="connsiteX50" fmla="*/ 233890 w 608838"/>
              <a:gd name="connsiteY50" fmla="*/ 539596 h 607639"/>
              <a:gd name="connsiteX51" fmla="*/ 184871 w 608838"/>
              <a:gd name="connsiteY51" fmla="*/ 518799 h 607639"/>
              <a:gd name="connsiteX52" fmla="*/ 154304 w 608838"/>
              <a:gd name="connsiteY52" fmla="*/ 542987 h 607639"/>
              <a:gd name="connsiteX53" fmla="*/ 134040 w 608838"/>
              <a:gd name="connsiteY53" fmla="*/ 549995 h 607639"/>
              <a:gd name="connsiteX54" fmla="*/ 111058 w 608838"/>
              <a:gd name="connsiteY54" fmla="*/ 540500 h 607639"/>
              <a:gd name="connsiteX55" fmla="*/ 65322 w 608838"/>
              <a:gd name="connsiteY55" fmla="*/ 494837 h 607639"/>
              <a:gd name="connsiteX56" fmla="*/ 62831 w 608838"/>
              <a:gd name="connsiteY56" fmla="*/ 451660 h 607639"/>
              <a:gd name="connsiteX57" fmla="*/ 87284 w 608838"/>
              <a:gd name="connsiteY57" fmla="*/ 420917 h 607639"/>
              <a:gd name="connsiteX58" fmla="*/ 67473 w 608838"/>
              <a:gd name="connsiteY58" fmla="*/ 374123 h 607639"/>
              <a:gd name="connsiteX59" fmla="*/ 28869 w 608838"/>
              <a:gd name="connsiteY59" fmla="*/ 369602 h 607639"/>
              <a:gd name="connsiteX60" fmla="*/ 0 w 608838"/>
              <a:gd name="connsiteY60" fmla="*/ 337389 h 607639"/>
              <a:gd name="connsiteX61" fmla="*/ 0 w 608838"/>
              <a:gd name="connsiteY61" fmla="*/ 272737 h 607639"/>
              <a:gd name="connsiteX62" fmla="*/ 28869 w 608838"/>
              <a:gd name="connsiteY62" fmla="*/ 240524 h 607639"/>
              <a:gd name="connsiteX63" fmla="*/ 65209 w 608838"/>
              <a:gd name="connsiteY63" fmla="*/ 236342 h 607639"/>
              <a:gd name="connsiteX64" fmla="*/ 85699 w 608838"/>
              <a:gd name="connsiteY64" fmla="*/ 184575 h 607639"/>
              <a:gd name="connsiteX65" fmla="*/ 62831 w 608838"/>
              <a:gd name="connsiteY65" fmla="*/ 155866 h 607639"/>
              <a:gd name="connsiteX66" fmla="*/ 65322 w 608838"/>
              <a:gd name="connsiteY66" fmla="*/ 112576 h 607639"/>
              <a:gd name="connsiteX67" fmla="*/ 111058 w 608838"/>
              <a:gd name="connsiteY67" fmla="*/ 67026 h 607639"/>
              <a:gd name="connsiteX68" fmla="*/ 134040 w 608838"/>
              <a:gd name="connsiteY68" fmla="*/ 57531 h 607639"/>
              <a:gd name="connsiteX69" fmla="*/ 154304 w 608838"/>
              <a:gd name="connsiteY69" fmla="*/ 64539 h 607639"/>
              <a:gd name="connsiteX70" fmla="*/ 181361 w 608838"/>
              <a:gd name="connsiteY70" fmla="*/ 85901 h 607639"/>
              <a:gd name="connsiteX71" fmla="*/ 237173 w 608838"/>
              <a:gd name="connsiteY71" fmla="*/ 62392 h 607639"/>
              <a:gd name="connsiteX72" fmla="*/ 241022 w 608838"/>
              <a:gd name="connsiteY72" fmla="*/ 28709 h 607639"/>
              <a:gd name="connsiteX73" fmla="*/ 273400 w 608838"/>
              <a:gd name="connsiteY73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8838" h="607639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îšļïḑe">
            <a:extLst>
              <a:ext uri="{FF2B5EF4-FFF2-40B4-BE49-F238E27FC236}">
                <a16:creationId xmlns:a16="http://schemas.microsoft.com/office/drawing/2014/main" xmlns="" id="{40D75258-7833-45C2-9718-9A9597937173}"/>
              </a:ext>
            </a:extLst>
          </p:cNvPr>
          <p:cNvSpPr/>
          <p:nvPr/>
        </p:nvSpPr>
        <p:spPr>
          <a:xfrm>
            <a:off x="6038167" y="1913580"/>
            <a:ext cx="446772" cy="442737"/>
          </a:xfrm>
          <a:custGeom>
            <a:avLst/>
            <a:gdLst>
              <a:gd name="connsiteX0" fmla="*/ 509642 w 605882"/>
              <a:gd name="connsiteY0" fmla="*/ 502443 h 600411"/>
              <a:gd name="connsiteX1" fmla="*/ 515394 w 605882"/>
              <a:gd name="connsiteY1" fmla="*/ 505314 h 600411"/>
              <a:gd name="connsiteX2" fmla="*/ 515394 w 605882"/>
              <a:gd name="connsiteY2" fmla="*/ 509621 h 600411"/>
              <a:gd name="connsiteX3" fmla="*/ 525460 w 605882"/>
              <a:gd name="connsiteY3" fmla="*/ 502443 h 600411"/>
              <a:gd name="connsiteX4" fmla="*/ 531211 w 605882"/>
              <a:gd name="connsiteY4" fmla="*/ 511056 h 600411"/>
              <a:gd name="connsiteX5" fmla="*/ 542715 w 605882"/>
              <a:gd name="connsiteY5" fmla="*/ 526846 h 600411"/>
              <a:gd name="connsiteX6" fmla="*/ 544153 w 605882"/>
              <a:gd name="connsiteY6" fmla="*/ 536894 h 600411"/>
              <a:gd name="connsiteX7" fmla="*/ 539839 w 605882"/>
              <a:gd name="connsiteY7" fmla="*/ 552684 h 600411"/>
              <a:gd name="connsiteX8" fmla="*/ 531211 w 605882"/>
              <a:gd name="connsiteY8" fmla="*/ 556990 h 600411"/>
              <a:gd name="connsiteX9" fmla="*/ 522584 w 605882"/>
              <a:gd name="connsiteY9" fmla="*/ 555555 h 600411"/>
              <a:gd name="connsiteX10" fmla="*/ 515394 w 605882"/>
              <a:gd name="connsiteY10" fmla="*/ 549813 h 600411"/>
              <a:gd name="connsiteX11" fmla="*/ 508204 w 605882"/>
              <a:gd name="connsiteY11" fmla="*/ 542636 h 600411"/>
              <a:gd name="connsiteX12" fmla="*/ 488072 w 605882"/>
              <a:gd name="connsiteY12" fmla="*/ 548377 h 600411"/>
              <a:gd name="connsiteX13" fmla="*/ 479444 w 605882"/>
              <a:gd name="connsiteY13" fmla="*/ 548377 h 600411"/>
              <a:gd name="connsiteX14" fmla="*/ 478006 w 605882"/>
              <a:gd name="connsiteY14" fmla="*/ 536894 h 600411"/>
              <a:gd name="connsiteX15" fmla="*/ 476568 w 605882"/>
              <a:gd name="connsiteY15" fmla="*/ 523975 h 600411"/>
              <a:gd name="connsiteX16" fmla="*/ 488072 w 605882"/>
              <a:gd name="connsiteY16" fmla="*/ 518233 h 600411"/>
              <a:gd name="connsiteX17" fmla="*/ 493824 w 605882"/>
              <a:gd name="connsiteY17" fmla="*/ 509621 h 600411"/>
              <a:gd name="connsiteX18" fmla="*/ 501014 w 605882"/>
              <a:gd name="connsiteY18" fmla="*/ 509621 h 600411"/>
              <a:gd name="connsiteX19" fmla="*/ 509642 w 605882"/>
              <a:gd name="connsiteY19" fmla="*/ 502443 h 600411"/>
              <a:gd name="connsiteX20" fmla="*/ 510755 w 605882"/>
              <a:gd name="connsiteY20" fmla="*/ 484065 h 600411"/>
              <a:gd name="connsiteX21" fmla="*/ 515433 w 605882"/>
              <a:gd name="connsiteY21" fmla="*/ 485139 h 600411"/>
              <a:gd name="connsiteX22" fmla="*/ 525509 w 605882"/>
              <a:gd name="connsiteY22" fmla="*/ 486572 h 600411"/>
              <a:gd name="connsiteX23" fmla="*/ 534145 w 605882"/>
              <a:gd name="connsiteY23" fmla="*/ 490869 h 600411"/>
              <a:gd name="connsiteX24" fmla="*/ 537024 w 605882"/>
              <a:gd name="connsiteY24" fmla="*/ 493734 h 600411"/>
              <a:gd name="connsiteX25" fmla="*/ 539902 w 605882"/>
              <a:gd name="connsiteY25" fmla="*/ 499464 h 600411"/>
              <a:gd name="connsiteX26" fmla="*/ 534145 w 605882"/>
              <a:gd name="connsiteY26" fmla="*/ 500896 h 600411"/>
              <a:gd name="connsiteX27" fmla="*/ 525509 w 605882"/>
              <a:gd name="connsiteY27" fmla="*/ 499464 h 600411"/>
              <a:gd name="connsiteX28" fmla="*/ 516873 w 605882"/>
              <a:gd name="connsiteY28" fmla="*/ 495166 h 600411"/>
              <a:gd name="connsiteX29" fmla="*/ 516873 w 605882"/>
              <a:gd name="connsiteY29" fmla="*/ 490869 h 600411"/>
              <a:gd name="connsiteX30" fmla="*/ 508237 w 605882"/>
              <a:gd name="connsiteY30" fmla="*/ 485139 h 600411"/>
              <a:gd name="connsiteX31" fmla="*/ 510755 w 605882"/>
              <a:gd name="connsiteY31" fmla="*/ 484065 h 600411"/>
              <a:gd name="connsiteX32" fmla="*/ 447040 w 605882"/>
              <a:gd name="connsiteY32" fmla="*/ 472502 h 600411"/>
              <a:gd name="connsiteX33" fmla="*/ 452243 w 605882"/>
              <a:gd name="connsiteY33" fmla="*/ 476625 h 600411"/>
              <a:gd name="connsiteX34" fmla="*/ 462290 w 605882"/>
              <a:gd name="connsiteY34" fmla="*/ 485229 h 600411"/>
              <a:gd name="connsiteX35" fmla="*/ 468032 w 605882"/>
              <a:gd name="connsiteY35" fmla="*/ 480927 h 600411"/>
              <a:gd name="connsiteX36" fmla="*/ 476643 w 605882"/>
              <a:gd name="connsiteY36" fmla="*/ 476625 h 600411"/>
              <a:gd name="connsiteX37" fmla="*/ 480949 w 605882"/>
              <a:gd name="connsiteY37" fmla="*/ 479493 h 600411"/>
              <a:gd name="connsiteX38" fmla="*/ 479514 w 605882"/>
              <a:gd name="connsiteY38" fmla="*/ 486663 h 600411"/>
              <a:gd name="connsiteX39" fmla="*/ 486690 w 605882"/>
              <a:gd name="connsiteY39" fmla="*/ 480927 h 600411"/>
              <a:gd name="connsiteX40" fmla="*/ 493867 w 605882"/>
              <a:gd name="connsiteY40" fmla="*/ 482361 h 600411"/>
              <a:gd name="connsiteX41" fmla="*/ 495302 w 605882"/>
              <a:gd name="connsiteY41" fmla="*/ 490966 h 600411"/>
              <a:gd name="connsiteX42" fmla="*/ 489561 w 605882"/>
              <a:gd name="connsiteY42" fmla="*/ 495268 h 600411"/>
              <a:gd name="connsiteX43" fmla="*/ 482385 w 605882"/>
              <a:gd name="connsiteY43" fmla="*/ 493834 h 600411"/>
              <a:gd name="connsiteX44" fmla="*/ 479514 w 605882"/>
              <a:gd name="connsiteY44" fmla="*/ 498136 h 600411"/>
              <a:gd name="connsiteX45" fmla="*/ 469467 w 605882"/>
              <a:gd name="connsiteY45" fmla="*/ 493834 h 600411"/>
              <a:gd name="connsiteX46" fmla="*/ 462290 w 605882"/>
              <a:gd name="connsiteY46" fmla="*/ 493834 h 600411"/>
              <a:gd name="connsiteX47" fmla="*/ 455114 w 605882"/>
              <a:gd name="connsiteY47" fmla="*/ 489532 h 600411"/>
              <a:gd name="connsiteX48" fmla="*/ 445067 w 605882"/>
              <a:gd name="connsiteY48" fmla="*/ 473757 h 600411"/>
              <a:gd name="connsiteX49" fmla="*/ 447040 w 605882"/>
              <a:gd name="connsiteY49" fmla="*/ 472502 h 600411"/>
              <a:gd name="connsiteX50" fmla="*/ 526863 w 605882"/>
              <a:gd name="connsiteY50" fmla="*/ 387676 h 600411"/>
              <a:gd name="connsiteX51" fmla="*/ 528297 w 605882"/>
              <a:gd name="connsiteY51" fmla="*/ 387676 h 600411"/>
              <a:gd name="connsiteX52" fmla="*/ 529731 w 605882"/>
              <a:gd name="connsiteY52" fmla="*/ 397747 h 600411"/>
              <a:gd name="connsiteX53" fmla="*/ 525429 w 605882"/>
              <a:gd name="connsiteY53" fmla="*/ 404940 h 600411"/>
              <a:gd name="connsiteX54" fmla="*/ 521127 w 605882"/>
              <a:gd name="connsiteY54" fmla="*/ 416450 h 600411"/>
              <a:gd name="connsiteX55" fmla="*/ 503917 w 605882"/>
              <a:gd name="connsiteY55" fmla="*/ 425082 h 600411"/>
              <a:gd name="connsiteX56" fmla="*/ 508220 w 605882"/>
              <a:gd name="connsiteY56" fmla="*/ 417888 h 600411"/>
              <a:gd name="connsiteX57" fmla="*/ 516824 w 605882"/>
              <a:gd name="connsiteY57" fmla="*/ 410695 h 600411"/>
              <a:gd name="connsiteX58" fmla="*/ 521127 w 605882"/>
              <a:gd name="connsiteY58" fmla="*/ 402063 h 600411"/>
              <a:gd name="connsiteX59" fmla="*/ 525429 w 605882"/>
              <a:gd name="connsiteY59" fmla="*/ 391992 h 600411"/>
              <a:gd name="connsiteX60" fmla="*/ 526863 w 605882"/>
              <a:gd name="connsiteY60" fmla="*/ 387676 h 600411"/>
              <a:gd name="connsiteX61" fmla="*/ 15955 w 605882"/>
              <a:gd name="connsiteY61" fmla="*/ 301859 h 600411"/>
              <a:gd name="connsiteX62" fmla="*/ 26006 w 605882"/>
              <a:gd name="connsiteY62" fmla="*/ 301859 h 600411"/>
              <a:gd name="connsiteX63" fmla="*/ 34621 w 605882"/>
              <a:gd name="connsiteY63" fmla="*/ 304725 h 600411"/>
              <a:gd name="connsiteX64" fmla="*/ 51850 w 605882"/>
              <a:gd name="connsiteY64" fmla="*/ 309024 h 600411"/>
              <a:gd name="connsiteX65" fmla="*/ 60465 w 605882"/>
              <a:gd name="connsiteY65" fmla="*/ 307591 h 600411"/>
              <a:gd name="connsiteX66" fmla="*/ 73387 w 605882"/>
              <a:gd name="connsiteY66" fmla="*/ 307591 h 600411"/>
              <a:gd name="connsiteX67" fmla="*/ 80566 w 605882"/>
              <a:gd name="connsiteY67" fmla="*/ 309024 h 600411"/>
              <a:gd name="connsiteX68" fmla="*/ 113589 w 605882"/>
              <a:gd name="connsiteY68" fmla="*/ 313323 h 600411"/>
              <a:gd name="connsiteX69" fmla="*/ 123640 w 605882"/>
              <a:gd name="connsiteY69" fmla="*/ 311890 h 600411"/>
              <a:gd name="connsiteX70" fmla="*/ 137998 w 605882"/>
              <a:gd name="connsiteY70" fmla="*/ 307591 h 600411"/>
              <a:gd name="connsiteX71" fmla="*/ 146612 w 605882"/>
              <a:gd name="connsiteY71" fmla="*/ 320488 h 600411"/>
              <a:gd name="connsiteX72" fmla="*/ 143741 w 605882"/>
              <a:gd name="connsiteY72" fmla="*/ 327653 h 600411"/>
              <a:gd name="connsiteX73" fmla="*/ 146612 w 605882"/>
              <a:gd name="connsiteY73" fmla="*/ 333386 h 600411"/>
              <a:gd name="connsiteX74" fmla="*/ 142305 w 605882"/>
              <a:gd name="connsiteY74" fmla="*/ 336252 h 600411"/>
              <a:gd name="connsiteX75" fmla="*/ 135126 w 605882"/>
              <a:gd name="connsiteY75" fmla="*/ 337685 h 600411"/>
              <a:gd name="connsiteX76" fmla="*/ 127947 w 605882"/>
              <a:gd name="connsiteY76" fmla="*/ 340551 h 600411"/>
              <a:gd name="connsiteX77" fmla="*/ 123640 w 605882"/>
              <a:gd name="connsiteY77" fmla="*/ 352015 h 600411"/>
              <a:gd name="connsiteX78" fmla="*/ 129383 w 605882"/>
              <a:gd name="connsiteY78" fmla="*/ 359180 h 600411"/>
              <a:gd name="connsiteX79" fmla="*/ 140869 w 605882"/>
              <a:gd name="connsiteY79" fmla="*/ 363479 h 600411"/>
              <a:gd name="connsiteX80" fmla="*/ 143741 w 605882"/>
              <a:gd name="connsiteY80" fmla="*/ 372077 h 600411"/>
              <a:gd name="connsiteX81" fmla="*/ 148048 w 605882"/>
              <a:gd name="connsiteY81" fmla="*/ 374943 h 600411"/>
              <a:gd name="connsiteX82" fmla="*/ 150920 w 605882"/>
              <a:gd name="connsiteY82" fmla="*/ 364912 h 600411"/>
              <a:gd name="connsiteX83" fmla="*/ 149484 w 605882"/>
              <a:gd name="connsiteY83" fmla="*/ 354881 h 600411"/>
              <a:gd name="connsiteX84" fmla="*/ 150920 w 605882"/>
              <a:gd name="connsiteY84" fmla="*/ 343417 h 600411"/>
              <a:gd name="connsiteX85" fmla="*/ 156663 w 605882"/>
              <a:gd name="connsiteY85" fmla="*/ 340551 h 600411"/>
              <a:gd name="connsiteX86" fmla="*/ 163842 w 605882"/>
              <a:gd name="connsiteY86" fmla="*/ 343417 h 600411"/>
              <a:gd name="connsiteX87" fmla="*/ 168149 w 605882"/>
              <a:gd name="connsiteY87" fmla="*/ 349149 h 600411"/>
              <a:gd name="connsiteX88" fmla="*/ 173892 w 605882"/>
              <a:gd name="connsiteY88" fmla="*/ 346283 h 600411"/>
              <a:gd name="connsiteX89" fmla="*/ 179635 w 605882"/>
              <a:gd name="connsiteY89" fmla="*/ 352015 h 600411"/>
              <a:gd name="connsiteX90" fmla="*/ 186815 w 605882"/>
              <a:gd name="connsiteY90" fmla="*/ 363479 h 600411"/>
              <a:gd name="connsiteX91" fmla="*/ 195430 w 605882"/>
              <a:gd name="connsiteY91" fmla="*/ 384974 h 600411"/>
              <a:gd name="connsiteX92" fmla="*/ 193994 w 605882"/>
              <a:gd name="connsiteY92" fmla="*/ 389273 h 600411"/>
              <a:gd name="connsiteX93" fmla="*/ 181071 w 605882"/>
              <a:gd name="connsiteY93" fmla="*/ 393572 h 600411"/>
              <a:gd name="connsiteX94" fmla="*/ 171021 w 605882"/>
              <a:gd name="connsiteY94" fmla="*/ 399304 h 600411"/>
              <a:gd name="connsiteX95" fmla="*/ 163842 w 605882"/>
              <a:gd name="connsiteY95" fmla="*/ 405037 h 600411"/>
              <a:gd name="connsiteX96" fmla="*/ 156663 w 605882"/>
              <a:gd name="connsiteY96" fmla="*/ 413635 h 600411"/>
              <a:gd name="connsiteX97" fmla="*/ 148048 w 605882"/>
              <a:gd name="connsiteY97" fmla="*/ 427965 h 600411"/>
              <a:gd name="connsiteX98" fmla="*/ 145176 w 605882"/>
              <a:gd name="connsiteY98" fmla="*/ 436563 h 600411"/>
              <a:gd name="connsiteX99" fmla="*/ 139433 w 605882"/>
              <a:gd name="connsiteY99" fmla="*/ 429398 h 600411"/>
              <a:gd name="connsiteX100" fmla="*/ 123640 w 605882"/>
              <a:gd name="connsiteY100" fmla="*/ 427965 h 600411"/>
              <a:gd name="connsiteX101" fmla="*/ 122204 w 605882"/>
              <a:gd name="connsiteY101" fmla="*/ 446594 h 600411"/>
              <a:gd name="connsiteX102" fmla="*/ 132254 w 605882"/>
              <a:gd name="connsiteY102" fmla="*/ 440862 h 600411"/>
              <a:gd name="connsiteX103" fmla="*/ 136562 w 605882"/>
              <a:gd name="connsiteY103" fmla="*/ 445161 h 600411"/>
              <a:gd name="connsiteX104" fmla="*/ 137998 w 605882"/>
              <a:gd name="connsiteY104" fmla="*/ 452326 h 600411"/>
              <a:gd name="connsiteX105" fmla="*/ 145176 w 605882"/>
              <a:gd name="connsiteY105" fmla="*/ 459491 h 600411"/>
              <a:gd name="connsiteX106" fmla="*/ 156663 w 605882"/>
              <a:gd name="connsiteY106" fmla="*/ 459491 h 600411"/>
              <a:gd name="connsiteX107" fmla="*/ 181071 w 605882"/>
              <a:gd name="connsiteY107" fmla="*/ 463790 h 600411"/>
              <a:gd name="connsiteX108" fmla="*/ 192558 w 605882"/>
              <a:gd name="connsiteY108" fmla="*/ 469522 h 600411"/>
              <a:gd name="connsiteX109" fmla="*/ 206916 w 605882"/>
              <a:gd name="connsiteY109" fmla="*/ 482420 h 600411"/>
              <a:gd name="connsiteX110" fmla="*/ 228453 w 605882"/>
              <a:gd name="connsiteY110" fmla="*/ 489585 h 600411"/>
              <a:gd name="connsiteX111" fmla="*/ 224145 w 605882"/>
              <a:gd name="connsiteY111" fmla="*/ 513946 h 600411"/>
              <a:gd name="connsiteX112" fmla="*/ 214095 w 605882"/>
              <a:gd name="connsiteY112" fmla="*/ 526843 h 600411"/>
              <a:gd name="connsiteX113" fmla="*/ 191122 w 605882"/>
              <a:gd name="connsiteY113" fmla="*/ 554071 h 600411"/>
              <a:gd name="connsiteX114" fmla="*/ 176764 w 605882"/>
              <a:gd name="connsiteY114" fmla="*/ 566968 h 600411"/>
              <a:gd name="connsiteX115" fmla="*/ 173892 w 605882"/>
              <a:gd name="connsiteY115" fmla="*/ 575566 h 600411"/>
              <a:gd name="connsiteX116" fmla="*/ 173892 w 605882"/>
              <a:gd name="connsiteY116" fmla="*/ 585597 h 600411"/>
              <a:gd name="connsiteX117" fmla="*/ 173892 w 605882"/>
              <a:gd name="connsiteY117" fmla="*/ 595628 h 600411"/>
              <a:gd name="connsiteX118" fmla="*/ 173892 w 605882"/>
              <a:gd name="connsiteY118" fmla="*/ 599927 h 600411"/>
              <a:gd name="connsiteX119" fmla="*/ 159534 w 605882"/>
              <a:gd name="connsiteY119" fmla="*/ 591329 h 600411"/>
              <a:gd name="connsiteX120" fmla="*/ 159534 w 605882"/>
              <a:gd name="connsiteY120" fmla="*/ 561236 h 600411"/>
              <a:gd name="connsiteX121" fmla="*/ 163842 w 605882"/>
              <a:gd name="connsiteY121" fmla="*/ 523977 h 600411"/>
              <a:gd name="connsiteX122" fmla="*/ 158099 w 605882"/>
              <a:gd name="connsiteY122" fmla="*/ 512513 h 600411"/>
              <a:gd name="connsiteX123" fmla="*/ 146612 w 605882"/>
              <a:gd name="connsiteY123" fmla="*/ 493884 h 600411"/>
              <a:gd name="connsiteX124" fmla="*/ 148048 w 605882"/>
              <a:gd name="connsiteY124" fmla="*/ 480987 h 600411"/>
              <a:gd name="connsiteX125" fmla="*/ 148048 w 605882"/>
              <a:gd name="connsiteY125" fmla="*/ 470955 h 600411"/>
              <a:gd name="connsiteX126" fmla="*/ 136562 w 605882"/>
              <a:gd name="connsiteY126" fmla="*/ 462357 h 600411"/>
              <a:gd name="connsiteX127" fmla="*/ 127947 w 605882"/>
              <a:gd name="connsiteY127" fmla="*/ 456625 h 600411"/>
              <a:gd name="connsiteX128" fmla="*/ 113589 w 605882"/>
              <a:gd name="connsiteY128" fmla="*/ 452326 h 600411"/>
              <a:gd name="connsiteX129" fmla="*/ 99231 w 605882"/>
              <a:gd name="connsiteY129" fmla="*/ 437996 h 600411"/>
              <a:gd name="connsiteX130" fmla="*/ 97795 w 605882"/>
              <a:gd name="connsiteY130" fmla="*/ 443728 h 600411"/>
              <a:gd name="connsiteX131" fmla="*/ 80566 w 605882"/>
              <a:gd name="connsiteY131" fmla="*/ 420800 h 600411"/>
              <a:gd name="connsiteX132" fmla="*/ 71951 w 605882"/>
              <a:gd name="connsiteY132" fmla="*/ 387840 h 600411"/>
              <a:gd name="connsiteX133" fmla="*/ 57593 w 605882"/>
              <a:gd name="connsiteY133" fmla="*/ 367778 h 600411"/>
              <a:gd name="connsiteX134" fmla="*/ 46107 w 605882"/>
              <a:gd name="connsiteY134" fmla="*/ 352015 h 600411"/>
              <a:gd name="connsiteX135" fmla="*/ 30313 w 605882"/>
              <a:gd name="connsiteY135" fmla="*/ 352015 h 600411"/>
              <a:gd name="connsiteX136" fmla="*/ 8776 w 605882"/>
              <a:gd name="connsiteY136" fmla="*/ 352015 h 600411"/>
              <a:gd name="connsiteX137" fmla="*/ 162 w 605882"/>
              <a:gd name="connsiteY137" fmla="*/ 329087 h 600411"/>
              <a:gd name="connsiteX138" fmla="*/ 4469 w 605882"/>
              <a:gd name="connsiteY138" fmla="*/ 316189 h 600411"/>
              <a:gd name="connsiteX139" fmla="*/ 7340 w 605882"/>
              <a:gd name="connsiteY139" fmla="*/ 309024 h 600411"/>
              <a:gd name="connsiteX140" fmla="*/ 15955 w 605882"/>
              <a:gd name="connsiteY140" fmla="*/ 301859 h 600411"/>
              <a:gd name="connsiteX141" fmla="*/ 186781 w 605882"/>
              <a:gd name="connsiteY141" fmla="*/ 274448 h 600411"/>
              <a:gd name="connsiteX142" fmla="*/ 257129 w 605882"/>
              <a:gd name="connsiteY142" fmla="*/ 274448 h 600411"/>
              <a:gd name="connsiteX143" fmla="*/ 249951 w 605882"/>
              <a:gd name="connsiteY143" fmla="*/ 287371 h 600411"/>
              <a:gd name="connsiteX144" fmla="*/ 251387 w 605882"/>
              <a:gd name="connsiteY144" fmla="*/ 301729 h 600411"/>
              <a:gd name="connsiteX145" fmla="*/ 245644 w 605882"/>
              <a:gd name="connsiteY145" fmla="*/ 311780 h 600411"/>
              <a:gd name="connsiteX146" fmla="*/ 222673 w 605882"/>
              <a:gd name="connsiteY146" fmla="*/ 329010 h 600411"/>
              <a:gd name="connsiteX147" fmla="*/ 215495 w 605882"/>
              <a:gd name="connsiteY147" fmla="*/ 341933 h 600411"/>
              <a:gd name="connsiteX148" fmla="*/ 211188 w 605882"/>
              <a:gd name="connsiteY148" fmla="*/ 353419 h 600411"/>
              <a:gd name="connsiteX149" fmla="*/ 205445 w 605882"/>
              <a:gd name="connsiteY149" fmla="*/ 350548 h 600411"/>
              <a:gd name="connsiteX150" fmla="*/ 195395 w 605882"/>
              <a:gd name="connsiteY150" fmla="*/ 331882 h 600411"/>
              <a:gd name="connsiteX151" fmla="*/ 192524 w 605882"/>
              <a:gd name="connsiteY151" fmla="*/ 314652 h 600411"/>
              <a:gd name="connsiteX152" fmla="*/ 192524 w 605882"/>
              <a:gd name="connsiteY152" fmla="*/ 304601 h 600411"/>
              <a:gd name="connsiteX153" fmla="*/ 189653 w 605882"/>
              <a:gd name="connsiteY153" fmla="*/ 297422 h 600411"/>
              <a:gd name="connsiteX154" fmla="*/ 186781 w 605882"/>
              <a:gd name="connsiteY154" fmla="*/ 274448 h 600411"/>
              <a:gd name="connsiteX155" fmla="*/ 465186 w 605882"/>
              <a:gd name="connsiteY155" fmla="*/ 265820 h 600411"/>
              <a:gd name="connsiteX156" fmla="*/ 492464 w 605882"/>
              <a:gd name="connsiteY156" fmla="*/ 283021 h 600411"/>
              <a:gd name="connsiteX157" fmla="*/ 522613 w 605882"/>
              <a:gd name="connsiteY157" fmla="*/ 290188 h 600411"/>
              <a:gd name="connsiteX158" fmla="*/ 549891 w 605882"/>
              <a:gd name="connsiteY158" fmla="*/ 295921 h 600411"/>
              <a:gd name="connsiteX159" fmla="*/ 571426 w 605882"/>
              <a:gd name="connsiteY159" fmla="*/ 301655 h 600411"/>
              <a:gd name="connsiteX160" fmla="*/ 595832 w 605882"/>
              <a:gd name="connsiteY160" fmla="*/ 314556 h 600411"/>
              <a:gd name="connsiteX161" fmla="*/ 605882 w 605882"/>
              <a:gd name="connsiteY161" fmla="*/ 323156 h 600411"/>
              <a:gd name="connsiteX162" fmla="*/ 600140 w 605882"/>
              <a:gd name="connsiteY162" fmla="*/ 333190 h 600411"/>
              <a:gd name="connsiteX163" fmla="*/ 590090 w 605882"/>
              <a:gd name="connsiteY163" fmla="*/ 330323 h 600411"/>
              <a:gd name="connsiteX164" fmla="*/ 587218 w 605882"/>
              <a:gd name="connsiteY164" fmla="*/ 338923 h 600411"/>
              <a:gd name="connsiteX165" fmla="*/ 565683 w 605882"/>
              <a:gd name="connsiteY165" fmla="*/ 351824 h 600411"/>
              <a:gd name="connsiteX166" fmla="*/ 561376 w 605882"/>
              <a:gd name="connsiteY166" fmla="*/ 357558 h 600411"/>
              <a:gd name="connsiteX167" fmla="*/ 555634 w 605882"/>
              <a:gd name="connsiteY167" fmla="*/ 367591 h 600411"/>
              <a:gd name="connsiteX168" fmla="*/ 547019 w 605882"/>
              <a:gd name="connsiteY168" fmla="*/ 381925 h 600411"/>
              <a:gd name="connsiteX169" fmla="*/ 544148 w 605882"/>
              <a:gd name="connsiteY169" fmla="*/ 373325 h 600411"/>
              <a:gd name="connsiteX170" fmla="*/ 534098 w 605882"/>
              <a:gd name="connsiteY170" fmla="*/ 354691 h 600411"/>
              <a:gd name="connsiteX171" fmla="*/ 521177 w 605882"/>
              <a:gd name="connsiteY171" fmla="*/ 363291 h 600411"/>
              <a:gd name="connsiteX172" fmla="*/ 525484 w 605882"/>
              <a:gd name="connsiteY172" fmla="*/ 370458 h 600411"/>
              <a:gd name="connsiteX173" fmla="*/ 522613 w 605882"/>
              <a:gd name="connsiteY173" fmla="*/ 383359 h 600411"/>
              <a:gd name="connsiteX174" fmla="*/ 506820 w 605882"/>
              <a:gd name="connsiteY174" fmla="*/ 401993 h 600411"/>
              <a:gd name="connsiteX175" fmla="*/ 505385 w 605882"/>
              <a:gd name="connsiteY175" fmla="*/ 414894 h 600411"/>
              <a:gd name="connsiteX176" fmla="*/ 496771 w 605882"/>
              <a:gd name="connsiteY176" fmla="*/ 417760 h 600411"/>
              <a:gd name="connsiteX177" fmla="*/ 495335 w 605882"/>
              <a:gd name="connsiteY177" fmla="*/ 407727 h 600411"/>
              <a:gd name="connsiteX178" fmla="*/ 486721 w 605882"/>
              <a:gd name="connsiteY178" fmla="*/ 413460 h 600411"/>
              <a:gd name="connsiteX179" fmla="*/ 489592 w 605882"/>
              <a:gd name="connsiteY179" fmla="*/ 432094 h 600411"/>
              <a:gd name="connsiteX180" fmla="*/ 470929 w 605882"/>
              <a:gd name="connsiteY180" fmla="*/ 444995 h 600411"/>
              <a:gd name="connsiteX181" fmla="*/ 469493 w 605882"/>
              <a:gd name="connsiteY181" fmla="*/ 455029 h 600411"/>
              <a:gd name="connsiteX182" fmla="*/ 462314 w 605882"/>
              <a:gd name="connsiteY182" fmla="*/ 466496 h 600411"/>
              <a:gd name="connsiteX183" fmla="*/ 456572 w 605882"/>
              <a:gd name="connsiteY183" fmla="*/ 462196 h 600411"/>
              <a:gd name="connsiteX184" fmla="*/ 450829 w 605882"/>
              <a:gd name="connsiteY184" fmla="*/ 469363 h 600411"/>
              <a:gd name="connsiteX185" fmla="*/ 449393 w 605882"/>
              <a:gd name="connsiteY185" fmla="*/ 457896 h 600411"/>
              <a:gd name="connsiteX186" fmla="*/ 436472 w 605882"/>
              <a:gd name="connsiteY186" fmla="*/ 444995 h 600411"/>
              <a:gd name="connsiteX187" fmla="*/ 430730 w 605882"/>
              <a:gd name="connsiteY187" fmla="*/ 449295 h 600411"/>
              <a:gd name="connsiteX188" fmla="*/ 419244 w 605882"/>
              <a:gd name="connsiteY188" fmla="*/ 467929 h 600411"/>
              <a:gd name="connsiteX189" fmla="*/ 413501 w 605882"/>
              <a:gd name="connsiteY189" fmla="*/ 469363 h 600411"/>
              <a:gd name="connsiteX190" fmla="*/ 402016 w 605882"/>
              <a:gd name="connsiteY190" fmla="*/ 446428 h 600411"/>
              <a:gd name="connsiteX191" fmla="*/ 384788 w 605882"/>
              <a:gd name="connsiteY191" fmla="*/ 436395 h 600411"/>
              <a:gd name="connsiteX192" fmla="*/ 373302 w 605882"/>
              <a:gd name="connsiteY192" fmla="*/ 432094 h 600411"/>
              <a:gd name="connsiteX193" fmla="*/ 367560 w 605882"/>
              <a:gd name="connsiteY193" fmla="*/ 432094 h 600411"/>
              <a:gd name="connsiteX194" fmla="*/ 376174 w 605882"/>
              <a:gd name="connsiteY194" fmla="*/ 436395 h 600411"/>
              <a:gd name="connsiteX195" fmla="*/ 381917 w 605882"/>
              <a:gd name="connsiteY195" fmla="*/ 446428 h 600411"/>
              <a:gd name="connsiteX196" fmla="*/ 364688 w 605882"/>
              <a:gd name="connsiteY196" fmla="*/ 456462 h 600411"/>
              <a:gd name="connsiteX197" fmla="*/ 350332 w 605882"/>
              <a:gd name="connsiteY197" fmla="*/ 442128 h 600411"/>
              <a:gd name="connsiteX198" fmla="*/ 344589 w 605882"/>
              <a:gd name="connsiteY198" fmla="*/ 439261 h 600411"/>
              <a:gd name="connsiteX199" fmla="*/ 353203 w 605882"/>
              <a:gd name="connsiteY199" fmla="*/ 455029 h 600411"/>
              <a:gd name="connsiteX200" fmla="*/ 368995 w 605882"/>
              <a:gd name="connsiteY200" fmla="*/ 459329 h 600411"/>
              <a:gd name="connsiteX201" fmla="*/ 370431 w 605882"/>
              <a:gd name="connsiteY201" fmla="*/ 466496 h 600411"/>
              <a:gd name="connsiteX202" fmla="*/ 354639 w 605882"/>
              <a:gd name="connsiteY202" fmla="*/ 489430 h 600411"/>
              <a:gd name="connsiteX203" fmla="*/ 353203 w 605882"/>
              <a:gd name="connsiteY203" fmla="*/ 510931 h 600411"/>
              <a:gd name="connsiteX204" fmla="*/ 343153 w 605882"/>
              <a:gd name="connsiteY204" fmla="*/ 520965 h 600411"/>
              <a:gd name="connsiteX205" fmla="*/ 335975 w 605882"/>
              <a:gd name="connsiteY205" fmla="*/ 539599 h 600411"/>
              <a:gd name="connsiteX206" fmla="*/ 317311 w 605882"/>
              <a:gd name="connsiteY206" fmla="*/ 548200 h 600411"/>
              <a:gd name="connsiteX207" fmla="*/ 311568 w 605882"/>
              <a:gd name="connsiteY207" fmla="*/ 536733 h 600411"/>
              <a:gd name="connsiteX208" fmla="*/ 301519 w 605882"/>
              <a:gd name="connsiteY208" fmla="*/ 489430 h 600411"/>
              <a:gd name="connsiteX209" fmla="*/ 298647 w 605882"/>
              <a:gd name="connsiteY209" fmla="*/ 479397 h 600411"/>
              <a:gd name="connsiteX210" fmla="*/ 275676 w 605882"/>
              <a:gd name="connsiteY210" fmla="*/ 475096 h 600411"/>
              <a:gd name="connsiteX211" fmla="*/ 254141 w 605882"/>
              <a:gd name="connsiteY211" fmla="*/ 446428 h 600411"/>
              <a:gd name="connsiteX212" fmla="*/ 269934 w 605882"/>
              <a:gd name="connsiteY212" fmla="*/ 419194 h 600411"/>
              <a:gd name="connsiteX213" fmla="*/ 277112 w 605882"/>
              <a:gd name="connsiteY213" fmla="*/ 416327 h 600411"/>
              <a:gd name="connsiteX214" fmla="*/ 304390 w 605882"/>
              <a:gd name="connsiteY214" fmla="*/ 413460 h 600411"/>
              <a:gd name="connsiteX215" fmla="*/ 314440 w 605882"/>
              <a:gd name="connsiteY215" fmla="*/ 423494 h 600411"/>
              <a:gd name="connsiteX216" fmla="*/ 330232 w 605882"/>
              <a:gd name="connsiteY216" fmla="*/ 423494 h 600411"/>
              <a:gd name="connsiteX217" fmla="*/ 341718 w 605882"/>
              <a:gd name="connsiteY217" fmla="*/ 420627 h 600411"/>
              <a:gd name="connsiteX218" fmla="*/ 341718 w 605882"/>
              <a:gd name="connsiteY218" fmla="*/ 413460 h 600411"/>
              <a:gd name="connsiteX219" fmla="*/ 330232 w 605882"/>
              <a:gd name="connsiteY219" fmla="*/ 410593 h 600411"/>
              <a:gd name="connsiteX220" fmla="*/ 325925 w 605882"/>
              <a:gd name="connsiteY220" fmla="*/ 410593 h 600411"/>
              <a:gd name="connsiteX221" fmla="*/ 320182 w 605882"/>
              <a:gd name="connsiteY221" fmla="*/ 410593 h 600411"/>
              <a:gd name="connsiteX222" fmla="*/ 315875 w 605882"/>
              <a:gd name="connsiteY222" fmla="*/ 407727 h 600411"/>
              <a:gd name="connsiteX223" fmla="*/ 308697 w 605882"/>
              <a:gd name="connsiteY223" fmla="*/ 412027 h 600411"/>
              <a:gd name="connsiteX224" fmla="*/ 308697 w 605882"/>
              <a:gd name="connsiteY224" fmla="*/ 406293 h 600411"/>
              <a:gd name="connsiteX225" fmla="*/ 294340 w 605882"/>
              <a:gd name="connsiteY225" fmla="*/ 397693 h 600411"/>
              <a:gd name="connsiteX226" fmla="*/ 287162 w 605882"/>
              <a:gd name="connsiteY226" fmla="*/ 406293 h 600411"/>
              <a:gd name="connsiteX227" fmla="*/ 274241 w 605882"/>
              <a:gd name="connsiteY227" fmla="*/ 414894 h 600411"/>
              <a:gd name="connsiteX228" fmla="*/ 267062 w 605882"/>
              <a:gd name="connsiteY228" fmla="*/ 407727 h 600411"/>
              <a:gd name="connsiteX229" fmla="*/ 268498 w 605882"/>
              <a:gd name="connsiteY229" fmla="*/ 399126 h 600411"/>
              <a:gd name="connsiteX230" fmla="*/ 279983 w 605882"/>
              <a:gd name="connsiteY230" fmla="*/ 396259 h 600411"/>
              <a:gd name="connsiteX231" fmla="*/ 277112 w 605882"/>
              <a:gd name="connsiteY231" fmla="*/ 384792 h 600411"/>
              <a:gd name="connsiteX232" fmla="*/ 282855 w 605882"/>
              <a:gd name="connsiteY232" fmla="*/ 381925 h 600411"/>
              <a:gd name="connsiteX233" fmla="*/ 295776 w 605882"/>
              <a:gd name="connsiteY233" fmla="*/ 370458 h 600411"/>
              <a:gd name="connsiteX234" fmla="*/ 300083 w 605882"/>
              <a:gd name="connsiteY234" fmla="*/ 367591 h 600411"/>
              <a:gd name="connsiteX235" fmla="*/ 313004 w 605882"/>
              <a:gd name="connsiteY235" fmla="*/ 370458 h 600411"/>
              <a:gd name="connsiteX236" fmla="*/ 321618 w 605882"/>
              <a:gd name="connsiteY236" fmla="*/ 358991 h 600411"/>
              <a:gd name="connsiteX237" fmla="*/ 318747 w 605882"/>
              <a:gd name="connsiteY237" fmla="*/ 351824 h 600411"/>
              <a:gd name="connsiteX238" fmla="*/ 313004 w 605882"/>
              <a:gd name="connsiteY238" fmla="*/ 360424 h 600411"/>
              <a:gd name="connsiteX239" fmla="*/ 304390 w 605882"/>
              <a:gd name="connsiteY239" fmla="*/ 360424 h 600411"/>
              <a:gd name="connsiteX240" fmla="*/ 301519 w 605882"/>
              <a:gd name="connsiteY240" fmla="*/ 353257 h 600411"/>
              <a:gd name="connsiteX241" fmla="*/ 292905 w 605882"/>
              <a:gd name="connsiteY241" fmla="*/ 346090 h 600411"/>
              <a:gd name="connsiteX242" fmla="*/ 304390 w 605882"/>
              <a:gd name="connsiteY242" fmla="*/ 326023 h 600411"/>
              <a:gd name="connsiteX243" fmla="*/ 330232 w 605882"/>
              <a:gd name="connsiteY243" fmla="*/ 300222 h 600411"/>
              <a:gd name="connsiteX244" fmla="*/ 338846 w 605882"/>
              <a:gd name="connsiteY244" fmla="*/ 305955 h 600411"/>
              <a:gd name="connsiteX245" fmla="*/ 346025 w 605882"/>
              <a:gd name="connsiteY245" fmla="*/ 313122 h 600411"/>
              <a:gd name="connsiteX246" fmla="*/ 354639 w 605882"/>
              <a:gd name="connsiteY246" fmla="*/ 318856 h 600411"/>
              <a:gd name="connsiteX247" fmla="*/ 360381 w 605882"/>
              <a:gd name="connsiteY247" fmla="*/ 318856 h 600411"/>
              <a:gd name="connsiteX248" fmla="*/ 380481 w 605882"/>
              <a:gd name="connsiteY248" fmla="*/ 313122 h 600411"/>
              <a:gd name="connsiteX249" fmla="*/ 387659 w 605882"/>
              <a:gd name="connsiteY249" fmla="*/ 310255 h 600411"/>
              <a:gd name="connsiteX250" fmla="*/ 400580 w 605882"/>
              <a:gd name="connsiteY250" fmla="*/ 301655 h 600411"/>
              <a:gd name="connsiteX251" fmla="*/ 410630 w 605882"/>
              <a:gd name="connsiteY251" fmla="*/ 298788 h 600411"/>
              <a:gd name="connsiteX252" fmla="*/ 414937 w 605882"/>
              <a:gd name="connsiteY252" fmla="*/ 294488 h 600411"/>
              <a:gd name="connsiteX253" fmla="*/ 422116 w 605882"/>
              <a:gd name="connsiteY253" fmla="*/ 297355 h 600411"/>
              <a:gd name="connsiteX254" fmla="*/ 422116 w 605882"/>
              <a:gd name="connsiteY254" fmla="*/ 285888 h 600411"/>
              <a:gd name="connsiteX255" fmla="*/ 432165 w 605882"/>
              <a:gd name="connsiteY255" fmla="*/ 281587 h 600411"/>
              <a:gd name="connsiteX256" fmla="*/ 440779 w 605882"/>
              <a:gd name="connsiteY256" fmla="*/ 272987 h 600411"/>
              <a:gd name="connsiteX257" fmla="*/ 465186 w 605882"/>
              <a:gd name="connsiteY257" fmla="*/ 265820 h 600411"/>
              <a:gd name="connsiteX258" fmla="*/ 303047 w 605882"/>
              <a:gd name="connsiteY258" fmla="*/ 50867 h 600411"/>
              <a:gd name="connsiteX259" fmla="*/ 245632 w 605882"/>
              <a:gd name="connsiteY259" fmla="*/ 106785 h 600411"/>
              <a:gd name="connsiteX260" fmla="*/ 303047 w 605882"/>
              <a:gd name="connsiteY260" fmla="*/ 164137 h 600411"/>
              <a:gd name="connsiteX261" fmla="*/ 359027 w 605882"/>
              <a:gd name="connsiteY261" fmla="*/ 106785 h 600411"/>
              <a:gd name="connsiteX262" fmla="*/ 303047 w 605882"/>
              <a:gd name="connsiteY262" fmla="*/ 50867 h 600411"/>
              <a:gd name="connsiteX263" fmla="*/ 292999 w 605882"/>
              <a:gd name="connsiteY263" fmla="*/ 684 h 600411"/>
              <a:gd name="connsiteX264" fmla="*/ 410700 w 605882"/>
              <a:gd name="connsiteY264" fmla="*/ 106785 h 600411"/>
              <a:gd name="connsiteX265" fmla="*/ 310224 w 605882"/>
              <a:gd name="connsiteY265" fmla="*/ 283142 h 600411"/>
              <a:gd name="connsiteX266" fmla="*/ 295870 w 605882"/>
              <a:gd name="connsiteY266" fmla="*/ 283142 h 600411"/>
              <a:gd name="connsiteX267" fmla="*/ 196829 w 605882"/>
              <a:gd name="connsiteY267" fmla="*/ 129726 h 600411"/>
              <a:gd name="connsiteX268" fmla="*/ 292999 w 605882"/>
              <a:gd name="connsiteY268" fmla="*/ 684 h 60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5882" h="600411">
                <a:moveTo>
                  <a:pt x="509642" y="502443"/>
                </a:moveTo>
                <a:cubicBezTo>
                  <a:pt x="513956" y="502443"/>
                  <a:pt x="515394" y="503879"/>
                  <a:pt x="515394" y="505314"/>
                </a:cubicBezTo>
                <a:cubicBezTo>
                  <a:pt x="515394" y="506750"/>
                  <a:pt x="513956" y="509621"/>
                  <a:pt x="515394" y="509621"/>
                </a:cubicBezTo>
                <a:cubicBezTo>
                  <a:pt x="518270" y="509621"/>
                  <a:pt x="524022" y="506750"/>
                  <a:pt x="525460" y="502443"/>
                </a:cubicBezTo>
                <a:cubicBezTo>
                  <a:pt x="525460" y="498137"/>
                  <a:pt x="529773" y="506750"/>
                  <a:pt x="531211" y="511056"/>
                </a:cubicBezTo>
                <a:cubicBezTo>
                  <a:pt x="532649" y="516798"/>
                  <a:pt x="539839" y="522540"/>
                  <a:pt x="542715" y="526846"/>
                </a:cubicBezTo>
                <a:cubicBezTo>
                  <a:pt x="547029" y="529717"/>
                  <a:pt x="545591" y="534023"/>
                  <a:pt x="544153" y="536894"/>
                </a:cubicBezTo>
                <a:cubicBezTo>
                  <a:pt x="542715" y="541200"/>
                  <a:pt x="541277" y="548377"/>
                  <a:pt x="539839" y="552684"/>
                </a:cubicBezTo>
                <a:cubicBezTo>
                  <a:pt x="538401" y="555555"/>
                  <a:pt x="532649" y="556990"/>
                  <a:pt x="531211" y="556990"/>
                </a:cubicBezTo>
                <a:cubicBezTo>
                  <a:pt x="529773" y="556990"/>
                  <a:pt x="526898" y="556990"/>
                  <a:pt x="522584" y="555555"/>
                </a:cubicBezTo>
                <a:cubicBezTo>
                  <a:pt x="519708" y="555555"/>
                  <a:pt x="518270" y="551248"/>
                  <a:pt x="515394" y="549813"/>
                </a:cubicBezTo>
                <a:cubicBezTo>
                  <a:pt x="513956" y="548377"/>
                  <a:pt x="511080" y="544071"/>
                  <a:pt x="508204" y="542636"/>
                </a:cubicBezTo>
                <a:cubicBezTo>
                  <a:pt x="506766" y="541200"/>
                  <a:pt x="490948" y="546942"/>
                  <a:pt x="488072" y="548377"/>
                </a:cubicBezTo>
                <a:cubicBezTo>
                  <a:pt x="483758" y="549813"/>
                  <a:pt x="482320" y="549813"/>
                  <a:pt x="479444" y="548377"/>
                </a:cubicBezTo>
                <a:cubicBezTo>
                  <a:pt x="473692" y="546942"/>
                  <a:pt x="478006" y="539765"/>
                  <a:pt x="478006" y="536894"/>
                </a:cubicBezTo>
                <a:cubicBezTo>
                  <a:pt x="478006" y="534023"/>
                  <a:pt x="476568" y="528281"/>
                  <a:pt x="476568" y="523975"/>
                </a:cubicBezTo>
                <a:cubicBezTo>
                  <a:pt x="476568" y="521104"/>
                  <a:pt x="485196" y="519669"/>
                  <a:pt x="488072" y="518233"/>
                </a:cubicBezTo>
                <a:cubicBezTo>
                  <a:pt x="489510" y="518233"/>
                  <a:pt x="492386" y="512492"/>
                  <a:pt x="493824" y="509621"/>
                </a:cubicBezTo>
                <a:cubicBezTo>
                  <a:pt x="496700" y="508185"/>
                  <a:pt x="499576" y="508185"/>
                  <a:pt x="501014" y="509621"/>
                </a:cubicBezTo>
                <a:cubicBezTo>
                  <a:pt x="502452" y="509621"/>
                  <a:pt x="503890" y="503879"/>
                  <a:pt x="509642" y="502443"/>
                </a:cubicBezTo>
                <a:close/>
                <a:moveTo>
                  <a:pt x="510755" y="484065"/>
                </a:moveTo>
                <a:cubicBezTo>
                  <a:pt x="512555" y="484423"/>
                  <a:pt x="514714" y="485139"/>
                  <a:pt x="515433" y="485139"/>
                </a:cubicBezTo>
                <a:cubicBezTo>
                  <a:pt x="516873" y="486572"/>
                  <a:pt x="521191" y="485139"/>
                  <a:pt x="525509" y="486572"/>
                </a:cubicBezTo>
                <a:cubicBezTo>
                  <a:pt x="531266" y="488004"/>
                  <a:pt x="529827" y="489436"/>
                  <a:pt x="534145" y="490869"/>
                </a:cubicBezTo>
                <a:cubicBezTo>
                  <a:pt x="538463" y="492301"/>
                  <a:pt x="537024" y="492301"/>
                  <a:pt x="537024" y="493734"/>
                </a:cubicBezTo>
                <a:cubicBezTo>
                  <a:pt x="537024" y="495166"/>
                  <a:pt x="538463" y="498031"/>
                  <a:pt x="539902" y="499464"/>
                </a:cubicBezTo>
                <a:cubicBezTo>
                  <a:pt x="539902" y="500896"/>
                  <a:pt x="537024" y="500896"/>
                  <a:pt x="534145" y="500896"/>
                </a:cubicBezTo>
                <a:cubicBezTo>
                  <a:pt x="531266" y="500896"/>
                  <a:pt x="529827" y="498031"/>
                  <a:pt x="525509" y="499464"/>
                </a:cubicBezTo>
                <a:cubicBezTo>
                  <a:pt x="522630" y="499464"/>
                  <a:pt x="519751" y="496599"/>
                  <a:pt x="516873" y="495166"/>
                </a:cubicBezTo>
                <a:cubicBezTo>
                  <a:pt x="513994" y="493734"/>
                  <a:pt x="518312" y="492301"/>
                  <a:pt x="516873" y="490869"/>
                </a:cubicBezTo>
                <a:cubicBezTo>
                  <a:pt x="515433" y="489436"/>
                  <a:pt x="509676" y="489436"/>
                  <a:pt x="508237" y="485139"/>
                </a:cubicBezTo>
                <a:cubicBezTo>
                  <a:pt x="507517" y="483707"/>
                  <a:pt x="508956" y="483707"/>
                  <a:pt x="510755" y="484065"/>
                </a:cubicBezTo>
                <a:close/>
                <a:moveTo>
                  <a:pt x="447040" y="472502"/>
                </a:moveTo>
                <a:cubicBezTo>
                  <a:pt x="449014" y="473756"/>
                  <a:pt x="451526" y="475908"/>
                  <a:pt x="452243" y="476625"/>
                </a:cubicBezTo>
                <a:cubicBezTo>
                  <a:pt x="452243" y="476625"/>
                  <a:pt x="459420" y="482361"/>
                  <a:pt x="462290" y="485229"/>
                </a:cubicBezTo>
                <a:cubicBezTo>
                  <a:pt x="465161" y="488097"/>
                  <a:pt x="466596" y="483795"/>
                  <a:pt x="468032" y="480927"/>
                </a:cubicBezTo>
                <a:cubicBezTo>
                  <a:pt x="469467" y="478059"/>
                  <a:pt x="472337" y="478059"/>
                  <a:pt x="476643" y="476625"/>
                </a:cubicBezTo>
                <a:cubicBezTo>
                  <a:pt x="480949" y="475191"/>
                  <a:pt x="479514" y="476625"/>
                  <a:pt x="480949" y="479493"/>
                </a:cubicBezTo>
                <a:cubicBezTo>
                  <a:pt x="480949" y="480927"/>
                  <a:pt x="479514" y="485229"/>
                  <a:pt x="479514" y="486663"/>
                </a:cubicBezTo>
                <a:cubicBezTo>
                  <a:pt x="479514" y="488097"/>
                  <a:pt x="483820" y="483795"/>
                  <a:pt x="486690" y="480927"/>
                </a:cubicBezTo>
                <a:cubicBezTo>
                  <a:pt x="489561" y="479493"/>
                  <a:pt x="493867" y="479493"/>
                  <a:pt x="493867" y="482361"/>
                </a:cubicBezTo>
                <a:cubicBezTo>
                  <a:pt x="495302" y="483795"/>
                  <a:pt x="493867" y="488097"/>
                  <a:pt x="495302" y="490966"/>
                </a:cubicBezTo>
                <a:cubicBezTo>
                  <a:pt x="495302" y="493834"/>
                  <a:pt x="492432" y="492400"/>
                  <a:pt x="489561" y="495268"/>
                </a:cubicBezTo>
                <a:cubicBezTo>
                  <a:pt x="486690" y="496702"/>
                  <a:pt x="485255" y="495268"/>
                  <a:pt x="482385" y="493834"/>
                </a:cubicBezTo>
                <a:cubicBezTo>
                  <a:pt x="479514" y="493834"/>
                  <a:pt x="480949" y="496702"/>
                  <a:pt x="479514" y="498136"/>
                </a:cubicBezTo>
                <a:cubicBezTo>
                  <a:pt x="478079" y="498136"/>
                  <a:pt x="472337" y="496702"/>
                  <a:pt x="469467" y="493834"/>
                </a:cubicBezTo>
                <a:cubicBezTo>
                  <a:pt x="465161" y="492400"/>
                  <a:pt x="465161" y="492400"/>
                  <a:pt x="462290" y="493834"/>
                </a:cubicBezTo>
                <a:cubicBezTo>
                  <a:pt x="459420" y="496702"/>
                  <a:pt x="457985" y="492400"/>
                  <a:pt x="455114" y="489532"/>
                </a:cubicBezTo>
                <a:cubicBezTo>
                  <a:pt x="452243" y="486663"/>
                  <a:pt x="447937" y="478059"/>
                  <a:pt x="445067" y="473757"/>
                </a:cubicBezTo>
                <a:cubicBezTo>
                  <a:pt x="443631" y="470888"/>
                  <a:pt x="445067" y="471247"/>
                  <a:pt x="447040" y="472502"/>
                </a:cubicBezTo>
                <a:close/>
                <a:moveTo>
                  <a:pt x="526863" y="387676"/>
                </a:moveTo>
                <a:cubicBezTo>
                  <a:pt x="527580" y="386597"/>
                  <a:pt x="528297" y="386237"/>
                  <a:pt x="528297" y="387676"/>
                </a:cubicBezTo>
                <a:cubicBezTo>
                  <a:pt x="529731" y="390553"/>
                  <a:pt x="531165" y="394869"/>
                  <a:pt x="529731" y="397747"/>
                </a:cubicBezTo>
                <a:cubicBezTo>
                  <a:pt x="526863" y="399185"/>
                  <a:pt x="525429" y="400624"/>
                  <a:pt x="525429" y="404940"/>
                </a:cubicBezTo>
                <a:cubicBezTo>
                  <a:pt x="525429" y="410695"/>
                  <a:pt x="526863" y="413572"/>
                  <a:pt x="521127" y="416450"/>
                </a:cubicBezTo>
                <a:cubicBezTo>
                  <a:pt x="516824" y="419327"/>
                  <a:pt x="501049" y="429398"/>
                  <a:pt x="503917" y="425082"/>
                </a:cubicBezTo>
                <a:cubicBezTo>
                  <a:pt x="503917" y="425082"/>
                  <a:pt x="505352" y="420766"/>
                  <a:pt x="508220" y="417888"/>
                </a:cubicBezTo>
                <a:cubicBezTo>
                  <a:pt x="512522" y="415011"/>
                  <a:pt x="515390" y="415011"/>
                  <a:pt x="516824" y="410695"/>
                </a:cubicBezTo>
                <a:cubicBezTo>
                  <a:pt x="519692" y="406379"/>
                  <a:pt x="518258" y="407817"/>
                  <a:pt x="521127" y="402063"/>
                </a:cubicBezTo>
                <a:cubicBezTo>
                  <a:pt x="522561" y="396308"/>
                  <a:pt x="523995" y="394869"/>
                  <a:pt x="525429" y="391992"/>
                </a:cubicBezTo>
                <a:cubicBezTo>
                  <a:pt x="525429" y="390553"/>
                  <a:pt x="526146" y="388755"/>
                  <a:pt x="526863" y="387676"/>
                </a:cubicBezTo>
                <a:close/>
                <a:moveTo>
                  <a:pt x="15955" y="301859"/>
                </a:moveTo>
                <a:cubicBezTo>
                  <a:pt x="17391" y="300426"/>
                  <a:pt x="23134" y="300426"/>
                  <a:pt x="26006" y="301859"/>
                </a:cubicBezTo>
                <a:cubicBezTo>
                  <a:pt x="27442" y="301859"/>
                  <a:pt x="31749" y="301859"/>
                  <a:pt x="34621" y="304725"/>
                </a:cubicBezTo>
                <a:cubicBezTo>
                  <a:pt x="36056" y="306158"/>
                  <a:pt x="48978" y="309024"/>
                  <a:pt x="51850" y="309024"/>
                </a:cubicBezTo>
                <a:cubicBezTo>
                  <a:pt x="54722" y="310457"/>
                  <a:pt x="57593" y="307591"/>
                  <a:pt x="60465" y="307591"/>
                </a:cubicBezTo>
                <a:cubicBezTo>
                  <a:pt x="63336" y="307591"/>
                  <a:pt x="71951" y="309024"/>
                  <a:pt x="73387" y="307591"/>
                </a:cubicBezTo>
                <a:cubicBezTo>
                  <a:pt x="76258" y="306158"/>
                  <a:pt x="80566" y="309024"/>
                  <a:pt x="80566" y="309024"/>
                </a:cubicBezTo>
                <a:cubicBezTo>
                  <a:pt x="82002" y="310457"/>
                  <a:pt x="106410" y="314756"/>
                  <a:pt x="113589" y="313323"/>
                </a:cubicBezTo>
                <a:cubicBezTo>
                  <a:pt x="119332" y="310457"/>
                  <a:pt x="122204" y="309024"/>
                  <a:pt x="123640" y="311890"/>
                </a:cubicBezTo>
                <a:cubicBezTo>
                  <a:pt x="125075" y="314756"/>
                  <a:pt x="132254" y="309024"/>
                  <a:pt x="137998" y="307591"/>
                </a:cubicBezTo>
                <a:cubicBezTo>
                  <a:pt x="142305" y="306158"/>
                  <a:pt x="146612" y="314756"/>
                  <a:pt x="146612" y="320488"/>
                </a:cubicBezTo>
                <a:cubicBezTo>
                  <a:pt x="146612" y="326220"/>
                  <a:pt x="143741" y="324787"/>
                  <a:pt x="143741" y="327653"/>
                </a:cubicBezTo>
                <a:cubicBezTo>
                  <a:pt x="143741" y="331953"/>
                  <a:pt x="146612" y="331953"/>
                  <a:pt x="146612" y="333386"/>
                </a:cubicBezTo>
                <a:cubicBezTo>
                  <a:pt x="146612" y="336252"/>
                  <a:pt x="143741" y="334819"/>
                  <a:pt x="142305" y="336252"/>
                </a:cubicBezTo>
                <a:cubicBezTo>
                  <a:pt x="140869" y="339118"/>
                  <a:pt x="137998" y="339118"/>
                  <a:pt x="135126" y="337685"/>
                </a:cubicBezTo>
                <a:cubicBezTo>
                  <a:pt x="132254" y="336252"/>
                  <a:pt x="132254" y="337685"/>
                  <a:pt x="127947" y="340551"/>
                </a:cubicBezTo>
                <a:cubicBezTo>
                  <a:pt x="123640" y="343417"/>
                  <a:pt x="125075" y="346283"/>
                  <a:pt x="123640" y="352015"/>
                </a:cubicBezTo>
                <a:cubicBezTo>
                  <a:pt x="123640" y="357747"/>
                  <a:pt x="126511" y="356314"/>
                  <a:pt x="129383" y="359180"/>
                </a:cubicBezTo>
                <a:cubicBezTo>
                  <a:pt x="133690" y="362046"/>
                  <a:pt x="136562" y="363479"/>
                  <a:pt x="140869" y="363479"/>
                </a:cubicBezTo>
                <a:cubicBezTo>
                  <a:pt x="145176" y="363479"/>
                  <a:pt x="143741" y="369211"/>
                  <a:pt x="143741" y="372077"/>
                </a:cubicBezTo>
                <a:cubicBezTo>
                  <a:pt x="143741" y="374943"/>
                  <a:pt x="145176" y="374943"/>
                  <a:pt x="148048" y="374943"/>
                </a:cubicBezTo>
                <a:cubicBezTo>
                  <a:pt x="150920" y="374943"/>
                  <a:pt x="148048" y="366345"/>
                  <a:pt x="150920" y="364912"/>
                </a:cubicBezTo>
                <a:cubicBezTo>
                  <a:pt x="153791" y="363479"/>
                  <a:pt x="152355" y="359180"/>
                  <a:pt x="149484" y="354881"/>
                </a:cubicBezTo>
                <a:cubicBezTo>
                  <a:pt x="148048" y="352015"/>
                  <a:pt x="150920" y="346283"/>
                  <a:pt x="150920" y="343417"/>
                </a:cubicBezTo>
                <a:cubicBezTo>
                  <a:pt x="150920" y="340551"/>
                  <a:pt x="153791" y="339118"/>
                  <a:pt x="156663" y="340551"/>
                </a:cubicBezTo>
                <a:cubicBezTo>
                  <a:pt x="159534" y="340551"/>
                  <a:pt x="162406" y="341984"/>
                  <a:pt x="163842" y="343417"/>
                </a:cubicBezTo>
                <a:cubicBezTo>
                  <a:pt x="166713" y="344850"/>
                  <a:pt x="165278" y="344850"/>
                  <a:pt x="168149" y="349149"/>
                </a:cubicBezTo>
                <a:cubicBezTo>
                  <a:pt x="169585" y="353448"/>
                  <a:pt x="172457" y="349149"/>
                  <a:pt x="173892" y="346283"/>
                </a:cubicBezTo>
                <a:cubicBezTo>
                  <a:pt x="175328" y="341984"/>
                  <a:pt x="178200" y="346283"/>
                  <a:pt x="179635" y="352015"/>
                </a:cubicBezTo>
                <a:cubicBezTo>
                  <a:pt x="182507" y="357747"/>
                  <a:pt x="182507" y="359180"/>
                  <a:pt x="186815" y="363479"/>
                </a:cubicBezTo>
                <a:cubicBezTo>
                  <a:pt x="191122" y="369211"/>
                  <a:pt x="193994" y="380675"/>
                  <a:pt x="195430" y="384974"/>
                </a:cubicBezTo>
                <a:cubicBezTo>
                  <a:pt x="198301" y="389273"/>
                  <a:pt x="196865" y="389273"/>
                  <a:pt x="193994" y="389273"/>
                </a:cubicBezTo>
                <a:cubicBezTo>
                  <a:pt x="191122" y="387840"/>
                  <a:pt x="183943" y="392139"/>
                  <a:pt x="181071" y="393572"/>
                </a:cubicBezTo>
                <a:cubicBezTo>
                  <a:pt x="179635" y="395005"/>
                  <a:pt x="175328" y="396438"/>
                  <a:pt x="171021" y="399304"/>
                </a:cubicBezTo>
                <a:cubicBezTo>
                  <a:pt x="168149" y="400737"/>
                  <a:pt x="166713" y="403604"/>
                  <a:pt x="163842" y="405037"/>
                </a:cubicBezTo>
                <a:cubicBezTo>
                  <a:pt x="159534" y="406470"/>
                  <a:pt x="159534" y="409336"/>
                  <a:pt x="156663" y="413635"/>
                </a:cubicBezTo>
                <a:cubicBezTo>
                  <a:pt x="153791" y="419367"/>
                  <a:pt x="148048" y="423666"/>
                  <a:pt x="148048" y="427965"/>
                </a:cubicBezTo>
                <a:cubicBezTo>
                  <a:pt x="146612" y="430831"/>
                  <a:pt x="148048" y="436563"/>
                  <a:pt x="145176" y="436563"/>
                </a:cubicBezTo>
                <a:cubicBezTo>
                  <a:pt x="143741" y="437996"/>
                  <a:pt x="142305" y="430831"/>
                  <a:pt x="139433" y="429398"/>
                </a:cubicBezTo>
                <a:cubicBezTo>
                  <a:pt x="137998" y="427965"/>
                  <a:pt x="130819" y="426532"/>
                  <a:pt x="123640" y="427965"/>
                </a:cubicBezTo>
                <a:cubicBezTo>
                  <a:pt x="115025" y="430831"/>
                  <a:pt x="120768" y="443728"/>
                  <a:pt x="122204" y="446594"/>
                </a:cubicBezTo>
                <a:cubicBezTo>
                  <a:pt x="122204" y="449460"/>
                  <a:pt x="130819" y="443728"/>
                  <a:pt x="132254" y="440862"/>
                </a:cubicBezTo>
                <a:cubicBezTo>
                  <a:pt x="135126" y="437996"/>
                  <a:pt x="136562" y="442295"/>
                  <a:pt x="136562" y="445161"/>
                </a:cubicBezTo>
                <a:cubicBezTo>
                  <a:pt x="136562" y="448027"/>
                  <a:pt x="135126" y="452326"/>
                  <a:pt x="137998" y="452326"/>
                </a:cubicBezTo>
                <a:cubicBezTo>
                  <a:pt x="140869" y="453759"/>
                  <a:pt x="142305" y="453759"/>
                  <a:pt x="145176" y="459491"/>
                </a:cubicBezTo>
                <a:cubicBezTo>
                  <a:pt x="146612" y="463790"/>
                  <a:pt x="152355" y="462357"/>
                  <a:pt x="156663" y="459491"/>
                </a:cubicBezTo>
                <a:cubicBezTo>
                  <a:pt x="160970" y="456625"/>
                  <a:pt x="179635" y="462357"/>
                  <a:pt x="181071" y="463790"/>
                </a:cubicBezTo>
                <a:cubicBezTo>
                  <a:pt x="183943" y="465223"/>
                  <a:pt x="189686" y="465223"/>
                  <a:pt x="192558" y="469522"/>
                </a:cubicBezTo>
                <a:cubicBezTo>
                  <a:pt x="195430" y="472388"/>
                  <a:pt x="205480" y="482420"/>
                  <a:pt x="206916" y="482420"/>
                </a:cubicBezTo>
                <a:cubicBezTo>
                  <a:pt x="206916" y="483853"/>
                  <a:pt x="222710" y="485286"/>
                  <a:pt x="228453" y="489585"/>
                </a:cubicBezTo>
                <a:cubicBezTo>
                  <a:pt x="232760" y="492451"/>
                  <a:pt x="225581" y="506781"/>
                  <a:pt x="224145" y="513946"/>
                </a:cubicBezTo>
                <a:cubicBezTo>
                  <a:pt x="222710" y="521111"/>
                  <a:pt x="216967" y="525410"/>
                  <a:pt x="214095" y="526843"/>
                </a:cubicBezTo>
                <a:cubicBezTo>
                  <a:pt x="211223" y="528276"/>
                  <a:pt x="193994" y="551204"/>
                  <a:pt x="191122" y="554071"/>
                </a:cubicBezTo>
                <a:cubicBezTo>
                  <a:pt x="188251" y="556937"/>
                  <a:pt x="178200" y="564102"/>
                  <a:pt x="176764" y="566968"/>
                </a:cubicBezTo>
                <a:cubicBezTo>
                  <a:pt x="173892" y="569834"/>
                  <a:pt x="173892" y="572700"/>
                  <a:pt x="173892" y="575566"/>
                </a:cubicBezTo>
                <a:cubicBezTo>
                  <a:pt x="175328" y="579865"/>
                  <a:pt x="175328" y="581298"/>
                  <a:pt x="173892" y="585597"/>
                </a:cubicBezTo>
                <a:cubicBezTo>
                  <a:pt x="172457" y="588463"/>
                  <a:pt x="171021" y="592762"/>
                  <a:pt x="173892" y="595628"/>
                </a:cubicBezTo>
                <a:cubicBezTo>
                  <a:pt x="175328" y="599927"/>
                  <a:pt x="176764" y="599927"/>
                  <a:pt x="173892" y="599927"/>
                </a:cubicBezTo>
                <a:cubicBezTo>
                  <a:pt x="171021" y="601360"/>
                  <a:pt x="163842" y="599927"/>
                  <a:pt x="159534" y="591329"/>
                </a:cubicBezTo>
                <a:cubicBezTo>
                  <a:pt x="153791" y="584164"/>
                  <a:pt x="159534" y="565535"/>
                  <a:pt x="159534" y="561236"/>
                </a:cubicBezTo>
                <a:cubicBezTo>
                  <a:pt x="159534" y="555504"/>
                  <a:pt x="163842" y="529709"/>
                  <a:pt x="163842" y="523977"/>
                </a:cubicBezTo>
                <a:cubicBezTo>
                  <a:pt x="165278" y="518245"/>
                  <a:pt x="160970" y="513946"/>
                  <a:pt x="158099" y="512513"/>
                </a:cubicBezTo>
                <a:cubicBezTo>
                  <a:pt x="153791" y="509647"/>
                  <a:pt x="149484" y="498183"/>
                  <a:pt x="146612" y="493884"/>
                </a:cubicBezTo>
                <a:cubicBezTo>
                  <a:pt x="145176" y="489585"/>
                  <a:pt x="146612" y="485286"/>
                  <a:pt x="148048" y="480987"/>
                </a:cubicBezTo>
                <a:cubicBezTo>
                  <a:pt x="149484" y="478120"/>
                  <a:pt x="149484" y="473821"/>
                  <a:pt x="148048" y="470955"/>
                </a:cubicBezTo>
                <a:cubicBezTo>
                  <a:pt x="146612" y="468089"/>
                  <a:pt x="139433" y="463790"/>
                  <a:pt x="136562" y="462357"/>
                </a:cubicBezTo>
                <a:cubicBezTo>
                  <a:pt x="133690" y="460924"/>
                  <a:pt x="130819" y="459491"/>
                  <a:pt x="127947" y="456625"/>
                </a:cubicBezTo>
                <a:cubicBezTo>
                  <a:pt x="125075" y="453759"/>
                  <a:pt x="120768" y="453759"/>
                  <a:pt x="113589" y="452326"/>
                </a:cubicBezTo>
                <a:cubicBezTo>
                  <a:pt x="106410" y="450893"/>
                  <a:pt x="102103" y="440862"/>
                  <a:pt x="99231" y="437996"/>
                </a:cubicBezTo>
                <a:cubicBezTo>
                  <a:pt x="97795" y="435130"/>
                  <a:pt x="97795" y="439429"/>
                  <a:pt x="97795" y="443728"/>
                </a:cubicBezTo>
                <a:cubicBezTo>
                  <a:pt x="96360" y="448027"/>
                  <a:pt x="87745" y="429398"/>
                  <a:pt x="80566" y="420800"/>
                </a:cubicBezTo>
                <a:cubicBezTo>
                  <a:pt x="71951" y="410769"/>
                  <a:pt x="71951" y="393572"/>
                  <a:pt x="71951" y="387840"/>
                </a:cubicBezTo>
                <a:cubicBezTo>
                  <a:pt x="71951" y="383541"/>
                  <a:pt x="64772" y="372077"/>
                  <a:pt x="57593" y="367778"/>
                </a:cubicBezTo>
                <a:cubicBezTo>
                  <a:pt x="48978" y="363479"/>
                  <a:pt x="47543" y="357747"/>
                  <a:pt x="46107" y="352015"/>
                </a:cubicBezTo>
                <a:cubicBezTo>
                  <a:pt x="43235" y="347716"/>
                  <a:pt x="36056" y="347716"/>
                  <a:pt x="30313" y="352015"/>
                </a:cubicBezTo>
                <a:cubicBezTo>
                  <a:pt x="24570" y="356314"/>
                  <a:pt x="17391" y="354881"/>
                  <a:pt x="8776" y="352015"/>
                </a:cubicBezTo>
                <a:cubicBezTo>
                  <a:pt x="162" y="349149"/>
                  <a:pt x="3033" y="334819"/>
                  <a:pt x="162" y="329087"/>
                </a:cubicBezTo>
                <a:cubicBezTo>
                  <a:pt x="-1274" y="323354"/>
                  <a:pt x="7340" y="320488"/>
                  <a:pt x="4469" y="316189"/>
                </a:cubicBezTo>
                <a:cubicBezTo>
                  <a:pt x="1597" y="311890"/>
                  <a:pt x="4469" y="311890"/>
                  <a:pt x="7340" y="309024"/>
                </a:cubicBezTo>
                <a:cubicBezTo>
                  <a:pt x="10212" y="307591"/>
                  <a:pt x="14519" y="303292"/>
                  <a:pt x="15955" y="301859"/>
                </a:cubicBezTo>
                <a:close/>
                <a:moveTo>
                  <a:pt x="186781" y="274448"/>
                </a:moveTo>
                <a:lnTo>
                  <a:pt x="257129" y="274448"/>
                </a:lnTo>
                <a:cubicBezTo>
                  <a:pt x="254258" y="278756"/>
                  <a:pt x="251387" y="284499"/>
                  <a:pt x="249951" y="287371"/>
                </a:cubicBezTo>
                <a:cubicBezTo>
                  <a:pt x="248515" y="290242"/>
                  <a:pt x="249951" y="295986"/>
                  <a:pt x="251387" y="301729"/>
                </a:cubicBezTo>
                <a:cubicBezTo>
                  <a:pt x="252822" y="307472"/>
                  <a:pt x="248515" y="308908"/>
                  <a:pt x="245644" y="311780"/>
                </a:cubicBezTo>
                <a:cubicBezTo>
                  <a:pt x="242773" y="316088"/>
                  <a:pt x="228416" y="326138"/>
                  <a:pt x="222673" y="329010"/>
                </a:cubicBezTo>
                <a:cubicBezTo>
                  <a:pt x="218366" y="331882"/>
                  <a:pt x="218366" y="336189"/>
                  <a:pt x="215495" y="341933"/>
                </a:cubicBezTo>
                <a:cubicBezTo>
                  <a:pt x="214059" y="347676"/>
                  <a:pt x="214059" y="351984"/>
                  <a:pt x="211188" y="353419"/>
                </a:cubicBezTo>
                <a:cubicBezTo>
                  <a:pt x="208316" y="356291"/>
                  <a:pt x="209752" y="350548"/>
                  <a:pt x="205445" y="350548"/>
                </a:cubicBezTo>
                <a:cubicBezTo>
                  <a:pt x="202574" y="350548"/>
                  <a:pt x="198267" y="340497"/>
                  <a:pt x="195395" y="331882"/>
                </a:cubicBezTo>
                <a:cubicBezTo>
                  <a:pt x="191088" y="324703"/>
                  <a:pt x="192524" y="317523"/>
                  <a:pt x="192524" y="314652"/>
                </a:cubicBezTo>
                <a:cubicBezTo>
                  <a:pt x="193960" y="311780"/>
                  <a:pt x="193960" y="307472"/>
                  <a:pt x="192524" y="304601"/>
                </a:cubicBezTo>
                <a:cubicBezTo>
                  <a:pt x="191088" y="301729"/>
                  <a:pt x="189653" y="304601"/>
                  <a:pt x="189653" y="297422"/>
                </a:cubicBezTo>
                <a:cubicBezTo>
                  <a:pt x="189653" y="293114"/>
                  <a:pt x="186781" y="278756"/>
                  <a:pt x="186781" y="274448"/>
                </a:cubicBezTo>
                <a:close/>
                <a:moveTo>
                  <a:pt x="465186" y="265820"/>
                </a:moveTo>
                <a:cubicBezTo>
                  <a:pt x="479543" y="262953"/>
                  <a:pt x="485285" y="278721"/>
                  <a:pt x="492464" y="283021"/>
                </a:cubicBezTo>
                <a:cubicBezTo>
                  <a:pt x="501078" y="285888"/>
                  <a:pt x="518306" y="290188"/>
                  <a:pt x="522613" y="290188"/>
                </a:cubicBezTo>
                <a:cubicBezTo>
                  <a:pt x="531227" y="290188"/>
                  <a:pt x="548455" y="294488"/>
                  <a:pt x="549891" y="295921"/>
                </a:cubicBezTo>
                <a:cubicBezTo>
                  <a:pt x="551326" y="297355"/>
                  <a:pt x="564248" y="303088"/>
                  <a:pt x="571426" y="301655"/>
                </a:cubicBezTo>
                <a:cubicBezTo>
                  <a:pt x="577169" y="300222"/>
                  <a:pt x="594397" y="311689"/>
                  <a:pt x="595832" y="314556"/>
                </a:cubicBezTo>
                <a:cubicBezTo>
                  <a:pt x="598704" y="315989"/>
                  <a:pt x="605882" y="321723"/>
                  <a:pt x="605882" y="323156"/>
                </a:cubicBezTo>
                <a:cubicBezTo>
                  <a:pt x="605882" y="326023"/>
                  <a:pt x="601575" y="330323"/>
                  <a:pt x="600140" y="333190"/>
                </a:cubicBezTo>
                <a:cubicBezTo>
                  <a:pt x="597268" y="334623"/>
                  <a:pt x="594397" y="330323"/>
                  <a:pt x="590090" y="330323"/>
                </a:cubicBezTo>
                <a:cubicBezTo>
                  <a:pt x="585783" y="330323"/>
                  <a:pt x="588654" y="334623"/>
                  <a:pt x="587218" y="338923"/>
                </a:cubicBezTo>
                <a:cubicBezTo>
                  <a:pt x="585783" y="343224"/>
                  <a:pt x="569990" y="348957"/>
                  <a:pt x="565683" y="351824"/>
                </a:cubicBezTo>
                <a:cubicBezTo>
                  <a:pt x="561376" y="353257"/>
                  <a:pt x="561376" y="354691"/>
                  <a:pt x="561376" y="357558"/>
                </a:cubicBezTo>
                <a:cubicBezTo>
                  <a:pt x="561376" y="360424"/>
                  <a:pt x="559941" y="363291"/>
                  <a:pt x="555634" y="367591"/>
                </a:cubicBezTo>
                <a:cubicBezTo>
                  <a:pt x="551326" y="371892"/>
                  <a:pt x="548455" y="377625"/>
                  <a:pt x="547019" y="381925"/>
                </a:cubicBezTo>
                <a:cubicBezTo>
                  <a:pt x="545584" y="386226"/>
                  <a:pt x="545584" y="377625"/>
                  <a:pt x="544148" y="373325"/>
                </a:cubicBezTo>
                <a:cubicBezTo>
                  <a:pt x="544148" y="370458"/>
                  <a:pt x="548455" y="353257"/>
                  <a:pt x="534098" y="354691"/>
                </a:cubicBezTo>
                <a:cubicBezTo>
                  <a:pt x="531227" y="354691"/>
                  <a:pt x="525484" y="358991"/>
                  <a:pt x="521177" y="363291"/>
                </a:cubicBezTo>
                <a:cubicBezTo>
                  <a:pt x="518306" y="367591"/>
                  <a:pt x="522613" y="367591"/>
                  <a:pt x="525484" y="370458"/>
                </a:cubicBezTo>
                <a:cubicBezTo>
                  <a:pt x="526920" y="374758"/>
                  <a:pt x="524049" y="379059"/>
                  <a:pt x="522613" y="383359"/>
                </a:cubicBezTo>
                <a:cubicBezTo>
                  <a:pt x="521177" y="389092"/>
                  <a:pt x="508256" y="400560"/>
                  <a:pt x="506820" y="401993"/>
                </a:cubicBezTo>
                <a:cubicBezTo>
                  <a:pt x="505385" y="404860"/>
                  <a:pt x="505385" y="412027"/>
                  <a:pt x="505385" y="414894"/>
                </a:cubicBezTo>
                <a:cubicBezTo>
                  <a:pt x="505385" y="416327"/>
                  <a:pt x="501078" y="416327"/>
                  <a:pt x="496771" y="417760"/>
                </a:cubicBezTo>
                <a:cubicBezTo>
                  <a:pt x="492464" y="419194"/>
                  <a:pt x="496771" y="410593"/>
                  <a:pt x="495335" y="407727"/>
                </a:cubicBezTo>
                <a:cubicBezTo>
                  <a:pt x="493899" y="404860"/>
                  <a:pt x="489592" y="409160"/>
                  <a:pt x="486721" y="413460"/>
                </a:cubicBezTo>
                <a:cubicBezTo>
                  <a:pt x="483850" y="419194"/>
                  <a:pt x="491028" y="423494"/>
                  <a:pt x="489592" y="432094"/>
                </a:cubicBezTo>
                <a:cubicBezTo>
                  <a:pt x="489592" y="442128"/>
                  <a:pt x="473800" y="444995"/>
                  <a:pt x="470929" y="444995"/>
                </a:cubicBezTo>
                <a:cubicBezTo>
                  <a:pt x="468057" y="444995"/>
                  <a:pt x="465186" y="449295"/>
                  <a:pt x="469493" y="455029"/>
                </a:cubicBezTo>
                <a:cubicBezTo>
                  <a:pt x="473800" y="462196"/>
                  <a:pt x="466622" y="463629"/>
                  <a:pt x="462314" y="466496"/>
                </a:cubicBezTo>
                <a:cubicBezTo>
                  <a:pt x="458007" y="469363"/>
                  <a:pt x="458007" y="465063"/>
                  <a:pt x="456572" y="462196"/>
                </a:cubicBezTo>
                <a:cubicBezTo>
                  <a:pt x="453700" y="460762"/>
                  <a:pt x="452265" y="466496"/>
                  <a:pt x="450829" y="469363"/>
                </a:cubicBezTo>
                <a:cubicBezTo>
                  <a:pt x="449393" y="470796"/>
                  <a:pt x="449393" y="462196"/>
                  <a:pt x="449393" y="457896"/>
                </a:cubicBezTo>
                <a:cubicBezTo>
                  <a:pt x="447958" y="453595"/>
                  <a:pt x="439344" y="447862"/>
                  <a:pt x="436472" y="444995"/>
                </a:cubicBezTo>
                <a:cubicBezTo>
                  <a:pt x="435037" y="442128"/>
                  <a:pt x="435037" y="446428"/>
                  <a:pt x="430730" y="449295"/>
                </a:cubicBezTo>
                <a:cubicBezTo>
                  <a:pt x="426423" y="452162"/>
                  <a:pt x="420680" y="463629"/>
                  <a:pt x="419244" y="467929"/>
                </a:cubicBezTo>
                <a:cubicBezTo>
                  <a:pt x="416373" y="472230"/>
                  <a:pt x="414937" y="472230"/>
                  <a:pt x="413501" y="469363"/>
                </a:cubicBezTo>
                <a:cubicBezTo>
                  <a:pt x="412066" y="467929"/>
                  <a:pt x="406323" y="449295"/>
                  <a:pt x="402016" y="446428"/>
                </a:cubicBezTo>
                <a:cubicBezTo>
                  <a:pt x="399145" y="443562"/>
                  <a:pt x="391966" y="437828"/>
                  <a:pt x="384788" y="436395"/>
                </a:cubicBezTo>
                <a:cubicBezTo>
                  <a:pt x="379045" y="436395"/>
                  <a:pt x="377610" y="433528"/>
                  <a:pt x="373302" y="432094"/>
                </a:cubicBezTo>
                <a:cubicBezTo>
                  <a:pt x="368995" y="430661"/>
                  <a:pt x="367560" y="429228"/>
                  <a:pt x="367560" y="432094"/>
                </a:cubicBezTo>
                <a:cubicBezTo>
                  <a:pt x="367560" y="434961"/>
                  <a:pt x="371867" y="436395"/>
                  <a:pt x="376174" y="436395"/>
                </a:cubicBezTo>
                <a:cubicBezTo>
                  <a:pt x="379045" y="436395"/>
                  <a:pt x="381917" y="442128"/>
                  <a:pt x="381917" y="446428"/>
                </a:cubicBezTo>
                <a:cubicBezTo>
                  <a:pt x="381917" y="450729"/>
                  <a:pt x="371867" y="453595"/>
                  <a:pt x="364688" y="456462"/>
                </a:cubicBezTo>
                <a:cubicBezTo>
                  <a:pt x="357510" y="459329"/>
                  <a:pt x="351767" y="446428"/>
                  <a:pt x="350332" y="442128"/>
                </a:cubicBezTo>
                <a:cubicBezTo>
                  <a:pt x="347460" y="437828"/>
                  <a:pt x="344589" y="436395"/>
                  <a:pt x="344589" y="439261"/>
                </a:cubicBezTo>
                <a:cubicBezTo>
                  <a:pt x="344589" y="440695"/>
                  <a:pt x="350332" y="449295"/>
                  <a:pt x="353203" y="455029"/>
                </a:cubicBezTo>
                <a:cubicBezTo>
                  <a:pt x="354639" y="459329"/>
                  <a:pt x="363253" y="459329"/>
                  <a:pt x="368995" y="459329"/>
                </a:cubicBezTo>
                <a:cubicBezTo>
                  <a:pt x="374738" y="459329"/>
                  <a:pt x="371867" y="460762"/>
                  <a:pt x="370431" y="466496"/>
                </a:cubicBezTo>
                <a:cubicBezTo>
                  <a:pt x="368995" y="472230"/>
                  <a:pt x="357510" y="486564"/>
                  <a:pt x="354639" y="489430"/>
                </a:cubicBezTo>
                <a:cubicBezTo>
                  <a:pt x="351767" y="492297"/>
                  <a:pt x="353203" y="505198"/>
                  <a:pt x="353203" y="510931"/>
                </a:cubicBezTo>
                <a:cubicBezTo>
                  <a:pt x="353203" y="516665"/>
                  <a:pt x="347460" y="516665"/>
                  <a:pt x="343153" y="520965"/>
                </a:cubicBezTo>
                <a:cubicBezTo>
                  <a:pt x="340282" y="525265"/>
                  <a:pt x="338846" y="532432"/>
                  <a:pt x="335975" y="539599"/>
                </a:cubicBezTo>
                <a:cubicBezTo>
                  <a:pt x="333104" y="545333"/>
                  <a:pt x="325925" y="548200"/>
                  <a:pt x="317311" y="548200"/>
                </a:cubicBezTo>
                <a:cubicBezTo>
                  <a:pt x="310133" y="549633"/>
                  <a:pt x="313004" y="542466"/>
                  <a:pt x="311568" y="536733"/>
                </a:cubicBezTo>
                <a:cubicBezTo>
                  <a:pt x="310133" y="530999"/>
                  <a:pt x="304390" y="495164"/>
                  <a:pt x="301519" y="489430"/>
                </a:cubicBezTo>
                <a:cubicBezTo>
                  <a:pt x="298647" y="485130"/>
                  <a:pt x="297212" y="483697"/>
                  <a:pt x="298647" y="479397"/>
                </a:cubicBezTo>
                <a:cubicBezTo>
                  <a:pt x="300083" y="473663"/>
                  <a:pt x="291469" y="472230"/>
                  <a:pt x="275676" y="475096"/>
                </a:cubicBezTo>
                <a:cubicBezTo>
                  <a:pt x="259884" y="477963"/>
                  <a:pt x="254141" y="455029"/>
                  <a:pt x="254141" y="446428"/>
                </a:cubicBezTo>
                <a:cubicBezTo>
                  <a:pt x="254141" y="437828"/>
                  <a:pt x="268498" y="422061"/>
                  <a:pt x="269934" y="419194"/>
                </a:cubicBezTo>
                <a:cubicBezTo>
                  <a:pt x="271369" y="417760"/>
                  <a:pt x="271369" y="416327"/>
                  <a:pt x="277112" y="416327"/>
                </a:cubicBezTo>
                <a:cubicBezTo>
                  <a:pt x="281419" y="414894"/>
                  <a:pt x="297212" y="410593"/>
                  <a:pt x="304390" y="413460"/>
                </a:cubicBezTo>
                <a:cubicBezTo>
                  <a:pt x="311568" y="416327"/>
                  <a:pt x="308697" y="420627"/>
                  <a:pt x="314440" y="423494"/>
                </a:cubicBezTo>
                <a:cubicBezTo>
                  <a:pt x="320182" y="426361"/>
                  <a:pt x="325925" y="420627"/>
                  <a:pt x="330232" y="423494"/>
                </a:cubicBezTo>
                <a:cubicBezTo>
                  <a:pt x="335975" y="426361"/>
                  <a:pt x="338846" y="424927"/>
                  <a:pt x="341718" y="420627"/>
                </a:cubicBezTo>
                <a:cubicBezTo>
                  <a:pt x="346025" y="417760"/>
                  <a:pt x="343153" y="414894"/>
                  <a:pt x="341718" y="413460"/>
                </a:cubicBezTo>
                <a:cubicBezTo>
                  <a:pt x="340282" y="413460"/>
                  <a:pt x="333104" y="412027"/>
                  <a:pt x="330232" y="410593"/>
                </a:cubicBezTo>
                <a:cubicBezTo>
                  <a:pt x="327361" y="409160"/>
                  <a:pt x="327361" y="406293"/>
                  <a:pt x="325925" y="410593"/>
                </a:cubicBezTo>
                <a:cubicBezTo>
                  <a:pt x="324489" y="414894"/>
                  <a:pt x="320182" y="412027"/>
                  <a:pt x="320182" y="410593"/>
                </a:cubicBezTo>
                <a:cubicBezTo>
                  <a:pt x="318747" y="409160"/>
                  <a:pt x="317311" y="406293"/>
                  <a:pt x="315875" y="407727"/>
                </a:cubicBezTo>
                <a:cubicBezTo>
                  <a:pt x="314440" y="407727"/>
                  <a:pt x="311568" y="409160"/>
                  <a:pt x="308697" y="412027"/>
                </a:cubicBezTo>
                <a:cubicBezTo>
                  <a:pt x="305826" y="413460"/>
                  <a:pt x="308697" y="407727"/>
                  <a:pt x="308697" y="406293"/>
                </a:cubicBezTo>
                <a:cubicBezTo>
                  <a:pt x="310133" y="403426"/>
                  <a:pt x="300083" y="397693"/>
                  <a:pt x="294340" y="397693"/>
                </a:cubicBezTo>
                <a:cubicBezTo>
                  <a:pt x="290033" y="397693"/>
                  <a:pt x="288598" y="401993"/>
                  <a:pt x="287162" y="406293"/>
                </a:cubicBezTo>
                <a:cubicBezTo>
                  <a:pt x="284290" y="410593"/>
                  <a:pt x="278548" y="412027"/>
                  <a:pt x="274241" y="414894"/>
                </a:cubicBezTo>
                <a:cubicBezTo>
                  <a:pt x="271369" y="416327"/>
                  <a:pt x="268498" y="410593"/>
                  <a:pt x="267062" y="407727"/>
                </a:cubicBezTo>
                <a:cubicBezTo>
                  <a:pt x="267062" y="404860"/>
                  <a:pt x="268498" y="403426"/>
                  <a:pt x="268498" y="399126"/>
                </a:cubicBezTo>
                <a:cubicBezTo>
                  <a:pt x="268498" y="394826"/>
                  <a:pt x="275676" y="396259"/>
                  <a:pt x="279983" y="396259"/>
                </a:cubicBezTo>
                <a:cubicBezTo>
                  <a:pt x="284290" y="396259"/>
                  <a:pt x="279983" y="389092"/>
                  <a:pt x="277112" y="384792"/>
                </a:cubicBezTo>
                <a:cubicBezTo>
                  <a:pt x="274241" y="381925"/>
                  <a:pt x="278548" y="383359"/>
                  <a:pt x="282855" y="381925"/>
                </a:cubicBezTo>
                <a:cubicBezTo>
                  <a:pt x="287162" y="380492"/>
                  <a:pt x="292905" y="373325"/>
                  <a:pt x="295776" y="370458"/>
                </a:cubicBezTo>
                <a:cubicBezTo>
                  <a:pt x="297212" y="369025"/>
                  <a:pt x="298647" y="367591"/>
                  <a:pt x="300083" y="367591"/>
                </a:cubicBezTo>
                <a:cubicBezTo>
                  <a:pt x="301519" y="366158"/>
                  <a:pt x="307261" y="369025"/>
                  <a:pt x="313004" y="370458"/>
                </a:cubicBezTo>
                <a:cubicBezTo>
                  <a:pt x="318747" y="370458"/>
                  <a:pt x="320182" y="363291"/>
                  <a:pt x="321618" y="358991"/>
                </a:cubicBezTo>
                <a:cubicBezTo>
                  <a:pt x="323054" y="354691"/>
                  <a:pt x="321618" y="353257"/>
                  <a:pt x="318747" y="351824"/>
                </a:cubicBezTo>
                <a:cubicBezTo>
                  <a:pt x="315875" y="351824"/>
                  <a:pt x="315875" y="354691"/>
                  <a:pt x="313004" y="360424"/>
                </a:cubicBezTo>
                <a:cubicBezTo>
                  <a:pt x="310133" y="366158"/>
                  <a:pt x="304390" y="361858"/>
                  <a:pt x="304390" y="360424"/>
                </a:cubicBezTo>
                <a:cubicBezTo>
                  <a:pt x="302954" y="360424"/>
                  <a:pt x="302954" y="356124"/>
                  <a:pt x="301519" y="353257"/>
                </a:cubicBezTo>
                <a:cubicBezTo>
                  <a:pt x="301519" y="350391"/>
                  <a:pt x="298647" y="351824"/>
                  <a:pt x="292905" y="346090"/>
                </a:cubicBezTo>
                <a:cubicBezTo>
                  <a:pt x="287162" y="340357"/>
                  <a:pt x="298647" y="333190"/>
                  <a:pt x="304390" y="326023"/>
                </a:cubicBezTo>
                <a:cubicBezTo>
                  <a:pt x="310133" y="318856"/>
                  <a:pt x="325925" y="301655"/>
                  <a:pt x="330232" y="300222"/>
                </a:cubicBezTo>
                <a:cubicBezTo>
                  <a:pt x="334539" y="298788"/>
                  <a:pt x="334539" y="303088"/>
                  <a:pt x="338846" y="305955"/>
                </a:cubicBezTo>
                <a:cubicBezTo>
                  <a:pt x="341718" y="310255"/>
                  <a:pt x="343153" y="308822"/>
                  <a:pt x="346025" y="313122"/>
                </a:cubicBezTo>
                <a:cubicBezTo>
                  <a:pt x="350332" y="317422"/>
                  <a:pt x="354639" y="318856"/>
                  <a:pt x="354639" y="318856"/>
                </a:cubicBezTo>
                <a:cubicBezTo>
                  <a:pt x="356074" y="317422"/>
                  <a:pt x="357510" y="315989"/>
                  <a:pt x="360381" y="318856"/>
                </a:cubicBezTo>
                <a:cubicBezTo>
                  <a:pt x="363253" y="321723"/>
                  <a:pt x="379045" y="314556"/>
                  <a:pt x="380481" y="313122"/>
                </a:cubicBezTo>
                <a:cubicBezTo>
                  <a:pt x="381917" y="313122"/>
                  <a:pt x="383352" y="310255"/>
                  <a:pt x="387659" y="310255"/>
                </a:cubicBezTo>
                <a:cubicBezTo>
                  <a:pt x="391966" y="308822"/>
                  <a:pt x="400580" y="304522"/>
                  <a:pt x="400580" y="301655"/>
                </a:cubicBezTo>
                <a:cubicBezTo>
                  <a:pt x="402016" y="298788"/>
                  <a:pt x="409194" y="297355"/>
                  <a:pt x="410630" y="298788"/>
                </a:cubicBezTo>
                <a:cubicBezTo>
                  <a:pt x="410630" y="300222"/>
                  <a:pt x="413501" y="298788"/>
                  <a:pt x="414937" y="294488"/>
                </a:cubicBezTo>
                <a:cubicBezTo>
                  <a:pt x="416373" y="291621"/>
                  <a:pt x="419244" y="295921"/>
                  <a:pt x="422116" y="297355"/>
                </a:cubicBezTo>
                <a:cubicBezTo>
                  <a:pt x="424987" y="300222"/>
                  <a:pt x="422116" y="288754"/>
                  <a:pt x="422116" y="285888"/>
                </a:cubicBezTo>
                <a:cubicBezTo>
                  <a:pt x="422116" y="283021"/>
                  <a:pt x="429294" y="283021"/>
                  <a:pt x="432165" y="281587"/>
                </a:cubicBezTo>
                <a:cubicBezTo>
                  <a:pt x="435037" y="281587"/>
                  <a:pt x="436472" y="275854"/>
                  <a:pt x="440779" y="272987"/>
                </a:cubicBezTo>
                <a:cubicBezTo>
                  <a:pt x="445086" y="268687"/>
                  <a:pt x="462314" y="265820"/>
                  <a:pt x="465186" y="265820"/>
                </a:cubicBezTo>
                <a:close/>
                <a:moveTo>
                  <a:pt x="303047" y="50867"/>
                </a:moveTo>
                <a:cubicBezTo>
                  <a:pt x="271469" y="50867"/>
                  <a:pt x="245632" y="75242"/>
                  <a:pt x="245632" y="106785"/>
                </a:cubicBezTo>
                <a:cubicBezTo>
                  <a:pt x="245632" y="138329"/>
                  <a:pt x="271469" y="164137"/>
                  <a:pt x="303047" y="164137"/>
                </a:cubicBezTo>
                <a:cubicBezTo>
                  <a:pt x="334625" y="164137"/>
                  <a:pt x="359027" y="138329"/>
                  <a:pt x="359027" y="106785"/>
                </a:cubicBezTo>
                <a:cubicBezTo>
                  <a:pt x="359027" y="75242"/>
                  <a:pt x="334625" y="50867"/>
                  <a:pt x="303047" y="50867"/>
                </a:cubicBezTo>
                <a:close/>
                <a:moveTo>
                  <a:pt x="292999" y="684"/>
                </a:moveTo>
                <a:cubicBezTo>
                  <a:pt x="356156" y="-6485"/>
                  <a:pt x="410700" y="43698"/>
                  <a:pt x="410700" y="106785"/>
                </a:cubicBezTo>
                <a:cubicBezTo>
                  <a:pt x="410700" y="189945"/>
                  <a:pt x="341802" y="204283"/>
                  <a:pt x="310224" y="283142"/>
                </a:cubicBezTo>
                <a:cubicBezTo>
                  <a:pt x="307353" y="290311"/>
                  <a:pt x="298741" y="290311"/>
                  <a:pt x="295870" y="283142"/>
                </a:cubicBezTo>
                <a:cubicBezTo>
                  <a:pt x="267162" y="212886"/>
                  <a:pt x="208312" y="192813"/>
                  <a:pt x="196829" y="129726"/>
                </a:cubicBezTo>
                <a:cubicBezTo>
                  <a:pt x="186781" y="66639"/>
                  <a:pt x="229843" y="6419"/>
                  <a:pt x="292999" y="684"/>
                </a:cubicBezTo>
                <a:close/>
              </a:path>
            </a:pathLst>
          </a:cu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işľiḑê">
            <a:extLst>
              <a:ext uri="{FF2B5EF4-FFF2-40B4-BE49-F238E27FC236}">
                <a16:creationId xmlns:a16="http://schemas.microsoft.com/office/drawing/2014/main" xmlns="" id="{75CFBF57-F73D-4F86-9893-83E8815A76DB}"/>
              </a:ext>
            </a:extLst>
          </p:cNvPr>
          <p:cNvSpPr/>
          <p:nvPr/>
        </p:nvSpPr>
        <p:spPr>
          <a:xfrm>
            <a:off x="7976654" y="1911900"/>
            <a:ext cx="446772" cy="446096"/>
          </a:xfrm>
          <a:custGeom>
            <a:avLst/>
            <a:gdLst>
              <a:gd name="connsiteX0" fmla="*/ 208380 w 606721"/>
              <a:gd name="connsiteY0" fmla="*/ 208097 h 605804"/>
              <a:gd name="connsiteX1" fmla="*/ 398342 w 606721"/>
              <a:gd name="connsiteY1" fmla="*/ 208097 h 605804"/>
              <a:gd name="connsiteX2" fmla="*/ 398342 w 606721"/>
              <a:gd name="connsiteY2" fmla="*/ 397706 h 605804"/>
              <a:gd name="connsiteX3" fmla="*/ 208380 w 606721"/>
              <a:gd name="connsiteY3" fmla="*/ 397706 h 605804"/>
              <a:gd name="connsiteX4" fmla="*/ 176749 w 606721"/>
              <a:gd name="connsiteY4" fmla="*/ 176482 h 605804"/>
              <a:gd name="connsiteX5" fmla="*/ 176749 w 606721"/>
              <a:gd name="connsiteY5" fmla="*/ 429322 h 605804"/>
              <a:gd name="connsiteX6" fmla="*/ 429972 w 606721"/>
              <a:gd name="connsiteY6" fmla="*/ 429322 h 605804"/>
              <a:gd name="connsiteX7" fmla="*/ 429972 w 606721"/>
              <a:gd name="connsiteY7" fmla="*/ 176482 h 605804"/>
              <a:gd name="connsiteX8" fmla="*/ 240031 w 606721"/>
              <a:gd name="connsiteY8" fmla="*/ 0 h 605804"/>
              <a:gd name="connsiteX9" fmla="*/ 261157 w 606721"/>
              <a:gd name="connsiteY9" fmla="*/ 21094 h 605804"/>
              <a:gd name="connsiteX10" fmla="*/ 261157 w 606721"/>
              <a:gd name="connsiteY10" fmla="*/ 134295 h 605804"/>
              <a:gd name="connsiteX11" fmla="*/ 282282 w 606721"/>
              <a:gd name="connsiteY11" fmla="*/ 134295 h 605804"/>
              <a:gd name="connsiteX12" fmla="*/ 282282 w 606721"/>
              <a:gd name="connsiteY12" fmla="*/ 21094 h 605804"/>
              <a:gd name="connsiteX13" fmla="*/ 303408 w 606721"/>
              <a:gd name="connsiteY13" fmla="*/ 0 h 605804"/>
              <a:gd name="connsiteX14" fmla="*/ 324438 w 606721"/>
              <a:gd name="connsiteY14" fmla="*/ 21094 h 605804"/>
              <a:gd name="connsiteX15" fmla="*/ 324438 w 606721"/>
              <a:gd name="connsiteY15" fmla="*/ 134295 h 605804"/>
              <a:gd name="connsiteX16" fmla="*/ 345564 w 606721"/>
              <a:gd name="connsiteY16" fmla="*/ 134295 h 605804"/>
              <a:gd name="connsiteX17" fmla="*/ 345564 w 606721"/>
              <a:gd name="connsiteY17" fmla="*/ 21094 h 605804"/>
              <a:gd name="connsiteX18" fmla="*/ 366690 w 606721"/>
              <a:gd name="connsiteY18" fmla="*/ 0 h 605804"/>
              <a:gd name="connsiteX19" fmla="*/ 387816 w 606721"/>
              <a:gd name="connsiteY19" fmla="*/ 21094 h 605804"/>
              <a:gd name="connsiteX20" fmla="*/ 387816 w 606721"/>
              <a:gd name="connsiteY20" fmla="*/ 134295 h 605804"/>
              <a:gd name="connsiteX21" fmla="*/ 451098 w 606721"/>
              <a:gd name="connsiteY21" fmla="*/ 134295 h 605804"/>
              <a:gd name="connsiteX22" fmla="*/ 472223 w 606721"/>
              <a:gd name="connsiteY22" fmla="*/ 155388 h 605804"/>
              <a:gd name="connsiteX23" fmla="*/ 472223 w 606721"/>
              <a:gd name="connsiteY23" fmla="*/ 218670 h 605804"/>
              <a:gd name="connsiteX24" fmla="*/ 585691 w 606721"/>
              <a:gd name="connsiteY24" fmla="*/ 218670 h 605804"/>
              <a:gd name="connsiteX25" fmla="*/ 606721 w 606721"/>
              <a:gd name="connsiteY25" fmla="*/ 239668 h 605804"/>
              <a:gd name="connsiteX26" fmla="*/ 585691 w 606721"/>
              <a:gd name="connsiteY26" fmla="*/ 260762 h 605804"/>
              <a:gd name="connsiteX27" fmla="*/ 472223 w 606721"/>
              <a:gd name="connsiteY27" fmla="*/ 260762 h 605804"/>
              <a:gd name="connsiteX28" fmla="*/ 472223 w 606721"/>
              <a:gd name="connsiteY28" fmla="*/ 281856 h 605804"/>
              <a:gd name="connsiteX29" fmla="*/ 585691 w 606721"/>
              <a:gd name="connsiteY29" fmla="*/ 281856 h 605804"/>
              <a:gd name="connsiteX30" fmla="*/ 606721 w 606721"/>
              <a:gd name="connsiteY30" fmla="*/ 302950 h 605804"/>
              <a:gd name="connsiteX31" fmla="*/ 585691 w 606721"/>
              <a:gd name="connsiteY31" fmla="*/ 323948 h 605804"/>
              <a:gd name="connsiteX32" fmla="*/ 472223 w 606721"/>
              <a:gd name="connsiteY32" fmla="*/ 323948 h 605804"/>
              <a:gd name="connsiteX33" fmla="*/ 472223 w 606721"/>
              <a:gd name="connsiteY33" fmla="*/ 345042 h 605804"/>
              <a:gd name="connsiteX34" fmla="*/ 585691 w 606721"/>
              <a:gd name="connsiteY34" fmla="*/ 345042 h 605804"/>
              <a:gd name="connsiteX35" fmla="*/ 606721 w 606721"/>
              <a:gd name="connsiteY35" fmla="*/ 366136 h 605804"/>
              <a:gd name="connsiteX36" fmla="*/ 585691 w 606721"/>
              <a:gd name="connsiteY36" fmla="*/ 387230 h 605804"/>
              <a:gd name="connsiteX37" fmla="*/ 472223 w 606721"/>
              <a:gd name="connsiteY37" fmla="*/ 387230 h 605804"/>
              <a:gd name="connsiteX38" fmla="*/ 472223 w 606721"/>
              <a:gd name="connsiteY38" fmla="*/ 450416 h 605804"/>
              <a:gd name="connsiteX39" fmla="*/ 451098 w 606721"/>
              <a:gd name="connsiteY39" fmla="*/ 471510 h 605804"/>
              <a:gd name="connsiteX40" fmla="*/ 387816 w 606721"/>
              <a:gd name="connsiteY40" fmla="*/ 471510 h 605804"/>
              <a:gd name="connsiteX41" fmla="*/ 387816 w 606721"/>
              <a:gd name="connsiteY41" fmla="*/ 584806 h 605804"/>
              <a:gd name="connsiteX42" fmla="*/ 366690 w 606721"/>
              <a:gd name="connsiteY42" fmla="*/ 605804 h 605804"/>
              <a:gd name="connsiteX43" fmla="*/ 345564 w 606721"/>
              <a:gd name="connsiteY43" fmla="*/ 584806 h 605804"/>
              <a:gd name="connsiteX44" fmla="*/ 345564 w 606721"/>
              <a:gd name="connsiteY44" fmla="*/ 471510 h 605804"/>
              <a:gd name="connsiteX45" fmla="*/ 324534 w 606721"/>
              <a:gd name="connsiteY45" fmla="*/ 471510 h 605804"/>
              <a:gd name="connsiteX46" fmla="*/ 324534 w 606721"/>
              <a:gd name="connsiteY46" fmla="*/ 584806 h 605804"/>
              <a:gd name="connsiteX47" fmla="*/ 303408 w 606721"/>
              <a:gd name="connsiteY47" fmla="*/ 605804 h 605804"/>
              <a:gd name="connsiteX48" fmla="*/ 282282 w 606721"/>
              <a:gd name="connsiteY48" fmla="*/ 584806 h 605804"/>
              <a:gd name="connsiteX49" fmla="*/ 282282 w 606721"/>
              <a:gd name="connsiteY49" fmla="*/ 471510 h 605804"/>
              <a:gd name="connsiteX50" fmla="*/ 261157 w 606721"/>
              <a:gd name="connsiteY50" fmla="*/ 471510 h 605804"/>
              <a:gd name="connsiteX51" fmla="*/ 261157 w 606721"/>
              <a:gd name="connsiteY51" fmla="*/ 584806 h 605804"/>
              <a:gd name="connsiteX52" fmla="*/ 240031 w 606721"/>
              <a:gd name="connsiteY52" fmla="*/ 605804 h 605804"/>
              <a:gd name="connsiteX53" fmla="*/ 219001 w 606721"/>
              <a:gd name="connsiteY53" fmla="*/ 584806 h 605804"/>
              <a:gd name="connsiteX54" fmla="*/ 219001 w 606721"/>
              <a:gd name="connsiteY54" fmla="*/ 471510 h 605804"/>
              <a:gd name="connsiteX55" fmla="*/ 155623 w 606721"/>
              <a:gd name="connsiteY55" fmla="*/ 471510 h 605804"/>
              <a:gd name="connsiteX56" fmla="*/ 134498 w 606721"/>
              <a:gd name="connsiteY56" fmla="*/ 450416 h 605804"/>
              <a:gd name="connsiteX57" fmla="*/ 134498 w 606721"/>
              <a:gd name="connsiteY57" fmla="*/ 387230 h 605804"/>
              <a:gd name="connsiteX58" fmla="*/ 21126 w 606721"/>
              <a:gd name="connsiteY58" fmla="*/ 387230 h 605804"/>
              <a:gd name="connsiteX59" fmla="*/ 0 w 606721"/>
              <a:gd name="connsiteY59" fmla="*/ 366136 h 605804"/>
              <a:gd name="connsiteX60" fmla="*/ 21126 w 606721"/>
              <a:gd name="connsiteY60" fmla="*/ 345042 h 605804"/>
              <a:gd name="connsiteX61" fmla="*/ 134498 w 606721"/>
              <a:gd name="connsiteY61" fmla="*/ 345042 h 605804"/>
              <a:gd name="connsiteX62" fmla="*/ 134498 w 606721"/>
              <a:gd name="connsiteY62" fmla="*/ 323948 h 605804"/>
              <a:gd name="connsiteX63" fmla="*/ 21126 w 606721"/>
              <a:gd name="connsiteY63" fmla="*/ 323948 h 605804"/>
              <a:gd name="connsiteX64" fmla="*/ 0 w 606721"/>
              <a:gd name="connsiteY64" fmla="*/ 302950 h 605804"/>
              <a:gd name="connsiteX65" fmla="*/ 21126 w 606721"/>
              <a:gd name="connsiteY65" fmla="*/ 281856 h 605804"/>
              <a:gd name="connsiteX66" fmla="*/ 134498 w 606721"/>
              <a:gd name="connsiteY66" fmla="*/ 281856 h 605804"/>
              <a:gd name="connsiteX67" fmla="*/ 134498 w 606721"/>
              <a:gd name="connsiteY67" fmla="*/ 260762 h 605804"/>
              <a:gd name="connsiteX68" fmla="*/ 21126 w 606721"/>
              <a:gd name="connsiteY68" fmla="*/ 260762 h 605804"/>
              <a:gd name="connsiteX69" fmla="*/ 0 w 606721"/>
              <a:gd name="connsiteY69" fmla="*/ 239668 h 605804"/>
              <a:gd name="connsiteX70" fmla="*/ 21126 w 606721"/>
              <a:gd name="connsiteY70" fmla="*/ 218670 h 605804"/>
              <a:gd name="connsiteX71" fmla="*/ 134498 w 606721"/>
              <a:gd name="connsiteY71" fmla="*/ 218670 h 605804"/>
              <a:gd name="connsiteX72" fmla="*/ 134498 w 606721"/>
              <a:gd name="connsiteY72" fmla="*/ 155388 h 605804"/>
              <a:gd name="connsiteX73" fmla="*/ 155623 w 606721"/>
              <a:gd name="connsiteY73" fmla="*/ 134295 h 605804"/>
              <a:gd name="connsiteX74" fmla="*/ 219001 w 606721"/>
              <a:gd name="connsiteY74" fmla="*/ 134295 h 605804"/>
              <a:gd name="connsiteX75" fmla="*/ 219001 w 606721"/>
              <a:gd name="connsiteY75" fmla="*/ 21094 h 605804"/>
              <a:gd name="connsiteX76" fmla="*/ 240031 w 606721"/>
              <a:gd name="connsiteY76" fmla="*/ 0 h 6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6721" h="605804">
                <a:moveTo>
                  <a:pt x="208380" y="208097"/>
                </a:moveTo>
                <a:lnTo>
                  <a:pt x="398342" y="208097"/>
                </a:lnTo>
                <a:lnTo>
                  <a:pt x="398342" y="397706"/>
                </a:lnTo>
                <a:lnTo>
                  <a:pt x="208380" y="397706"/>
                </a:lnTo>
                <a:close/>
                <a:moveTo>
                  <a:pt x="176749" y="176482"/>
                </a:moveTo>
                <a:lnTo>
                  <a:pt x="176749" y="429322"/>
                </a:lnTo>
                <a:lnTo>
                  <a:pt x="429972" y="429322"/>
                </a:lnTo>
                <a:lnTo>
                  <a:pt x="429972" y="176482"/>
                </a:lnTo>
                <a:close/>
                <a:moveTo>
                  <a:pt x="240031" y="0"/>
                </a:moveTo>
                <a:cubicBezTo>
                  <a:pt x="251693" y="0"/>
                  <a:pt x="261157" y="9450"/>
                  <a:pt x="261157" y="21094"/>
                </a:cubicBezTo>
                <a:lnTo>
                  <a:pt x="261157" y="134295"/>
                </a:lnTo>
                <a:lnTo>
                  <a:pt x="282282" y="134295"/>
                </a:lnTo>
                <a:lnTo>
                  <a:pt x="282282" y="21094"/>
                </a:lnTo>
                <a:cubicBezTo>
                  <a:pt x="282282" y="9450"/>
                  <a:pt x="291746" y="0"/>
                  <a:pt x="303408" y="0"/>
                </a:cubicBezTo>
                <a:cubicBezTo>
                  <a:pt x="315070" y="0"/>
                  <a:pt x="324438" y="9450"/>
                  <a:pt x="324438" y="21094"/>
                </a:cubicBezTo>
                <a:lnTo>
                  <a:pt x="324438" y="134295"/>
                </a:lnTo>
                <a:lnTo>
                  <a:pt x="345564" y="134295"/>
                </a:lnTo>
                <a:lnTo>
                  <a:pt x="345564" y="21094"/>
                </a:lnTo>
                <a:cubicBezTo>
                  <a:pt x="345564" y="9450"/>
                  <a:pt x="355028" y="0"/>
                  <a:pt x="366690" y="0"/>
                </a:cubicBezTo>
                <a:cubicBezTo>
                  <a:pt x="378352" y="0"/>
                  <a:pt x="387816" y="9450"/>
                  <a:pt x="387816" y="21094"/>
                </a:cubicBezTo>
                <a:lnTo>
                  <a:pt x="387816" y="134295"/>
                </a:lnTo>
                <a:lnTo>
                  <a:pt x="451098" y="134295"/>
                </a:lnTo>
                <a:cubicBezTo>
                  <a:pt x="462760" y="134295"/>
                  <a:pt x="472223" y="143744"/>
                  <a:pt x="472223" y="155388"/>
                </a:cubicBezTo>
                <a:lnTo>
                  <a:pt x="472223" y="218670"/>
                </a:lnTo>
                <a:lnTo>
                  <a:pt x="585691" y="218670"/>
                </a:lnTo>
                <a:cubicBezTo>
                  <a:pt x="597353" y="218670"/>
                  <a:pt x="606721" y="228024"/>
                  <a:pt x="606721" y="239668"/>
                </a:cubicBezTo>
                <a:cubicBezTo>
                  <a:pt x="606721" y="251313"/>
                  <a:pt x="597353" y="260762"/>
                  <a:pt x="585691" y="260762"/>
                </a:cubicBezTo>
                <a:lnTo>
                  <a:pt x="472223" y="260762"/>
                </a:lnTo>
                <a:lnTo>
                  <a:pt x="472223" y="281856"/>
                </a:lnTo>
                <a:lnTo>
                  <a:pt x="585691" y="281856"/>
                </a:lnTo>
                <a:cubicBezTo>
                  <a:pt x="597353" y="281856"/>
                  <a:pt x="606721" y="291305"/>
                  <a:pt x="606721" y="302950"/>
                </a:cubicBezTo>
                <a:cubicBezTo>
                  <a:pt x="606721" y="314595"/>
                  <a:pt x="597353" y="323948"/>
                  <a:pt x="585691" y="323948"/>
                </a:cubicBezTo>
                <a:lnTo>
                  <a:pt x="472223" y="323948"/>
                </a:lnTo>
                <a:lnTo>
                  <a:pt x="472223" y="345042"/>
                </a:lnTo>
                <a:lnTo>
                  <a:pt x="585691" y="345042"/>
                </a:lnTo>
                <a:cubicBezTo>
                  <a:pt x="597353" y="345042"/>
                  <a:pt x="606721" y="354491"/>
                  <a:pt x="606721" y="366136"/>
                </a:cubicBezTo>
                <a:cubicBezTo>
                  <a:pt x="606721" y="377781"/>
                  <a:pt x="597353" y="387230"/>
                  <a:pt x="585691" y="387230"/>
                </a:cubicBezTo>
                <a:lnTo>
                  <a:pt x="472223" y="387230"/>
                </a:lnTo>
                <a:lnTo>
                  <a:pt x="472223" y="450416"/>
                </a:lnTo>
                <a:cubicBezTo>
                  <a:pt x="472223" y="462061"/>
                  <a:pt x="462760" y="471510"/>
                  <a:pt x="451098" y="471510"/>
                </a:cubicBezTo>
                <a:lnTo>
                  <a:pt x="387816" y="471510"/>
                </a:lnTo>
                <a:lnTo>
                  <a:pt x="387816" y="584806"/>
                </a:lnTo>
                <a:cubicBezTo>
                  <a:pt x="387816" y="596450"/>
                  <a:pt x="378352" y="605804"/>
                  <a:pt x="366690" y="605804"/>
                </a:cubicBezTo>
                <a:cubicBezTo>
                  <a:pt x="355028" y="605804"/>
                  <a:pt x="345564" y="596450"/>
                  <a:pt x="345564" y="584806"/>
                </a:cubicBezTo>
                <a:lnTo>
                  <a:pt x="345564" y="471510"/>
                </a:lnTo>
                <a:lnTo>
                  <a:pt x="324534" y="471510"/>
                </a:lnTo>
                <a:lnTo>
                  <a:pt x="324534" y="584806"/>
                </a:lnTo>
                <a:cubicBezTo>
                  <a:pt x="324534" y="596450"/>
                  <a:pt x="315070" y="605804"/>
                  <a:pt x="303408" y="605804"/>
                </a:cubicBezTo>
                <a:cubicBezTo>
                  <a:pt x="291746" y="605804"/>
                  <a:pt x="282282" y="596450"/>
                  <a:pt x="282282" y="584806"/>
                </a:cubicBezTo>
                <a:lnTo>
                  <a:pt x="282282" y="471510"/>
                </a:lnTo>
                <a:lnTo>
                  <a:pt x="261157" y="471510"/>
                </a:lnTo>
                <a:lnTo>
                  <a:pt x="261157" y="584806"/>
                </a:lnTo>
                <a:cubicBezTo>
                  <a:pt x="261157" y="596450"/>
                  <a:pt x="251693" y="605804"/>
                  <a:pt x="240031" y="605804"/>
                </a:cubicBezTo>
                <a:cubicBezTo>
                  <a:pt x="228369" y="605804"/>
                  <a:pt x="219001" y="596450"/>
                  <a:pt x="219001" y="584806"/>
                </a:cubicBezTo>
                <a:lnTo>
                  <a:pt x="219001" y="471510"/>
                </a:lnTo>
                <a:lnTo>
                  <a:pt x="155623" y="471510"/>
                </a:lnTo>
                <a:cubicBezTo>
                  <a:pt x="143961" y="471510"/>
                  <a:pt x="134498" y="462061"/>
                  <a:pt x="134498" y="450416"/>
                </a:cubicBezTo>
                <a:lnTo>
                  <a:pt x="134498" y="387230"/>
                </a:lnTo>
                <a:lnTo>
                  <a:pt x="21126" y="387230"/>
                </a:lnTo>
                <a:cubicBezTo>
                  <a:pt x="9464" y="387230"/>
                  <a:pt x="0" y="377781"/>
                  <a:pt x="0" y="366136"/>
                </a:cubicBezTo>
                <a:cubicBezTo>
                  <a:pt x="0" y="354491"/>
                  <a:pt x="9464" y="345042"/>
                  <a:pt x="21126" y="345042"/>
                </a:cubicBezTo>
                <a:lnTo>
                  <a:pt x="134498" y="345042"/>
                </a:lnTo>
                <a:lnTo>
                  <a:pt x="134498" y="323948"/>
                </a:lnTo>
                <a:lnTo>
                  <a:pt x="21126" y="323948"/>
                </a:lnTo>
                <a:cubicBezTo>
                  <a:pt x="9464" y="323948"/>
                  <a:pt x="0" y="314595"/>
                  <a:pt x="0" y="302950"/>
                </a:cubicBezTo>
                <a:cubicBezTo>
                  <a:pt x="0" y="291305"/>
                  <a:pt x="9464" y="281856"/>
                  <a:pt x="21126" y="281856"/>
                </a:cubicBezTo>
                <a:lnTo>
                  <a:pt x="134498" y="281856"/>
                </a:lnTo>
                <a:lnTo>
                  <a:pt x="134498" y="260762"/>
                </a:lnTo>
                <a:lnTo>
                  <a:pt x="21126" y="260762"/>
                </a:lnTo>
                <a:cubicBezTo>
                  <a:pt x="9464" y="260762"/>
                  <a:pt x="0" y="251313"/>
                  <a:pt x="0" y="239668"/>
                </a:cubicBezTo>
                <a:cubicBezTo>
                  <a:pt x="0" y="228024"/>
                  <a:pt x="9464" y="218670"/>
                  <a:pt x="21126" y="218670"/>
                </a:cubicBezTo>
                <a:lnTo>
                  <a:pt x="134498" y="218670"/>
                </a:lnTo>
                <a:lnTo>
                  <a:pt x="134498" y="155388"/>
                </a:lnTo>
                <a:cubicBezTo>
                  <a:pt x="134498" y="143744"/>
                  <a:pt x="143961" y="134295"/>
                  <a:pt x="155623" y="134295"/>
                </a:cubicBezTo>
                <a:lnTo>
                  <a:pt x="219001" y="134295"/>
                </a:lnTo>
                <a:lnTo>
                  <a:pt x="219001" y="21094"/>
                </a:lnTo>
                <a:cubicBezTo>
                  <a:pt x="219001" y="9450"/>
                  <a:pt x="228369" y="0"/>
                  <a:pt x="240031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ïṡḻídé">
            <a:extLst>
              <a:ext uri="{FF2B5EF4-FFF2-40B4-BE49-F238E27FC236}">
                <a16:creationId xmlns:a16="http://schemas.microsoft.com/office/drawing/2014/main" xmlns="" id="{B1D46987-8F63-449D-9DA4-ABB66CC94AA2}"/>
              </a:ext>
            </a:extLst>
          </p:cNvPr>
          <p:cNvSpPr/>
          <p:nvPr/>
        </p:nvSpPr>
        <p:spPr>
          <a:xfrm>
            <a:off x="9881220" y="1904100"/>
            <a:ext cx="473807" cy="461697"/>
          </a:xfrm>
          <a:custGeom>
            <a:avLst/>
            <a:gdLst>
              <a:gd name="connsiteX0" fmla="*/ 432259 w 600910"/>
              <a:gd name="connsiteY0" fmla="*/ 527547 h 585552"/>
              <a:gd name="connsiteX1" fmla="*/ 504975 w 600910"/>
              <a:gd name="connsiteY1" fmla="*/ 556549 h 585552"/>
              <a:gd name="connsiteX2" fmla="*/ 577906 w 600910"/>
              <a:gd name="connsiteY2" fmla="*/ 527547 h 585552"/>
              <a:gd name="connsiteX3" fmla="*/ 577906 w 600910"/>
              <a:gd name="connsiteY3" fmla="*/ 556549 h 585552"/>
              <a:gd name="connsiteX4" fmla="*/ 504975 w 600910"/>
              <a:gd name="connsiteY4" fmla="*/ 585552 h 585552"/>
              <a:gd name="connsiteX5" fmla="*/ 432259 w 600910"/>
              <a:gd name="connsiteY5" fmla="*/ 556549 h 585552"/>
              <a:gd name="connsiteX6" fmla="*/ 271370 w 600910"/>
              <a:gd name="connsiteY6" fmla="*/ 527547 h 585552"/>
              <a:gd name="connsiteX7" fmla="*/ 344086 w 600910"/>
              <a:gd name="connsiteY7" fmla="*/ 556549 h 585552"/>
              <a:gd name="connsiteX8" fmla="*/ 417017 w 600910"/>
              <a:gd name="connsiteY8" fmla="*/ 527547 h 585552"/>
              <a:gd name="connsiteX9" fmla="*/ 417017 w 600910"/>
              <a:gd name="connsiteY9" fmla="*/ 556549 h 585552"/>
              <a:gd name="connsiteX10" fmla="*/ 344086 w 600910"/>
              <a:gd name="connsiteY10" fmla="*/ 585552 h 585552"/>
              <a:gd name="connsiteX11" fmla="*/ 271370 w 600910"/>
              <a:gd name="connsiteY11" fmla="*/ 556549 h 585552"/>
              <a:gd name="connsiteX12" fmla="*/ 432259 w 600910"/>
              <a:gd name="connsiteY12" fmla="*/ 489583 h 585552"/>
              <a:gd name="connsiteX13" fmla="*/ 504975 w 600910"/>
              <a:gd name="connsiteY13" fmla="*/ 518798 h 585552"/>
              <a:gd name="connsiteX14" fmla="*/ 577906 w 600910"/>
              <a:gd name="connsiteY14" fmla="*/ 489583 h 585552"/>
              <a:gd name="connsiteX15" fmla="*/ 577906 w 600910"/>
              <a:gd name="connsiteY15" fmla="*/ 518798 h 585552"/>
              <a:gd name="connsiteX16" fmla="*/ 504975 w 600910"/>
              <a:gd name="connsiteY16" fmla="*/ 547799 h 585552"/>
              <a:gd name="connsiteX17" fmla="*/ 432259 w 600910"/>
              <a:gd name="connsiteY17" fmla="*/ 518798 h 585552"/>
              <a:gd name="connsiteX18" fmla="*/ 271370 w 600910"/>
              <a:gd name="connsiteY18" fmla="*/ 489583 h 585552"/>
              <a:gd name="connsiteX19" fmla="*/ 344086 w 600910"/>
              <a:gd name="connsiteY19" fmla="*/ 518798 h 585552"/>
              <a:gd name="connsiteX20" fmla="*/ 417017 w 600910"/>
              <a:gd name="connsiteY20" fmla="*/ 489583 h 585552"/>
              <a:gd name="connsiteX21" fmla="*/ 417017 w 600910"/>
              <a:gd name="connsiteY21" fmla="*/ 518798 h 585552"/>
              <a:gd name="connsiteX22" fmla="*/ 344086 w 600910"/>
              <a:gd name="connsiteY22" fmla="*/ 547799 h 585552"/>
              <a:gd name="connsiteX23" fmla="*/ 271370 w 600910"/>
              <a:gd name="connsiteY23" fmla="*/ 518798 h 585552"/>
              <a:gd name="connsiteX24" fmla="*/ 432259 w 600910"/>
              <a:gd name="connsiteY24" fmla="*/ 451760 h 585552"/>
              <a:gd name="connsiteX25" fmla="*/ 504975 w 600910"/>
              <a:gd name="connsiteY25" fmla="*/ 480761 h 585552"/>
              <a:gd name="connsiteX26" fmla="*/ 577906 w 600910"/>
              <a:gd name="connsiteY26" fmla="*/ 451760 h 585552"/>
              <a:gd name="connsiteX27" fmla="*/ 577906 w 600910"/>
              <a:gd name="connsiteY27" fmla="*/ 480761 h 585552"/>
              <a:gd name="connsiteX28" fmla="*/ 504975 w 600910"/>
              <a:gd name="connsiteY28" fmla="*/ 509976 h 585552"/>
              <a:gd name="connsiteX29" fmla="*/ 432259 w 600910"/>
              <a:gd name="connsiteY29" fmla="*/ 480761 h 585552"/>
              <a:gd name="connsiteX30" fmla="*/ 271370 w 600910"/>
              <a:gd name="connsiteY30" fmla="*/ 451760 h 585552"/>
              <a:gd name="connsiteX31" fmla="*/ 344086 w 600910"/>
              <a:gd name="connsiteY31" fmla="*/ 480761 h 585552"/>
              <a:gd name="connsiteX32" fmla="*/ 417017 w 600910"/>
              <a:gd name="connsiteY32" fmla="*/ 451760 h 585552"/>
              <a:gd name="connsiteX33" fmla="*/ 417017 w 600910"/>
              <a:gd name="connsiteY33" fmla="*/ 480761 h 585552"/>
              <a:gd name="connsiteX34" fmla="*/ 344086 w 600910"/>
              <a:gd name="connsiteY34" fmla="*/ 509976 h 585552"/>
              <a:gd name="connsiteX35" fmla="*/ 271370 w 600910"/>
              <a:gd name="connsiteY35" fmla="*/ 480761 h 585552"/>
              <a:gd name="connsiteX36" fmla="*/ 271370 w 600910"/>
              <a:gd name="connsiteY36" fmla="*/ 413937 h 585552"/>
              <a:gd name="connsiteX37" fmla="*/ 344086 w 600910"/>
              <a:gd name="connsiteY37" fmla="*/ 442938 h 585552"/>
              <a:gd name="connsiteX38" fmla="*/ 417017 w 600910"/>
              <a:gd name="connsiteY38" fmla="*/ 413937 h 585552"/>
              <a:gd name="connsiteX39" fmla="*/ 417017 w 600910"/>
              <a:gd name="connsiteY39" fmla="*/ 442938 h 585552"/>
              <a:gd name="connsiteX40" fmla="*/ 344086 w 600910"/>
              <a:gd name="connsiteY40" fmla="*/ 472153 h 585552"/>
              <a:gd name="connsiteX41" fmla="*/ 271370 w 600910"/>
              <a:gd name="connsiteY41" fmla="*/ 442938 h 585552"/>
              <a:gd name="connsiteX42" fmla="*/ 500277 w 600910"/>
              <a:gd name="connsiteY42" fmla="*/ 396366 h 585552"/>
              <a:gd name="connsiteX43" fmla="*/ 509958 w 600910"/>
              <a:gd name="connsiteY43" fmla="*/ 396366 h 585552"/>
              <a:gd name="connsiteX44" fmla="*/ 509958 w 600910"/>
              <a:gd name="connsiteY44" fmla="*/ 400017 h 585552"/>
              <a:gd name="connsiteX45" fmla="*/ 524372 w 600910"/>
              <a:gd name="connsiteY45" fmla="*/ 401521 h 585552"/>
              <a:gd name="connsiteX46" fmla="*/ 521576 w 600910"/>
              <a:gd name="connsiteY46" fmla="*/ 406246 h 585552"/>
              <a:gd name="connsiteX47" fmla="*/ 507161 w 600910"/>
              <a:gd name="connsiteY47" fmla="*/ 404742 h 585552"/>
              <a:gd name="connsiteX48" fmla="*/ 498771 w 600910"/>
              <a:gd name="connsiteY48" fmla="*/ 407105 h 585552"/>
              <a:gd name="connsiteX49" fmla="*/ 510604 w 600910"/>
              <a:gd name="connsiteY49" fmla="*/ 410756 h 585552"/>
              <a:gd name="connsiteX50" fmla="*/ 527169 w 600910"/>
              <a:gd name="connsiteY50" fmla="*/ 418703 h 585552"/>
              <a:gd name="connsiteX51" fmla="*/ 509528 w 600910"/>
              <a:gd name="connsiteY51" fmla="*/ 426435 h 585552"/>
              <a:gd name="connsiteX52" fmla="*/ 509528 w 600910"/>
              <a:gd name="connsiteY52" fmla="*/ 430731 h 585552"/>
              <a:gd name="connsiteX53" fmla="*/ 499847 w 600910"/>
              <a:gd name="connsiteY53" fmla="*/ 430731 h 585552"/>
              <a:gd name="connsiteX54" fmla="*/ 499847 w 600910"/>
              <a:gd name="connsiteY54" fmla="*/ 426865 h 585552"/>
              <a:gd name="connsiteX55" fmla="*/ 483066 w 600910"/>
              <a:gd name="connsiteY55" fmla="*/ 424932 h 585552"/>
              <a:gd name="connsiteX56" fmla="*/ 485863 w 600910"/>
              <a:gd name="connsiteY56" fmla="*/ 419992 h 585552"/>
              <a:gd name="connsiteX57" fmla="*/ 502428 w 600910"/>
              <a:gd name="connsiteY57" fmla="*/ 421925 h 585552"/>
              <a:gd name="connsiteX58" fmla="*/ 511894 w 600910"/>
              <a:gd name="connsiteY58" fmla="*/ 419348 h 585552"/>
              <a:gd name="connsiteX59" fmla="*/ 501353 w 600910"/>
              <a:gd name="connsiteY59" fmla="*/ 415696 h 585552"/>
              <a:gd name="connsiteX60" fmla="*/ 483496 w 600910"/>
              <a:gd name="connsiteY60" fmla="*/ 407964 h 585552"/>
              <a:gd name="connsiteX61" fmla="*/ 500277 w 600910"/>
              <a:gd name="connsiteY61" fmla="*/ 400447 h 585552"/>
              <a:gd name="connsiteX62" fmla="*/ 504975 w 600910"/>
              <a:gd name="connsiteY62" fmla="*/ 392238 h 585552"/>
              <a:gd name="connsiteX63" fmla="*/ 439574 w 600910"/>
              <a:gd name="connsiteY63" fmla="*/ 414149 h 585552"/>
              <a:gd name="connsiteX64" fmla="*/ 504975 w 600910"/>
              <a:gd name="connsiteY64" fmla="*/ 435846 h 585552"/>
              <a:gd name="connsiteX65" fmla="*/ 570591 w 600910"/>
              <a:gd name="connsiteY65" fmla="*/ 414149 h 585552"/>
              <a:gd name="connsiteX66" fmla="*/ 504975 w 600910"/>
              <a:gd name="connsiteY66" fmla="*/ 392238 h 585552"/>
              <a:gd name="connsiteX67" fmla="*/ 504975 w 600910"/>
              <a:gd name="connsiteY67" fmla="*/ 384934 h 585552"/>
              <a:gd name="connsiteX68" fmla="*/ 577906 w 600910"/>
              <a:gd name="connsiteY68" fmla="*/ 414149 h 585552"/>
              <a:gd name="connsiteX69" fmla="*/ 577906 w 600910"/>
              <a:gd name="connsiteY69" fmla="*/ 443150 h 585552"/>
              <a:gd name="connsiteX70" fmla="*/ 504975 w 600910"/>
              <a:gd name="connsiteY70" fmla="*/ 472365 h 585552"/>
              <a:gd name="connsiteX71" fmla="*/ 432259 w 600910"/>
              <a:gd name="connsiteY71" fmla="*/ 443150 h 585552"/>
              <a:gd name="connsiteX72" fmla="*/ 432259 w 600910"/>
              <a:gd name="connsiteY72" fmla="*/ 414149 h 585552"/>
              <a:gd name="connsiteX73" fmla="*/ 504975 w 600910"/>
              <a:gd name="connsiteY73" fmla="*/ 384934 h 585552"/>
              <a:gd name="connsiteX74" fmla="*/ 271370 w 600910"/>
              <a:gd name="connsiteY74" fmla="*/ 376114 h 585552"/>
              <a:gd name="connsiteX75" fmla="*/ 344086 w 600910"/>
              <a:gd name="connsiteY75" fmla="*/ 405117 h 585552"/>
              <a:gd name="connsiteX76" fmla="*/ 417017 w 600910"/>
              <a:gd name="connsiteY76" fmla="*/ 376114 h 585552"/>
              <a:gd name="connsiteX77" fmla="*/ 417017 w 600910"/>
              <a:gd name="connsiteY77" fmla="*/ 405117 h 585552"/>
              <a:gd name="connsiteX78" fmla="*/ 344086 w 600910"/>
              <a:gd name="connsiteY78" fmla="*/ 434119 h 585552"/>
              <a:gd name="connsiteX79" fmla="*/ 271370 w 600910"/>
              <a:gd name="connsiteY79" fmla="*/ 405117 h 585552"/>
              <a:gd name="connsiteX80" fmla="*/ 339320 w 600910"/>
              <a:gd name="connsiteY80" fmla="*/ 320720 h 585552"/>
              <a:gd name="connsiteX81" fmla="*/ 349000 w 600910"/>
              <a:gd name="connsiteY81" fmla="*/ 320720 h 585552"/>
              <a:gd name="connsiteX82" fmla="*/ 349000 w 600910"/>
              <a:gd name="connsiteY82" fmla="*/ 324371 h 585552"/>
              <a:gd name="connsiteX83" fmla="*/ 363413 w 600910"/>
              <a:gd name="connsiteY83" fmla="*/ 325875 h 585552"/>
              <a:gd name="connsiteX84" fmla="*/ 360402 w 600910"/>
              <a:gd name="connsiteY84" fmla="*/ 330600 h 585552"/>
              <a:gd name="connsiteX85" fmla="*/ 346204 w 600910"/>
              <a:gd name="connsiteY85" fmla="*/ 329096 h 585552"/>
              <a:gd name="connsiteX86" fmla="*/ 337814 w 600910"/>
              <a:gd name="connsiteY86" fmla="*/ 331459 h 585552"/>
              <a:gd name="connsiteX87" fmla="*/ 349646 w 600910"/>
              <a:gd name="connsiteY87" fmla="*/ 335110 h 585552"/>
              <a:gd name="connsiteX88" fmla="*/ 366210 w 600910"/>
              <a:gd name="connsiteY88" fmla="*/ 342842 h 585552"/>
              <a:gd name="connsiteX89" fmla="*/ 348570 w 600910"/>
              <a:gd name="connsiteY89" fmla="*/ 350789 h 585552"/>
              <a:gd name="connsiteX90" fmla="*/ 348570 w 600910"/>
              <a:gd name="connsiteY90" fmla="*/ 355085 h 585552"/>
              <a:gd name="connsiteX91" fmla="*/ 338890 w 600910"/>
              <a:gd name="connsiteY91" fmla="*/ 355085 h 585552"/>
              <a:gd name="connsiteX92" fmla="*/ 338890 w 600910"/>
              <a:gd name="connsiteY92" fmla="*/ 351004 h 585552"/>
              <a:gd name="connsiteX93" fmla="*/ 321895 w 600910"/>
              <a:gd name="connsiteY93" fmla="*/ 349286 h 585552"/>
              <a:gd name="connsiteX94" fmla="*/ 324907 w 600910"/>
              <a:gd name="connsiteY94" fmla="*/ 344346 h 585552"/>
              <a:gd name="connsiteX95" fmla="*/ 341256 w 600910"/>
              <a:gd name="connsiteY95" fmla="*/ 346279 h 585552"/>
              <a:gd name="connsiteX96" fmla="*/ 350936 w 600910"/>
              <a:gd name="connsiteY96" fmla="*/ 343487 h 585552"/>
              <a:gd name="connsiteX97" fmla="*/ 340396 w 600910"/>
              <a:gd name="connsiteY97" fmla="*/ 339836 h 585552"/>
              <a:gd name="connsiteX98" fmla="*/ 322540 w 600910"/>
              <a:gd name="connsiteY98" fmla="*/ 332103 h 585552"/>
              <a:gd name="connsiteX99" fmla="*/ 339320 w 600910"/>
              <a:gd name="connsiteY99" fmla="*/ 324586 h 585552"/>
              <a:gd name="connsiteX100" fmla="*/ 344086 w 600910"/>
              <a:gd name="connsiteY100" fmla="*/ 316663 h 585552"/>
              <a:gd name="connsiteX101" fmla="*/ 278470 w 600910"/>
              <a:gd name="connsiteY101" fmla="*/ 338360 h 585552"/>
              <a:gd name="connsiteX102" fmla="*/ 344086 w 600910"/>
              <a:gd name="connsiteY102" fmla="*/ 360273 h 585552"/>
              <a:gd name="connsiteX103" fmla="*/ 409702 w 600910"/>
              <a:gd name="connsiteY103" fmla="*/ 338360 h 585552"/>
              <a:gd name="connsiteX104" fmla="*/ 344086 w 600910"/>
              <a:gd name="connsiteY104" fmla="*/ 316663 h 585552"/>
              <a:gd name="connsiteX105" fmla="*/ 344086 w 600910"/>
              <a:gd name="connsiteY105" fmla="*/ 309359 h 585552"/>
              <a:gd name="connsiteX106" fmla="*/ 417017 w 600910"/>
              <a:gd name="connsiteY106" fmla="*/ 338360 h 585552"/>
              <a:gd name="connsiteX107" fmla="*/ 417017 w 600910"/>
              <a:gd name="connsiteY107" fmla="*/ 367577 h 585552"/>
              <a:gd name="connsiteX108" fmla="*/ 344086 w 600910"/>
              <a:gd name="connsiteY108" fmla="*/ 396578 h 585552"/>
              <a:gd name="connsiteX109" fmla="*/ 271370 w 600910"/>
              <a:gd name="connsiteY109" fmla="*/ 367577 h 585552"/>
              <a:gd name="connsiteX110" fmla="*/ 271370 w 600910"/>
              <a:gd name="connsiteY110" fmla="*/ 338360 h 585552"/>
              <a:gd name="connsiteX111" fmla="*/ 344086 w 600910"/>
              <a:gd name="connsiteY111" fmla="*/ 309359 h 585552"/>
              <a:gd name="connsiteX112" fmla="*/ 139104 w 600910"/>
              <a:gd name="connsiteY112" fmla="*/ 128500 h 585552"/>
              <a:gd name="connsiteX113" fmla="*/ 144482 w 600910"/>
              <a:gd name="connsiteY113" fmla="*/ 139239 h 585552"/>
              <a:gd name="connsiteX114" fmla="*/ 144697 w 600910"/>
              <a:gd name="connsiteY114" fmla="*/ 139239 h 585552"/>
              <a:gd name="connsiteX115" fmla="*/ 129640 w 600910"/>
              <a:gd name="connsiteY115" fmla="*/ 256294 h 585552"/>
              <a:gd name="connsiteX116" fmla="*/ 147493 w 600910"/>
              <a:gd name="connsiteY116" fmla="*/ 287437 h 585552"/>
              <a:gd name="connsiteX117" fmla="*/ 165346 w 600910"/>
              <a:gd name="connsiteY117" fmla="*/ 256294 h 585552"/>
              <a:gd name="connsiteX118" fmla="*/ 150289 w 600910"/>
              <a:gd name="connsiteY118" fmla="*/ 139239 h 585552"/>
              <a:gd name="connsiteX119" fmla="*/ 150504 w 600910"/>
              <a:gd name="connsiteY119" fmla="*/ 139239 h 585552"/>
              <a:gd name="connsiteX120" fmla="*/ 155667 w 600910"/>
              <a:gd name="connsiteY120" fmla="*/ 128500 h 585552"/>
              <a:gd name="connsiteX121" fmla="*/ 244500 w 600910"/>
              <a:gd name="connsiteY121" fmla="*/ 147401 h 585552"/>
              <a:gd name="connsiteX122" fmla="*/ 244930 w 600910"/>
              <a:gd name="connsiteY122" fmla="*/ 147615 h 585552"/>
              <a:gd name="connsiteX123" fmla="*/ 248587 w 600910"/>
              <a:gd name="connsiteY123" fmla="*/ 149978 h 585552"/>
              <a:gd name="connsiteX124" fmla="*/ 252458 w 600910"/>
              <a:gd name="connsiteY124" fmla="*/ 152555 h 585552"/>
              <a:gd name="connsiteX125" fmla="*/ 252674 w 600910"/>
              <a:gd name="connsiteY125" fmla="*/ 152770 h 585552"/>
              <a:gd name="connsiteX126" fmla="*/ 342152 w 600910"/>
              <a:gd name="connsiteY126" fmla="*/ 241904 h 585552"/>
              <a:gd name="connsiteX127" fmla="*/ 342152 w 600910"/>
              <a:gd name="connsiteY127" fmla="*/ 273477 h 585552"/>
              <a:gd name="connsiteX128" fmla="*/ 326235 w 600910"/>
              <a:gd name="connsiteY128" fmla="*/ 280135 h 585552"/>
              <a:gd name="connsiteX129" fmla="*/ 310534 w 600910"/>
              <a:gd name="connsiteY129" fmla="*/ 273477 h 585552"/>
              <a:gd name="connsiteX130" fmla="*/ 224711 w 600910"/>
              <a:gd name="connsiteY130" fmla="*/ 187994 h 585552"/>
              <a:gd name="connsiteX131" fmla="*/ 210085 w 600910"/>
              <a:gd name="connsiteY131" fmla="*/ 183484 h 585552"/>
              <a:gd name="connsiteX132" fmla="*/ 210085 w 600910"/>
              <a:gd name="connsiteY132" fmla="*/ 335763 h 585552"/>
              <a:gd name="connsiteX133" fmla="*/ 227938 w 600910"/>
              <a:gd name="connsiteY133" fmla="*/ 556771 h 585552"/>
              <a:gd name="connsiteX134" fmla="*/ 203202 w 600910"/>
              <a:gd name="connsiteY134" fmla="*/ 585552 h 585552"/>
              <a:gd name="connsiteX135" fmla="*/ 201051 w 600910"/>
              <a:gd name="connsiteY135" fmla="*/ 585552 h 585552"/>
              <a:gd name="connsiteX136" fmla="*/ 174380 w 600910"/>
              <a:gd name="connsiteY136" fmla="*/ 561067 h 585552"/>
              <a:gd name="connsiteX137" fmla="*/ 158248 w 600910"/>
              <a:gd name="connsiteY137" fmla="*/ 361322 h 585552"/>
              <a:gd name="connsiteX138" fmla="*/ 147493 w 600910"/>
              <a:gd name="connsiteY138" fmla="*/ 363684 h 585552"/>
              <a:gd name="connsiteX139" fmla="*/ 136738 w 600910"/>
              <a:gd name="connsiteY139" fmla="*/ 361322 h 585552"/>
              <a:gd name="connsiteX140" fmla="*/ 120606 w 600910"/>
              <a:gd name="connsiteY140" fmla="*/ 561067 h 585552"/>
              <a:gd name="connsiteX141" fmla="*/ 93935 w 600910"/>
              <a:gd name="connsiteY141" fmla="*/ 585552 h 585552"/>
              <a:gd name="connsiteX142" fmla="*/ 91784 w 600910"/>
              <a:gd name="connsiteY142" fmla="*/ 585552 h 585552"/>
              <a:gd name="connsiteX143" fmla="*/ 67048 w 600910"/>
              <a:gd name="connsiteY143" fmla="*/ 556771 h 585552"/>
              <a:gd name="connsiteX144" fmla="*/ 84901 w 600910"/>
              <a:gd name="connsiteY144" fmla="*/ 335763 h 585552"/>
              <a:gd name="connsiteX145" fmla="*/ 84901 w 600910"/>
              <a:gd name="connsiteY145" fmla="*/ 183484 h 585552"/>
              <a:gd name="connsiteX146" fmla="*/ 77157 w 600910"/>
              <a:gd name="connsiteY146" fmla="*/ 185846 h 585552"/>
              <a:gd name="connsiteX147" fmla="*/ 44033 w 600910"/>
              <a:gd name="connsiteY147" fmla="*/ 334045 h 585552"/>
              <a:gd name="connsiteX148" fmla="*/ 22309 w 600910"/>
              <a:gd name="connsiteY148" fmla="*/ 351442 h 585552"/>
              <a:gd name="connsiteX149" fmla="*/ 17362 w 600910"/>
              <a:gd name="connsiteY149" fmla="*/ 351012 h 585552"/>
              <a:gd name="connsiteX150" fmla="*/ 584 w 600910"/>
              <a:gd name="connsiteY150" fmla="*/ 324379 h 585552"/>
              <a:gd name="connsiteX151" fmla="*/ 36290 w 600910"/>
              <a:gd name="connsiteY151" fmla="*/ 163724 h 585552"/>
              <a:gd name="connsiteX152" fmla="*/ 37150 w 600910"/>
              <a:gd name="connsiteY152" fmla="*/ 161361 h 585552"/>
              <a:gd name="connsiteX153" fmla="*/ 39086 w 600910"/>
              <a:gd name="connsiteY153" fmla="*/ 157281 h 585552"/>
              <a:gd name="connsiteX154" fmla="*/ 41452 w 600910"/>
              <a:gd name="connsiteY154" fmla="*/ 153844 h 585552"/>
              <a:gd name="connsiteX155" fmla="*/ 44463 w 600910"/>
              <a:gd name="connsiteY155" fmla="*/ 151052 h 585552"/>
              <a:gd name="connsiteX156" fmla="*/ 48550 w 600910"/>
              <a:gd name="connsiteY156" fmla="*/ 148689 h 585552"/>
              <a:gd name="connsiteX157" fmla="*/ 50486 w 600910"/>
              <a:gd name="connsiteY157" fmla="*/ 147401 h 585552"/>
              <a:gd name="connsiteX158" fmla="*/ 139104 w 600910"/>
              <a:gd name="connsiteY158" fmla="*/ 128500 h 585552"/>
              <a:gd name="connsiteX159" fmla="*/ 473810 w 600910"/>
              <a:gd name="connsiteY159" fmla="*/ 120737 h 585552"/>
              <a:gd name="connsiteX160" fmla="*/ 473810 w 600910"/>
              <a:gd name="connsiteY160" fmla="*/ 140069 h 585552"/>
              <a:gd name="connsiteX161" fmla="*/ 439400 w 600910"/>
              <a:gd name="connsiteY161" fmla="*/ 176371 h 585552"/>
              <a:gd name="connsiteX162" fmla="*/ 475960 w 600910"/>
              <a:gd name="connsiteY162" fmla="*/ 213531 h 585552"/>
              <a:gd name="connsiteX163" fmla="*/ 497681 w 600910"/>
              <a:gd name="connsiteY163" fmla="*/ 231145 h 585552"/>
              <a:gd name="connsiteX164" fmla="*/ 478111 w 600910"/>
              <a:gd name="connsiteY164" fmla="*/ 243818 h 585552"/>
              <a:gd name="connsiteX165" fmla="*/ 444347 w 600910"/>
              <a:gd name="connsiteY165" fmla="*/ 234797 h 585552"/>
              <a:gd name="connsiteX166" fmla="*/ 438110 w 600910"/>
              <a:gd name="connsiteY166" fmla="*/ 258640 h 585552"/>
              <a:gd name="connsiteX167" fmla="*/ 472735 w 600910"/>
              <a:gd name="connsiteY167" fmla="*/ 267447 h 585552"/>
              <a:gd name="connsiteX168" fmla="*/ 472735 w 600910"/>
              <a:gd name="connsiteY168" fmla="*/ 286779 h 585552"/>
              <a:gd name="connsiteX169" fmla="*/ 492735 w 600910"/>
              <a:gd name="connsiteY169" fmla="*/ 286779 h 585552"/>
              <a:gd name="connsiteX170" fmla="*/ 492735 w 600910"/>
              <a:gd name="connsiteY170" fmla="*/ 265943 h 585552"/>
              <a:gd name="connsiteX171" fmla="*/ 529080 w 600910"/>
              <a:gd name="connsiteY171" fmla="*/ 228353 h 585552"/>
              <a:gd name="connsiteX172" fmla="*/ 494886 w 600910"/>
              <a:gd name="connsiteY172" fmla="*/ 190333 h 585552"/>
              <a:gd name="connsiteX173" fmla="*/ 470584 w 600910"/>
              <a:gd name="connsiteY173" fmla="*/ 172934 h 585552"/>
              <a:gd name="connsiteX174" fmla="*/ 488004 w 600910"/>
              <a:gd name="connsiteY174" fmla="*/ 161550 h 585552"/>
              <a:gd name="connsiteX175" fmla="*/ 517467 w 600910"/>
              <a:gd name="connsiteY175" fmla="*/ 168423 h 585552"/>
              <a:gd name="connsiteX176" fmla="*/ 523274 w 600910"/>
              <a:gd name="connsiteY176" fmla="*/ 145439 h 585552"/>
              <a:gd name="connsiteX177" fmla="*/ 493810 w 600910"/>
              <a:gd name="connsiteY177" fmla="*/ 138781 h 585552"/>
              <a:gd name="connsiteX178" fmla="*/ 493810 w 600910"/>
              <a:gd name="connsiteY178" fmla="*/ 120737 h 585552"/>
              <a:gd name="connsiteX179" fmla="*/ 483488 w 600910"/>
              <a:gd name="connsiteY179" fmla="*/ 86584 h 585552"/>
              <a:gd name="connsiteX180" fmla="*/ 600910 w 600910"/>
              <a:gd name="connsiteY180" fmla="*/ 203865 h 585552"/>
              <a:gd name="connsiteX181" fmla="*/ 483488 w 600910"/>
              <a:gd name="connsiteY181" fmla="*/ 320932 h 585552"/>
              <a:gd name="connsiteX182" fmla="*/ 366280 w 600910"/>
              <a:gd name="connsiteY182" fmla="*/ 203865 h 585552"/>
              <a:gd name="connsiteX183" fmla="*/ 483488 w 600910"/>
              <a:gd name="connsiteY183" fmla="*/ 86584 h 585552"/>
              <a:gd name="connsiteX184" fmla="*/ 147458 w 600910"/>
              <a:gd name="connsiteY184" fmla="*/ 0 h 585552"/>
              <a:gd name="connsiteX185" fmla="*/ 204052 w 600910"/>
              <a:gd name="connsiteY185" fmla="*/ 61886 h 585552"/>
              <a:gd name="connsiteX186" fmla="*/ 147458 w 600910"/>
              <a:gd name="connsiteY186" fmla="*/ 123772 h 585552"/>
              <a:gd name="connsiteX187" fmla="*/ 90864 w 600910"/>
              <a:gd name="connsiteY187" fmla="*/ 61886 h 585552"/>
              <a:gd name="connsiteX188" fmla="*/ 147458 w 600910"/>
              <a:gd name="connsiteY188" fmla="*/ 0 h 5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600910" h="585552">
                <a:moveTo>
                  <a:pt x="432259" y="527547"/>
                </a:moveTo>
                <a:cubicBezTo>
                  <a:pt x="432259" y="543445"/>
                  <a:pt x="464745" y="556549"/>
                  <a:pt x="504975" y="556549"/>
                </a:cubicBezTo>
                <a:cubicBezTo>
                  <a:pt x="545205" y="556549"/>
                  <a:pt x="577906" y="543445"/>
                  <a:pt x="577906" y="527547"/>
                </a:cubicBezTo>
                <a:lnTo>
                  <a:pt x="577906" y="556549"/>
                </a:lnTo>
                <a:cubicBezTo>
                  <a:pt x="577906" y="572662"/>
                  <a:pt x="545205" y="585552"/>
                  <a:pt x="504975" y="585552"/>
                </a:cubicBezTo>
                <a:cubicBezTo>
                  <a:pt x="464745" y="585552"/>
                  <a:pt x="432259" y="572662"/>
                  <a:pt x="432259" y="556549"/>
                </a:cubicBezTo>
                <a:close/>
                <a:moveTo>
                  <a:pt x="271370" y="527547"/>
                </a:moveTo>
                <a:cubicBezTo>
                  <a:pt x="271370" y="543445"/>
                  <a:pt x="303856" y="556549"/>
                  <a:pt x="344086" y="556549"/>
                </a:cubicBezTo>
                <a:cubicBezTo>
                  <a:pt x="384316" y="556549"/>
                  <a:pt x="417017" y="543445"/>
                  <a:pt x="417017" y="527547"/>
                </a:cubicBezTo>
                <a:lnTo>
                  <a:pt x="417017" y="556549"/>
                </a:lnTo>
                <a:cubicBezTo>
                  <a:pt x="417017" y="572662"/>
                  <a:pt x="384316" y="585552"/>
                  <a:pt x="344086" y="585552"/>
                </a:cubicBezTo>
                <a:cubicBezTo>
                  <a:pt x="303856" y="585552"/>
                  <a:pt x="271370" y="572662"/>
                  <a:pt x="271370" y="556549"/>
                </a:cubicBezTo>
                <a:close/>
                <a:moveTo>
                  <a:pt x="432259" y="489583"/>
                </a:moveTo>
                <a:cubicBezTo>
                  <a:pt x="432259" y="505694"/>
                  <a:pt x="464745" y="518798"/>
                  <a:pt x="504975" y="518798"/>
                </a:cubicBezTo>
                <a:cubicBezTo>
                  <a:pt x="545205" y="518798"/>
                  <a:pt x="577906" y="505694"/>
                  <a:pt x="577906" y="489583"/>
                </a:cubicBezTo>
                <a:lnTo>
                  <a:pt x="577906" y="518798"/>
                </a:lnTo>
                <a:cubicBezTo>
                  <a:pt x="577906" y="534695"/>
                  <a:pt x="545205" y="547799"/>
                  <a:pt x="504975" y="547799"/>
                </a:cubicBezTo>
                <a:cubicBezTo>
                  <a:pt x="464745" y="547799"/>
                  <a:pt x="432259" y="534695"/>
                  <a:pt x="432259" y="518798"/>
                </a:cubicBezTo>
                <a:close/>
                <a:moveTo>
                  <a:pt x="271370" y="489583"/>
                </a:moveTo>
                <a:cubicBezTo>
                  <a:pt x="271370" y="505694"/>
                  <a:pt x="303856" y="518798"/>
                  <a:pt x="344086" y="518798"/>
                </a:cubicBezTo>
                <a:cubicBezTo>
                  <a:pt x="384316" y="518798"/>
                  <a:pt x="417017" y="505694"/>
                  <a:pt x="417017" y="489583"/>
                </a:cubicBezTo>
                <a:lnTo>
                  <a:pt x="417017" y="518798"/>
                </a:lnTo>
                <a:cubicBezTo>
                  <a:pt x="417017" y="534695"/>
                  <a:pt x="384316" y="547799"/>
                  <a:pt x="344086" y="547799"/>
                </a:cubicBezTo>
                <a:cubicBezTo>
                  <a:pt x="303856" y="547799"/>
                  <a:pt x="271370" y="534695"/>
                  <a:pt x="271370" y="518798"/>
                </a:cubicBezTo>
                <a:close/>
                <a:moveTo>
                  <a:pt x="432259" y="451760"/>
                </a:moveTo>
                <a:cubicBezTo>
                  <a:pt x="432259" y="467871"/>
                  <a:pt x="464745" y="480761"/>
                  <a:pt x="504975" y="480761"/>
                </a:cubicBezTo>
                <a:cubicBezTo>
                  <a:pt x="545205" y="480761"/>
                  <a:pt x="577906" y="467871"/>
                  <a:pt x="577906" y="451760"/>
                </a:cubicBezTo>
                <a:lnTo>
                  <a:pt x="577906" y="480761"/>
                </a:lnTo>
                <a:cubicBezTo>
                  <a:pt x="577906" y="496872"/>
                  <a:pt x="545205" y="509976"/>
                  <a:pt x="504975" y="509976"/>
                </a:cubicBezTo>
                <a:cubicBezTo>
                  <a:pt x="464745" y="509976"/>
                  <a:pt x="432259" y="496872"/>
                  <a:pt x="432259" y="480761"/>
                </a:cubicBezTo>
                <a:close/>
                <a:moveTo>
                  <a:pt x="271370" y="451760"/>
                </a:moveTo>
                <a:cubicBezTo>
                  <a:pt x="271370" y="467871"/>
                  <a:pt x="303856" y="480761"/>
                  <a:pt x="344086" y="480761"/>
                </a:cubicBezTo>
                <a:cubicBezTo>
                  <a:pt x="384316" y="480761"/>
                  <a:pt x="417017" y="467871"/>
                  <a:pt x="417017" y="451760"/>
                </a:cubicBezTo>
                <a:lnTo>
                  <a:pt x="417017" y="480761"/>
                </a:lnTo>
                <a:cubicBezTo>
                  <a:pt x="417017" y="496872"/>
                  <a:pt x="384316" y="509976"/>
                  <a:pt x="344086" y="509976"/>
                </a:cubicBezTo>
                <a:cubicBezTo>
                  <a:pt x="303856" y="509976"/>
                  <a:pt x="271370" y="496872"/>
                  <a:pt x="271370" y="480761"/>
                </a:cubicBezTo>
                <a:close/>
                <a:moveTo>
                  <a:pt x="271370" y="413937"/>
                </a:moveTo>
                <a:cubicBezTo>
                  <a:pt x="271370" y="430048"/>
                  <a:pt x="303856" y="442938"/>
                  <a:pt x="344086" y="442938"/>
                </a:cubicBezTo>
                <a:cubicBezTo>
                  <a:pt x="384316" y="442938"/>
                  <a:pt x="417017" y="430048"/>
                  <a:pt x="417017" y="413937"/>
                </a:cubicBezTo>
                <a:lnTo>
                  <a:pt x="417017" y="442938"/>
                </a:lnTo>
                <a:cubicBezTo>
                  <a:pt x="417017" y="459049"/>
                  <a:pt x="384316" y="472153"/>
                  <a:pt x="344086" y="472153"/>
                </a:cubicBezTo>
                <a:cubicBezTo>
                  <a:pt x="303856" y="472153"/>
                  <a:pt x="271370" y="459049"/>
                  <a:pt x="271370" y="442938"/>
                </a:cubicBezTo>
                <a:close/>
                <a:moveTo>
                  <a:pt x="500277" y="396366"/>
                </a:moveTo>
                <a:lnTo>
                  <a:pt x="509958" y="396366"/>
                </a:lnTo>
                <a:lnTo>
                  <a:pt x="509958" y="400017"/>
                </a:lnTo>
                <a:cubicBezTo>
                  <a:pt x="516627" y="400232"/>
                  <a:pt x="521145" y="400876"/>
                  <a:pt x="524372" y="401521"/>
                </a:cubicBezTo>
                <a:lnTo>
                  <a:pt x="521576" y="406246"/>
                </a:lnTo>
                <a:cubicBezTo>
                  <a:pt x="518994" y="405816"/>
                  <a:pt x="514261" y="404742"/>
                  <a:pt x="507161" y="404742"/>
                </a:cubicBezTo>
                <a:cubicBezTo>
                  <a:pt x="500707" y="404742"/>
                  <a:pt x="498771" y="406031"/>
                  <a:pt x="498771" y="407105"/>
                </a:cubicBezTo>
                <a:cubicBezTo>
                  <a:pt x="498771" y="408609"/>
                  <a:pt x="502213" y="409468"/>
                  <a:pt x="510604" y="410756"/>
                </a:cubicBezTo>
                <a:cubicBezTo>
                  <a:pt x="522436" y="412689"/>
                  <a:pt x="527169" y="414837"/>
                  <a:pt x="527169" y="418703"/>
                </a:cubicBezTo>
                <a:cubicBezTo>
                  <a:pt x="527169" y="422569"/>
                  <a:pt x="520930" y="425576"/>
                  <a:pt x="509528" y="426435"/>
                </a:cubicBezTo>
                <a:lnTo>
                  <a:pt x="509528" y="430731"/>
                </a:lnTo>
                <a:lnTo>
                  <a:pt x="499847" y="430731"/>
                </a:lnTo>
                <a:lnTo>
                  <a:pt x="499847" y="426865"/>
                </a:lnTo>
                <a:cubicBezTo>
                  <a:pt x="493177" y="426650"/>
                  <a:pt x="486723" y="426006"/>
                  <a:pt x="483066" y="424932"/>
                </a:cubicBezTo>
                <a:lnTo>
                  <a:pt x="485863" y="419992"/>
                </a:lnTo>
                <a:cubicBezTo>
                  <a:pt x="490166" y="421066"/>
                  <a:pt x="495974" y="421925"/>
                  <a:pt x="502428" y="421925"/>
                </a:cubicBezTo>
                <a:cubicBezTo>
                  <a:pt x="508022" y="421925"/>
                  <a:pt x="511894" y="421066"/>
                  <a:pt x="511894" y="419348"/>
                </a:cubicBezTo>
                <a:cubicBezTo>
                  <a:pt x="511894" y="417629"/>
                  <a:pt x="508667" y="416770"/>
                  <a:pt x="501353" y="415696"/>
                </a:cubicBezTo>
                <a:cubicBezTo>
                  <a:pt x="490811" y="414193"/>
                  <a:pt x="483496" y="412045"/>
                  <a:pt x="483496" y="407964"/>
                </a:cubicBezTo>
                <a:cubicBezTo>
                  <a:pt x="483496" y="404098"/>
                  <a:pt x="489735" y="401306"/>
                  <a:pt x="500277" y="400447"/>
                </a:cubicBezTo>
                <a:close/>
                <a:moveTo>
                  <a:pt x="504975" y="392238"/>
                </a:moveTo>
                <a:cubicBezTo>
                  <a:pt x="464960" y="392238"/>
                  <a:pt x="439574" y="405127"/>
                  <a:pt x="439574" y="414149"/>
                </a:cubicBezTo>
                <a:cubicBezTo>
                  <a:pt x="439574" y="422957"/>
                  <a:pt x="464960" y="435846"/>
                  <a:pt x="504975" y="435846"/>
                </a:cubicBezTo>
                <a:cubicBezTo>
                  <a:pt x="544990" y="435846"/>
                  <a:pt x="570591" y="422957"/>
                  <a:pt x="570591" y="414149"/>
                </a:cubicBezTo>
                <a:cubicBezTo>
                  <a:pt x="570591" y="405127"/>
                  <a:pt x="544990" y="392238"/>
                  <a:pt x="504975" y="392238"/>
                </a:cubicBezTo>
                <a:close/>
                <a:moveTo>
                  <a:pt x="504975" y="384934"/>
                </a:moveTo>
                <a:cubicBezTo>
                  <a:pt x="545205" y="384934"/>
                  <a:pt x="577906" y="398038"/>
                  <a:pt x="577906" y="414149"/>
                </a:cubicBezTo>
                <a:lnTo>
                  <a:pt x="577906" y="443150"/>
                </a:lnTo>
                <a:cubicBezTo>
                  <a:pt x="577906" y="459261"/>
                  <a:pt x="545205" y="472365"/>
                  <a:pt x="504975" y="472365"/>
                </a:cubicBezTo>
                <a:cubicBezTo>
                  <a:pt x="464745" y="472365"/>
                  <a:pt x="432259" y="459261"/>
                  <a:pt x="432259" y="443150"/>
                </a:cubicBezTo>
                <a:lnTo>
                  <a:pt x="432259" y="414149"/>
                </a:lnTo>
                <a:cubicBezTo>
                  <a:pt x="432259" y="398038"/>
                  <a:pt x="464745" y="384934"/>
                  <a:pt x="504975" y="384934"/>
                </a:cubicBezTo>
                <a:close/>
                <a:moveTo>
                  <a:pt x="271370" y="376114"/>
                </a:moveTo>
                <a:cubicBezTo>
                  <a:pt x="271370" y="392012"/>
                  <a:pt x="303856" y="405117"/>
                  <a:pt x="344086" y="405117"/>
                </a:cubicBezTo>
                <a:cubicBezTo>
                  <a:pt x="384316" y="405117"/>
                  <a:pt x="417017" y="392012"/>
                  <a:pt x="417017" y="376114"/>
                </a:cubicBezTo>
                <a:lnTo>
                  <a:pt x="417017" y="405117"/>
                </a:lnTo>
                <a:cubicBezTo>
                  <a:pt x="417017" y="421229"/>
                  <a:pt x="384316" y="434119"/>
                  <a:pt x="344086" y="434119"/>
                </a:cubicBezTo>
                <a:cubicBezTo>
                  <a:pt x="303856" y="434119"/>
                  <a:pt x="271370" y="421229"/>
                  <a:pt x="271370" y="405117"/>
                </a:cubicBezTo>
                <a:close/>
                <a:moveTo>
                  <a:pt x="339320" y="320720"/>
                </a:moveTo>
                <a:lnTo>
                  <a:pt x="349000" y="320720"/>
                </a:lnTo>
                <a:lnTo>
                  <a:pt x="349000" y="324371"/>
                </a:lnTo>
                <a:cubicBezTo>
                  <a:pt x="355669" y="324586"/>
                  <a:pt x="360187" y="325016"/>
                  <a:pt x="363413" y="325875"/>
                </a:cubicBezTo>
                <a:lnTo>
                  <a:pt x="360402" y="330600"/>
                </a:lnTo>
                <a:cubicBezTo>
                  <a:pt x="357820" y="330170"/>
                  <a:pt x="353303" y="329096"/>
                  <a:pt x="346204" y="329096"/>
                </a:cubicBezTo>
                <a:cubicBezTo>
                  <a:pt x="339750" y="329096"/>
                  <a:pt x="337814" y="330170"/>
                  <a:pt x="337814" y="331459"/>
                </a:cubicBezTo>
                <a:cubicBezTo>
                  <a:pt x="337814" y="332963"/>
                  <a:pt x="341256" y="333822"/>
                  <a:pt x="349646" y="335110"/>
                </a:cubicBezTo>
                <a:cubicBezTo>
                  <a:pt x="361477" y="336829"/>
                  <a:pt x="366210" y="339191"/>
                  <a:pt x="366210" y="342842"/>
                </a:cubicBezTo>
                <a:cubicBezTo>
                  <a:pt x="366210" y="346709"/>
                  <a:pt x="359972" y="349930"/>
                  <a:pt x="348570" y="350789"/>
                </a:cubicBezTo>
                <a:lnTo>
                  <a:pt x="348570" y="355085"/>
                </a:lnTo>
                <a:lnTo>
                  <a:pt x="338890" y="355085"/>
                </a:lnTo>
                <a:lnTo>
                  <a:pt x="338890" y="351004"/>
                </a:lnTo>
                <a:cubicBezTo>
                  <a:pt x="332221" y="351004"/>
                  <a:pt x="325767" y="350145"/>
                  <a:pt x="321895" y="349286"/>
                </a:cubicBezTo>
                <a:lnTo>
                  <a:pt x="324907" y="344346"/>
                </a:lnTo>
                <a:cubicBezTo>
                  <a:pt x="328994" y="345205"/>
                  <a:pt x="335017" y="346279"/>
                  <a:pt x="341256" y="346279"/>
                </a:cubicBezTo>
                <a:cubicBezTo>
                  <a:pt x="347064" y="346279"/>
                  <a:pt x="350936" y="345205"/>
                  <a:pt x="350936" y="343487"/>
                </a:cubicBezTo>
                <a:cubicBezTo>
                  <a:pt x="350936" y="341983"/>
                  <a:pt x="347710" y="340909"/>
                  <a:pt x="340396" y="339836"/>
                </a:cubicBezTo>
                <a:cubicBezTo>
                  <a:pt x="329855" y="338332"/>
                  <a:pt x="322540" y="336184"/>
                  <a:pt x="322540" y="332103"/>
                </a:cubicBezTo>
                <a:cubicBezTo>
                  <a:pt x="322540" y="328452"/>
                  <a:pt x="328779" y="325445"/>
                  <a:pt x="339320" y="324586"/>
                </a:cubicBezTo>
                <a:close/>
                <a:moveTo>
                  <a:pt x="344086" y="316663"/>
                </a:moveTo>
                <a:cubicBezTo>
                  <a:pt x="304071" y="316663"/>
                  <a:pt x="278470" y="329553"/>
                  <a:pt x="278470" y="338360"/>
                </a:cubicBezTo>
                <a:cubicBezTo>
                  <a:pt x="278470" y="347383"/>
                  <a:pt x="304071" y="360273"/>
                  <a:pt x="344086" y="360273"/>
                </a:cubicBezTo>
                <a:cubicBezTo>
                  <a:pt x="384101" y="360273"/>
                  <a:pt x="409702" y="347383"/>
                  <a:pt x="409702" y="338360"/>
                </a:cubicBezTo>
                <a:cubicBezTo>
                  <a:pt x="409702" y="329553"/>
                  <a:pt x="384101" y="316663"/>
                  <a:pt x="344086" y="316663"/>
                </a:cubicBezTo>
                <a:close/>
                <a:moveTo>
                  <a:pt x="344086" y="309359"/>
                </a:moveTo>
                <a:cubicBezTo>
                  <a:pt x="384316" y="309359"/>
                  <a:pt x="417017" y="322463"/>
                  <a:pt x="417017" y="338360"/>
                </a:cubicBezTo>
                <a:lnTo>
                  <a:pt x="417017" y="367577"/>
                </a:lnTo>
                <a:cubicBezTo>
                  <a:pt x="417017" y="383688"/>
                  <a:pt x="384316" y="396578"/>
                  <a:pt x="344086" y="396578"/>
                </a:cubicBezTo>
                <a:cubicBezTo>
                  <a:pt x="303856" y="396578"/>
                  <a:pt x="271370" y="383688"/>
                  <a:pt x="271370" y="367577"/>
                </a:cubicBezTo>
                <a:lnTo>
                  <a:pt x="271370" y="338360"/>
                </a:lnTo>
                <a:cubicBezTo>
                  <a:pt x="271370" y="322463"/>
                  <a:pt x="303856" y="309359"/>
                  <a:pt x="344086" y="309359"/>
                </a:cubicBezTo>
                <a:close/>
                <a:moveTo>
                  <a:pt x="139104" y="128500"/>
                </a:moveTo>
                <a:lnTo>
                  <a:pt x="144482" y="139239"/>
                </a:lnTo>
                <a:lnTo>
                  <a:pt x="144697" y="139239"/>
                </a:lnTo>
                <a:lnTo>
                  <a:pt x="129640" y="256294"/>
                </a:lnTo>
                <a:lnTo>
                  <a:pt x="147493" y="287437"/>
                </a:lnTo>
                <a:lnTo>
                  <a:pt x="165346" y="256294"/>
                </a:lnTo>
                <a:lnTo>
                  <a:pt x="150289" y="139239"/>
                </a:lnTo>
                <a:lnTo>
                  <a:pt x="150504" y="139239"/>
                </a:lnTo>
                <a:lnTo>
                  <a:pt x="155667" y="128500"/>
                </a:lnTo>
                <a:cubicBezTo>
                  <a:pt x="197179" y="130648"/>
                  <a:pt x="242564" y="146756"/>
                  <a:pt x="244500" y="147401"/>
                </a:cubicBezTo>
                <a:cubicBezTo>
                  <a:pt x="244715" y="147615"/>
                  <a:pt x="244715" y="147615"/>
                  <a:pt x="244930" y="147615"/>
                </a:cubicBezTo>
                <a:cubicBezTo>
                  <a:pt x="246221" y="148260"/>
                  <a:pt x="247296" y="149119"/>
                  <a:pt x="248587" y="149978"/>
                </a:cubicBezTo>
                <a:cubicBezTo>
                  <a:pt x="249877" y="150837"/>
                  <a:pt x="251168" y="151481"/>
                  <a:pt x="252458" y="152555"/>
                </a:cubicBezTo>
                <a:cubicBezTo>
                  <a:pt x="252458" y="152555"/>
                  <a:pt x="252674" y="152555"/>
                  <a:pt x="252674" y="152770"/>
                </a:cubicBezTo>
                <a:lnTo>
                  <a:pt x="342152" y="241904"/>
                </a:lnTo>
                <a:cubicBezTo>
                  <a:pt x="350756" y="250710"/>
                  <a:pt x="350756" y="264885"/>
                  <a:pt x="342152" y="273477"/>
                </a:cubicBezTo>
                <a:cubicBezTo>
                  <a:pt x="337635" y="277987"/>
                  <a:pt x="332043" y="280135"/>
                  <a:pt x="326235" y="280135"/>
                </a:cubicBezTo>
                <a:cubicBezTo>
                  <a:pt x="320643" y="280135"/>
                  <a:pt x="314836" y="277987"/>
                  <a:pt x="310534" y="273477"/>
                </a:cubicBezTo>
                <a:lnTo>
                  <a:pt x="224711" y="187994"/>
                </a:lnTo>
                <a:cubicBezTo>
                  <a:pt x="221270" y="186920"/>
                  <a:pt x="216323" y="185202"/>
                  <a:pt x="210085" y="183484"/>
                </a:cubicBezTo>
                <a:lnTo>
                  <a:pt x="210085" y="335763"/>
                </a:lnTo>
                <a:lnTo>
                  <a:pt x="227938" y="556771"/>
                </a:lnTo>
                <a:cubicBezTo>
                  <a:pt x="229013" y="571377"/>
                  <a:pt x="218044" y="584478"/>
                  <a:pt x="203202" y="585552"/>
                </a:cubicBezTo>
                <a:cubicBezTo>
                  <a:pt x="202557" y="585552"/>
                  <a:pt x="201696" y="585552"/>
                  <a:pt x="201051" y="585552"/>
                </a:cubicBezTo>
                <a:cubicBezTo>
                  <a:pt x="187285" y="585552"/>
                  <a:pt x="175455" y="575028"/>
                  <a:pt x="174380" y="561067"/>
                </a:cubicBezTo>
                <a:lnTo>
                  <a:pt x="158248" y="361322"/>
                </a:lnTo>
                <a:cubicBezTo>
                  <a:pt x="155021" y="362825"/>
                  <a:pt x="151365" y="363684"/>
                  <a:pt x="147493" y="363684"/>
                </a:cubicBezTo>
                <a:cubicBezTo>
                  <a:pt x="143621" y="363684"/>
                  <a:pt x="139965" y="362825"/>
                  <a:pt x="136738" y="361322"/>
                </a:cubicBezTo>
                <a:lnTo>
                  <a:pt x="120606" y="561067"/>
                </a:lnTo>
                <a:cubicBezTo>
                  <a:pt x="119531" y="575028"/>
                  <a:pt x="107701" y="585552"/>
                  <a:pt x="93935" y="585552"/>
                </a:cubicBezTo>
                <a:cubicBezTo>
                  <a:pt x="93074" y="585552"/>
                  <a:pt x="92429" y="585552"/>
                  <a:pt x="91784" y="585552"/>
                </a:cubicBezTo>
                <a:cubicBezTo>
                  <a:pt x="76942" y="584478"/>
                  <a:pt x="65973" y="571377"/>
                  <a:pt x="67048" y="556771"/>
                </a:cubicBezTo>
                <a:lnTo>
                  <a:pt x="84901" y="335763"/>
                </a:lnTo>
                <a:lnTo>
                  <a:pt x="84901" y="183484"/>
                </a:lnTo>
                <a:cubicBezTo>
                  <a:pt x="82105" y="184343"/>
                  <a:pt x="79308" y="184987"/>
                  <a:pt x="77157" y="185846"/>
                </a:cubicBezTo>
                <a:lnTo>
                  <a:pt x="44033" y="334045"/>
                </a:lnTo>
                <a:cubicBezTo>
                  <a:pt x="41882" y="344354"/>
                  <a:pt x="32633" y="351442"/>
                  <a:pt x="22309" y="351442"/>
                </a:cubicBezTo>
                <a:cubicBezTo>
                  <a:pt x="20803" y="351442"/>
                  <a:pt x="19082" y="351442"/>
                  <a:pt x="17362" y="351012"/>
                </a:cubicBezTo>
                <a:cubicBezTo>
                  <a:pt x="5316" y="348220"/>
                  <a:pt x="-2212" y="336407"/>
                  <a:pt x="584" y="324379"/>
                </a:cubicBezTo>
                <a:lnTo>
                  <a:pt x="36290" y="163724"/>
                </a:lnTo>
                <a:cubicBezTo>
                  <a:pt x="36505" y="162865"/>
                  <a:pt x="36935" y="162220"/>
                  <a:pt x="37150" y="161361"/>
                </a:cubicBezTo>
                <a:cubicBezTo>
                  <a:pt x="37795" y="160073"/>
                  <a:pt x="38226" y="158784"/>
                  <a:pt x="39086" y="157281"/>
                </a:cubicBezTo>
                <a:cubicBezTo>
                  <a:pt x="39731" y="155992"/>
                  <a:pt x="40592" y="154918"/>
                  <a:pt x="41452" y="153844"/>
                </a:cubicBezTo>
                <a:cubicBezTo>
                  <a:pt x="42527" y="152770"/>
                  <a:pt x="43388" y="151911"/>
                  <a:pt x="44463" y="151052"/>
                </a:cubicBezTo>
                <a:cubicBezTo>
                  <a:pt x="45754" y="150193"/>
                  <a:pt x="47044" y="149334"/>
                  <a:pt x="48550" y="148689"/>
                </a:cubicBezTo>
                <a:cubicBezTo>
                  <a:pt x="49195" y="148260"/>
                  <a:pt x="49626" y="147830"/>
                  <a:pt x="50486" y="147401"/>
                </a:cubicBezTo>
                <a:cubicBezTo>
                  <a:pt x="52422" y="146756"/>
                  <a:pt x="97806" y="130648"/>
                  <a:pt x="139104" y="128500"/>
                </a:cubicBezTo>
                <a:close/>
                <a:moveTo>
                  <a:pt x="473810" y="120737"/>
                </a:moveTo>
                <a:lnTo>
                  <a:pt x="473810" y="140069"/>
                </a:lnTo>
                <a:cubicBezTo>
                  <a:pt x="452089" y="144365"/>
                  <a:pt x="439400" y="158328"/>
                  <a:pt x="439400" y="176371"/>
                </a:cubicBezTo>
                <a:cubicBezTo>
                  <a:pt x="439400" y="196133"/>
                  <a:pt x="454239" y="206228"/>
                  <a:pt x="475960" y="213531"/>
                </a:cubicBezTo>
                <a:cubicBezTo>
                  <a:pt x="491015" y="218687"/>
                  <a:pt x="497681" y="223412"/>
                  <a:pt x="497681" y="231145"/>
                </a:cubicBezTo>
                <a:cubicBezTo>
                  <a:pt x="497681" y="239308"/>
                  <a:pt x="489724" y="243818"/>
                  <a:pt x="478111" y="243818"/>
                </a:cubicBezTo>
                <a:cubicBezTo>
                  <a:pt x="464777" y="243818"/>
                  <a:pt x="452734" y="239522"/>
                  <a:pt x="444347" y="234797"/>
                </a:cubicBezTo>
                <a:lnTo>
                  <a:pt x="438110" y="258640"/>
                </a:lnTo>
                <a:cubicBezTo>
                  <a:pt x="445852" y="263151"/>
                  <a:pt x="459186" y="266802"/>
                  <a:pt x="472735" y="267447"/>
                </a:cubicBezTo>
                <a:lnTo>
                  <a:pt x="472735" y="286779"/>
                </a:lnTo>
                <a:lnTo>
                  <a:pt x="492735" y="286779"/>
                </a:lnTo>
                <a:lnTo>
                  <a:pt x="492735" y="265943"/>
                </a:lnTo>
                <a:cubicBezTo>
                  <a:pt x="516177" y="261862"/>
                  <a:pt x="529080" y="246396"/>
                  <a:pt x="529080" y="228353"/>
                </a:cubicBezTo>
                <a:cubicBezTo>
                  <a:pt x="529080" y="210095"/>
                  <a:pt x="519187" y="198925"/>
                  <a:pt x="494886" y="190333"/>
                </a:cubicBezTo>
                <a:cubicBezTo>
                  <a:pt x="477681" y="183889"/>
                  <a:pt x="470584" y="179593"/>
                  <a:pt x="470584" y="172934"/>
                </a:cubicBezTo>
                <a:cubicBezTo>
                  <a:pt x="470584" y="167134"/>
                  <a:pt x="474885" y="161550"/>
                  <a:pt x="488004" y="161550"/>
                </a:cubicBezTo>
                <a:cubicBezTo>
                  <a:pt x="502628" y="161550"/>
                  <a:pt x="512090" y="166060"/>
                  <a:pt x="517467" y="168423"/>
                </a:cubicBezTo>
                <a:lnTo>
                  <a:pt x="523274" y="145439"/>
                </a:lnTo>
                <a:cubicBezTo>
                  <a:pt x="516607" y="142217"/>
                  <a:pt x="507359" y="139425"/>
                  <a:pt x="493810" y="138781"/>
                </a:cubicBezTo>
                <a:lnTo>
                  <a:pt x="493810" y="120737"/>
                </a:lnTo>
                <a:close/>
                <a:moveTo>
                  <a:pt x="483488" y="86584"/>
                </a:moveTo>
                <a:cubicBezTo>
                  <a:pt x="548436" y="86584"/>
                  <a:pt x="600910" y="138995"/>
                  <a:pt x="600910" y="203865"/>
                </a:cubicBezTo>
                <a:cubicBezTo>
                  <a:pt x="600910" y="268521"/>
                  <a:pt x="548436" y="320932"/>
                  <a:pt x="483488" y="320932"/>
                </a:cubicBezTo>
                <a:cubicBezTo>
                  <a:pt x="418755" y="320932"/>
                  <a:pt x="366280" y="268521"/>
                  <a:pt x="366280" y="203865"/>
                </a:cubicBezTo>
                <a:cubicBezTo>
                  <a:pt x="366280" y="138995"/>
                  <a:pt x="418755" y="86584"/>
                  <a:pt x="483488" y="86584"/>
                </a:cubicBezTo>
                <a:close/>
                <a:moveTo>
                  <a:pt x="147458" y="0"/>
                </a:moveTo>
                <a:cubicBezTo>
                  <a:pt x="178714" y="0"/>
                  <a:pt x="204052" y="27707"/>
                  <a:pt x="204052" y="61886"/>
                </a:cubicBezTo>
                <a:cubicBezTo>
                  <a:pt x="204052" y="96065"/>
                  <a:pt x="178714" y="123772"/>
                  <a:pt x="147458" y="123772"/>
                </a:cubicBezTo>
                <a:cubicBezTo>
                  <a:pt x="116202" y="123772"/>
                  <a:pt x="90864" y="96065"/>
                  <a:pt x="90864" y="61886"/>
                </a:cubicBezTo>
                <a:cubicBezTo>
                  <a:pt x="90864" y="27707"/>
                  <a:pt x="116202" y="0"/>
                  <a:pt x="147458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ïṣḻïḓé">
            <a:extLst>
              <a:ext uri="{FF2B5EF4-FFF2-40B4-BE49-F238E27FC236}">
                <a16:creationId xmlns:a16="http://schemas.microsoft.com/office/drawing/2014/main" xmlns="" id="{2090726E-A89C-4689-9D19-D60B38B62DC4}"/>
              </a:ext>
            </a:extLst>
          </p:cNvPr>
          <p:cNvSpPr/>
          <p:nvPr/>
        </p:nvSpPr>
        <p:spPr>
          <a:xfrm>
            <a:off x="3576533" y="4031117"/>
            <a:ext cx="1482865" cy="377156"/>
          </a:xfrm>
          <a:prstGeom prst="roundRect">
            <a:avLst>
              <a:gd name="adj" fmla="val 50000"/>
            </a:avLst>
          </a:prstGeom>
          <a:solidFill>
            <a:srgbClr val="FCD54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ïṩļïḓè">
            <a:extLst>
              <a:ext uri="{FF2B5EF4-FFF2-40B4-BE49-F238E27FC236}">
                <a16:creationId xmlns:a16="http://schemas.microsoft.com/office/drawing/2014/main" xmlns="" id="{5E8ADAFD-3EBC-4610-B1AA-4CBDA7FD7D1E}"/>
              </a:ext>
            </a:extLst>
          </p:cNvPr>
          <p:cNvSpPr/>
          <p:nvPr/>
        </p:nvSpPr>
        <p:spPr>
          <a:xfrm>
            <a:off x="5509919" y="4031117"/>
            <a:ext cx="1482865" cy="37715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îSḻîḍê">
            <a:extLst>
              <a:ext uri="{FF2B5EF4-FFF2-40B4-BE49-F238E27FC236}">
                <a16:creationId xmlns:a16="http://schemas.microsoft.com/office/drawing/2014/main" xmlns="" id="{A5373354-8BC4-42AA-BA87-5E0ED4956DC0}"/>
              </a:ext>
            </a:extLst>
          </p:cNvPr>
          <p:cNvSpPr/>
          <p:nvPr/>
        </p:nvSpPr>
        <p:spPr>
          <a:xfrm>
            <a:off x="7443306" y="4031117"/>
            <a:ext cx="1482865" cy="377156"/>
          </a:xfrm>
          <a:prstGeom prst="roundRect">
            <a:avLst>
              <a:gd name="adj" fmla="val 50000"/>
            </a:avLst>
          </a:prstGeom>
          <a:solidFill>
            <a:srgbClr val="FCD54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í$ḻîḓê">
            <a:extLst>
              <a:ext uri="{FF2B5EF4-FFF2-40B4-BE49-F238E27FC236}">
                <a16:creationId xmlns:a16="http://schemas.microsoft.com/office/drawing/2014/main" xmlns="" id="{16E718A4-5AEB-4858-85D7-F612A3089BB0}"/>
              </a:ext>
            </a:extLst>
          </p:cNvPr>
          <p:cNvSpPr/>
          <p:nvPr/>
        </p:nvSpPr>
        <p:spPr>
          <a:xfrm>
            <a:off x="9376692" y="4031117"/>
            <a:ext cx="1482865" cy="37715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S1iḓé">
            <a:extLst>
              <a:ext uri="{FF2B5EF4-FFF2-40B4-BE49-F238E27FC236}">
                <a16:creationId xmlns:a16="http://schemas.microsoft.com/office/drawing/2014/main" xmlns="" id="{B8A074DA-439A-42A3-9DB6-6AD809D6A4ED}"/>
              </a:ext>
            </a:extLst>
          </p:cNvPr>
          <p:cNvSpPr txBox="1"/>
          <p:nvPr/>
        </p:nvSpPr>
        <p:spPr>
          <a:xfrm>
            <a:off x="1691761" y="4917056"/>
            <a:ext cx="1385635" cy="585728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sz="2800" b="1" dirty="0">
                <a:solidFill>
                  <a:schemeClr val="bg1"/>
                </a:solidFill>
                <a:cs typeface="+mn-ea"/>
                <a:sym typeface="+mn-lt"/>
              </a:rPr>
              <a:t>27%</a:t>
            </a:r>
          </a:p>
        </p:txBody>
      </p:sp>
      <p:sp>
        <p:nvSpPr>
          <p:cNvPr id="26" name="îṡlíḋê">
            <a:extLst>
              <a:ext uri="{FF2B5EF4-FFF2-40B4-BE49-F238E27FC236}">
                <a16:creationId xmlns:a16="http://schemas.microsoft.com/office/drawing/2014/main" xmlns="" id="{9EC701D4-06A0-448D-83D2-D67D0ED12F65}"/>
              </a:ext>
            </a:extLst>
          </p:cNvPr>
          <p:cNvSpPr txBox="1"/>
          <p:nvPr/>
        </p:nvSpPr>
        <p:spPr>
          <a:xfrm>
            <a:off x="3630248" y="4917056"/>
            <a:ext cx="1385635" cy="585728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sz="2800" b="1" dirty="0">
                <a:solidFill>
                  <a:schemeClr val="bg1"/>
                </a:solidFill>
                <a:cs typeface="+mn-ea"/>
                <a:sym typeface="+mn-lt"/>
              </a:rPr>
              <a:t>27%</a:t>
            </a:r>
          </a:p>
        </p:txBody>
      </p:sp>
      <p:sp>
        <p:nvSpPr>
          <p:cNvPr id="27" name="ïšlïḋe">
            <a:extLst>
              <a:ext uri="{FF2B5EF4-FFF2-40B4-BE49-F238E27FC236}">
                <a16:creationId xmlns:a16="http://schemas.microsoft.com/office/drawing/2014/main" xmlns="" id="{DDAF8389-F5D6-4816-B737-558F564C2505}"/>
              </a:ext>
            </a:extLst>
          </p:cNvPr>
          <p:cNvSpPr txBox="1"/>
          <p:nvPr/>
        </p:nvSpPr>
        <p:spPr>
          <a:xfrm>
            <a:off x="5568735" y="4917056"/>
            <a:ext cx="1385635" cy="585728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sz="2800" b="1" dirty="0">
                <a:solidFill>
                  <a:schemeClr val="bg1"/>
                </a:solidFill>
                <a:cs typeface="+mn-ea"/>
                <a:sym typeface="+mn-lt"/>
              </a:rPr>
              <a:t>27%</a:t>
            </a:r>
          </a:p>
        </p:txBody>
      </p:sp>
      <p:sp>
        <p:nvSpPr>
          <p:cNvPr id="28" name="íSlïḍé">
            <a:extLst>
              <a:ext uri="{FF2B5EF4-FFF2-40B4-BE49-F238E27FC236}">
                <a16:creationId xmlns:a16="http://schemas.microsoft.com/office/drawing/2014/main" xmlns="" id="{7D2593B3-C486-48DC-8E98-00F39FC512D8}"/>
              </a:ext>
            </a:extLst>
          </p:cNvPr>
          <p:cNvSpPr txBox="1"/>
          <p:nvPr/>
        </p:nvSpPr>
        <p:spPr>
          <a:xfrm>
            <a:off x="7507221" y="4917056"/>
            <a:ext cx="1385635" cy="585728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sz="2800" b="1" dirty="0">
                <a:solidFill>
                  <a:schemeClr val="bg1"/>
                </a:solidFill>
                <a:cs typeface="+mn-ea"/>
                <a:sym typeface="+mn-lt"/>
              </a:rPr>
              <a:t>27%</a:t>
            </a:r>
          </a:p>
        </p:txBody>
      </p:sp>
      <p:sp>
        <p:nvSpPr>
          <p:cNvPr id="29" name="ïṡ1iḓê">
            <a:extLst>
              <a:ext uri="{FF2B5EF4-FFF2-40B4-BE49-F238E27FC236}">
                <a16:creationId xmlns:a16="http://schemas.microsoft.com/office/drawing/2014/main" xmlns="" id="{DF36D314-8A7B-4A39-BA76-53DDFDF5AE46}"/>
              </a:ext>
            </a:extLst>
          </p:cNvPr>
          <p:cNvSpPr txBox="1"/>
          <p:nvPr/>
        </p:nvSpPr>
        <p:spPr>
          <a:xfrm>
            <a:off x="9445708" y="4917056"/>
            <a:ext cx="1385635" cy="585728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sz="2800" b="1" dirty="0">
                <a:solidFill>
                  <a:schemeClr val="bg1"/>
                </a:solidFill>
                <a:cs typeface="+mn-ea"/>
                <a:sym typeface="+mn-lt"/>
              </a:rPr>
              <a:t>27%</a:t>
            </a:r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xmlns="" id="{166EB088-1A95-44BE-98EF-3F2AC091403F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1" name="Freeform 37">
            <a:extLst>
              <a:ext uri="{FF2B5EF4-FFF2-40B4-BE49-F238E27FC236}">
                <a16:creationId xmlns:a16="http://schemas.microsoft.com/office/drawing/2014/main" xmlns="" id="{5709134E-B6B8-4BE0-B51D-D6159441EDA3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E8D91063-7F79-49D3-84E7-E878C562B907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49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/>
      <p:bldP spid="12" grpId="0"/>
      <p:bldP spid="13" grpId="0"/>
      <p:bldP spid="14" grpId="0"/>
      <p:bldP spid="15" grpId="0"/>
      <p:bldP spid="33" grpId="0" animBg="1"/>
      <p:bldP spid="34" grpId="0" animBg="1"/>
      <p:bldP spid="35" grpId="0" animBg="1"/>
      <p:bldP spid="36" grpId="0" animBg="1"/>
      <p:bldP spid="37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1íḍè">
            <a:extLst>
              <a:ext uri="{FF2B5EF4-FFF2-40B4-BE49-F238E27FC236}">
                <a16:creationId xmlns:a16="http://schemas.microsoft.com/office/drawing/2014/main" xmlns="" id="{1A4D97C5-8A51-4332-A140-459BD072AABD}"/>
              </a:ext>
            </a:extLst>
          </p:cNvPr>
          <p:cNvSpPr/>
          <p:nvPr/>
        </p:nvSpPr>
        <p:spPr>
          <a:xfrm flipH="1">
            <a:off x="876048" y="4280500"/>
            <a:ext cx="10216660" cy="172406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iṧliḓè">
            <a:extLst>
              <a:ext uri="{FF2B5EF4-FFF2-40B4-BE49-F238E27FC236}">
                <a16:creationId xmlns:a16="http://schemas.microsoft.com/office/drawing/2014/main" xmlns="" id="{9A306385-5448-4CBB-AB72-0C37C477C67E}"/>
              </a:ext>
            </a:extLst>
          </p:cNvPr>
          <p:cNvSpPr/>
          <p:nvPr/>
        </p:nvSpPr>
        <p:spPr>
          <a:xfrm flipH="1">
            <a:off x="1440093" y="4280500"/>
            <a:ext cx="9088570" cy="172406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30933" b="-129019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iśḷïḋê">
            <a:extLst>
              <a:ext uri="{FF2B5EF4-FFF2-40B4-BE49-F238E27FC236}">
                <a16:creationId xmlns:a16="http://schemas.microsoft.com/office/drawing/2014/main" xmlns="" id="{33128910-BE81-437F-901F-CA8DDC706988}"/>
              </a:ext>
            </a:extLst>
          </p:cNvPr>
          <p:cNvSpPr/>
          <p:nvPr/>
        </p:nvSpPr>
        <p:spPr>
          <a:xfrm>
            <a:off x="5545232" y="3817557"/>
            <a:ext cx="878293" cy="87829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200" dirty="0">
              <a:cs typeface="+mn-ea"/>
              <a:sym typeface="+mn-lt"/>
            </a:endParaRPr>
          </a:p>
        </p:txBody>
      </p:sp>
      <p:sp>
        <p:nvSpPr>
          <p:cNvPr id="25" name="ïşļídè">
            <a:extLst>
              <a:ext uri="{FF2B5EF4-FFF2-40B4-BE49-F238E27FC236}">
                <a16:creationId xmlns:a16="http://schemas.microsoft.com/office/drawing/2014/main" xmlns="" id="{2BF4D81E-E422-46F0-979A-4011F291B221}"/>
              </a:ext>
            </a:extLst>
          </p:cNvPr>
          <p:cNvSpPr/>
          <p:nvPr/>
        </p:nvSpPr>
        <p:spPr bwMode="auto">
          <a:xfrm>
            <a:off x="5827004" y="4089050"/>
            <a:ext cx="327407" cy="335304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îśḷidê">
            <a:extLst>
              <a:ext uri="{FF2B5EF4-FFF2-40B4-BE49-F238E27FC236}">
                <a16:creationId xmlns:a16="http://schemas.microsoft.com/office/drawing/2014/main" xmlns="" id="{40AC4E3E-69D2-494A-9DFC-501753C9F6DD}"/>
              </a:ext>
            </a:extLst>
          </p:cNvPr>
          <p:cNvSpPr/>
          <p:nvPr/>
        </p:nvSpPr>
        <p:spPr>
          <a:xfrm>
            <a:off x="8187196" y="3817557"/>
            <a:ext cx="878293" cy="878293"/>
          </a:xfrm>
          <a:prstGeom prst="ellipse">
            <a:avLst/>
          </a:prstGeom>
          <a:solidFill>
            <a:srgbClr val="FCD54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200" dirty="0">
              <a:cs typeface="+mn-ea"/>
              <a:sym typeface="+mn-lt"/>
            </a:endParaRPr>
          </a:p>
        </p:txBody>
      </p:sp>
      <p:sp>
        <p:nvSpPr>
          <p:cNvPr id="23" name="î$ḻïḋé">
            <a:extLst>
              <a:ext uri="{FF2B5EF4-FFF2-40B4-BE49-F238E27FC236}">
                <a16:creationId xmlns:a16="http://schemas.microsoft.com/office/drawing/2014/main" xmlns="" id="{F71284A8-132B-46BD-A396-6598CE2CAA8F}"/>
              </a:ext>
            </a:extLst>
          </p:cNvPr>
          <p:cNvSpPr/>
          <p:nvPr/>
        </p:nvSpPr>
        <p:spPr bwMode="auto">
          <a:xfrm>
            <a:off x="8468968" y="4089050"/>
            <a:ext cx="327407" cy="335304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ïṣḷïḓe">
            <a:extLst>
              <a:ext uri="{FF2B5EF4-FFF2-40B4-BE49-F238E27FC236}">
                <a16:creationId xmlns:a16="http://schemas.microsoft.com/office/drawing/2014/main" xmlns="" id="{EDDB49DD-1378-4B3E-90DF-76B6D3F8D182}"/>
              </a:ext>
            </a:extLst>
          </p:cNvPr>
          <p:cNvGrpSpPr/>
          <p:nvPr/>
        </p:nvGrpSpPr>
        <p:grpSpPr>
          <a:xfrm>
            <a:off x="2903267" y="3817557"/>
            <a:ext cx="878293" cy="878293"/>
            <a:chOff x="5480135" y="2771141"/>
            <a:chExt cx="1257656" cy="1257656"/>
          </a:xfrm>
        </p:grpSpPr>
        <p:sp>
          <p:nvSpPr>
            <p:cNvPr id="20" name="îśľîḓè">
              <a:extLst>
                <a:ext uri="{FF2B5EF4-FFF2-40B4-BE49-F238E27FC236}">
                  <a16:creationId xmlns:a16="http://schemas.microsoft.com/office/drawing/2014/main" xmlns="" id="{A4230186-4FB0-4330-A42F-8DD0B49B0FE7}"/>
                </a:ext>
              </a:extLst>
            </p:cNvPr>
            <p:cNvSpPr/>
            <p:nvPr/>
          </p:nvSpPr>
          <p:spPr>
            <a:xfrm>
              <a:off x="5480135" y="2771141"/>
              <a:ext cx="1257656" cy="1257656"/>
            </a:xfrm>
            <a:prstGeom prst="ellipse">
              <a:avLst/>
            </a:prstGeom>
            <a:solidFill>
              <a:srgbClr val="FCD54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21" name="ïśľiḑê">
              <a:extLst>
                <a:ext uri="{FF2B5EF4-FFF2-40B4-BE49-F238E27FC236}">
                  <a16:creationId xmlns:a16="http://schemas.microsoft.com/office/drawing/2014/main" xmlns="" id="{9194790A-1D7B-4445-8B8A-D949CD54E6E3}"/>
                </a:ext>
              </a:extLst>
            </p:cNvPr>
            <p:cNvSpPr/>
            <p:nvPr/>
          </p:nvSpPr>
          <p:spPr bwMode="auto">
            <a:xfrm>
              <a:off x="5883613" y="3159901"/>
              <a:ext cx="468824" cy="48013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íšlîḓé">
            <a:extLst>
              <a:ext uri="{FF2B5EF4-FFF2-40B4-BE49-F238E27FC236}">
                <a16:creationId xmlns:a16="http://schemas.microsoft.com/office/drawing/2014/main" xmlns="" id="{8FA36A90-1E70-4870-9265-B379B2016D73}"/>
              </a:ext>
            </a:extLst>
          </p:cNvPr>
          <p:cNvGrpSpPr/>
          <p:nvPr/>
        </p:nvGrpSpPr>
        <p:grpSpPr>
          <a:xfrm>
            <a:off x="2627166" y="2857063"/>
            <a:ext cx="1430495" cy="960492"/>
            <a:chOff x="3572476" y="2000355"/>
            <a:chExt cx="2215060" cy="1146198"/>
          </a:xfrm>
        </p:grpSpPr>
        <p:sp>
          <p:nvSpPr>
            <p:cNvPr id="18" name="i$ľîḓê">
              <a:extLst>
                <a:ext uri="{FF2B5EF4-FFF2-40B4-BE49-F238E27FC236}">
                  <a16:creationId xmlns:a16="http://schemas.microsoft.com/office/drawing/2014/main" xmlns="" id="{98FF9181-A468-4752-B204-1FC76464B006}"/>
                </a:ext>
              </a:extLst>
            </p:cNvPr>
            <p:cNvSpPr/>
            <p:nvPr/>
          </p:nvSpPr>
          <p:spPr bwMode="auto">
            <a:xfrm>
              <a:off x="3572476" y="2394845"/>
              <a:ext cx="2215060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19" name="ïṩḷïḓe">
              <a:extLst>
                <a:ext uri="{FF2B5EF4-FFF2-40B4-BE49-F238E27FC236}">
                  <a16:creationId xmlns:a16="http://schemas.microsoft.com/office/drawing/2014/main" xmlns="" id="{F377D1FF-B6E4-41B5-9E34-B2E1A663B4B4}"/>
                </a:ext>
              </a:extLst>
            </p:cNvPr>
            <p:cNvSpPr txBox="1"/>
            <p:nvPr/>
          </p:nvSpPr>
          <p:spPr bwMode="auto">
            <a:xfrm>
              <a:off x="3572476" y="2000355"/>
              <a:ext cx="2215060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sp>
        <p:nvSpPr>
          <p:cNvPr id="14" name="îSḷíḓè">
            <a:extLst>
              <a:ext uri="{FF2B5EF4-FFF2-40B4-BE49-F238E27FC236}">
                <a16:creationId xmlns:a16="http://schemas.microsoft.com/office/drawing/2014/main" xmlns="" id="{88E7B4CC-1943-4A5D-95AE-3B1E03301629}"/>
              </a:ext>
            </a:extLst>
          </p:cNvPr>
          <p:cNvSpPr/>
          <p:nvPr/>
        </p:nvSpPr>
        <p:spPr bwMode="auto">
          <a:xfrm>
            <a:off x="5269131" y="3187638"/>
            <a:ext cx="1430495" cy="6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5" name="ís1idê">
            <a:extLst>
              <a:ext uri="{FF2B5EF4-FFF2-40B4-BE49-F238E27FC236}">
                <a16:creationId xmlns:a16="http://schemas.microsoft.com/office/drawing/2014/main" xmlns="" id="{0173C4F0-C217-4CB4-A89A-69BFB2C5E1DE}"/>
              </a:ext>
            </a:extLst>
          </p:cNvPr>
          <p:cNvSpPr txBox="1"/>
          <p:nvPr/>
        </p:nvSpPr>
        <p:spPr bwMode="auto">
          <a:xfrm>
            <a:off x="5269131" y="2857063"/>
            <a:ext cx="1430495" cy="3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fontScale="92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2" name="íṩlíḑê">
            <a:extLst>
              <a:ext uri="{FF2B5EF4-FFF2-40B4-BE49-F238E27FC236}">
                <a16:creationId xmlns:a16="http://schemas.microsoft.com/office/drawing/2014/main" xmlns="" id="{9BFE905C-ACC1-4DB2-9DD4-AB2278D7088D}"/>
              </a:ext>
            </a:extLst>
          </p:cNvPr>
          <p:cNvSpPr/>
          <p:nvPr/>
        </p:nvSpPr>
        <p:spPr bwMode="auto">
          <a:xfrm>
            <a:off x="7911095" y="3187638"/>
            <a:ext cx="1430495" cy="6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3" name="ïṣḷïḓê">
            <a:extLst>
              <a:ext uri="{FF2B5EF4-FFF2-40B4-BE49-F238E27FC236}">
                <a16:creationId xmlns:a16="http://schemas.microsoft.com/office/drawing/2014/main" xmlns="" id="{5B53BEE4-A1F4-48FD-BD5C-36217EB7E324}"/>
              </a:ext>
            </a:extLst>
          </p:cNvPr>
          <p:cNvSpPr txBox="1"/>
          <p:nvPr/>
        </p:nvSpPr>
        <p:spPr bwMode="auto">
          <a:xfrm>
            <a:off x="7911095" y="2857063"/>
            <a:ext cx="1430495" cy="3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fontScale="92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" name="îşľiďê">
            <a:extLst>
              <a:ext uri="{FF2B5EF4-FFF2-40B4-BE49-F238E27FC236}">
                <a16:creationId xmlns:a16="http://schemas.microsoft.com/office/drawing/2014/main" xmlns="" id="{0F43C90F-E8F5-44C9-B87E-E7F76559B543}"/>
              </a:ext>
            </a:extLst>
          </p:cNvPr>
          <p:cNvSpPr txBox="1"/>
          <p:nvPr/>
        </p:nvSpPr>
        <p:spPr>
          <a:xfrm>
            <a:off x="1440092" y="1817099"/>
            <a:ext cx="9088570" cy="4876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26" name="Freeform 37">
            <a:extLst>
              <a:ext uri="{FF2B5EF4-FFF2-40B4-BE49-F238E27FC236}">
                <a16:creationId xmlns:a16="http://schemas.microsoft.com/office/drawing/2014/main" xmlns="" id="{15CEC098-1549-4D0D-A72C-361CDE6D51BB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7" name="Freeform 37">
            <a:extLst>
              <a:ext uri="{FF2B5EF4-FFF2-40B4-BE49-F238E27FC236}">
                <a16:creationId xmlns:a16="http://schemas.microsoft.com/office/drawing/2014/main" xmlns="" id="{3B318347-3001-4226-B942-AF8D4C0A2474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200DFA60-50F4-4B5F-952A-A3E06BE1500B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6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2" grpId="0" animBg="1"/>
      <p:bldP spid="23" grpId="0" animBg="1"/>
      <p:bldP spid="14" grpId="0"/>
      <p:bldP spid="15" grpId="0"/>
      <p:bldP spid="12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ḻíḓé">
            <a:extLst>
              <a:ext uri="{FF2B5EF4-FFF2-40B4-BE49-F238E27FC236}">
                <a16:creationId xmlns:a16="http://schemas.microsoft.com/office/drawing/2014/main" xmlns="" id="{96F68CFD-73FD-4270-A1A7-DBDB0F49DB4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 defTabSz="914377">
              <a:spcBef>
                <a:spcPct val="0"/>
              </a:spcBef>
            </a:pPr>
            <a:endParaRPr lang="en-ID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ï$ḷiḋè">
            <a:extLst>
              <a:ext uri="{FF2B5EF4-FFF2-40B4-BE49-F238E27FC236}">
                <a16:creationId xmlns:a16="http://schemas.microsoft.com/office/drawing/2014/main" xmlns="" id="{BDBD35C7-62A1-4A92-9EA9-28C68D6F1FF6}"/>
              </a:ext>
            </a:extLst>
          </p:cNvPr>
          <p:cNvSpPr/>
          <p:nvPr/>
        </p:nvSpPr>
        <p:spPr>
          <a:xfrm>
            <a:off x="673099" y="1130300"/>
            <a:ext cx="10845800" cy="305765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68519" b="-67954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iş1íďê">
            <a:extLst>
              <a:ext uri="{FF2B5EF4-FFF2-40B4-BE49-F238E27FC236}">
                <a16:creationId xmlns:a16="http://schemas.microsoft.com/office/drawing/2014/main" xmlns="" id="{D622C58C-6B88-435F-BC57-4D8BA0A22D61}"/>
              </a:ext>
            </a:extLst>
          </p:cNvPr>
          <p:cNvSpPr/>
          <p:nvPr/>
        </p:nvSpPr>
        <p:spPr>
          <a:xfrm>
            <a:off x="6108191" y="1130300"/>
            <a:ext cx="5410707" cy="3057651"/>
          </a:xfrm>
          <a:prstGeom prst="rect">
            <a:avLst/>
          </a:prstGeom>
          <a:solidFill>
            <a:schemeClr val="bg1">
              <a:alpha val="7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íšḻïḓè">
            <a:extLst>
              <a:ext uri="{FF2B5EF4-FFF2-40B4-BE49-F238E27FC236}">
                <a16:creationId xmlns:a16="http://schemas.microsoft.com/office/drawing/2014/main" xmlns="" id="{94809D91-DE66-4643-9DBF-6639ADDC65BC}"/>
              </a:ext>
            </a:extLst>
          </p:cNvPr>
          <p:cNvSpPr txBox="1"/>
          <p:nvPr/>
        </p:nvSpPr>
        <p:spPr>
          <a:xfrm>
            <a:off x="6531866" y="1514348"/>
            <a:ext cx="4988623" cy="7831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8" name="íŝḻïďe">
            <a:extLst>
              <a:ext uri="{FF2B5EF4-FFF2-40B4-BE49-F238E27FC236}">
                <a16:creationId xmlns:a16="http://schemas.microsoft.com/office/drawing/2014/main" xmlns="" id="{CB9FE9B7-9A69-4F9C-A94E-A31F51753017}"/>
              </a:ext>
            </a:extLst>
          </p:cNvPr>
          <p:cNvSpPr txBox="1"/>
          <p:nvPr/>
        </p:nvSpPr>
        <p:spPr>
          <a:xfrm>
            <a:off x="6531865" y="2297513"/>
            <a:ext cx="4988623" cy="15886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Unified fonts make reading more </a:t>
            </a:r>
            <a:r>
              <a:rPr lang="en-US" sz="1200" dirty="0" err="1">
                <a:cs typeface="+mn-ea"/>
                <a:sym typeface="+mn-lt"/>
              </a:rPr>
              <a:t>fluent.Theme</a:t>
            </a:r>
            <a:r>
              <a:rPr lang="en-US" sz="1200" dirty="0">
                <a:cs typeface="+mn-ea"/>
                <a:sym typeface="+mn-lt"/>
              </a:rPr>
              <a:t> color makes PPT more convenient to </a:t>
            </a:r>
            <a:r>
              <a:rPr lang="en-US" sz="1200" dirty="0" err="1">
                <a:cs typeface="+mn-ea"/>
                <a:sym typeface="+mn-lt"/>
              </a:rPr>
              <a:t>change.Adjust</a:t>
            </a:r>
            <a:r>
              <a:rPr lang="en-US" sz="1200" dirty="0">
                <a:cs typeface="+mn-ea"/>
                <a:sym typeface="+mn-lt"/>
              </a:rPr>
              <a:t>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9" name="îśḻïḑé">
            <a:extLst>
              <a:ext uri="{FF2B5EF4-FFF2-40B4-BE49-F238E27FC236}">
                <a16:creationId xmlns:a16="http://schemas.microsoft.com/office/drawing/2014/main" xmlns="" id="{1A23E2D9-2E71-4E05-B011-20A44133EDBA}"/>
              </a:ext>
            </a:extLst>
          </p:cNvPr>
          <p:cNvSpPr/>
          <p:nvPr/>
        </p:nvSpPr>
        <p:spPr>
          <a:xfrm>
            <a:off x="6624961" y="4634625"/>
            <a:ext cx="1169161" cy="1093075"/>
          </a:xfrm>
          <a:prstGeom prst="roundRect">
            <a:avLst>
              <a:gd name="adj" fmla="val 71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ID" sz="1600" b="1" dirty="0">
                <a:cs typeface="+mn-ea"/>
                <a:sym typeface="+mn-lt"/>
              </a:rPr>
              <a:t>…</a:t>
            </a:r>
            <a:r>
              <a:rPr lang="en-US" altLang="zh-CN" sz="1600" b="1" dirty="0">
                <a:cs typeface="+mn-ea"/>
                <a:sym typeface="+mn-lt"/>
              </a:rPr>
              <a:t>text</a:t>
            </a:r>
            <a:endParaRPr lang="en-ID" sz="1600" b="1" dirty="0">
              <a:cs typeface="+mn-ea"/>
              <a:sym typeface="+mn-lt"/>
            </a:endParaRPr>
          </a:p>
        </p:txBody>
      </p:sp>
      <p:sp>
        <p:nvSpPr>
          <p:cNvPr id="10" name="íS1îďè">
            <a:extLst>
              <a:ext uri="{FF2B5EF4-FFF2-40B4-BE49-F238E27FC236}">
                <a16:creationId xmlns:a16="http://schemas.microsoft.com/office/drawing/2014/main" xmlns="" id="{1E5F7C25-1CDA-4404-B305-5F01B9515531}"/>
              </a:ext>
            </a:extLst>
          </p:cNvPr>
          <p:cNvSpPr/>
          <p:nvPr/>
        </p:nvSpPr>
        <p:spPr>
          <a:xfrm>
            <a:off x="7867083" y="4634625"/>
            <a:ext cx="1169161" cy="1093075"/>
          </a:xfrm>
          <a:prstGeom prst="roundRect">
            <a:avLst>
              <a:gd name="adj" fmla="val 7137"/>
            </a:avLst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ID" sz="1600" b="1" dirty="0">
                <a:cs typeface="+mn-ea"/>
                <a:sym typeface="+mn-lt"/>
              </a:rPr>
              <a:t>…</a:t>
            </a:r>
            <a:r>
              <a:rPr lang="en-US" altLang="zh-CN" sz="1600" b="1" dirty="0">
                <a:cs typeface="+mn-ea"/>
                <a:sym typeface="+mn-lt"/>
              </a:rPr>
              <a:t>text</a:t>
            </a:r>
            <a:endParaRPr lang="en-ID" sz="1600" b="1" dirty="0">
              <a:cs typeface="+mn-ea"/>
              <a:sym typeface="+mn-lt"/>
            </a:endParaRPr>
          </a:p>
        </p:txBody>
      </p:sp>
      <p:sp>
        <p:nvSpPr>
          <p:cNvPr id="11" name="ïš1ïḋè">
            <a:extLst>
              <a:ext uri="{FF2B5EF4-FFF2-40B4-BE49-F238E27FC236}">
                <a16:creationId xmlns:a16="http://schemas.microsoft.com/office/drawing/2014/main" xmlns="" id="{0B1EF485-9888-46C4-A946-50F9C5B6EE8B}"/>
              </a:ext>
            </a:extLst>
          </p:cNvPr>
          <p:cNvSpPr/>
          <p:nvPr/>
        </p:nvSpPr>
        <p:spPr>
          <a:xfrm>
            <a:off x="9109205" y="4634625"/>
            <a:ext cx="1169161" cy="1093075"/>
          </a:xfrm>
          <a:prstGeom prst="roundRect">
            <a:avLst>
              <a:gd name="adj" fmla="val 71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ID" sz="1600" b="1" dirty="0">
                <a:cs typeface="+mn-ea"/>
                <a:sym typeface="+mn-lt"/>
              </a:rPr>
              <a:t>…</a:t>
            </a:r>
            <a:r>
              <a:rPr lang="en-US" altLang="zh-CN" sz="1600" b="1" dirty="0">
                <a:cs typeface="+mn-ea"/>
                <a:sym typeface="+mn-lt"/>
              </a:rPr>
              <a:t>text</a:t>
            </a:r>
            <a:endParaRPr lang="en-ID" sz="1600" b="1" dirty="0">
              <a:cs typeface="+mn-ea"/>
              <a:sym typeface="+mn-lt"/>
            </a:endParaRPr>
          </a:p>
        </p:txBody>
      </p:sp>
      <p:sp>
        <p:nvSpPr>
          <p:cNvPr id="12" name="islîdê">
            <a:extLst>
              <a:ext uri="{FF2B5EF4-FFF2-40B4-BE49-F238E27FC236}">
                <a16:creationId xmlns:a16="http://schemas.microsoft.com/office/drawing/2014/main" xmlns="" id="{0AAE6EEC-062A-4399-BC1D-DEDFF587100F}"/>
              </a:ext>
            </a:extLst>
          </p:cNvPr>
          <p:cNvSpPr/>
          <p:nvPr/>
        </p:nvSpPr>
        <p:spPr>
          <a:xfrm>
            <a:off x="10351327" y="4634625"/>
            <a:ext cx="1169161" cy="1093075"/>
          </a:xfrm>
          <a:prstGeom prst="roundRect">
            <a:avLst>
              <a:gd name="adj" fmla="val 7137"/>
            </a:avLst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ID" sz="1600" b="1" dirty="0">
                <a:cs typeface="+mn-ea"/>
                <a:sym typeface="+mn-lt"/>
              </a:rPr>
              <a:t>…</a:t>
            </a:r>
            <a:r>
              <a:rPr lang="en-US" altLang="zh-CN" sz="1600" b="1" dirty="0">
                <a:cs typeface="+mn-ea"/>
                <a:sym typeface="+mn-lt"/>
              </a:rPr>
              <a:t>text</a:t>
            </a:r>
            <a:endParaRPr lang="en-ID" sz="1600" b="1" dirty="0">
              <a:cs typeface="+mn-ea"/>
              <a:sym typeface="+mn-lt"/>
            </a:endParaRPr>
          </a:p>
        </p:txBody>
      </p:sp>
      <p:sp>
        <p:nvSpPr>
          <p:cNvPr id="13" name="iṩlíde">
            <a:extLst>
              <a:ext uri="{FF2B5EF4-FFF2-40B4-BE49-F238E27FC236}">
                <a16:creationId xmlns:a16="http://schemas.microsoft.com/office/drawing/2014/main" xmlns="" id="{68DE195E-E1CB-4884-9193-C19A49B4D046}"/>
              </a:ext>
            </a:extLst>
          </p:cNvPr>
          <p:cNvSpPr/>
          <p:nvPr/>
        </p:nvSpPr>
        <p:spPr bwMode="auto">
          <a:xfrm>
            <a:off x="1702749" y="4634625"/>
            <a:ext cx="415928" cy="42595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îslîḑe">
            <a:extLst>
              <a:ext uri="{FF2B5EF4-FFF2-40B4-BE49-F238E27FC236}">
                <a16:creationId xmlns:a16="http://schemas.microsoft.com/office/drawing/2014/main" xmlns="" id="{B9DAC39E-5A2B-4E49-8B75-65292EDBC5A9}"/>
              </a:ext>
            </a:extLst>
          </p:cNvPr>
          <p:cNvSpPr txBox="1"/>
          <p:nvPr/>
        </p:nvSpPr>
        <p:spPr>
          <a:xfrm>
            <a:off x="1004230" y="5150919"/>
            <a:ext cx="1812964" cy="4459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>
                <a:cs typeface="+mn-ea"/>
                <a:sym typeface="+mn-lt"/>
              </a:rPr>
              <a:t>添加标题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5" name="î$ľídê">
            <a:extLst>
              <a:ext uri="{FF2B5EF4-FFF2-40B4-BE49-F238E27FC236}">
                <a16:creationId xmlns:a16="http://schemas.microsoft.com/office/drawing/2014/main" xmlns="" id="{1F13AEEF-B2B5-4C40-A0D1-2CF599EF0A24}"/>
              </a:ext>
            </a:extLst>
          </p:cNvPr>
          <p:cNvSpPr txBox="1"/>
          <p:nvPr/>
        </p:nvSpPr>
        <p:spPr>
          <a:xfrm>
            <a:off x="1004230" y="5596894"/>
            <a:ext cx="1812964" cy="58204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6" name="ïş1íďê">
            <a:extLst>
              <a:ext uri="{FF2B5EF4-FFF2-40B4-BE49-F238E27FC236}">
                <a16:creationId xmlns:a16="http://schemas.microsoft.com/office/drawing/2014/main" xmlns="" id="{D79E730F-7FBC-43BD-9DFA-74AD8CCC10C3}"/>
              </a:ext>
            </a:extLst>
          </p:cNvPr>
          <p:cNvSpPr/>
          <p:nvPr/>
        </p:nvSpPr>
        <p:spPr bwMode="auto">
          <a:xfrm>
            <a:off x="4064940" y="4634625"/>
            <a:ext cx="415928" cy="42595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íṩľîḑê">
            <a:extLst>
              <a:ext uri="{FF2B5EF4-FFF2-40B4-BE49-F238E27FC236}">
                <a16:creationId xmlns:a16="http://schemas.microsoft.com/office/drawing/2014/main" xmlns="" id="{4945BB83-193C-4DF6-B38F-04488B090964}"/>
              </a:ext>
            </a:extLst>
          </p:cNvPr>
          <p:cNvSpPr txBox="1"/>
          <p:nvPr/>
        </p:nvSpPr>
        <p:spPr>
          <a:xfrm>
            <a:off x="3366421" y="5150919"/>
            <a:ext cx="1812964" cy="4459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>
                <a:cs typeface="+mn-ea"/>
                <a:sym typeface="+mn-lt"/>
              </a:rPr>
              <a:t>添加标题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8" name="ïšlïḓe">
            <a:extLst>
              <a:ext uri="{FF2B5EF4-FFF2-40B4-BE49-F238E27FC236}">
                <a16:creationId xmlns:a16="http://schemas.microsoft.com/office/drawing/2014/main" xmlns="" id="{9641AAEB-177A-447A-AB9C-FAC3A05E9455}"/>
              </a:ext>
            </a:extLst>
          </p:cNvPr>
          <p:cNvSpPr txBox="1"/>
          <p:nvPr/>
        </p:nvSpPr>
        <p:spPr>
          <a:xfrm>
            <a:off x="3366421" y="5596894"/>
            <a:ext cx="1812964" cy="58204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2863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F937513-77FA-4052-9E07-A5CE2621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824" y="1370228"/>
            <a:ext cx="4944889" cy="50873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2631F1D-255B-47DF-B75F-9384286D5888}"/>
              </a:ext>
            </a:extLst>
          </p:cNvPr>
          <p:cNvSpPr txBox="1"/>
          <p:nvPr/>
        </p:nvSpPr>
        <p:spPr>
          <a:xfrm>
            <a:off x="8889843" y="4097661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three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4F50570-BCCA-4E99-90A5-57249B22FB33}"/>
              </a:ext>
            </a:extLst>
          </p:cNvPr>
          <p:cNvSpPr/>
          <p:nvPr/>
        </p:nvSpPr>
        <p:spPr>
          <a:xfrm>
            <a:off x="1616681" y="4699644"/>
            <a:ext cx="807720" cy="80772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76C0787-C5F2-41D0-AEBD-B53A1F5E9A93}"/>
              </a:ext>
            </a:extLst>
          </p:cNvPr>
          <p:cNvSpPr/>
          <p:nvPr/>
        </p:nvSpPr>
        <p:spPr>
          <a:xfrm>
            <a:off x="2790161" y="4806324"/>
            <a:ext cx="586740" cy="5867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450DDD1-69EC-4586-BB28-067BE37669F4}"/>
              </a:ext>
            </a:extLst>
          </p:cNvPr>
          <p:cNvSpPr txBox="1"/>
          <p:nvPr/>
        </p:nvSpPr>
        <p:spPr>
          <a:xfrm>
            <a:off x="1547619" y="1955484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7200" b="1" dirty="0">
                <a:solidFill>
                  <a:srgbClr val="FCD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xmlns="" id="{96F2C701-AA0A-41B5-B7C4-BF26C3995B6E}"/>
              </a:ext>
            </a:extLst>
          </p:cNvPr>
          <p:cNvSpPr txBox="1"/>
          <p:nvPr/>
        </p:nvSpPr>
        <p:spPr>
          <a:xfrm>
            <a:off x="1547619" y="3051470"/>
            <a:ext cx="2485083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</a:t>
            </a:r>
          </a:p>
        </p:txBody>
      </p:sp>
      <p:sp>
        <p:nvSpPr>
          <p:cNvPr id="10" name="TextBox 507">
            <a:extLst>
              <a:ext uri="{FF2B5EF4-FFF2-40B4-BE49-F238E27FC236}">
                <a16:creationId xmlns:a16="http://schemas.microsoft.com/office/drawing/2014/main" xmlns="" id="{C039B006-CF70-4483-B344-39959F3B43E4}"/>
              </a:ext>
            </a:extLst>
          </p:cNvPr>
          <p:cNvSpPr txBox="1"/>
          <p:nvPr/>
        </p:nvSpPr>
        <p:spPr>
          <a:xfrm>
            <a:off x="8034691" y="560607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1" name="TextBox 508">
            <a:extLst>
              <a:ext uri="{FF2B5EF4-FFF2-40B4-BE49-F238E27FC236}">
                <a16:creationId xmlns:a16="http://schemas.microsoft.com/office/drawing/2014/main" xmlns="" id="{63D36FA0-71E1-445F-A612-44519752A1B4}"/>
              </a:ext>
            </a:extLst>
          </p:cNvPr>
          <p:cNvSpPr txBox="1"/>
          <p:nvPr/>
        </p:nvSpPr>
        <p:spPr>
          <a:xfrm>
            <a:off x="9251791" y="56060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28924A64-9BD8-42FF-A980-E75CD1049511}"/>
              </a:ext>
            </a:extLst>
          </p:cNvPr>
          <p:cNvGrpSpPr/>
          <p:nvPr/>
        </p:nvGrpSpPr>
        <p:grpSpPr>
          <a:xfrm>
            <a:off x="10290810" y="560607"/>
            <a:ext cx="1007574" cy="246221"/>
            <a:chOff x="8396554" y="466819"/>
            <a:chExt cx="1007574" cy="246221"/>
          </a:xfrm>
        </p:grpSpPr>
        <p:sp>
          <p:nvSpPr>
            <p:cNvPr id="13" name="TextBox 509">
              <a:extLst>
                <a:ext uri="{FF2B5EF4-FFF2-40B4-BE49-F238E27FC236}">
                  <a16:creationId xmlns:a16="http://schemas.microsoft.com/office/drawing/2014/main" xmlns="" id="{23004C35-65B9-4647-8141-B322357FA023}"/>
                </a:ext>
              </a:extLst>
            </p:cNvPr>
            <p:cNvSpPr txBox="1"/>
            <p:nvPr/>
          </p:nvSpPr>
          <p:spPr>
            <a:xfrm>
              <a:off x="8398725" y="466819"/>
              <a:ext cx="10054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4" name="Oval 1576">
              <a:extLst>
                <a:ext uri="{FF2B5EF4-FFF2-40B4-BE49-F238E27FC236}">
                  <a16:creationId xmlns:a16="http://schemas.microsoft.com/office/drawing/2014/main" xmlns="" id="{BCEC68C8-09D7-4A57-8189-ED93CD023E2F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9E4D6D2-5C5F-4166-A2C4-FC189011D100}"/>
              </a:ext>
            </a:extLst>
          </p:cNvPr>
          <p:cNvSpPr txBox="1"/>
          <p:nvPr/>
        </p:nvSpPr>
        <p:spPr>
          <a:xfrm>
            <a:off x="1340157" y="683717"/>
            <a:ext cx="2633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cs typeface="+mn-ea"/>
                <a:sym typeface="+mn-lt"/>
              </a:rPr>
              <a:t>NEW LIFE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B75ED133-DCDB-4036-969C-B4702BEFA03F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2790161" y="5090160"/>
            <a:ext cx="423486" cy="9534"/>
          </a:xfrm>
          <a:prstGeom prst="line">
            <a:avLst/>
          </a:prstGeom>
          <a:ln w="38100" cap="rnd">
            <a:solidFill>
              <a:schemeClr val="bg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235D73B3-1848-4D5B-BF7A-B50DA17F4B1D}"/>
              </a:ext>
            </a:extLst>
          </p:cNvPr>
          <p:cNvCxnSpPr>
            <a:cxnSpLocks/>
          </p:cNvCxnSpPr>
          <p:nvPr/>
        </p:nvCxnSpPr>
        <p:spPr>
          <a:xfrm flipH="1">
            <a:off x="1829287" y="5099694"/>
            <a:ext cx="431329" cy="9534"/>
          </a:xfrm>
          <a:prstGeom prst="line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šḻïďé">
            <a:extLst>
              <a:ext uri="{FF2B5EF4-FFF2-40B4-BE49-F238E27FC236}">
                <a16:creationId xmlns:a16="http://schemas.microsoft.com/office/drawing/2014/main" xmlns="" id="{6F78C42E-EF5B-4EC2-8840-049969455AA0}"/>
              </a:ext>
            </a:extLst>
          </p:cNvPr>
          <p:cNvSpPr/>
          <p:nvPr/>
        </p:nvSpPr>
        <p:spPr>
          <a:xfrm>
            <a:off x="1492885" y="1570990"/>
            <a:ext cx="4518346" cy="1655465"/>
          </a:xfrm>
          <a:prstGeom prst="roundRect">
            <a:avLst>
              <a:gd name="adj" fmla="val 573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3513" b="-428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isľiḋê">
            <a:extLst>
              <a:ext uri="{FF2B5EF4-FFF2-40B4-BE49-F238E27FC236}">
                <a16:creationId xmlns:a16="http://schemas.microsoft.com/office/drawing/2014/main" xmlns="" id="{52784055-0991-4506-91F1-9F6394F444A1}"/>
              </a:ext>
            </a:extLst>
          </p:cNvPr>
          <p:cNvSpPr/>
          <p:nvPr/>
        </p:nvSpPr>
        <p:spPr>
          <a:xfrm>
            <a:off x="6464614" y="1570990"/>
            <a:ext cx="4518346" cy="1655465"/>
          </a:xfrm>
          <a:prstGeom prst="roundRect">
            <a:avLst>
              <a:gd name="adj" fmla="val 573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1078" b="-4045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ïš1íďe">
            <a:extLst>
              <a:ext uri="{FF2B5EF4-FFF2-40B4-BE49-F238E27FC236}">
                <a16:creationId xmlns:a16="http://schemas.microsoft.com/office/drawing/2014/main" xmlns="" id="{81DBD042-19E5-4575-A4E8-F8474737A408}"/>
              </a:ext>
            </a:extLst>
          </p:cNvPr>
          <p:cNvSpPr txBox="1"/>
          <p:nvPr/>
        </p:nvSpPr>
        <p:spPr bwMode="auto">
          <a:xfrm>
            <a:off x="1492885" y="3277206"/>
            <a:ext cx="4518346" cy="32418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cs typeface="+mn-ea"/>
                <a:sym typeface="+mn-lt"/>
              </a:rPr>
              <a:t>…Text</a:t>
            </a:r>
          </a:p>
        </p:txBody>
      </p:sp>
      <p:sp>
        <p:nvSpPr>
          <p:cNvPr id="7" name="ïṣļíďé">
            <a:extLst>
              <a:ext uri="{FF2B5EF4-FFF2-40B4-BE49-F238E27FC236}">
                <a16:creationId xmlns:a16="http://schemas.microsoft.com/office/drawing/2014/main" xmlns="" id="{6ECBA299-10FF-411F-BD60-EBC57C62F737}"/>
              </a:ext>
            </a:extLst>
          </p:cNvPr>
          <p:cNvSpPr txBox="1"/>
          <p:nvPr/>
        </p:nvSpPr>
        <p:spPr bwMode="auto">
          <a:xfrm>
            <a:off x="6464614" y="3277206"/>
            <a:ext cx="4518346" cy="32418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cs typeface="+mn-ea"/>
                <a:sym typeface="+mn-lt"/>
              </a:rPr>
              <a:t>…Text</a:t>
            </a:r>
          </a:p>
        </p:txBody>
      </p:sp>
      <p:sp>
        <p:nvSpPr>
          <p:cNvPr id="28" name="îSļíďé">
            <a:extLst>
              <a:ext uri="{FF2B5EF4-FFF2-40B4-BE49-F238E27FC236}">
                <a16:creationId xmlns:a16="http://schemas.microsoft.com/office/drawing/2014/main" xmlns="" id="{DA7B41CD-5B2D-41D9-901F-0BBCF1F40440}"/>
              </a:ext>
            </a:extLst>
          </p:cNvPr>
          <p:cNvSpPr/>
          <p:nvPr/>
        </p:nvSpPr>
        <p:spPr>
          <a:xfrm>
            <a:off x="2553016" y="4144050"/>
            <a:ext cx="421199" cy="3997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rgbClr val="FCD546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9" name="ïš1íde">
            <a:extLst>
              <a:ext uri="{FF2B5EF4-FFF2-40B4-BE49-F238E27FC236}">
                <a16:creationId xmlns:a16="http://schemas.microsoft.com/office/drawing/2014/main" xmlns="" id="{08888851-E7D1-4189-A76D-C76CD7D716D7}"/>
              </a:ext>
            </a:extLst>
          </p:cNvPr>
          <p:cNvGrpSpPr/>
          <p:nvPr/>
        </p:nvGrpSpPr>
        <p:grpSpPr>
          <a:xfrm>
            <a:off x="1958294" y="4686581"/>
            <a:ext cx="1604692" cy="976725"/>
            <a:chOff x="1077513" y="4475168"/>
            <a:chExt cx="1883125" cy="1146198"/>
          </a:xfrm>
        </p:grpSpPr>
        <p:sp>
          <p:nvSpPr>
            <p:cNvPr id="30" name="ïṣľiďe">
              <a:extLst>
                <a:ext uri="{FF2B5EF4-FFF2-40B4-BE49-F238E27FC236}">
                  <a16:creationId xmlns:a16="http://schemas.microsoft.com/office/drawing/2014/main" xmlns="" id="{D7B00BE0-02F7-4FEB-886F-D98BF04D02BA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1" name="ïš1íḋê">
              <a:extLst>
                <a:ext uri="{FF2B5EF4-FFF2-40B4-BE49-F238E27FC236}">
                  <a16:creationId xmlns:a16="http://schemas.microsoft.com/office/drawing/2014/main" xmlns="" id="{4012B7D5-C476-4584-9795-0DFD21483B0A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sp>
        <p:nvSpPr>
          <p:cNvPr id="24" name="îṡlîḓê">
            <a:extLst>
              <a:ext uri="{FF2B5EF4-FFF2-40B4-BE49-F238E27FC236}">
                <a16:creationId xmlns:a16="http://schemas.microsoft.com/office/drawing/2014/main" xmlns="" id="{BA169549-BE1E-4B37-833C-5F22313F9A0C}"/>
              </a:ext>
            </a:extLst>
          </p:cNvPr>
          <p:cNvSpPr/>
          <p:nvPr/>
        </p:nvSpPr>
        <p:spPr>
          <a:xfrm>
            <a:off x="4535851" y="4144050"/>
            <a:ext cx="421199" cy="3997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5" name="i$1ïḑè">
            <a:extLst>
              <a:ext uri="{FF2B5EF4-FFF2-40B4-BE49-F238E27FC236}">
                <a16:creationId xmlns:a16="http://schemas.microsoft.com/office/drawing/2014/main" xmlns="" id="{CDEF6117-3BB9-4F4B-A95E-6CC8F20E4D68}"/>
              </a:ext>
            </a:extLst>
          </p:cNvPr>
          <p:cNvGrpSpPr/>
          <p:nvPr/>
        </p:nvGrpSpPr>
        <p:grpSpPr>
          <a:xfrm>
            <a:off x="3941129" y="4686581"/>
            <a:ext cx="1604692" cy="976725"/>
            <a:chOff x="1077513" y="4475168"/>
            <a:chExt cx="1883125" cy="1146198"/>
          </a:xfrm>
        </p:grpSpPr>
        <p:sp>
          <p:nvSpPr>
            <p:cNvPr id="26" name="îś1ide">
              <a:extLst>
                <a:ext uri="{FF2B5EF4-FFF2-40B4-BE49-F238E27FC236}">
                  <a16:creationId xmlns:a16="http://schemas.microsoft.com/office/drawing/2014/main" xmlns="" id="{E0A6C198-18B6-47E1-814D-C3B20714103F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7" name="îşḻíḋê">
              <a:extLst>
                <a:ext uri="{FF2B5EF4-FFF2-40B4-BE49-F238E27FC236}">
                  <a16:creationId xmlns:a16="http://schemas.microsoft.com/office/drawing/2014/main" xmlns="" id="{13205AAB-8C6E-4219-B8AE-C548B0554FA9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6BC65021-8A04-4AEF-915A-B0A627A4E33B}"/>
              </a:ext>
            </a:extLst>
          </p:cNvPr>
          <p:cNvCxnSpPr/>
          <p:nvPr/>
        </p:nvCxnSpPr>
        <p:spPr>
          <a:xfrm>
            <a:off x="3752058" y="4033911"/>
            <a:ext cx="0" cy="181456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ŝlïḋé">
            <a:extLst>
              <a:ext uri="{FF2B5EF4-FFF2-40B4-BE49-F238E27FC236}">
                <a16:creationId xmlns:a16="http://schemas.microsoft.com/office/drawing/2014/main" xmlns="" id="{5B9015A3-8723-4D8C-9613-DB9511E57BC9}"/>
              </a:ext>
            </a:extLst>
          </p:cNvPr>
          <p:cNvSpPr/>
          <p:nvPr/>
        </p:nvSpPr>
        <p:spPr>
          <a:xfrm>
            <a:off x="7524745" y="4144050"/>
            <a:ext cx="421199" cy="3997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rgbClr val="FCD546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8" name="iṥľiḍé">
            <a:extLst>
              <a:ext uri="{FF2B5EF4-FFF2-40B4-BE49-F238E27FC236}">
                <a16:creationId xmlns:a16="http://schemas.microsoft.com/office/drawing/2014/main" xmlns="" id="{AF456324-8624-49BE-A3EE-7AFF13BECCCA}"/>
              </a:ext>
            </a:extLst>
          </p:cNvPr>
          <p:cNvGrpSpPr/>
          <p:nvPr/>
        </p:nvGrpSpPr>
        <p:grpSpPr>
          <a:xfrm>
            <a:off x="6930023" y="4686581"/>
            <a:ext cx="1604692" cy="976725"/>
            <a:chOff x="1077513" y="4475168"/>
            <a:chExt cx="1883125" cy="1146198"/>
          </a:xfrm>
        </p:grpSpPr>
        <p:sp>
          <p:nvSpPr>
            <p:cNvPr id="19" name="îŝḻïḓê">
              <a:extLst>
                <a:ext uri="{FF2B5EF4-FFF2-40B4-BE49-F238E27FC236}">
                  <a16:creationId xmlns:a16="http://schemas.microsoft.com/office/drawing/2014/main" xmlns="" id="{B59DCE1F-0E90-43BA-A8AF-593DF8F5216D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0" name="iṣlîďé">
              <a:extLst>
                <a:ext uri="{FF2B5EF4-FFF2-40B4-BE49-F238E27FC236}">
                  <a16:creationId xmlns:a16="http://schemas.microsoft.com/office/drawing/2014/main" xmlns="" id="{A45C4CBC-AF1D-4E9E-8274-27ED41A6488F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sp>
        <p:nvSpPr>
          <p:cNvPr id="13" name="íslïḓé">
            <a:extLst>
              <a:ext uri="{FF2B5EF4-FFF2-40B4-BE49-F238E27FC236}">
                <a16:creationId xmlns:a16="http://schemas.microsoft.com/office/drawing/2014/main" xmlns="" id="{766AAA99-1C07-4E58-9A34-D205BEAA303A}"/>
              </a:ext>
            </a:extLst>
          </p:cNvPr>
          <p:cNvSpPr/>
          <p:nvPr/>
        </p:nvSpPr>
        <p:spPr>
          <a:xfrm>
            <a:off x="9507580" y="4144050"/>
            <a:ext cx="421199" cy="3997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4" name="îşļîḑê">
            <a:extLst>
              <a:ext uri="{FF2B5EF4-FFF2-40B4-BE49-F238E27FC236}">
                <a16:creationId xmlns:a16="http://schemas.microsoft.com/office/drawing/2014/main" xmlns="" id="{411AE584-BC95-4E80-85B9-58208A3B5BC1}"/>
              </a:ext>
            </a:extLst>
          </p:cNvPr>
          <p:cNvGrpSpPr/>
          <p:nvPr/>
        </p:nvGrpSpPr>
        <p:grpSpPr>
          <a:xfrm>
            <a:off x="8912858" y="4686581"/>
            <a:ext cx="1604692" cy="976725"/>
            <a:chOff x="1077513" y="4475168"/>
            <a:chExt cx="1883125" cy="1146198"/>
          </a:xfrm>
        </p:grpSpPr>
        <p:sp>
          <p:nvSpPr>
            <p:cNvPr id="15" name="îṣļíḑê">
              <a:extLst>
                <a:ext uri="{FF2B5EF4-FFF2-40B4-BE49-F238E27FC236}">
                  <a16:creationId xmlns:a16="http://schemas.microsoft.com/office/drawing/2014/main" xmlns="" id="{CBA73A5C-AAA9-4D30-93DF-68BE4C225467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16" name="íṡļídé">
              <a:extLst>
                <a:ext uri="{FF2B5EF4-FFF2-40B4-BE49-F238E27FC236}">
                  <a16:creationId xmlns:a16="http://schemas.microsoft.com/office/drawing/2014/main" xmlns="" id="{2AD1352D-2246-4678-9E58-992CB08DC008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7BBD8110-A8FF-48A7-AD1A-E61ADE0ACB11}"/>
              </a:ext>
            </a:extLst>
          </p:cNvPr>
          <p:cNvCxnSpPr/>
          <p:nvPr/>
        </p:nvCxnSpPr>
        <p:spPr>
          <a:xfrm>
            <a:off x="8723787" y="4033911"/>
            <a:ext cx="0" cy="181456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7">
            <a:extLst>
              <a:ext uri="{FF2B5EF4-FFF2-40B4-BE49-F238E27FC236}">
                <a16:creationId xmlns:a16="http://schemas.microsoft.com/office/drawing/2014/main" xmlns="" id="{C3B17B16-3C00-4AE2-A86B-4319CB314520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3" name="Freeform 37">
            <a:extLst>
              <a:ext uri="{FF2B5EF4-FFF2-40B4-BE49-F238E27FC236}">
                <a16:creationId xmlns:a16="http://schemas.microsoft.com/office/drawing/2014/main" xmlns="" id="{1EE1637B-F87F-4DEE-B2C7-1AA826A5F481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87488DAC-D0FA-4EF2-96B8-2F2B9671182B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3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8" grpId="0" animBg="1"/>
      <p:bldP spid="24" grpId="0" animBg="1"/>
      <p:bldP spid="1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ṡ1ïdè">
            <a:extLst>
              <a:ext uri="{FF2B5EF4-FFF2-40B4-BE49-F238E27FC236}">
                <a16:creationId xmlns:a16="http://schemas.microsoft.com/office/drawing/2014/main" xmlns="" id="{376D6EF6-5C46-463F-B70C-50028ACA2B9C}"/>
              </a:ext>
            </a:extLst>
          </p:cNvPr>
          <p:cNvSpPr/>
          <p:nvPr/>
        </p:nvSpPr>
        <p:spPr bwMode="auto">
          <a:xfrm>
            <a:off x="-285078" y="1467293"/>
            <a:ext cx="12762156" cy="5517264"/>
          </a:xfrm>
          <a:custGeom>
            <a:avLst/>
            <a:gdLst>
              <a:gd name="T0" fmla="*/ 7 w 3009"/>
              <a:gd name="T1" fmla="*/ 1305 h 1305"/>
              <a:gd name="T2" fmla="*/ 0 w 3009"/>
              <a:gd name="T3" fmla="*/ 1265 h 1305"/>
              <a:gd name="T4" fmla="*/ 1068 w 3009"/>
              <a:gd name="T5" fmla="*/ 1121 h 1305"/>
              <a:gd name="T6" fmla="*/ 1800 w 3009"/>
              <a:gd name="T7" fmla="*/ 983 h 1305"/>
              <a:gd name="T8" fmla="*/ 2117 w 3009"/>
              <a:gd name="T9" fmla="*/ 857 h 1305"/>
              <a:gd name="T10" fmla="*/ 1878 w 3009"/>
              <a:gd name="T11" fmla="*/ 756 h 1305"/>
              <a:gd name="T12" fmla="*/ 1356 w 3009"/>
              <a:gd name="T13" fmla="*/ 689 h 1305"/>
              <a:gd name="T14" fmla="*/ 850 w 3009"/>
              <a:gd name="T15" fmla="*/ 577 h 1305"/>
              <a:gd name="T16" fmla="*/ 1329 w 3009"/>
              <a:gd name="T17" fmla="*/ 447 h 1305"/>
              <a:gd name="T18" fmla="*/ 1611 w 3009"/>
              <a:gd name="T19" fmla="*/ 406 h 1305"/>
              <a:gd name="T20" fmla="*/ 1739 w 3009"/>
              <a:gd name="T21" fmla="*/ 367 h 1305"/>
              <a:gd name="T22" fmla="*/ 1618 w 3009"/>
              <a:gd name="T23" fmla="*/ 331 h 1305"/>
              <a:gd name="T24" fmla="*/ 1349 w 3009"/>
              <a:gd name="T25" fmla="*/ 298 h 1305"/>
              <a:gd name="T26" fmla="*/ 935 w 3009"/>
              <a:gd name="T27" fmla="*/ 196 h 1305"/>
              <a:gd name="T28" fmla="*/ 1042 w 3009"/>
              <a:gd name="T29" fmla="*/ 145 h 1305"/>
              <a:gd name="T30" fmla="*/ 1276 w 3009"/>
              <a:gd name="T31" fmla="*/ 113 h 1305"/>
              <a:gd name="T32" fmla="*/ 1981 w 3009"/>
              <a:gd name="T33" fmla="*/ 56 h 1305"/>
              <a:gd name="T34" fmla="*/ 3006 w 3009"/>
              <a:gd name="T35" fmla="*/ 0 h 1305"/>
              <a:gd name="T36" fmla="*/ 3009 w 3009"/>
              <a:gd name="T37" fmla="*/ 40 h 1305"/>
              <a:gd name="T38" fmla="*/ 2026 w 3009"/>
              <a:gd name="T39" fmla="*/ 94 h 1305"/>
              <a:gd name="T40" fmla="*/ 1329 w 3009"/>
              <a:gd name="T41" fmla="*/ 148 h 1305"/>
              <a:gd name="T42" fmla="*/ 989 w 3009"/>
              <a:gd name="T43" fmla="*/ 199 h 1305"/>
              <a:gd name="T44" fmla="*/ 1100 w 3009"/>
              <a:gd name="T45" fmla="*/ 228 h 1305"/>
              <a:gd name="T46" fmla="*/ 1355 w 3009"/>
              <a:gd name="T47" fmla="*/ 259 h 1305"/>
              <a:gd name="T48" fmla="*/ 1788 w 3009"/>
              <a:gd name="T49" fmla="*/ 367 h 1305"/>
              <a:gd name="T50" fmla="*/ 1337 w 3009"/>
              <a:gd name="T51" fmla="*/ 487 h 1305"/>
              <a:gd name="T52" fmla="*/ 1031 w 3009"/>
              <a:gd name="T53" fmla="*/ 532 h 1305"/>
              <a:gd name="T54" fmla="*/ 899 w 3009"/>
              <a:gd name="T55" fmla="*/ 576 h 1305"/>
              <a:gd name="T56" fmla="*/ 1041 w 3009"/>
              <a:gd name="T57" fmla="*/ 611 h 1305"/>
              <a:gd name="T58" fmla="*/ 1362 w 3009"/>
              <a:gd name="T59" fmla="*/ 649 h 1305"/>
              <a:gd name="T60" fmla="*/ 1889 w 3009"/>
              <a:gd name="T61" fmla="*/ 717 h 1305"/>
              <a:gd name="T62" fmla="*/ 2165 w 3009"/>
              <a:gd name="T63" fmla="*/ 857 h 1305"/>
              <a:gd name="T64" fmla="*/ 1814 w 3009"/>
              <a:gd name="T65" fmla="*/ 1021 h 1305"/>
              <a:gd name="T66" fmla="*/ 1077 w 3009"/>
              <a:gd name="T67" fmla="*/ 1160 h 1305"/>
              <a:gd name="T68" fmla="*/ 7 w 3009"/>
              <a:gd name="T69" fmla="*/ 1305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09" h="1305">
                <a:moveTo>
                  <a:pt x="7" y="1305"/>
                </a:moveTo>
                <a:cubicBezTo>
                  <a:pt x="0" y="1265"/>
                  <a:pt x="0" y="1265"/>
                  <a:pt x="0" y="1265"/>
                </a:cubicBezTo>
                <a:cubicBezTo>
                  <a:pt x="6" y="1264"/>
                  <a:pt x="540" y="1204"/>
                  <a:pt x="1068" y="1121"/>
                </a:cubicBezTo>
                <a:cubicBezTo>
                  <a:pt x="1377" y="1072"/>
                  <a:pt x="1624" y="1026"/>
                  <a:pt x="1800" y="983"/>
                </a:cubicBezTo>
                <a:cubicBezTo>
                  <a:pt x="2102" y="910"/>
                  <a:pt x="2117" y="866"/>
                  <a:pt x="2117" y="857"/>
                </a:cubicBezTo>
                <a:cubicBezTo>
                  <a:pt x="2117" y="837"/>
                  <a:pt x="2086" y="796"/>
                  <a:pt x="1878" y="756"/>
                </a:cubicBezTo>
                <a:cubicBezTo>
                  <a:pt x="1729" y="727"/>
                  <a:pt x="1531" y="707"/>
                  <a:pt x="1356" y="689"/>
                </a:cubicBezTo>
                <a:cubicBezTo>
                  <a:pt x="981" y="650"/>
                  <a:pt x="850" y="631"/>
                  <a:pt x="850" y="577"/>
                </a:cubicBezTo>
                <a:cubicBezTo>
                  <a:pt x="850" y="513"/>
                  <a:pt x="1023" y="487"/>
                  <a:pt x="1329" y="447"/>
                </a:cubicBezTo>
                <a:cubicBezTo>
                  <a:pt x="1430" y="434"/>
                  <a:pt x="1533" y="421"/>
                  <a:pt x="1611" y="406"/>
                </a:cubicBezTo>
                <a:cubicBezTo>
                  <a:pt x="1716" y="386"/>
                  <a:pt x="1736" y="371"/>
                  <a:pt x="1739" y="367"/>
                </a:cubicBezTo>
                <a:cubicBezTo>
                  <a:pt x="1736" y="363"/>
                  <a:pt x="1719" y="349"/>
                  <a:pt x="1618" y="331"/>
                </a:cubicBezTo>
                <a:cubicBezTo>
                  <a:pt x="1543" y="319"/>
                  <a:pt x="1444" y="308"/>
                  <a:pt x="1349" y="298"/>
                </a:cubicBezTo>
                <a:cubicBezTo>
                  <a:pt x="1077" y="270"/>
                  <a:pt x="935" y="252"/>
                  <a:pt x="935" y="196"/>
                </a:cubicBezTo>
                <a:cubicBezTo>
                  <a:pt x="935" y="173"/>
                  <a:pt x="963" y="159"/>
                  <a:pt x="1042" y="145"/>
                </a:cubicBezTo>
                <a:cubicBezTo>
                  <a:pt x="1096" y="134"/>
                  <a:pt x="1174" y="124"/>
                  <a:pt x="1276" y="113"/>
                </a:cubicBezTo>
                <a:cubicBezTo>
                  <a:pt x="1446" y="95"/>
                  <a:pt x="1684" y="76"/>
                  <a:pt x="1981" y="56"/>
                </a:cubicBezTo>
                <a:cubicBezTo>
                  <a:pt x="2488" y="24"/>
                  <a:pt x="3001" y="1"/>
                  <a:pt x="3006" y="0"/>
                </a:cubicBezTo>
                <a:cubicBezTo>
                  <a:pt x="3009" y="40"/>
                  <a:pt x="3009" y="40"/>
                  <a:pt x="3009" y="40"/>
                </a:cubicBezTo>
                <a:cubicBezTo>
                  <a:pt x="3004" y="41"/>
                  <a:pt x="2518" y="62"/>
                  <a:pt x="2026" y="94"/>
                </a:cubicBezTo>
                <a:cubicBezTo>
                  <a:pt x="1737" y="112"/>
                  <a:pt x="1503" y="130"/>
                  <a:pt x="1329" y="148"/>
                </a:cubicBezTo>
                <a:cubicBezTo>
                  <a:pt x="1086" y="172"/>
                  <a:pt x="1012" y="190"/>
                  <a:pt x="989" y="199"/>
                </a:cubicBezTo>
                <a:cubicBezTo>
                  <a:pt x="999" y="205"/>
                  <a:pt x="1027" y="216"/>
                  <a:pt x="1100" y="228"/>
                </a:cubicBezTo>
                <a:cubicBezTo>
                  <a:pt x="1171" y="239"/>
                  <a:pt x="1265" y="249"/>
                  <a:pt x="1355" y="259"/>
                </a:cubicBezTo>
                <a:cubicBezTo>
                  <a:pt x="1631" y="288"/>
                  <a:pt x="1788" y="307"/>
                  <a:pt x="1788" y="367"/>
                </a:cubicBezTo>
                <a:cubicBezTo>
                  <a:pt x="1788" y="423"/>
                  <a:pt x="1657" y="445"/>
                  <a:pt x="1337" y="487"/>
                </a:cubicBezTo>
                <a:cubicBezTo>
                  <a:pt x="1228" y="501"/>
                  <a:pt x="1115" y="516"/>
                  <a:pt x="1031" y="532"/>
                </a:cubicBezTo>
                <a:cubicBezTo>
                  <a:pt x="921" y="554"/>
                  <a:pt x="902" y="571"/>
                  <a:pt x="899" y="576"/>
                </a:cubicBezTo>
                <a:cubicBezTo>
                  <a:pt x="904" y="581"/>
                  <a:pt x="930" y="594"/>
                  <a:pt x="1041" y="611"/>
                </a:cubicBezTo>
                <a:cubicBezTo>
                  <a:pt x="1127" y="625"/>
                  <a:pt x="1241" y="636"/>
                  <a:pt x="1362" y="649"/>
                </a:cubicBezTo>
                <a:cubicBezTo>
                  <a:pt x="1538" y="667"/>
                  <a:pt x="1737" y="688"/>
                  <a:pt x="1889" y="717"/>
                </a:cubicBezTo>
                <a:cubicBezTo>
                  <a:pt x="2080" y="754"/>
                  <a:pt x="2165" y="797"/>
                  <a:pt x="2165" y="857"/>
                </a:cubicBezTo>
                <a:cubicBezTo>
                  <a:pt x="2165" y="894"/>
                  <a:pt x="2125" y="946"/>
                  <a:pt x="1814" y="1021"/>
                </a:cubicBezTo>
                <a:cubicBezTo>
                  <a:pt x="1636" y="1065"/>
                  <a:pt x="1388" y="1111"/>
                  <a:pt x="1077" y="1160"/>
                </a:cubicBezTo>
                <a:cubicBezTo>
                  <a:pt x="548" y="1243"/>
                  <a:pt x="12" y="1304"/>
                  <a:pt x="7" y="1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5" name="îṩ1íḋè">
            <a:extLst>
              <a:ext uri="{FF2B5EF4-FFF2-40B4-BE49-F238E27FC236}">
                <a16:creationId xmlns:a16="http://schemas.microsoft.com/office/drawing/2014/main" xmlns="" id="{0B05FA7B-DF53-45C3-8886-7900C9205B0E}"/>
              </a:ext>
            </a:extLst>
          </p:cNvPr>
          <p:cNvSpPr/>
          <p:nvPr/>
        </p:nvSpPr>
        <p:spPr bwMode="auto">
          <a:xfrm rot="10524337">
            <a:off x="9388129" y="1661407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6" name="isḷïdè">
            <a:extLst>
              <a:ext uri="{FF2B5EF4-FFF2-40B4-BE49-F238E27FC236}">
                <a16:creationId xmlns:a16="http://schemas.microsoft.com/office/drawing/2014/main" xmlns="" id="{67A362A7-7834-4CCC-84A2-0CA40CFC4407}"/>
              </a:ext>
            </a:extLst>
          </p:cNvPr>
          <p:cNvSpPr/>
          <p:nvPr/>
        </p:nvSpPr>
        <p:spPr bwMode="auto">
          <a:xfrm rot="10524337">
            <a:off x="6825082" y="1830751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7" name="îŝ1ïďè">
            <a:extLst>
              <a:ext uri="{FF2B5EF4-FFF2-40B4-BE49-F238E27FC236}">
                <a16:creationId xmlns:a16="http://schemas.microsoft.com/office/drawing/2014/main" xmlns="" id="{5B4F2F5B-DB1D-45E3-81F6-71278F0F73FB}"/>
              </a:ext>
            </a:extLst>
          </p:cNvPr>
          <p:cNvSpPr/>
          <p:nvPr/>
        </p:nvSpPr>
        <p:spPr bwMode="auto">
          <a:xfrm rot="517332">
            <a:off x="4799770" y="2553152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8" name="iṧļiḑe">
            <a:extLst>
              <a:ext uri="{FF2B5EF4-FFF2-40B4-BE49-F238E27FC236}">
                <a16:creationId xmlns:a16="http://schemas.microsoft.com/office/drawing/2014/main" xmlns="" id="{B6EDDB67-0B76-412E-9462-1412320CBB4F}"/>
              </a:ext>
            </a:extLst>
          </p:cNvPr>
          <p:cNvSpPr/>
          <p:nvPr/>
        </p:nvSpPr>
        <p:spPr bwMode="auto">
          <a:xfrm rot="10142774">
            <a:off x="5490857" y="3367032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9" name="ïṣļiḍé">
            <a:extLst>
              <a:ext uri="{FF2B5EF4-FFF2-40B4-BE49-F238E27FC236}">
                <a16:creationId xmlns:a16="http://schemas.microsoft.com/office/drawing/2014/main" xmlns="" id="{AE14391D-EBC5-4A6E-BA02-28818729FC43}"/>
              </a:ext>
            </a:extLst>
          </p:cNvPr>
          <p:cNvSpPr/>
          <p:nvPr/>
        </p:nvSpPr>
        <p:spPr bwMode="auto">
          <a:xfrm rot="388636">
            <a:off x="6087166" y="4320463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10" name="îşḻidè">
            <a:extLst>
              <a:ext uri="{FF2B5EF4-FFF2-40B4-BE49-F238E27FC236}">
                <a16:creationId xmlns:a16="http://schemas.microsoft.com/office/drawing/2014/main" xmlns="" id="{97A76CD1-4A63-4106-89C7-DE3CDFB63D47}"/>
              </a:ext>
            </a:extLst>
          </p:cNvPr>
          <p:cNvSpPr/>
          <p:nvPr/>
        </p:nvSpPr>
        <p:spPr bwMode="auto">
          <a:xfrm rot="708091">
            <a:off x="8075563" y="4629710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11" name="îṩļïḍe">
            <a:extLst>
              <a:ext uri="{FF2B5EF4-FFF2-40B4-BE49-F238E27FC236}">
                <a16:creationId xmlns:a16="http://schemas.microsoft.com/office/drawing/2014/main" xmlns="" id="{38DC414F-E1B8-498C-BAE6-C92D87D2873B}"/>
              </a:ext>
            </a:extLst>
          </p:cNvPr>
          <p:cNvSpPr/>
          <p:nvPr/>
        </p:nvSpPr>
        <p:spPr bwMode="auto">
          <a:xfrm rot="10070151">
            <a:off x="6179913" y="5906711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sp>
        <p:nvSpPr>
          <p:cNvPr id="12" name="íṥļíḍe">
            <a:extLst>
              <a:ext uri="{FF2B5EF4-FFF2-40B4-BE49-F238E27FC236}">
                <a16:creationId xmlns:a16="http://schemas.microsoft.com/office/drawing/2014/main" xmlns="" id="{97CE4F4F-5FEE-4365-909B-C9D22600DE4E}"/>
              </a:ext>
            </a:extLst>
          </p:cNvPr>
          <p:cNvSpPr/>
          <p:nvPr/>
        </p:nvSpPr>
        <p:spPr bwMode="auto">
          <a:xfrm rot="10236953">
            <a:off x="3488160" y="6354616"/>
            <a:ext cx="116951" cy="83294"/>
          </a:xfrm>
          <a:custGeom>
            <a:avLst/>
            <a:gdLst>
              <a:gd name="T0" fmla="*/ 395 w 395"/>
              <a:gd name="T1" fmla="*/ 140 h 282"/>
              <a:gd name="T2" fmla="*/ 395 w 395"/>
              <a:gd name="T3" fmla="*/ 139 h 282"/>
              <a:gd name="T4" fmla="*/ 395 w 395"/>
              <a:gd name="T5" fmla="*/ 137 h 282"/>
              <a:gd name="T6" fmla="*/ 394 w 395"/>
              <a:gd name="T7" fmla="*/ 136 h 282"/>
              <a:gd name="T8" fmla="*/ 394 w 395"/>
              <a:gd name="T9" fmla="*/ 134 h 282"/>
              <a:gd name="T10" fmla="*/ 394 w 395"/>
              <a:gd name="T11" fmla="*/ 133 h 282"/>
              <a:gd name="T12" fmla="*/ 393 w 395"/>
              <a:gd name="T13" fmla="*/ 132 h 282"/>
              <a:gd name="T14" fmla="*/ 393 w 395"/>
              <a:gd name="T15" fmla="*/ 131 h 282"/>
              <a:gd name="T16" fmla="*/ 392 w 395"/>
              <a:gd name="T17" fmla="*/ 129 h 282"/>
              <a:gd name="T18" fmla="*/ 391 w 395"/>
              <a:gd name="T19" fmla="*/ 128 h 282"/>
              <a:gd name="T20" fmla="*/ 391 w 395"/>
              <a:gd name="T21" fmla="*/ 127 h 282"/>
              <a:gd name="T22" fmla="*/ 390 w 395"/>
              <a:gd name="T23" fmla="*/ 126 h 282"/>
              <a:gd name="T24" fmla="*/ 389 w 395"/>
              <a:gd name="T25" fmla="*/ 125 h 282"/>
              <a:gd name="T26" fmla="*/ 387 w 395"/>
              <a:gd name="T27" fmla="*/ 123 h 282"/>
              <a:gd name="T28" fmla="*/ 387 w 395"/>
              <a:gd name="T29" fmla="*/ 123 h 282"/>
              <a:gd name="T30" fmla="*/ 378 w 395"/>
              <a:gd name="T31" fmla="*/ 113 h 282"/>
              <a:gd name="T32" fmla="*/ 275 w 395"/>
              <a:gd name="T33" fmla="*/ 11 h 282"/>
              <a:gd name="T34" fmla="*/ 236 w 395"/>
              <a:gd name="T35" fmla="*/ 11 h 282"/>
              <a:gd name="T36" fmla="*/ 236 w 395"/>
              <a:gd name="T37" fmla="*/ 51 h 282"/>
              <a:gd name="T38" fmla="*/ 298 w 395"/>
              <a:gd name="T39" fmla="*/ 113 h 282"/>
              <a:gd name="T40" fmla="*/ 300 w 395"/>
              <a:gd name="T41" fmla="*/ 115 h 282"/>
              <a:gd name="T42" fmla="*/ 98 w 395"/>
              <a:gd name="T43" fmla="*/ 115 h 282"/>
              <a:gd name="T44" fmla="*/ 28 w 395"/>
              <a:gd name="T45" fmla="*/ 115 h 282"/>
              <a:gd name="T46" fmla="*/ 0 w 395"/>
              <a:gd name="T47" fmla="*/ 143 h 282"/>
              <a:gd name="T48" fmla="*/ 28 w 395"/>
              <a:gd name="T49" fmla="*/ 171 h 282"/>
              <a:gd name="T50" fmla="*/ 300 w 395"/>
              <a:gd name="T51" fmla="*/ 171 h 282"/>
              <a:gd name="T52" fmla="*/ 236 w 395"/>
              <a:gd name="T53" fmla="*/ 235 h 282"/>
              <a:gd name="T54" fmla="*/ 236 w 395"/>
              <a:gd name="T55" fmla="*/ 274 h 282"/>
              <a:gd name="T56" fmla="*/ 255 w 395"/>
              <a:gd name="T57" fmla="*/ 282 h 282"/>
              <a:gd name="T58" fmla="*/ 275 w 395"/>
              <a:gd name="T59" fmla="*/ 274 h 282"/>
              <a:gd name="T60" fmla="*/ 308 w 395"/>
              <a:gd name="T61" fmla="*/ 241 h 282"/>
              <a:gd name="T62" fmla="*/ 387 w 395"/>
              <a:gd name="T63" fmla="*/ 162 h 282"/>
              <a:gd name="T64" fmla="*/ 387 w 395"/>
              <a:gd name="T65" fmla="*/ 162 h 282"/>
              <a:gd name="T66" fmla="*/ 389 w 395"/>
              <a:gd name="T67" fmla="*/ 160 h 282"/>
              <a:gd name="T68" fmla="*/ 390 w 395"/>
              <a:gd name="T69" fmla="*/ 159 h 282"/>
              <a:gd name="T70" fmla="*/ 391 w 395"/>
              <a:gd name="T71" fmla="*/ 158 h 282"/>
              <a:gd name="T72" fmla="*/ 391 w 395"/>
              <a:gd name="T73" fmla="*/ 157 h 282"/>
              <a:gd name="T74" fmla="*/ 392 w 395"/>
              <a:gd name="T75" fmla="*/ 156 h 282"/>
              <a:gd name="T76" fmla="*/ 393 w 395"/>
              <a:gd name="T77" fmla="*/ 154 h 282"/>
              <a:gd name="T78" fmla="*/ 393 w 395"/>
              <a:gd name="T79" fmla="*/ 153 h 282"/>
              <a:gd name="T80" fmla="*/ 394 w 395"/>
              <a:gd name="T81" fmla="*/ 152 h 282"/>
              <a:gd name="T82" fmla="*/ 394 w 395"/>
              <a:gd name="T83" fmla="*/ 151 h 282"/>
              <a:gd name="T84" fmla="*/ 394 w 395"/>
              <a:gd name="T85" fmla="*/ 149 h 282"/>
              <a:gd name="T86" fmla="*/ 395 w 395"/>
              <a:gd name="T87" fmla="*/ 148 h 282"/>
              <a:gd name="T88" fmla="*/ 395 w 395"/>
              <a:gd name="T89" fmla="*/ 146 h 282"/>
              <a:gd name="T90" fmla="*/ 395 w 395"/>
              <a:gd name="T91" fmla="*/ 145 h 282"/>
              <a:gd name="T92" fmla="*/ 395 w 395"/>
              <a:gd name="T93" fmla="*/ 14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" h="282">
                <a:moveTo>
                  <a:pt x="395" y="140"/>
                </a:moveTo>
                <a:cubicBezTo>
                  <a:pt x="395" y="139"/>
                  <a:pt x="395" y="139"/>
                  <a:pt x="395" y="139"/>
                </a:cubicBezTo>
                <a:cubicBezTo>
                  <a:pt x="395" y="138"/>
                  <a:pt x="395" y="138"/>
                  <a:pt x="395" y="137"/>
                </a:cubicBezTo>
                <a:cubicBezTo>
                  <a:pt x="395" y="137"/>
                  <a:pt x="395" y="136"/>
                  <a:pt x="394" y="136"/>
                </a:cubicBezTo>
                <a:cubicBezTo>
                  <a:pt x="394" y="135"/>
                  <a:pt x="394" y="135"/>
                  <a:pt x="394" y="134"/>
                </a:cubicBezTo>
                <a:cubicBezTo>
                  <a:pt x="394" y="134"/>
                  <a:pt x="394" y="134"/>
                  <a:pt x="394" y="133"/>
                </a:cubicBezTo>
                <a:cubicBezTo>
                  <a:pt x="393" y="133"/>
                  <a:pt x="393" y="132"/>
                  <a:pt x="393" y="132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2" y="130"/>
                  <a:pt x="392" y="130"/>
                  <a:pt x="392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0" y="127"/>
                  <a:pt x="390" y="126"/>
                  <a:pt x="390" y="126"/>
                </a:cubicBezTo>
                <a:cubicBezTo>
                  <a:pt x="389" y="126"/>
                  <a:pt x="389" y="125"/>
                  <a:pt x="389" y="125"/>
                </a:cubicBezTo>
                <a:cubicBezTo>
                  <a:pt x="388" y="124"/>
                  <a:pt x="388" y="124"/>
                  <a:pt x="387" y="123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78" y="113"/>
                  <a:pt x="378" y="113"/>
                  <a:pt x="378" y="113"/>
                </a:cubicBezTo>
                <a:cubicBezTo>
                  <a:pt x="275" y="11"/>
                  <a:pt x="275" y="11"/>
                  <a:pt x="275" y="11"/>
                </a:cubicBezTo>
                <a:cubicBezTo>
                  <a:pt x="264" y="0"/>
                  <a:pt x="247" y="0"/>
                  <a:pt x="236" y="11"/>
                </a:cubicBezTo>
                <a:cubicBezTo>
                  <a:pt x="225" y="22"/>
                  <a:pt x="225" y="40"/>
                  <a:pt x="236" y="51"/>
                </a:cubicBezTo>
                <a:cubicBezTo>
                  <a:pt x="298" y="113"/>
                  <a:pt x="298" y="113"/>
                  <a:pt x="298" y="113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13" y="115"/>
                  <a:pt x="0" y="127"/>
                  <a:pt x="0" y="143"/>
                </a:cubicBezTo>
                <a:cubicBezTo>
                  <a:pt x="0" y="158"/>
                  <a:pt x="13" y="171"/>
                  <a:pt x="28" y="171"/>
                </a:cubicBezTo>
                <a:cubicBezTo>
                  <a:pt x="300" y="171"/>
                  <a:pt x="300" y="171"/>
                  <a:pt x="300" y="171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25" y="246"/>
                  <a:pt x="225" y="263"/>
                  <a:pt x="236" y="274"/>
                </a:cubicBezTo>
                <a:cubicBezTo>
                  <a:pt x="241" y="280"/>
                  <a:pt x="248" y="282"/>
                  <a:pt x="255" y="282"/>
                </a:cubicBezTo>
                <a:cubicBezTo>
                  <a:pt x="263" y="282"/>
                  <a:pt x="270" y="280"/>
                  <a:pt x="275" y="274"/>
                </a:cubicBezTo>
                <a:cubicBezTo>
                  <a:pt x="308" y="241"/>
                  <a:pt x="308" y="241"/>
                  <a:pt x="308" y="241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1"/>
                  <a:pt x="389" y="160"/>
                </a:cubicBezTo>
                <a:cubicBezTo>
                  <a:pt x="389" y="160"/>
                  <a:pt x="389" y="160"/>
                  <a:pt x="390" y="159"/>
                </a:cubicBezTo>
                <a:cubicBezTo>
                  <a:pt x="390" y="159"/>
                  <a:pt x="390" y="159"/>
                  <a:pt x="391" y="158"/>
                </a:cubicBezTo>
                <a:cubicBezTo>
                  <a:pt x="391" y="158"/>
                  <a:pt x="391" y="157"/>
                  <a:pt x="391" y="157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2" y="155"/>
                  <a:pt x="392" y="155"/>
                  <a:pt x="393" y="154"/>
                </a:cubicBezTo>
                <a:cubicBezTo>
                  <a:pt x="393" y="154"/>
                  <a:pt x="393" y="154"/>
                  <a:pt x="393" y="153"/>
                </a:cubicBezTo>
                <a:cubicBezTo>
                  <a:pt x="393" y="153"/>
                  <a:pt x="393" y="152"/>
                  <a:pt x="394" y="152"/>
                </a:cubicBezTo>
                <a:cubicBezTo>
                  <a:pt x="394" y="152"/>
                  <a:pt x="394" y="151"/>
                  <a:pt x="394" y="151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5" y="149"/>
                  <a:pt x="395" y="148"/>
                  <a:pt x="395" y="148"/>
                </a:cubicBezTo>
                <a:cubicBezTo>
                  <a:pt x="395" y="148"/>
                  <a:pt x="395" y="147"/>
                  <a:pt x="395" y="146"/>
                </a:cubicBezTo>
                <a:cubicBezTo>
                  <a:pt x="395" y="146"/>
                  <a:pt x="395" y="146"/>
                  <a:pt x="395" y="145"/>
                </a:cubicBezTo>
                <a:cubicBezTo>
                  <a:pt x="395" y="144"/>
                  <a:pt x="395" y="142"/>
                  <a:pt x="395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ID" dirty="0">
              <a:cs typeface="+mn-ea"/>
              <a:sym typeface="+mn-lt"/>
            </a:endParaRPr>
          </a:p>
        </p:txBody>
      </p:sp>
      <p:grpSp>
        <p:nvGrpSpPr>
          <p:cNvPr id="13" name="îšľiḑê">
            <a:extLst>
              <a:ext uri="{FF2B5EF4-FFF2-40B4-BE49-F238E27FC236}">
                <a16:creationId xmlns:a16="http://schemas.microsoft.com/office/drawing/2014/main" xmlns="" id="{F7DFE5DD-22B2-4DEC-BAD4-811A731D3FFB}"/>
              </a:ext>
            </a:extLst>
          </p:cNvPr>
          <p:cNvGrpSpPr/>
          <p:nvPr/>
        </p:nvGrpSpPr>
        <p:grpSpPr>
          <a:xfrm>
            <a:off x="3430520" y="1894114"/>
            <a:ext cx="752318" cy="752316"/>
            <a:chOff x="7068980" y="2116080"/>
            <a:chExt cx="558427" cy="558427"/>
          </a:xfrm>
        </p:grpSpPr>
        <p:sp>
          <p:nvSpPr>
            <p:cNvPr id="35" name="iṥľîḓè">
              <a:extLst>
                <a:ext uri="{FF2B5EF4-FFF2-40B4-BE49-F238E27FC236}">
                  <a16:creationId xmlns:a16="http://schemas.microsoft.com/office/drawing/2014/main" xmlns="" id="{3C55F801-DEF5-46D2-B9F5-E8127426F036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ïṥḷïḍé">
              <a:extLst>
                <a:ext uri="{FF2B5EF4-FFF2-40B4-BE49-F238E27FC236}">
                  <a16:creationId xmlns:a16="http://schemas.microsoft.com/office/drawing/2014/main" xmlns="" id="{77C9F1EE-1E37-43E6-894C-C752A49D1A63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iŝliḑe">
            <a:extLst>
              <a:ext uri="{FF2B5EF4-FFF2-40B4-BE49-F238E27FC236}">
                <a16:creationId xmlns:a16="http://schemas.microsoft.com/office/drawing/2014/main" xmlns="" id="{6C55DB4E-4E1A-4CB9-9B97-914841C921FC}"/>
              </a:ext>
            </a:extLst>
          </p:cNvPr>
          <p:cNvGrpSpPr/>
          <p:nvPr/>
        </p:nvGrpSpPr>
        <p:grpSpPr>
          <a:xfrm>
            <a:off x="6732985" y="2586302"/>
            <a:ext cx="752318" cy="752316"/>
            <a:chOff x="7068980" y="2116080"/>
            <a:chExt cx="558427" cy="558427"/>
          </a:xfrm>
        </p:grpSpPr>
        <p:sp>
          <p:nvSpPr>
            <p:cNvPr id="33" name="ïsḷiḋe">
              <a:extLst>
                <a:ext uri="{FF2B5EF4-FFF2-40B4-BE49-F238E27FC236}">
                  <a16:creationId xmlns:a16="http://schemas.microsoft.com/office/drawing/2014/main" xmlns="" id="{17EDF4DC-E98A-430A-9F77-FF9E1D35235E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îṩḷîḋè">
              <a:extLst>
                <a:ext uri="{FF2B5EF4-FFF2-40B4-BE49-F238E27FC236}">
                  <a16:creationId xmlns:a16="http://schemas.microsoft.com/office/drawing/2014/main" xmlns="" id="{ECEB3028-9F75-4338-A9F5-C3B646C5549C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îśľîḑê">
            <a:extLst>
              <a:ext uri="{FF2B5EF4-FFF2-40B4-BE49-F238E27FC236}">
                <a16:creationId xmlns:a16="http://schemas.microsoft.com/office/drawing/2014/main" xmlns="" id="{69D2B94C-30CF-441B-9196-0E151F1A81C9}"/>
              </a:ext>
            </a:extLst>
          </p:cNvPr>
          <p:cNvGrpSpPr/>
          <p:nvPr/>
        </p:nvGrpSpPr>
        <p:grpSpPr>
          <a:xfrm>
            <a:off x="3105992" y="3478264"/>
            <a:ext cx="752318" cy="752316"/>
            <a:chOff x="7068980" y="2116080"/>
            <a:chExt cx="558427" cy="558427"/>
          </a:xfrm>
        </p:grpSpPr>
        <p:sp>
          <p:nvSpPr>
            <p:cNvPr id="31" name="ïSľíḓe">
              <a:extLst>
                <a:ext uri="{FF2B5EF4-FFF2-40B4-BE49-F238E27FC236}">
                  <a16:creationId xmlns:a16="http://schemas.microsoft.com/office/drawing/2014/main" xmlns="" id="{A5279909-7950-4FA9-B664-1303DB21549F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rgbClr val="FCD54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îṩlídê">
              <a:extLst>
                <a:ext uri="{FF2B5EF4-FFF2-40B4-BE49-F238E27FC236}">
                  <a16:creationId xmlns:a16="http://schemas.microsoft.com/office/drawing/2014/main" xmlns="" id="{6B5CE447-BAF7-4E65-9172-7F74FF3C10AA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ïŝļiďe">
            <a:extLst>
              <a:ext uri="{FF2B5EF4-FFF2-40B4-BE49-F238E27FC236}">
                <a16:creationId xmlns:a16="http://schemas.microsoft.com/office/drawing/2014/main" xmlns="" id="{E7477F34-9EA0-44A2-ADFB-24CCB6D16280}"/>
              </a:ext>
            </a:extLst>
          </p:cNvPr>
          <p:cNvGrpSpPr/>
          <p:nvPr/>
        </p:nvGrpSpPr>
        <p:grpSpPr>
          <a:xfrm>
            <a:off x="8254997" y="4724084"/>
            <a:ext cx="752318" cy="752316"/>
            <a:chOff x="7068980" y="2116080"/>
            <a:chExt cx="558427" cy="558427"/>
          </a:xfrm>
        </p:grpSpPr>
        <p:sp>
          <p:nvSpPr>
            <p:cNvPr id="29" name="iSlîḋè">
              <a:extLst>
                <a:ext uri="{FF2B5EF4-FFF2-40B4-BE49-F238E27FC236}">
                  <a16:creationId xmlns:a16="http://schemas.microsoft.com/office/drawing/2014/main" xmlns="" id="{0096FEDF-1B3E-4F7F-92C6-76CD7113D189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rgbClr val="FCD54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ŝ1ïḋè">
              <a:extLst>
                <a:ext uri="{FF2B5EF4-FFF2-40B4-BE49-F238E27FC236}">
                  <a16:creationId xmlns:a16="http://schemas.microsoft.com/office/drawing/2014/main" xmlns="" id="{02F2664A-C17D-483A-AB02-7CE65C3F5E45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íSļídê">
            <a:extLst>
              <a:ext uri="{FF2B5EF4-FFF2-40B4-BE49-F238E27FC236}">
                <a16:creationId xmlns:a16="http://schemas.microsoft.com/office/drawing/2014/main" xmlns="" id="{81FB12D1-D652-4BF9-95B2-89E010F01A61}"/>
              </a:ext>
            </a:extLst>
          </p:cNvPr>
          <p:cNvGrpSpPr/>
          <p:nvPr/>
        </p:nvGrpSpPr>
        <p:grpSpPr>
          <a:xfrm>
            <a:off x="669925" y="1656856"/>
            <a:ext cx="2667015" cy="1207106"/>
            <a:chOff x="4581580" y="3324635"/>
            <a:chExt cx="2818373" cy="1207106"/>
          </a:xfrm>
        </p:grpSpPr>
        <p:sp>
          <p:nvSpPr>
            <p:cNvPr id="27" name="í$líďê">
              <a:extLst>
                <a:ext uri="{FF2B5EF4-FFF2-40B4-BE49-F238E27FC236}">
                  <a16:creationId xmlns:a16="http://schemas.microsoft.com/office/drawing/2014/main" xmlns="" id="{50DA204A-45A7-4197-A937-87D56ABDBEB5}"/>
                </a:ext>
              </a:extLst>
            </p:cNvPr>
            <p:cNvSpPr/>
            <p:nvPr/>
          </p:nvSpPr>
          <p:spPr bwMode="auto">
            <a:xfrm>
              <a:off x="4581580" y="3766440"/>
              <a:ext cx="2818373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8" name="îṡliḓé">
              <a:extLst>
                <a:ext uri="{FF2B5EF4-FFF2-40B4-BE49-F238E27FC236}">
                  <a16:creationId xmlns:a16="http://schemas.microsoft.com/office/drawing/2014/main" xmlns="" id="{FACEEE94-D308-462F-8833-9E69152050BB}"/>
                </a:ext>
              </a:extLst>
            </p:cNvPr>
            <p:cNvSpPr txBox="1"/>
            <p:nvPr/>
          </p:nvSpPr>
          <p:spPr bwMode="auto">
            <a:xfrm>
              <a:off x="4581580" y="3324635"/>
              <a:ext cx="28183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18" name="ïś1îḑe">
            <a:extLst>
              <a:ext uri="{FF2B5EF4-FFF2-40B4-BE49-F238E27FC236}">
                <a16:creationId xmlns:a16="http://schemas.microsoft.com/office/drawing/2014/main" xmlns="" id="{E9174502-3165-4E1A-9E60-7B5A5CFCA9F5}"/>
              </a:ext>
            </a:extLst>
          </p:cNvPr>
          <p:cNvGrpSpPr/>
          <p:nvPr/>
        </p:nvGrpSpPr>
        <p:grpSpPr>
          <a:xfrm>
            <a:off x="669926" y="3338618"/>
            <a:ext cx="2325202" cy="1207106"/>
            <a:chOff x="4581580" y="3324635"/>
            <a:chExt cx="2818373" cy="1207106"/>
          </a:xfrm>
        </p:grpSpPr>
        <p:sp>
          <p:nvSpPr>
            <p:cNvPr id="25" name="ïṥḷîḋê">
              <a:extLst>
                <a:ext uri="{FF2B5EF4-FFF2-40B4-BE49-F238E27FC236}">
                  <a16:creationId xmlns:a16="http://schemas.microsoft.com/office/drawing/2014/main" xmlns="" id="{A2EB87C7-9E03-4024-A32C-DDB97F95559A}"/>
                </a:ext>
              </a:extLst>
            </p:cNvPr>
            <p:cNvSpPr/>
            <p:nvPr/>
          </p:nvSpPr>
          <p:spPr bwMode="auto">
            <a:xfrm>
              <a:off x="4581580" y="3766440"/>
              <a:ext cx="2818373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6" name="íṡ1ïďe">
              <a:extLst>
                <a:ext uri="{FF2B5EF4-FFF2-40B4-BE49-F238E27FC236}">
                  <a16:creationId xmlns:a16="http://schemas.microsoft.com/office/drawing/2014/main" xmlns="" id="{27904219-8FD8-46E5-A6E7-64F27B96D302}"/>
                </a:ext>
              </a:extLst>
            </p:cNvPr>
            <p:cNvSpPr txBox="1"/>
            <p:nvPr/>
          </p:nvSpPr>
          <p:spPr bwMode="auto">
            <a:xfrm>
              <a:off x="4581580" y="3324635"/>
              <a:ext cx="28183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19" name="í$liďe">
            <a:extLst>
              <a:ext uri="{FF2B5EF4-FFF2-40B4-BE49-F238E27FC236}">
                <a16:creationId xmlns:a16="http://schemas.microsoft.com/office/drawing/2014/main" xmlns="" id="{93CC90FE-229D-4026-B8DD-C6F691E49F29}"/>
              </a:ext>
            </a:extLst>
          </p:cNvPr>
          <p:cNvGrpSpPr/>
          <p:nvPr/>
        </p:nvGrpSpPr>
        <p:grpSpPr>
          <a:xfrm>
            <a:off x="7655988" y="2439409"/>
            <a:ext cx="3074216" cy="1207106"/>
            <a:chOff x="4581580" y="3324635"/>
            <a:chExt cx="2818373" cy="1207106"/>
          </a:xfrm>
        </p:grpSpPr>
        <p:sp>
          <p:nvSpPr>
            <p:cNvPr id="23" name="ïšlidé">
              <a:extLst>
                <a:ext uri="{FF2B5EF4-FFF2-40B4-BE49-F238E27FC236}">
                  <a16:creationId xmlns:a16="http://schemas.microsoft.com/office/drawing/2014/main" xmlns="" id="{AF1BDFB8-AFFB-462D-8C2C-CEFA4D07057A}"/>
                </a:ext>
              </a:extLst>
            </p:cNvPr>
            <p:cNvSpPr/>
            <p:nvPr/>
          </p:nvSpPr>
          <p:spPr bwMode="auto">
            <a:xfrm>
              <a:off x="4581580" y="3766440"/>
              <a:ext cx="2818373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4" name="íšḷiďé">
              <a:extLst>
                <a:ext uri="{FF2B5EF4-FFF2-40B4-BE49-F238E27FC236}">
                  <a16:creationId xmlns:a16="http://schemas.microsoft.com/office/drawing/2014/main" xmlns="" id="{D630F4A3-5403-416E-9734-A934AB82F50B}"/>
                </a:ext>
              </a:extLst>
            </p:cNvPr>
            <p:cNvSpPr txBox="1"/>
            <p:nvPr/>
          </p:nvSpPr>
          <p:spPr bwMode="auto">
            <a:xfrm>
              <a:off x="4581580" y="3324635"/>
              <a:ext cx="28183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20" name="íŝļíḑé">
            <a:extLst>
              <a:ext uri="{FF2B5EF4-FFF2-40B4-BE49-F238E27FC236}">
                <a16:creationId xmlns:a16="http://schemas.microsoft.com/office/drawing/2014/main" xmlns="" id="{D81330B0-83AB-4CB2-8810-807B050B5EA3}"/>
              </a:ext>
            </a:extLst>
          </p:cNvPr>
          <p:cNvGrpSpPr/>
          <p:nvPr/>
        </p:nvGrpSpPr>
        <p:grpSpPr>
          <a:xfrm>
            <a:off x="9205088" y="4505196"/>
            <a:ext cx="2325202" cy="1207106"/>
            <a:chOff x="4581580" y="3324635"/>
            <a:chExt cx="2818373" cy="1207106"/>
          </a:xfrm>
        </p:grpSpPr>
        <p:sp>
          <p:nvSpPr>
            <p:cNvPr id="21" name="ï$ļíďé">
              <a:extLst>
                <a:ext uri="{FF2B5EF4-FFF2-40B4-BE49-F238E27FC236}">
                  <a16:creationId xmlns:a16="http://schemas.microsoft.com/office/drawing/2014/main" xmlns="" id="{A8773A70-B74C-463C-979E-01F49760E8BC}"/>
                </a:ext>
              </a:extLst>
            </p:cNvPr>
            <p:cNvSpPr/>
            <p:nvPr/>
          </p:nvSpPr>
          <p:spPr bwMode="auto">
            <a:xfrm>
              <a:off x="4581580" y="3766440"/>
              <a:ext cx="2818373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2" name="îslíḓé">
              <a:extLst>
                <a:ext uri="{FF2B5EF4-FFF2-40B4-BE49-F238E27FC236}">
                  <a16:creationId xmlns:a16="http://schemas.microsoft.com/office/drawing/2014/main" xmlns="" id="{672E8BD0-1E6F-46CA-A9BF-71167522B72C}"/>
                </a:ext>
              </a:extLst>
            </p:cNvPr>
            <p:cNvSpPr txBox="1"/>
            <p:nvPr/>
          </p:nvSpPr>
          <p:spPr bwMode="auto">
            <a:xfrm>
              <a:off x="4581580" y="3324635"/>
              <a:ext cx="28183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xmlns="" id="{97DEBDDA-B6DC-4603-9C2A-9485D45E10D9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905604AE-E454-45D0-94BA-1EE8AF7C3CD2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C5740784-524B-49D9-B708-324C5747A040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3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7">
            <a:extLst>
              <a:ext uri="{FF2B5EF4-FFF2-40B4-BE49-F238E27FC236}">
                <a16:creationId xmlns:a16="http://schemas.microsoft.com/office/drawing/2014/main" xmlns="" id="{E4D078DF-B8C8-43BC-85BA-8A1373B3F2E3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5" name="Freeform 37">
            <a:extLst>
              <a:ext uri="{FF2B5EF4-FFF2-40B4-BE49-F238E27FC236}">
                <a16:creationId xmlns:a16="http://schemas.microsoft.com/office/drawing/2014/main" xmlns="" id="{922C5BB1-96DA-4490-BAB4-AEC07E9EACA0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C10E9AC6-D2AF-4280-B4AA-FA6975726E1D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  <p:sp>
        <p:nvSpPr>
          <p:cNvPr id="4" name="íšḷíḓê">
            <a:extLst>
              <a:ext uri="{FF2B5EF4-FFF2-40B4-BE49-F238E27FC236}">
                <a16:creationId xmlns:a16="http://schemas.microsoft.com/office/drawing/2014/main" xmlns="" id="{9DEDB3D2-E3A2-43B1-90A1-F89FB5B217F3}"/>
              </a:ext>
            </a:extLst>
          </p:cNvPr>
          <p:cNvSpPr/>
          <p:nvPr/>
        </p:nvSpPr>
        <p:spPr>
          <a:xfrm>
            <a:off x="6283037" y="1723390"/>
            <a:ext cx="4545346" cy="22331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îṥļíḍé">
            <a:extLst>
              <a:ext uri="{FF2B5EF4-FFF2-40B4-BE49-F238E27FC236}">
                <a16:creationId xmlns:a16="http://schemas.microsoft.com/office/drawing/2014/main" xmlns="" id="{F4429A3B-F42C-4543-B822-2C86A4BAEDEA}"/>
              </a:ext>
            </a:extLst>
          </p:cNvPr>
          <p:cNvSpPr/>
          <p:nvPr/>
        </p:nvSpPr>
        <p:spPr>
          <a:xfrm>
            <a:off x="6283037" y="3998058"/>
            <a:ext cx="2654860" cy="193147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ïṣlíḍè">
            <a:extLst>
              <a:ext uri="{FF2B5EF4-FFF2-40B4-BE49-F238E27FC236}">
                <a16:creationId xmlns:a16="http://schemas.microsoft.com/office/drawing/2014/main" xmlns="" id="{A4704443-587B-47B9-94D4-0882D8FD3130}"/>
              </a:ext>
            </a:extLst>
          </p:cNvPr>
          <p:cNvSpPr/>
          <p:nvPr/>
        </p:nvSpPr>
        <p:spPr>
          <a:xfrm>
            <a:off x="8980187" y="3998058"/>
            <a:ext cx="1859301" cy="193147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843D3855-FC3F-498C-B3C5-DFF76850E3B4}"/>
              </a:ext>
            </a:extLst>
          </p:cNvPr>
          <p:cNvCxnSpPr>
            <a:cxnSpLocks/>
          </p:cNvCxnSpPr>
          <p:nvPr/>
        </p:nvCxnSpPr>
        <p:spPr>
          <a:xfrm>
            <a:off x="1228361" y="3956551"/>
            <a:ext cx="437206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ṡļiďé">
            <a:extLst>
              <a:ext uri="{FF2B5EF4-FFF2-40B4-BE49-F238E27FC236}">
                <a16:creationId xmlns:a16="http://schemas.microsoft.com/office/drawing/2014/main" xmlns="" id="{DE8EBE5E-8385-4161-888E-81F6446EC8D8}"/>
              </a:ext>
            </a:extLst>
          </p:cNvPr>
          <p:cNvSpPr txBox="1"/>
          <p:nvPr/>
        </p:nvSpPr>
        <p:spPr bwMode="auto">
          <a:xfrm>
            <a:off x="6283037" y="3667405"/>
            <a:ext cx="4545346" cy="28914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algn="ctr" defTabSz="914377">
              <a:lnSpc>
                <a:spcPct val="100000"/>
              </a:lnSpc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cs typeface="+mn-ea"/>
                <a:sym typeface="+mn-lt"/>
              </a:rPr>
              <a:t>…Text</a:t>
            </a:r>
          </a:p>
        </p:txBody>
      </p:sp>
      <p:sp>
        <p:nvSpPr>
          <p:cNvPr id="9" name="íṩḷîḍe">
            <a:extLst>
              <a:ext uri="{FF2B5EF4-FFF2-40B4-BE49-F238E27FC236}">
                <a16:creationId xmlns:a16="http://schemas.microsoft.com/office/drawing/2014/main" xmlns="" id="{F55A0DFB-3E40-4630-AE71-647223B697D9}"/>
              </a:ext>
            </a:extLst>
          </p:cNvPr>
          <p:cNvSpPr txBox="1"/>
          <p:nvPr/>
        </p:nvSpPr>
        <p:spPr bwMode="auto">
          <a:xfrm>
            <a:off x="6283037" y="5644293"/>
            <a:ext cx="2654860" cy="28914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algn="ctr" defTabSz="914377">
              <a:lnSpc>
                <a:spcPct val="100000"/>
              </a:lnSpc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cs typeface="+mn-ea"/>
                <a:sym typeface="+mn-lt"/>
              </a:rPr>
              <a:t>…Text</a:t>
            </a:r>
          </a:p>
        </p:txBody>
      </p:sp>
      <p:sp>
        <p:nvSpPr>
          <p:cNvPr id="10" name="iŝ1iḍé">
            <a:extLst>
              <a:ext uri="{FF2B5EF4-FFF2-40B4-BE49-F238E27FC236}">
                <a16:creationId xmlns:a16="http://schemas.microsoft.com/office/drawing/2014/main" xmlns="" id="{B0FCA886-4706-43B8-B42F-9A5A4F805681}"/>
              </a:ext>
            </a:extLst>
          </p:cNvPr>
          <p:cNvSpPr txBox="1"/>
          <p:nvPr/>
        </p:nvSpPr>
        <p:spPr bwMode="auto">
          <a:xfrm>
            <a:off x="8980186" y="5644293"/>
            <a:ext cx="1848197" cy="28914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algn="ctr" defTabSz="914377">
              <a:lnSpc>
                <a:spcPct val="100000"/>
              </a:lnSpc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cs typeface="+mn-ea"/>
                <a:sym typeface="+mn-lt"/>
              </a:rPr>
              <a:t>…Text</a:t>
            </a:r>
          </a:p>
        </p:txBody>
      </p:sp>
      <p:grpSp>
        <p:nvGrpSpPr>
          <p:cNvPr id="11" name="ïSļîďê">
            <a:extLst>
              <a:ext uri="{FF2B5EF4-FFF2-40B4-BE49-F238E27FC236}">
                <a16:creationId xmlns:a16="http://schemas.microsoft.com/office/drawing/2014/main" xmlns="" id="{53D8E6EA-0623-44E3-88BC-44EBB1A1EFA0}"/>
              </a:ext>
            </a:extLst>
          </p:cNvPr>
          <p:cNvGrpSpPr/>
          <p:nvPr/>
        </p:nvGrpSpPr>
        <p:grpSpPr>
          <a:xfrm>
            <a:off x="1288794" y="1723390"/>
            <a:ext cx="1260996" cy="1462754"/>
            <a:chOff x="3542463" y="637308"/>
            <a:chExt cx="1504892" cy="1745674"/>
          </a:xfrm>
        </p:grpSpPr>
        <p:sp>
          <p:nvSpPr>
            <p:cNvPr id="22" name="îslïḓê">
              <a:extLst>
                <a:ext uri="{FF2B5EF4-FFF2-40B4-BE49-F238E27FC236}">
                  <a16:creationId xmlns:a16="http://schemas.microsoft.com/office/drawing/2014/main" xmlns="" id="{DE300BAA-D2A3-4B5F-8D84-6F35C173C54C}"/>
                </a:ext>
              </a:extLst>
            </p:cNvPr>
            <p:cNvSpPr/>
            <p:nvPr/>
          </p:nvSpPr>
          <p:spPr>
            <a:xfrm rot="16200000">
              <a:off x="3422072" y="757699"/>
              <a:ext cx="1745674" cy="1504892"/>
            </a:xfrm>
            <a:prstGeom prst="hexagon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íṧlíḓe">
              <a:extLst>
                <a:ext uri="{FF2B5EF4-FFF2-40B4-BE49-F238E27FC236}">
                  <a16:creationId xmlns:a16="http://schemas.microsoft.com/office/drawing/2014/main" xmlns="" id="{28B415DA-733F-4300-A64F-4EE34BFCED9C}"/>
                </a:ext>
              </a:extLst>
            </p:cNvPr>
            <p:cNvSpPr/>
            <p:nvPr/>
          </p:nvSpPr>
          <p:spPr bwMode="auto">
            <a:xfrm>
              <a:off x="3963340" y="1220339"/>
              <a:ext cx="663138" cy="608542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79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îsḷíḑe">
            <a:extLst>
              <a:ext uri="{FF2B5EF4-FFF2-40B4-BE49-F238E27FC236}">
                <a16:creationId xmlns:a16="http://schemas.microsoft.com/office/drawing/2014/main" xmlns="" id="{27C3E78B-F300-48C6-965A-7F68E8C04746}"/>
              </a:ext>
            </a:extLst>
          </p:cNvPr>
          <p:cNvSpPr txBox="1"/>
          <p:nvPr/>
        </p:nvSpPr>
        <p:spPr>
          <a:xfrm>
            <a:off x="2633001" y="1845987"/>
            <a:ext cx="3053429" cy="5870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 lnSpcReduction="20000"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13" name="íṩḻidè">
            <a:extLst>
              <a:ext uri="{FF2B5EF4-FFF2-40B4-BE49-F238E27FC236}">
                <a16:creationId xmlns:a16="http://schemas.microsoft.com/office/drawing/2014/main" xmlns="" id="{AAB4D1F2-22AF-41EC-B30D-0C0DA0502C17}"/>
              </a:ext>
            </a:extLst>
          </p:cNvPr>
          <p:cNvSpPr txBox="1"/>
          <p:nvPr/>
        </p:nvSpPr>
        <p:spPr>
          <a:xfrm>
            <a:off x="2633000" y="2433053"/>
            <a:ext cx="3053429" cy="9989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grpSp>
        <p:nvGrpSpPr>
          <p:cNvPr id="14" name="ïŝlîḋe">
            <a:extLst>
              <a:ext uri="{FF2B5EF4-FFF2-40B4-BE49-F238E27FC236}">
                <a16:creationId xmlns:a16="http://schemas.microsoft.com/office/drawing/2014/main" xmlns="" id="{ABDD88BE-5202-43D0-BE57-16BB36D96E99}"/>
              </a:ext>
            </a:extLst>
          </p:cNvPr>
          <p:cNvGrpSpPr/>
          <p:nvPr/>
        </p:nvGrpSpPr>
        <p:grpSpPr>
          <a:xfrm>
            <a:off x="1231021" y="4294786"/>
            <a:ext cx="1714040" cy="1480425"/>
            <a:chOff x="673099" y="4192694"/>
            <a:chExt cx="2045562" cy="1766762"/>
          </a:xfrm>
        </p:grpSpPr>
        <p:sp>
          <p:nvSpPr>
            <p:cNvPr id="19" name="is1íḋé">
              <a:extLst>
                <a:ext uri="{FF2B5EF4-FFF2-40B4-BE49-F238E27FC236}">
                  <a16:creationId xmlns:a16="http://schemas.microsoft.com/office/drawing/2014/main" xmlns="" id="{06655C70-1370-4B18-86EF-02E314547600}"/>
                </a:ext>
              </a:extLst>
            </p:cNvPr>
            <p:cNvSpPr/>
            <p:nvPr/>
          </p:nvSpPr>
          <p:spPr bwMode="auto">
            <a:xfrm>
              <a:off x="1488315" y="4192694"/>
              <a:ext cx="415130" cy="44463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79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šlïḓè">
              <a:extLst>
                <a:ext uri="{FF2B5EF4-FFF2-40B4-BE49-F238E27FC236}">
                  <a16:creationId xmlns:a16="http://schemas.microsoft.com/office/drawing/2014/main" xmlns="" id="{9F2A425F-EC2C-42C2-AD40-D3C840D379F9}"/>
                </a:ext>
              </a:extLst>
            </p:cNvPr>
            <p:cNvSpPr/>
            <p:nvPr/>
          </p:nvSpPr>
          <p:spPr bwMode="auto">
            <a:xfrm>
              <a:off x="690111" y="5083029"/>
              <a:ext cx="2011539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1" name="iṣļïḑe">
              <a:extLst>
                <a:ext uri="{FF2B5EF4-FFF2-40B4-BE49-F238E27FC236}">
                  <a16:creationId xmlns:a16="http://schemas.microsoft.com/office/drawing/2014/main" xmlns="" id="{7134080B-77D0-444C-9EBD-AE9FB573C899}"/>
                </a:ext>
              </a:extLst>
            </p:cNvPr>
            <p:cNvSpPr txBox="1"/>
            <p:nvPr/>
          </p:nvSpPr>
          <p:spPr bwMode="auto">
            <a:xfrm>
              <a:off x="673099" y="4708457"/>
              <a:ext cx="2045562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添加标题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15" name="íṥḻïďe">
            <a:extLst>
              <a:ext uri="{FF2B5EF4-FFF2-40B4-BE49-F238E27FC236}">
                <a16:creationId xmlns:a16="http://schemas.microsoft.com/office/drawing/2014/main" xmlns="" id="{FDB38504-C72F-40D8-8BF2-D5BACD207B68}"/>
              </a:ext>
            </a:extLst>
          </p:cNvPr>
          <p:cNvGrpSpPr/>
          <p:nvPr/>
        </p:nvGrpSpPr>
        <p:grpSpPr>
          <a:xfrm>
            <a:off x="3302694" y="4294786"/>
            <a:ext cx="1714040" cy="1480425"/>
            <a:chOff x="673099" y="4192694"/>
            <a:chExt cx="2045562" cy="1766762"/>
          </a:xfrm>
        </p:grpSpPr>
        <p:sp>
          <p:nvSpPr>
            <p:cNvPr id="16" name="íşḷîdè">
              <a:extLst>
                <a:ext uri="{FF2B5EF4-FFF2-40B4-BE49-F238E27FC236}">
                  <a16:creationId xmlns:a16="http://schemas.microsoft.com/office/drawing/2014/main" xmlns="" id="{DC1D711C-446B-42CF-B43C-EDDED5D841E1}"/>
                </a:ext>
              </a:extLst>
            </p:cNvPr>
            <p:cNvSpPr/>
            <p:nvPr/>
          </p:nvSpPr>
          <p:spPr bwMode="auto">
            <a:xfrm>
              <a:off x="1488315" y="4192694"/>
              <a:ext cx="415130" cy="44463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79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ṧ1iḓê">
              <a:extLst>
                <a:ext uri="{FF2B5EF4-FFF2-40B4-BE49-F238E27FC236}">
                  <a16:creationId xmlns:a16="http://schemas.microsoft.com/office/drawing/2014/main" xmlns="" id="{7F39CD66-348B-4089-83BB-0ADF624E2036}"/>
                </a:ext>
              </a:extLst>
            </p:cNvPr>
            <p:cNvSpPr/>
            <p:nvPr/>
          </p:nvSpPr>
          <p:spPr bwMode="auto">
            <a:xfrm>
              <a:off x="690111" y="5083029"/>
              <a:ext cx="2011539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18" name="îṩ1ïďé">
              <a:extLst>
                <a:ext uri="{FF2B5EF4-FFF2-40B4-BE49-F238E27FC236}">
                  <a16:creationId xmlns:a16="http://schemas.microsoft.com/office/drawing/2014/main" xmlns="" id="{43B2213A-DB28-4446-88A2-8052A909B88F}"/>
                </a:ext>
              </a:extLst>
            </p:cNvPr>
            <p:cNvSpPr txBox="1"/>
            <p:nvPr/>
          </p:nvSpPr>
          <p:spPr bwMode="auto">
            <a:xfrm>
              <a:off x="673099" y="4708457"/>
              <a:ext cx="2045562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添加标题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1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şlïḑe">
            <a:extLst>
              <a:ext uri="{FF2B5EF4-FFF2-40B4-BE49-F238E27FC236}">
                <a16:creationId xmlns:a16="http://schemas.microsoft.com/office/drawing/2014/main" xmlns="" id="{35D30C3A-0BE6-432F-9087-AF4ABCDCFEA3}"/>
              </a:ext>
            </a:extLst>
          </p:cNvPr>
          <p:cNvGrpSpPr/>
          <p:nvPr/>
        </p:nvGrpSpPr>
        <p:grpSpPr>
          <a:xfrm>
            <a:off x="660400" y="2345764"/>
            <a:ext cx="2572872" cy="2572872"/>
            <a:chOff x="660400" y="2262095"/>
            <a:chExt cx="2740210" cy="2740210"/>
          </a:xfrm>
        </p:grpSpPr>
        <p:sp>
          <p:nvSpPr>
            <p:cNvPr id="47" name="islïḍé">
              <a:extLst>
                <a:ext uri="{FF2B5EF4-FFF2-40B4-BE49-F238E27FC236}">
                  <a16:creationId xmlns:a16="http://schemas.microsoft.com/office/drawing/2014/main" xmlns="" id="{FEAFE390-9D3F-49F6-9ADA-9F93B5DE22D7}"/>
                </a:ext>
              </a:extLst>
            </p:cNvPr>
            <p:cNvSpPr/>
            <p:nvPr/>
          </p:nvSpPr>
          <p:spPr>
            <a:xfrm>
              <a:off x="660400" y="2262095"/>
              <a:ext cx="2740210" cy="2740210"/>
            </a:xfrm>
            <a:prstGeom prst="ellipse">
              <a:avLst/>
            </a:prstGeom>
            <a:noFill/>
            <a:ln w="76200" cap="rnd">
              <a:solidFill>
                <a:srgbClr val="FCD54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íṡ1íḍe">
              <a:extLst>
                <a:ext uri="{FF2B5EF4-FFF2-40B4-BE49-F238E27FC236}">
                  <a16:creationId xmlns:a16="http://schemas.microsoft.com/office/drawing/2014/main" xmlns="" id="{254BA04C-F59B-4556-A56E-658B72061F64}"/>
                </a:ext>
              </a:extLst>
            </p:cNvPr>
            <p:cNvSpPr/>
            <p:nvPr/>
          </p:nvSpPr>
          <p:spPr>
            <a:xfrm>
              <a:off x="905434" y="2507129"/>
              <a:ext cx="2250142" cy="2250142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  <a:endParaRPr lang="en-US" altLang="zh-CN" sz="2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92E3A136-3CDA-4E71-B0D1-692323F93520}"/>
              </a:ext>
            </a:extLst>
          </p:cNvPr>
          <p:cNvCxnSpPr>
            <a:stCxn id="47" idx="7"/>
          </p:cNvCxnSpPr>
          <p:nvPr/>
        </p:nvCxnSpPr>
        <p:spPr>
          <a:xfrm flipV="1">
            <a:off x="3003200" y="2269926"/>
            <a:ext cx="1133261" cy="45262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5DC76663-3B3E-4419-BFD3-264EDCEE6EA4}"/>
              </a:ext>
            </a:extLst>
          </p:cNvPr>
          <p:cNvCxnSpPr>
            <a:stCxn id="47" idx="6"/>
          </p:cNvCxnSpPr>
          <p:nvPr/>
        </p:nvCxnSpPr>
        <p:spPr>
          <a:xfrm>
            <a:off x="3336799" y="3632200"/>
            <a:ext cx="7996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BF5B985F-E57A-466D-ACD2-D6C7DCFFC95E}"/>
              </a:ext>
            </a:extLst>
          </p:cNvPr>
          <p:cNvCxnSpPr>
            <a:stCxn id="47" idx="5"/>
          </p:cNvCxnSpPr>
          <p:nvPr/>
        </p:nvCxnSpPr>
        <p:spPr>
          <a:xfrm>
            <a:off x="3003200" y="4541848"/>
            <a:ext cx="1133261" cy="45262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ṡḷïḋè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4817777" y="3246718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9" name="îšḻiḑè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7315569" y="3246718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ïślîď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9813361" y="3246718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45" name="íSľídê">
            <a:extLst>
              <a:ext uri="{FF2B5EF4-FFF2-40B4-BE49-F238E27FC236}">
                <a16:creationId xmlns:a16="http://schemas.microsoft.com/office/drawing/2014/main" xmlns="" id="{975E517B-F517-4319-BBE3-A1D9AF6A7AD6}"/>
              </a:ext>
            </a:extLst>
          </p:cNvPr>
          <p:cNvSpPr/>
          <p:nvPr/>
        </p:nvSpPr>
        <p:spPr>
          <a:xfrm>
            <a:off x="4136462" y="3336366"/>
            <a:ext cx="591668" cy="591668"/>
          </a:xfrm>
          <a:prstGeom prst="ellipse">
            <a:avLst/>
          </a:prstGeom>
          <a:solidFill>
            <a:srgbClr val="FCD546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5" name="iṡḻiḋé">
            <a:extLst>
              <a:ext uri="{FF2B5EF4-FFF2-40B4-BE49-F238E27FC236}">
                <a16:creationId xmlns:a16="http://schemas.microsoft.com/office/drawing/2014/main" xmlns="" id="{91D57C3D-CC7B-486D-A010-F9DB10EA8AA5}"/>
              </a:ext>
            </a:extLst>
          </p:cNvPr>
          <p:cNvSpPr/>
          <p:nvPr/>
        </p:nvSpPr>
        <p:spPr>
          <a:xfrm>
            <a:off x="4294853" y="3488765"/>
            <a:ext cx="274885" cy="286868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43" name="î$1íḋe">
            <a:extLst>
              <a:ext uri="{FF2B5EF4-FFF2-40B4-BE49-F238E27FC236}">
                <a16:creationId xmlns:a16="http://schemas.microsoft.com/office/drawing/2014/main" xmlns="" id="{7FE776A9-F59C-4E85-B341-AFA5BBE33AE9}"/>
              </a:ext>
            </a:extLst>
          </p:cNvPr>
          <p:cNvSpPr/>
          <p:nvPr/>
        </p:nvSpPr>
        <p:spPr>
          <a:xfrm>
            <a:off x="6634254" y="3336366"/>
            <a:ext cx="591668" cy="591668"/>
          </a:xfrm>
          <a:prstGeom prst="ellipse">
            <a:avLst/>
          </a:prstGeom>
          <a:solidFill>
            <a:srgbClr val="FCD546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7" name="îšľïḓê">
            <a:extLst>
              <a:ext uri="{FF2B5EF4-FFF2-40B4-BE49-F238E27FC236}">
                <a16:creationId xmlns:a16="http://schemas.microsoft.com/office/drawing/2014/main" xmlns="" id="{299C85DD-5C2A-429F-9717-E421304FAB3A}"/>
              </a:ext>
            </a:extLst>
          </p:cNvPr>
          <p:cNvSpPr/>
          <p:nvPr/>
        </p:nvSpPr>
        <p:spPr>
          <a:xfrm>
            <a:off x="6826998" y="3488765"/>
            <a:ext cx="206179" cy="286868"/>
          </a:xfrm>
          <a:custGeom>
            <a:avLst/>
            <a:gdLst>
              <a:gd name="connsiteX0" fmla="*/ 264916 w 435254"/>
              <a:gd name="connsiteY0" fmla="*/ 387002 h 605592"/>
              <a:gd name="connsiteX1" fmla="*/ 232980 w 435254"/>
              <a:gd name="connsiteY1" fmla="*/ 444284 h 605592"/>
              <a:gd name="connsiteX2" fmla="*/ 290446 w 435254"/>
              <a:gd name="connsiteY2" fmla="*/ 476076 h 605592"/>
              <a:gd name="connsiteX3" fmla="*/ 322289 w 435254"/>
              <a:gd name="connsiteY3" fmla="*/ 418794 h 605592"/>
              <a:gd name="connsiteX4" fmla="*/ 264916 w 435254"/>
              <a:gd name="connsiteY4" fmla="*/ 387002 h 605592"/>
              <a:gd name="connsiteX5" fmla="*/ 139402 w 435254"/>
              <a:gd name="connsiteY5" fmla="*/ 338432 h 605592"/>
              <a:gd name="connsiteX6" fmla="*/ 295830 w 435254"/>
              <a:gd name="connsiteY6" fmla="*/ 338432 h 605592"/>
              <a:gd name="connsiteX7" fmla="*/ 380961 w 435254"/>
              <a:gd name="connsiteY7" fmla="*/ 497395 h 605592"/>
              <a:gd name="connsiteX8" fmla="*/ 379940 w 435254"/>
              <a:gd name="connsiteY8" fmla="*/ 538271 h 605592"/>
              <a:gd name="connsiteX9" fmla="*/ 344291 w 435254"/>
              <a:gd name="connsiteY9" fmla="*/ 558384 h 605592"/>
              <a:gd name="connsiteX10" fmla="*/ 90941 w 435254"/>
              <a:gd name="connsiteY10" fmla="*/ 558384 h 605592"/>
              <a:gd name="connsiteX11" fmla="*/ 55385 w 435254"/>
              <a:gd name="connsiteY11" fmla="*/ 538271 h 605592"/>
              <a:gd name="connsiteX12" fmla="*/ 54364 w 435254"/>
              <a:gd name="connsiteY12" fmla="*/ 497395 h 605592"/>
              <a:gd name="connsiteX13" fmla="*/ 206517 w 435254"/>
              <a:gd name="connsiteY13" fmla="*/ 242939 h 605592"/>
              <a:gd name="connsiteX14" fmla="*/ 242338 w 435254"/>
              <a:gd name="connsiteY14" fmla="*/ 262869 h 605592"/>
              <a:gd name="connsiteX15" fmla="*/ 222386 w 435254"/>
              <a:gd name="connsiteY15" fmla="*/ 298651 h 605592"/>
              <a:gd name="connsiteX16" fmla="*/ 186565 w 435254"/>
              <a:gd name="connsiteY16" fmla="*/ 278813 h 605592"/>
              <a:gd name="connsiteX17" fmla="*/ 206517 w 435254"/>
              <a:gd name="connsiteY17" fmla="*/ 242939 h 605592"/>
              <a:gd name="connsiteX18" fmla="*/ 247634 w 435254"/>
              <a:gd name="connsiteY18" fmla="*/ 115529 h 605592"/>
              <a:gd name="connsiteX19" fmla="*/ 277725 w 435254"/>
              <a:gd name="connsiteY19" fmla="*/ 132203 h 605592"/>
              <a:gd name="connsiteX20" fmla="*/ 261007 w 435254"/>
              <a:gd name="connsiteY20" fmla="*/ 162123 h 605592"/>
              <a:gd name="connsiteX21" fmla="*/ 231009 w 435254"/>
              <a:gd name="connsiteY21" fmla="*/ 145542 h 605592"/>
              <a:gd name="connsiteX22" fmla="*/ 247634 w 435254"/>
              <a:gd name="connsiteY22" fmla="*/ 115529 h 605592"/>
              <a:gd name="connsiteX23" fmla="*/ 150273 w 435254"/>
              <a:gd name="connsiteY23" fmla="*/ 71748 h 605592"/>
              <a:gd name="connsiteX24" fmla="*/ 150273 w 435254"/>
              <a:gd name="connsiteY24" fmla="*/ 263353 h 605592"/>
              <a:gd name="connsiteX25" fmla="*/ 32555 w 435254"/>
              <a:gd name="connsiteY25" fmla="*/ 483510 h 605592"/>
              <a:gd name="connsiteX26" fmla="*/ 34134 w 435254"/>
              <a:gd name="connsiteY26" fmla="*/ 548769 h 605592"/>
              <a:gd name="connsiteX27" fmla="*/ 90950 w 435254"/>
              <a:gd name="connsiteY27" fmla="*/ 580935 h 605592"/>
              <a:gd name="connsiteX28" fmla="*/ 344304 w 435254"/>
              <a:gd name="connsiteY28" fmla="*/ 580935 h 605592"/>
              <a:gd name="connsiteX29" fmla="*/ 401120 w 435254"/>
              <a:gd name="connsiteY29" fmla="*/ 548769 h 605592"/>
              <a:gd name="connsiteX30" fmla="*/ 402791 w 435254"/>
              <a:gd name="connsiteY30" fmla="*/ 483510 h 605592"/>
              <a:gd name="connsiteX31" fmla="*/ 284981 w 435254"/>
              <a:gd name="connsiteY31" fmla="*/ 263353 h 605592"/>
              <a:gd name="connsiteX32" fmla="*/ 284981 w 435254"/>
              <a:gd name="connsiteY32" fmla="*/ 71748 h 605592"/>
              <a:gd name="connsiteX33" fmla="*/ 96799 w 435254"/>
              <a:gd name="connsiteY33" fmla="*/ 0 h 605592"/>
              <a:gd name="connsiteX34" fmla="*/ 337527 w 435254"/>
              <a:gd name="connsiteY34" fmla="*/ 0 h 605592"/>
              <a:gd name="connsiteX35" fmla="*/ 373548 w 435254"/>
              <a:gd name="connsiteY35" fmla="*/ 35874 h 605592"/>
              <a:gd name="connsiteX36" fmla="*/ 337527 w 435254"/>
              <a:gd name="connsiteY36" fmla="*/ 71748 h 605592"/>
              <a:gd name="connsiteX37" fmla="*/ 309768 w 435254"/>
              <a:gd name="connsiteY37" fmla="*/ 71748 h 605592"/>
              <a:gd name="connsiteX38" fmla="*/ 309768 w 435254"/>
              <a:gd name="connsiteY38" fmla="*/ 257235 h 605592"/>
              <a:gd name="connsiteX39" fmla="*/ 424608 w 435254"/>
              <a:gd name="connsiteY39" fmla="*/ 471923 h 605592"/>
              <a:gd name="connsiteX40" fmla="*/ 422380 w 435254"/>
              <a:gd name="connsiteY40" fmla="*/ 561468 h 605592"/>
              <a:gd name="connsiteX41" fmla="*/ 344304 w 435254"/>
              <a:gd name="connsiteY41" fmla="*/ 605592 h 605592"/>
              <a:gd name="connsiteX42" fmla="*/ 90950 w 435254"/>
              <a:gd name="connsiteY42" fmla="*/ 605592 h 605592"/>
              <a:gd name="connsiteX43" fmla="*/ 12874 w 435254"/>
              <a:gd name="connsiteY43" fmla="*/ 561468 h 605592"/>
              <a:gd name="connsiteX44" fmla="*/ 10646 w 435254"/>
              <a:gd name="connsiteY44" fmla="*/ 471923 h 605592"/>
              <a:gd name="connsiteX45" fmla="*/ 125579 w 435254"/>
              <a:gd name="connsiteY45" fmla="*/ 257235 h 605592"/>
              <a:gd name="connsiteX46" fmla="*/ 125579 w 435254"/>
              <a:gd name="connsiteY46" fmla="*/ 71748 h 605592"/>
              <a:gd name="connsiteX47" fmla="*/ 96799 w 435254"/>
              <a:gd name="connsiteY47" fmla="*/ 71748 h 605592"/>
              <a:gd name="connsiteX48" fmla="*/ 61799 w 435254"/>
              <a:gd name="connsiteY48" fmla="*/ 35874 h 605592"/>
              <a:gd name="connsiteX49" fmla="*/ 96799 w 435254"/>
              <a:gd name="connsiteY49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35254" h="605592">
                <a:moveTo>
                  <a:pt x="264916" y="387002"/>
                </a:moveTo>
                <a:cubicBezTo>
                  <a:pt x="240222" y="393953"/>
                  <a:pt x="225925" y="419628"/>
                  <a:pt x="232980" y="444284"/>
                </a:cubicBezTo>
                <a:cubicBezTo>
                  <a:pt x="240036" y="468846"/>
                  <a:pt x="265752" y="483120"/>
                  <a:pt x="290446" y="476076"/>
                </a:cubicBezTo>
                <a:cubicBezTo>
                  <a:pt x="315048" y="469032"/>
                  <a:pt x="329344" y="443357"/>
                  <a:pt x="322289" y="418794"/>
                </a:cubicBezTo>
                <a:cubicBezTo>
                  <a:pt x="315233" y="394139"/>
                  <a:pt x="289518" y="379957"/>
                  <a:pt x="264916" y="387002"/>
                </a:cubicBezTo>
                <a:close/>
                <a:moveTo>
                  <a:pt x="139402" y="338432"/>
                </a:moveTo>
                <a:lnTo>
                  <a:pt x="295830" y="338432"/>
                </a:lnTo>
                <a:lnTo>
                  <a:pt x="380961" y="497395"/>
                </a:lnTo>
                <a:cubicBezTo>
                  <a:pt x="387831" y="510278"/>
                  <a:pt x="387367" y="525758"/>
                  <a:pt x="379940" y="538271"/>
                </a:cubicBezTo>
                <a:cubicBezTo>
                  <a:pt x="372420" y="550784"/>
                  <a:pt x="358866" y="558384"/>
                  <a:pt x="344291" y="558384"/>
                </a:cubicBezTo>
                <a:lnTo>
                  <a:pt x="90941" y="558384"/>
                </a:lnTo>
                <a:cubicBezTo>
                  <a:pt x="76366" y="558384"/>
                  <a:pt x="62905" y="550784"/>
                  <a:pt x="55385" y="538271"/>
                </a:cubicBezTo>
                <a:cubicBezTo>
                  <a:pt x="47865" y="525758"/>
                  <a:pt x="47494" y="510278"/>
                  <a:pt x="54364" y="497395"/>
                </a:cubicBezTo>
                <a:close/>
                <a:moveTo>
                  <a:pt x="206517" y="242939"/>
                </a:moveTo>
                <a:cubicBezTo>
                  <a:pt x="221829" y="238582"/>
                  <a:pt x="237884" y="247481"/>
                  <a:pt x="242338" y="262869"/>
                </a:cubicBezTo>
                <a:cubicBezTo>
                  <a:pt x="246700" y="278257"/>
                  <a:pt x="237791" y="294201"/>
                  <a:pt x="222386" y="298651"/>
                </a:cubicBezTo>
                <a:cubicBezTo>
                  <a:pt x="206981" y="303008"/>
                  <a:pt x="191019" y="294109"/>
                  <a:pt x="186565" y="278813"/>
                </a:cubicBezTo>
                <a:cubicBezTo>
                  <a:pt x="182203" y="263425"/>
                  <a:pt x="191112" y="247388"/>
                  <a:pt x="206517" y="242939"/>
                </a:cubicBezTo>
                <a:close/>
                <a:moveTo>
                  <a:pt x="247634" y="115529"/>
                </a:moveTo>
                <a:cubicBezTo>
                  <a:pt x="260543" y="111917"/>
                  <a:pt x="274010" y="119327"/>
                  <a:pt x="277725" y="132203"/>
                </a:cubicBezTo>
                <a:cubicBezTo>
                  <a:pt x="281347" y="145079"/>
                  <a:pt x="273917" y="158418"/>
                  <a:pt x="261007" y="162123"/>
                </a:cubicBezTo>
                <a:cubicBezTo>
                  <a:pt x="248191" y="165829"/>
                  <a:pt x="234724" y="158326"/>
                  <a:pt x="231009" y="145542"/>
                </a:cubicBezTo>
                <a:cubicBezTo>
                  <a:pt x="227294" y="132666"/>
                  <a:pt x="234817" y="119235"/>
                  <a:pt x="247634" y="115529"/>
                </a:cubicBezTo>
                <a:close/>
                <a:moveTo>
                  <a:pt x="150273" y="71748"/>
                </a:moveTo>
                <a:lnTo>
                  <a:pt x="150273" y="263353"/>
                </a:lnTo>
                <a:lnTo>
                  <a:pt x="32555" y="483510"/>
                </a:lnTo>
                <a:cubicBezTo>
                  <a:pt x="21601" y="503903"/>
                  <a:pt x="22251" y="528931"/>
                  <a:pt x="34134" y="548769"/>
                </a:cubicBezTo>
                <a:cubicBezTo>
                  <a:pt x="46017" y="568606"/>
                  <a:pt x="67834" y="580935"/>
                  <a:pt x="90950" y="580935"/>
                </a:cubicBezTo>
                <a:lnTo>
                  <a:pt x="344304" y="580935"/>
                </a:lnTo>
                <a:cubicBezTo>
                  <a:pt x="367420" y="580935"/>
                  <a:pt x="389237" y="568606"/>
                  <a:pt x="401120" y="548769"/>
                </a:cubicBezTo>
                <a:cubicBezTo>
                  <a:pt x="413096" y="528931"/>
                  <a:pt x="413653" y="503903"/>
                  <a:pt x="402791" y="483510"/>
                </a:cubicBezTo>
                <a:lnTo>
                  <a:pt x="284981" y="263353"/>
                </a:lnTo>
                <a:lnTo>
                  <a:pt x="284981" y="71748"/>
                </a:lnTo>
                <a:close/>
                <a:moveTo>
                  <a:pt x="96799" y="0"/>
                </a:moveTo>
                <a:lnTo>
                  <a:pt x="337527" y="0"/>
                </a:lnTo>
                <a:cubicBezTo>
                  <a:pt x="357394" y="0"/>
                  <a:pt x="373548" y="16036"/>
                  <a:pt x="373548" y="35874"/>
                </a:cubicBezTo>
                <a:cubicBezTo>
                  <a:pt x="373548" y="55711"/>
                  <a:pt x="357394" y="71748"/>
                  <a:pt x="337527" y="71748"/>
                </a:cubicBezTo>
                <a:lnTo>
                  <a:pt x="309768" y="71748"/>
                </a:lnTo>
                <a:lnTo>
                  <a:pt x="309768" y="257235"/>
                </a:lnTo>
                <a:lnTo>
                  <a:pt x="424608" y="471923"/>
                </a:lnTo>
                <a:cubicBezTo>
                  <a:pt x="439555" y="499917"/>
                  <a:pt x="438719" y="534215"/>
                  <a:pt x="422380" y="561468"/>
                </a:cubicBezTo>
                <a:cubicBezTo>
                  <a:pt x="406041" y="588721"/>
                  <a:pt x="376147" y="605592"/>
                  <a:pt x="344304" y="605592"/>
                </a:cubicBezTo>
                <a:lnTo>
                  <a:pt x="90950" y="605592"/>
                </a:lnTo>
                <a:cubicBezTo>
                  <a:pt x="59200" y="605592"/>
                  <a:pt x="29213" y="588721"/>
                  <a:pt x="12874" y="561468"/>
                </a:cubicBezTo>
                <a:cubicBezTo>
                  <a:pt x="-3465" y="534215"/>
                  <a:pt x="-4301" y="499917"/>
                  <a:pt x="10646" y="471923"/>
                </a:cubicBezTo>
                <a:lnTo>
                  <a:pt x="125579" y="257235"/>
                </a:lnTo>
                <a:lnTo>
                  <a:pt x="125579" y="71748"/>
                </a:lnTo>
                <a:lnTo>
                  <a:pt x="96799" y="71748"/>
                </a:lnTo>
                <a:cubicBezTo>
                  <a:pt x="77396" y="71284"/>
                  <a:pt x="61799" y="55433"/>
                  <a:pt x="61799" y="35874"/>
                </a:cubicBezTo>
                <a:cubicBezTo>
                  <a:pt x="61799" y="16407"/>
                  <a:pt x="77396" y="556"/>
                  <a:pt x="96799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41" name="îşļïde">
            <a:extLst>
              <a:ext uri="{FF2B5EF4-FFF2-40B4-BE49-F238E27FC236}">
                <a16:creationId xmlns:a16="http://schemas.microsoft.com/office/drawing/2014/main" xmlns="" id="{A031721B-3BA4-4A8E-8E68-8BCC5DD49EFC}"/>
              </a:ext>
            </a:extLst>
          </p:cNvPr>
          <p:cNvSpPr/>
          <p:nvPr/>
        </p:nvSpPr>
        <p:spPr>
          <a:xfrm>
            <a:off x="9132046" y="3336366"/>
            <a:ext cx="591668" cy="591668"/>
          </a:xfrm>
          <a:prstGeom prst="ellipse">
            <a:avLst/>
          </a:prstGeom>
          <a:solidFill>
            <a:srgbClr val="FCD546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60" name="íŝļidè">
            <a:extLst>
              <a:ext uri="{FF2B5EF4-FFF2-40B4-BE49-F238E27FC236}">
                <a16:creationId xmlns:a16="http://schemas.microsoft.com/office/drawing/2014/main" xmlns="" id="{4EDB3B53-1ED5-4F83-BFF7-360B8561DF55}"/>
              </a:ext>
            </a:extLst>
          </p:cNvPr>
          <p:cNvSpPr/>
          <p:nvPr/>
        </p:nvSpPr>
        <p:spPr>
          <a:xfrm>
            <a:off x="9292955" y="3488765"/>
            <a:ext cx="269849" cy="286868"/>
          </a:xfrm>
          <a:custGeom>
            <a:avLst/>
            <a:gdLst>
              <a:gd name="T0" fmla="*/ 5573 w 7665"/>
              <a:gd name="T1" fmla="*/ 3911 h 8160"/>
              <a:gd name="T2" fmla="*/ 4313 w 7665"/>
              <a:gd name="T3" fmla="*/ 3955 h 8160"/>
              <a:gd name="T4" fmla="*/ 3511 w 7665"/>
              <a:gd name="T5" fmla="*/ 2721 h 8160"/>
              <a:gd name="T6" fmla="*/ 4612 w 7665"/>
              <a:gd name="T7" fmla="*/ 2386 h 8160"/>
              <a:gd name="T8" fmla="*/ 5309 w 7665"/>
              <a:gd name="T9" fmla="*/ 2472 h 8160"/>
              <a:gd name="T10" fmla="*/ 3648 w 7665"/>
              <a:gd name="T11" fmla="*/ 7533 h 8160"/>
              <a:gd name="T12" fmla="*/ 5037 w 7665"/>
              <a:gd name="T13" fmla="*/ 6233 h 8160"/>
              <a:gd name="T14" fmla="*/ 4919 w 7665"/>
              <a:gd name="T15" fmla="*/ 6025 h 8160"/>
              <a:gd name="T16" fmla="*/ 3511 w 7665"/>
              <a:gd name="T17" fmla="*/ 7213 h 8160"/>
              <a:gd name="T18" fmla="*/ 3577 w 7665"/>
              <a:gd name="T19" fmla="*/ 7514 h 8160"/>
              <a:gd name="T20" fmla="*/ 5309 w 7665"/>
              <a:gd name="T21" fmla="*/ 5688 h 8160"/>
              <a:gd name="T22" fmla="*/ 5573 w 7665"/>
              <a:gd name="T23" fmla="*/ 4249 h 8160"/>
              <a:gd name="T24" fmla="*/ 4561 w 7665"/>
              <a:gd name="T25" fmla="*/ 4206 h 8160"/>
              <a:gd name="T26" fmla="*/ 4857 w 7665"/>
              <a:gd name="T27" fmla="*/ 5774 h 8160"/>
              <a:gd name="T28" fmla="*/ 5309 w 7665"/>
              <a:gd name="T29" fmla="*/ 5688 h 8160"/>
              <a:gd name="T30" fmla="*/ 5589 w 7665"/>
              <a:gd name="T31" fmla="*/ 2569 h 8160"/>
              <a:gd name="T32" fmla="*/ 5973 w 7665"/>
              <a:gd name="T33" fmla="*/ 3955 h 8160"/>
              <a:gd name="T34" fmla="*/ 7625 w 7665"/>
              <a:gd name="T35" fmla="*/ 3911 h 8160"/>
              <a:gd name="T36" fmla="*/ 7338 w 7665"/>
              <a:gd name="T37" fmla="*/ 2468 h 8160"/>
              <a:gd name="T38" fmla="*/ 5718 w 7665"/>
              <a:gd name="T39" fmla="*/ 2386 h 8160"/>
              <a:gd name="T40" fmla="*/ 6930 w 7665"/>
              <a:gd name="T41" fmla="*/ 6025 h 8160"/>
              <a:gd name="T42" fmla="*/ 5368 w 7665"/>
              <a:gd name="T43" fmla="*/ 6100 h 8160"/>
              <a:gd name="T44" fmla="*/ 3511 w 7665"/>
              <a:gd name="T45" fmla="*/ 7950 h 8160"/>
              <a:gd name="T46" fmla="*/ 3649 w 7665"/>
              <a:gd name="T47" fmla="*/ 8107 h 8160"/>
              <a:gd name="T48" fmla="*/ 7051 w 7665"/>
              <a:gd name="T49" fmla="*/ 6096 h 8160"/>
              <a:gd name="T50" fmla="*/ 7525 w 7665"/>
              <a:gd name="T51" fmla="*/ 4206 h 8160"/>
              <a:gd name="T52" fmla="*/ 5836 w 7665"/>
              <a:gd name="T53" fmla="*/ 4335 h 8160"/>
              <a:gd name="T54" fmla="*/ 5606 w 7665"/>
              <a:gd name="T55" fmla="*/ 5716 h 8160"/>
              <a:gd name="T56" fmla="*/ 7212 w 7665"/>
              <a:gd name="T57" fmla="*/ 5774 h 8160"/>
              <a:gd name="T58" fmla="*/ 7662 w 7665"/>
              <a:gd name="T59" fmla="*/ 4352 h 8160"/>
              <a:gd name="T60" fmla="*/ 7525 w 7665"/>
              <a:gd name="T61" fmla="*/ 4206 h 8160"/>
              <a:gd name="T62" fmla="*/ 5368 w 7665"/>
              <a:gd name="T63" fmla="*/ 2061 h 8160"/>
              <a:gd name="T64" fmla="*/ 6930 w 7665"/>
              <a:gd name="T65" fmla="*/ 2136 h 8160"/>
              <a:gd name="T66" fmla="*/ 7046 w 7665"/>
              <a:gd name="T67" fmla="*/ 1924 h 8160"/>
              <a:gd name="T68" fmla="*/ 3511 w 7665"/>
              <a:gd name="T69" fmla="*/ 210 h 8160"/>
              <a:gd name="T70" fmla="*/ 4320 w 7665"/>
              <a:gd name="T71" fmla="*/ 1361 h 8160"/>
              <a:gd name="T72" fmla="*/ 4686 w 7665"/>
              <a:gd name="T73" fmla="*/ 2136 h 8160"/>
              <a:gd name="T74" fmla="*/ 5039 w 7665"/>
              <a:gd name="T75" fmla="*/ 2066 h 8160"/>
              <a:gd name="T76" fmla="*/ 3713 w 7665"/>
              <a:gd name="T77" fmla="*/ 642 h 8160"/>
              <a:gd name="T78" fmla="*/ 3511 w 7665"/>
              <a:gd name="T79" fmla="*/ 764 h 8160"/>
              <a:gd name="T80" fmla="*/ 4320 w 7665"/>
              <a:gd name="T81" fmla="*/ 1361 h 8160"/>
              <a:gd name="T82" fmla="*/ 1517 w 7665"/>
              <a:gd name="T83" fmla="*/ 2691 h 8160"/>
              <a:gd name="T84" fmla="*/ 2294 w 7665"/>
              <a:gd name="T85" fmla="*/ 2147 h 8160"/>
              <a:gd name="T86" fmla="*/ 3899 w 7665"/>
              <a:gd name="T87" fmla="*/ 2648 h 8160"/>
              <a:gd name="T88" fmla="*/ 4226 w 7665"/>
              <a:gd name="T89" fmla="*/ 1509 h 8160"/>
              <a:gd name="T90" fmla="*/ 2941 w 7665"/>
              <a:gd name="T91" fmla="*/ 575 h 8160"/>
              <a:gd name="T92" fmla="*/ 1792 w 7665"/>
              <a:gd name="T93" fmla="*/ 575 h 8160"/>
              <a:gd name="T94" fmla="*/ 198 w 7665"/>
              <a:gd name="T95" fmla="*/ 2794 h 8160"/>
              <a:gd name="T96" fmla="*/ 2199 w 7665"/>
              <a:gd name="T97" fmla="*/ 4658 h 8160"/>
              <a:gd name="T98" fmla="*/ 3415 w 7665"/>
              <a:gd name="T99" fmla="*/ 5443 h 8160"/>
              <a:gd name="T100" fmla="*/ 999 w 7665"/>
              <a:gd name="T101" fmla="*/ 5469 h 8160"/>
              <a:gd name="T102" fmla="*/ 0 w 7665"/>
              <a:gd name="T103" fmla="*/ 5961 h 8160"/>
              <a:gd name="T104" fmla="*/ 1792 w 7665"/>
              <a:gd name="T105" fmla="*/ 7111 h 8160"/>
              <a:gd name="T106" fmla="*/ 2367 w 7665"/>
              <a:gd name="T107" fmla="*/ 8160 h 8160"/>
              <a:gd name="T108" fmla="*/ 2941 w 7665"/>
              <a:gd name="T109" fmla="*/ 7158 h 8160"/>
              <a:gd name="T110" fmla="*/ 4735 w 7665"/>
              <a:gd name="T111" fmla="*/ 5296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65" h="8160">
                <a:moveTo>
                  <a:pt x="5610" y="3809"/>
                </a:moveTo>
                <a:cubicBezTo>
                  <a:pt x="5613" y="3847"/>
                  <a:pt x="5599" y="3884"/>
                  <a:pt x="5573" y="3911"/>
                </a:cubicBezTo>
                <a:cubicBezTo>
                  <a:pt x="5547" y="3939"/>
                  <a:pt x="5511" y="3955"/>
                  <a:pt x="5473" y="3955"/>
                </a:cubicBezTo>
                <a:lnTo>
                  <a:pt x="4313" y="3955"/>
                </a:lnTo>
                <a:cubicBezTo>
                  <a:pt x="4087" y="3768"/>
                  <a:pt x="3811" y="3628"/>
                  <a:pt x="3511" y="3515"/>
                </a:cubicBezTo>
                <a:lnTo>
                  <a:pt x="3511" y="2721"/>
                </a:lnTo>
                <a:cubicBezTo>
                  <a:pt x="3637" y="2788"/>
                  <a:pt x="3761" y="2824"/>
                  <a:pt x="3899" y="2824"/>
                </a:cubicBezTo>
                <a:cubicBezTo>
                  <a:pt x="4217" y="2824"/>
                  <a:pt x="4484" y="2647"/>
                  <a:pt x="4612" y="2386"/>
                </a:cubicBezTo>
                <a:lnTo>
                  <a:pt x="5182" y="2386"/>
                </a:lnTo>
                <a:cubicBezTo>
                  <a:pt x="5238" y="2386"/>
                  <a:pt x="5288" y="2420"/>
                  <a:pt x="5309" y="2472"/>
                </a:cubicBezTo>
                <a:cubicBezTo>
                  <a:pt x="5480" y="2893"/>
                  <a:pt x="5582" y="3343"/>
                  <a:pt x="5610" y="3809"/>
                </a:cubicBezTo>
                <a:close/>
                <a:moveTo>
                  <a:pt x="3648" y="7533"/>
                </a:moveTo>
                <a:cubicBezTo>
                  <a:pt x="3670" y="7533"/>
                  <a:pt x="3693" y="7528"/>
                  <a:pt x="3713" y="7518"/>
                </a:cubicBezTo>
                <a:cubicBezTo>
                  <a:pt x="4244" y="7237"/>
                  <a:pt x="4702" y="6793"/>
                  <a:pt x="5037" y="6233"/>
                </a:cubicBezTo>
                <a:cubicBezTo>
                  <a:pt x="5063" y="6190"/>
                  <a:pt x="5063" y="6137"/>
                  <a:pt x="5039" y="6094"/>
                </a:cubicBezTo>
                <a:cubicBezTo>
                  <a:pt x="5015" y="6051"/>
                  <a:pt x="4969" y="6025"/>
                  <a:pt x="4919" y="6025"/>
                </a:cubicBezTo>
                <a:lnTo>
                  <a:pt x="4793" y="6025"/>
                </a:lnTo>
                <a:cubicBezTo>
                  <a:pt x="4595" y="6595"/>
                  <a:pt x="4150" y="7008"/>
                  <a:pt x="3511" y="7213"/>
                </a:cubicBezTo>
                <a:lnTo>
                  <a:pt x="3511" y="7396"/>
                </a:lnTo>
                <a:cubicBezTo>
                  <a:pt x="3511" y="7444"/>
                  <a:pt x="3536" y="7489"/>
                  <a:pt x="3577" y="7514"/>
                </a:cubicBezTo>
                <a:cubicBezTo>
                  <a:pt x="3599" y="7527"/>
                  <a:pt x="3624" y="7533"/>
                  <a:pt x="3648" y="7533"/>
                </a:cubicBezTo>
                <a:close/>
                <a:moveTo>
                  <a:pt x="5309" y="5688"/>
                </a:moveTo>
                <a:cubicBezTo>
                  <a:pt x="5480" y="5267"/>
                  <a:pt x="5582" y="4817"/>
                  <a:pt x="5610" y="4351"/>
                </a:cubicBezTo>
                <a:cubicBezTo>
                  <a:pt x="5613" y="4314"/>
                  <a:pt x="5599" y="4277"/>
                  <a:pt x="5573" y="4249"/>
                </a:cubicBezTo>
                <a:cubicBezTo>
                  <a:pt x="5547" y="4221"/>
                  <a:pt x="5511" y="4206"/>
                  <a:pt x="5473" y="4206"/>
                </a:cubicBezTo>
                <a:lnTo>
                  <a:pt x="4561" y="4206"/>
                </a:lnTo>
                <a:cubicBezTo>
                  <a:pt x="4779" y="4480"/>
                  <a:pt x="4911" y="4831"/>
                  <a:pt x="4911" y="5296"/>
                </a:cubicBezTo>
                <a:cubicBezTo>
                  <a:pt x="4911" y="5465"/>
                  <a:pt x="4889" y="5622"/>
                  <a:pt x="4857" y="5774"/>
                </a:cubicBezTo>
                <a:lnTo>
                  <a:pt x="5181" y="5774"/>
                </a:lnTo>
                <a:cubicBezTo>
                  <a:pt x="5238" y="5774"/>
                  <a:pt x="5288" y="5740"/>
                  <a:pt x="5309" y="5688"/>
                </a:cubicBezTo>
                <a:close/>
                <a:moveTo>
                  <a:pt x="5606" y="2444"/>
                </a:moveTo>
                <a:cubicBezTo>
                  <a:pt x="5580" y="2481"/>
                  <a:pt x="5574" y="2527"/>
                  <a:pt x="5589" y="2569"/>
                </a:cubicBezTo>
                <a:cubicBezTo>
                  <a:pt x="5729" y="2964"/>
                  <a:pt x="5812" y="3386"/>
                  <a:pt x="5836" y="3824"/>
                </a:cubicBezTo>
                <a:cubicBezTo>
                  <a:pt x="5840" y="3898"/>
                  <a:pt x="5900" y="3955"/>
                  <a:pt x="5973" y="3955"/>
                </a:cubicBezTo>
                <a:lnTo>
                  <a:pt x="7525" y="3955"/>
                </a:lnTo>
                <a:cubicBezTo>
                  <a:pt x="7563" y="3955"/>
                  <a:pt x="7599" y="3939"/>
                  <a:pt x="7625" y="3911"/>
                </a:cubicBezTo>
                <a:cubicBezTo>
                  <a:pt x="7651" y="3883"/>
                  <a:pt x="7664" y="3846"/>
                  <a:pt x="7662" y="3808"/>
                </a:cubicBezTo>
                <a:cubicBezTo>
                  <a:pt x="7630" y="3339"/>
                  <a:pt x="7521" y="2888"/>
                  <a:pt x="7338" y="2468"/>
                </a:cubicBezTo>
                <a:cubicBezTo>
                  <a:pt x="7316" y="2418"/>
                  <a:pt x="7266" y="2386"/>
                  <a:pt x="7212" y="2386"/>
                </a:cubicBezTo>
                <a:lnTo>
                  <a:pt x="5718" y="2386"/>
                </a:lnTo>
                <a:cubicBezTo>
                  <a:pt x="5674" y="2386"/>
                  <a:pt x="5632" y="2408"/>
                  <a:pt x="5606" y="2444"/>
                </a:cubicBezTo>
                <a:close/>
                <a:moveTo>
                  <a:pt x="6930" y="6025"/>
                </a:moveTo>
                <a:lnTo>
                  <a:pt x="5491" y="6025"/>
                </a:lnTo>
                <a:cubicBezTo>
                  <a:pt x="5439" y="6025"/>
                  <a:pt x="5392" y="6054"/>
                  <a:pt x="5368" y="6100"/>
                </a:cubicBezTo>
                <a:cubicBezTo>
                  <a:pt x="4966" y="6890"/>
                  <a:pt x="4335" y="7502"/>
                  <a:pt x="3594" y="7824"/>
                </a:cubicBezTo>
                <a:cubicBezTo>
                  <a:pt x="3544" y="7846"/>
                  <a:pt x="3511" y="7895"/>
                  <a:pt x="3511" y="7950"/>
                </a:cubicBezTo>
                <a:lnTo>
                  <a:pt x="3511" y="7969"/>
                </a:lnTo>
                <a:cubicBezTo>
                  <a:pt x="3511" y="8046"/>
                  <a:pt x="3573" y="8107"/>
                  <a:pt x="3649" y="8107"/>
                </a:cubicBezTo>
                <a:cubicBezTo>
                  <a:pt x="5031" y="8107"/>
                  <a:pt x="6301" y="7407"/>
                  <a:pt x="7046" y="6236"/>
                </a:cubicBezTo>
                <a:cubicBezTo>
                  <a:pt x="7073" y="6194"/>
                  <a:pt x="7075" y="6140"/>
                  <a:pt x="7051" y="6096"/>
                </a:cubicBezTo>
                <a:cubicBezTo>
                  <a:pt x="7026" y="6052"/>
                  <a:pt x="6980" y="6025"/>
                  <a:pt x="6930" y="6025"/>
                </a:cubicBezTo>
                <a:close/>
                <a:moveTo>
                  <a:pt x="7525" y="4206"/>
                </a:moveTo>
                <a:lnTo>
                  <a:pt x="5974" y="4206"/>
                </a:lnTo>
                <a:cubicBezTo>
                  <a:pt x="5901" y="4206"/>
                  <a:pt x="5840" y="4263"/>
                  <a:pt x="5836" y="4335"/>
                </a:cubicBezTo>
                <a:cubicBezTo>
                  <a:pt x="5812" y="4774"/>
                  <a:pt x="5729" y="5196"/>
                  <a:pt x="5589" y="5591"/>
                </a:cubicBezTo>
                <a:cubicBezTo>
                  <a:pt x="5574" y="5632"/>
                  <a:pt x="5580" y="5679"/>
                  <a:pt x="5606" y="5716"/>
                </a:cubicBezTo>
                <a:cubicBezTo>
                  <a:pt x="5632" y="5752"/>
                  <a:pt x="5674" y="5774"/>
                  <a:pt x="5718" y="5774"/>
                </a:cubicBezTo>
                <a:lnTo>
                  <a:pt x="7212" y="5774"/>
                </a:lnTo>
                <a:cubicBezTo>
                  <a:pt x="7266" y="5774"/>
                  <a:pt x="7316" y="5742"/>
                  <a:pt x="7338" y="5692"/>
                </a:cubicBezTo>
                <a:cubicBezTo>
                  <a:pt x="7522" y="5273"/>
                  <a:pt x="7630" y="4822"/>
                  <a:pt x="7662" y="4352"/>
                </a:cubicBezTo>
                <a:cubicBezTo>
                  <a:pt x="7665" y="4314"/>
                  <a:pt x="7651" y="4277"/>
                  <a:pt x="7625" y="4249"/>
                </a:cubicBezTo>
                <a:cubicBezTo>
                  <a:pt x="7599" y="4221"/>
                  <a:pt x="7563" y="4206"/>
                  <a:pt x="7525" y="4206"/>
                </a:cubicBezTo>
                <a:close/>
                <a:moveTo>
                  <a:pt x="3594" y="336"/>
                </a:moveTo>
                <a:cubicBezTo>
                  <a:pt x="4335" y="658"/>
                  <a:pt x="4966" y="1270"/>
                  <a:pt x="5368" y="2061"/>
                </a:cubicBezTo>
                <a:cubicBezTo>
                  <a:pt x="5392" y="2107"/>
                  <a:pt x="5439" y="2136"/>
                  <a:pt x="5491" y="2136"/>
                </a:cubicBezTo>
                <a:lnTo>
                  <a:pt x="6930" y="2136"/>
                </a:lnTo>
                <a:cubicBezTo>
                  <a:pt x="6980" y="2136"/>
                  <a:pt x="7026" y="2108"/>
                  <a:pt x="7051" y="2064"/>
                </a:cubicBezTo>
                <a:cubicBezTo>
                  <a:pt x="7075" y="2020"/>
                  <a:pt x="7073" y="1967"/>
                  <a:pt x="7046" y="1924"/>
                </a:cubicBezTo>
                <a:cubicBezTo>
                  <a:pt x="6301" y="752"/>
                  <a:pt x="5031" y="53"/>
                  <a:pt x="3648" y="53"/>
                </a:cubicBezTo>
                <a:cubicBezTo>
                  <a:pt x="3572" y="53"/>
                  <a:pt x="3511" y="134"/>
                  <a:pt x="3511" y="210"/>
                </a:cubicBezTo>
                <a:cubicBezTo>
                  <a:pt x="3511" y="265"/>
                  <a:pt x="3543" y="314"/>
                  <a:pt x="3594" y="336"/>
                </a:cubicBezTo>
                <a:close/>
                <a:moveTo>
                  <a:pt x="4320" y="1361"/>
                </a:moveTo>
                <a:cubicBezTo>
                  <a:pt x="4499" y="1464"/>
                  <a:pt x="4696" y="1698"/>
                  <a:pt x="4696" y="2036"/>
                </a:cubicBezTo>
                <a:cubicBezTo>
                  <a:pt x="4696" y="2070"/>
                  <a:pt x="4690" y="2103"/>
                  <a:pt x="4686" y="2136"/>
                </a:cubicBezTo>
                <a:lnTo>
                  <a:pt x="4920" y="2136"/>
                </a:lnTo>
                <a:cubicBezTo>
                  <a:pt x="4969" y="2136"/>
                  <a:pt x="5015" y="2109"/>
                  <a:pt x="5039" y="2066"/>
                </a:cubicBezTo>
                <a:cubicBezTo>
                  <a:pt x="5064" y="2023"/>
                  <a:pt x="5063" y="1970"/>
                  <a:pt x="5038" y="1928"/>
                </a:cubicBezTo>
                <a:cubicBezTo>
                  <a:pt x="4702" y="1367"/>
                  <a:pt x="4244" y="923"/>
                  <a:pt x="3713" y="642"/>
                </a:cubicBezTo>
                <a:cubicBezTo>
                  <a:pt x="3670" y="620"/>
                  <a:pt x="3619" y="622"/>
                  <a:pt x="3577" y="646"/>
                </a:cubicBezTo>
                <a:cubicBezTo>
                  <a:pt x="3536" y="671"/>
                  <a:pt x="3511" y="716"/>
                  <a:pt x="3511" y="764"/>
                </a:cubicBezTo>
                <a:lnTo>
                  <a:pt x="3511" y="987"/>
                </a:lnTo>
                <a:cubicBezTo>
                  <a:pt x="3800" y="1079"/>
                  <a:pt x="4072" y="1202"/>
                  <a:pt x="4320" y="1361"/>
                </a:cubicBezTo>
                <a:close/>
                <a:moveTo>
                  <a:pt x="2820" y="3484"/>
                </a:moveTo>
                <a:cubicBezTo>
                  <a:pt x="1775" y="3217"/>
                  <a:pt x="1517" y="3088"/>
                  <a:pt x="1517" y="2691"/>
                </a:cubicBezTo>
                <a:lnTo>
                  <a:pt x="1517" y="2673"/>
                </a:lnTo>
                <a:cubicBezTo>
                  <a:pt x="1517" y="2380"/>
                  <a:pt x="1784" y="2147"/>
                  <a:pt x="2294" y="2147"/>
                </a:cubicBezTo>
                <a:cubicBezTo>
                  <a:pt x="2708" y="2147"/>
                  <a:pt x="3122" y="2294"/>
                  <a:pt x="3562" y="2553"/>
                </a:cubicBezTo>
                <a:cubicBezTo>
                  <a:pt x="3665" y="2613"/>
                  <a:pt x="3769" y="2648"/>
                  <a:pt x="3899" y="2648"/>
                </a:cubicBezTo>
                <a:cubicBezTo>
                  <a:pt x="4244" y="2648"/>
                  <a:pt x="4520" y="2380"/>
                  <a:pt x="4520" y="2035"/>
                </a:cubicBezTo>
                <a:cubicBezTo>
                  <a:pt x="4520" y="1777"/>
                  <a:pt x="4373" y="1594"/>
                  <a:pt x="4226" y="1509"/>
                </a:cubicBezTo>
                <a:cubicBezTo>
                  <a:pt x="3846" y="1267"/>
                  <a:pt x="3415" y="1107"/>
                  <a:pt x="2941" y="1029"/>
                </a:cubicBezTo>
                <a:lnTo>
                  <a:pt x="2941" y="575"/>
                </a:lnTo>
                <a:cubicBezTo>
                  <a:pt x="2941" y="257"/>
                  <a:pt x="2685" y="0"/>
                  <a:pt x="2367" y="0"/>
                </a:cubicBezTo>
                <a:cubicBezTo>
                  <a:pt x="2049" y="0"/>
                  <a:pt x="1792" y="257"/>
                  <a:pt x="1792" y="575"/>
                </a:cubicBezTo>
                <a:lnTo>
                  <a:pt x="1792" y="1025"/>
                </a:lnTo>
                <a:cubicBezTo>
                  <a:pt x="840" y="1201"/>
                  <a:pt x="198" y="1860"/>
                  <a:pt x="198" y="2794"/>
                </a:cubicBezTo>
                <a:lnTo>
                  <a:pt x="198" y="2812"/>
                </a:lnTo>
                <a:cubicBezTo>
                  <a:pt x="198" y="4011"/>
                  <a:pt x="983" y="4348"/>
                  <a:pt x="2199" y="4658"/>
                </a:cubicBezTo>
                <a:cubicBezTo>
                  <a:pt x="3208" y="4918"/>
                  <a:pt x="3415" y="5090"/>
                  <a:pt x="3415" y="5426"/>
                </a:cubicBezTo>
                <a:lnTo>
                  <a:pt x="3415" y="5443"/>
                </a:lnTo>
                <a:cubicBezTo>
                  <a:pt x="3415" y="5797"/>
                  <a:pt x="3087" y="6012"/>
                  <a:pt x="2544" y="6012"/>
                </a:cubicBezTo>
                <a:cubicBezTo>
                  <a:pt x="1957" y="6012"/>
                  <a:pt x="1457" y="5805"/>
                  <a:pt x="999" y="5469"/>
                </a:cubicBezTo>
                <a:cubicBezTo>
                  <a:pt x="913" y="5409"/>
                  <a:pt x="793" y="5349"/>
                  <a:pt x="621" y="5349"/>
                </a:cubicBezTo>
                <a:cubicBezTo>
                  <a:pt x="275" y="5349"/>
                  <a:pt x="0" y="5616"/>
                  <a:pt x="0" y="5961"/>
                </a:cubicBezTo>
                <a:cubicBezTo>
                  <a:pt x="0" y="6168"/>
                  <a:pt x="103" y="6358"/>
                  <a:pt x="250" y="6461"/>
                </a:cubicBezTo>
                <a:cubicBezTo>
                  <a:pt x="717" y="6796"/>
                  <a:pt x="1247" y="7008"/>
                  <a:pt x="1792" y="7111"/>
                </a:cubicBezTo>
                <a:lnTo>
                  <a:pt x="1792" y="7586"/>
                </a:lnTo>
                <a:cubicBezTo>
                  <a:pt x="1792" y="7903"/>
                  <a:pt x="2049" y="8160"/>
                  <a:pt x="2367" y="8160"/>
                </a:cubicBezTo>
                <a:cubicBezTo>
                  <a:pt x="2684" y="8160"/>
                  <a:pt x="2941" y="7903"/>
                  <a:pt x="2941" y="7586"/>
                </a:cubicBezTo>
                <a:lnTo>
                  <a:pt x="2941" y="7158"/>
                </a:lnTo>
                <a:cubicBezTo>
                  <a:pt x="4013" y="7025"/>
                  <a:pt x="4735" y="6378"/>
                  <a:pt x="4735" y="5314"/>
                </a:cubicBezTo>
                <a:lnTo>
                  <a:pt x="4735" y="5296"/>
                </a:lnTo>
                <a:cubicBezTo>
                  <a:pt x="4735" y="4244"/>
                  <a:pt x="4044" y="3804"/>
                  <a:pt x="2820" y="348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2" name="îṧlïḑ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4817777" y="1884444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îṩḷiḑè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7315569" y="1884444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iṡ1id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9813361" y="1884444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6" name="íṩlîḓe">
            <a:extLst>
              <a:ext uri="{FF2B5EF4-FFF2-40B4-BE49-F238E27FC236}">
                <a16:creationId xmlns:a16="http://schemas.microsoft.com/office/drawing/2014/main" xmlns="" id="{3F97AEDF-E361-4DAD-8822-60F03521D762}"/>
              </a:ext>
            </a:extLst>
          </p:cNvPr>
          <p:cNvSpPr/>
          <p:nvPr/>
        </p:nvSpPr>
        <p:spPr>
          <a:xfrm>
            <a:off x="4136462" y="1974092"/>
            <a:ext cx="591668" cy="591668"/>
          </a:xfrm>
          <a:prstGeom prst="ellipse">
            <a:avLst/>
          </a:pr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2" name="í$ľïḓè">
            <a:extLst>
              <a:ext uri="{FF2B5EF4-FFF2-40B4-BE49-F238E27FC236}">
                <a16:creationId xmlns:a16="http://schemas.microsoft.com/office/drawing/2014/main" xmlns="" id="{16D65A4E-FED6-45CF-AADA-236ED795852B}"/>
              </a:ext>
            </a:extLst>
          </p:cNvPr>
          <p:cNvSpPr/>
          <p:nvPr/>
        </p:nvSpPr>
        <p:spPr>
          <a:xfrm>
            <a:off x="4326977" y="2126492"/>
            <a:ext cx="210637" cy="286868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4" name="iṡ1ïďè">
            <a:extLst>
              <a:ext uri="{FF2B5EF4-FFF2-40B4-BE49-F238E27FC236}">
                <a16:creationId xmlns:a16="http://schemas.microsoft.com/office/drawing/2014/main" xmlns="" id="{F1C6E208-4C00-4D21-B6C6-8A55C912FEC0}"/>
              </a:ext>
            </a:extLst>
          </p:cNvPr>
          <p:cNvSpPr/>
          <p:nvPr/>
        </p:nvSpPr>
        <p:spPr>
          <a:xfrm>
            <a:off x="6634254" y="1974092"/>
            <a:ext cx="591668" cy="591668"/>
          </a:xfrm>
          <a:prstGeom prst="ellipse">
            <a:avLst/>
          </a:pr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3" name="ïşlîḍè">
            <a:extLst>
              <a:ext uri="{FF2B5EF4-FFF2-40B4-BE49-F238E27FC236}">
                <a16:creationId xmlns:a16="http://schemas.microsoft.com/office/drawing/2014/main" xmlns="" id="{07E96AC9-B689-4BF2-9210-197C59238E79}"/>
              </a:ext>
            </a:extLst>
          </p:cNvPr>
          <p:cNvSpPr/>
          <p:nvPr/>
        </p:nvSpPr>
        <p:spPr>
          <a:xfrm>
            <a:off x="6786653" y="2126774"/>
            <a:ext cx="286868" cy="286303"/>
          </a:xfrm>
          <a:custGeom>
            <a:avLst/>
            <a:gdLst>
              <a:gd name="connsiteX0" fmla="*/ 373364 w 608838"/>
              <a:gd name="connsiteY0" fmla="*/ 414474 h 607639"/>
              <a:gd name="connsiteX1" fmla="*/ 373364 w 608838"/>
              <a:gd name="connsiteY1" fmla="*/ 461833 h 607639"/>
              <a:gd name="connsiteX2" fmla="*/ 399854 w 608838"/>
              <a:gd name="connsiteY2" fmla="*/ 447365 h 607639"/>
              <a:gd name="connsiteX3" fmla="*/ 235475 w 608838"/>
              <a:gd name="connsiteY3" fmla="*/ 414474 h 607639"/>
              <a:gd name="connsiteX4" fmla="*/ 208984 w 608838"/>
              <a:gd name="connsiteY4" fmla="*/ 447365 h 607639"/>
              <a:gd name="connsiteX5" fmla="*/ 235475 w 608838"/>
              <a:gd name="connsiteY5" fmla="*/ 461833 h 607639"/>
              <a:gd name="connsiteX6" fmla="*/ 304419 w 608838"/>
              <a:gd name="connsiteY6" fmla="*/ 174508 h 607639"/>
              <a:gd name="connsiteX7" fmla="*/ 371668 w 608838"/>
              <a:gd name="connsiteY7" fmla="*/ 241687 h 607639"/>
              <a:gd name="connsiteX8" fmla="*/ 304419 w 608838"/>
              <a:gd name="connsiteY8" fmla="*/ 308866 h 607639"/>
              <a:gd name="connsiteX9" fmla="*/ 237170 w 608838"/>
              <a:gd name="connsiteY9" fmla="*/ 241687 h 607639"/>
              <a:gd name="connsiteX10" fmla="*/ 304419 w 608838"/>
              <a:gd name="connsiteY10" fmla="*/ 174508 h 607639"/>
              <a:gd name="connsiteX11" fmla="*/ 304419 w 608838"/>
              <a:gd name="connsiteY11" fmla="*/ 131452 h 607639"/>
              <a:gd name="connsiteX12" fmla="*/ 131776 w 608838"/>
              <a:gd name="connsiteY12" fmla="*/ 303820 h 607639"/>
              <a:gd name="connsiteX13" fmla="*/ 168568 w 608838"/>
              <a:gd name="connsiteY13" fmla="*/ 410179 h 607639"/>
              <a:gd name="connsiteX14" fmla="*/ 231626 w 608838"/>
              <a:gd name="connsiteY14" fmla="*/ 329251 h 607639"/>
              <a:gd name="connsiteX15" fmla="*/ 254720 w 608838"/>
              <a:gd name="connsiteY15" fmla="*/ 317157 h 607639"/>
              <a:gd name="connsiteX16" fmla="*/ 354005 w 608838"/>
              <a:gd name="connsiteY16" fmla="*/ 317157 h 607639"/>
              <a:gd name="connsiteX17" fmla="*/ 377326 w 608838"/>
              <a:gd name="connsiteY17" fmla="*/ 329364 h 607639"/>
              <a:gd name="connsiteX18" fmla="*/ 440157 w 608838"/>
              <a:gd name="connsiteY18" fmla="*/ 410179 h 607639"/>
              <a:gd name="connsiteX19" fmla="*/ 477063 w 608838"/>
              <a:gd name="connsiteY19" fmla="*/ 303820 h 607639"/>
              <a:gd name="connsiteX20" fmla="*/ 304419 w 608838"/>
              <a:gd name="connsiteY20" fmla="*/ 131452 h 607639"/>
              <a:gd name="connsiteX21" fmla="*/ 273400 w 608838"/>
              <a:gd name="connsiteY21" fmla="*/ 0 h 607639"/>
              <a:gd name="connsiteX22" fmla="*/ 338042 w 608838"/>
              <a:gd name="connsiteY22" fmla="*/ 0 h 607639"/>
              <a:gd name="connsiteX23" fmla="*/ 370420 w 608838"/>
              <a:gd name="connsiteY23" fmla="*/ 28709 h 607639"/>
              <a:gd name="connsiteX24" fmla="*/ 374269 w 608838"/>
              <a:gd name="connsiteY24" fmla="*/ 62392 h 607639"/>
              <a:gd name="connsiteX25" fmla="*/ 428610 w 608838"/>
              <a:gd name="connsiteY25" fmla="*/ 85110 h 607639"/>
              <a:gd name="connsiteX26" fmla="*/ 454534 w 608838"/>
              <a:gd name="connsiteY26" fmla="*/ 64539 h 607639"/>
              <a:gd name="connsiteX27" fmla="*/ 474799 w 608838"/>
              <a:gd name="connsiteY27" fmla="*/ 57531 h 607639"/>
              <a:gd name="connsiteX28" fmla="*/ 497780 w 608838"/>
              <a:gd name="connsiteY28" fmla="*/ 67026 h 607639"/>
              <a:gd name="connsiteX29" fmla="*/ 543403 w 608838"/>
              <a:gd name="connsiteY29" fmla="*/ 112576 h 607639"/>
              <a:gd name="connsiteX30" fmla="*/ 545894 w 608838"/>
              <a:gd name="connsiteY30" fmla="*/ 155753 h 607639"/>
              <a:gd name="connsiteX31" fmla="*/ 524611 w 608838"/>
              <a:gd name="connsiteY31" fmla="*/ 182540 h 607639"/>
              <a:gd name="connsiteX32" fmla="*/ 545441 w 608838"/>
              <a:gd name="connsiteY32" fmla="*/ 233742 h 607639"/>
              <a:gd name="connsiteX33" fmla="*/ 579970 w 608838"/>
              <a:gd name="connsiteY33" fmla="*/ 237811 h 607639"/>
              <a:gd name="connsiteX34" fmla="*/ 608838 w 608838"/>
              <a:gd name="connsiteY34" fmla="*/ 270024 h 607639"/>
              <a:gd name="connsiteX35" fmla="*/ 608838 w 608838"/>
              <a:gd name="connsiteY35" fmla="*/ 334676 h 607639"/>
              <a:gd name="connsiteX36" fmla="*/ 579970 w 608838"/>
              <a:gd name="connsiteY36" fmla="*/ 366889 h 607639"/>
              <a:gd name="connsiteX37" fmla="*/ 544875 w 608838"/>
              <a:gd name="connsiteY37" fmla="*/ 370958 h 607639"/>
              <a:gd name="connsiteX38" fmla="*/ 523139 w 608838"/>
              <a:gd name="connsiteY38" fmla="*/ 422838 h 607639"/>
              <a:gd name="connsiteX39" fmla="*/ 546007 w 608838"/>
              <a:gd name="connsiteY39" fmla="*/ 451773 h 607639"/>
              <a:gd name="connsiteX40" fmla="*/ 543517 w 608838"/>
              <a:gd name="connsiteY40" fmla="*/ 494950 h 607639"/>
              <a:gd name="connsiteX41" fmla="*/ 497780 w 608838"/>
              <a:gd name="connsiteY41" fmla="*/ 540613 h 607639"/>
              <a:gd name="connsiteX42" fmla="*/ 474799 w 608838"/>
              <a:gd name="connsiteY42" fmla="*/ 550108 h 607639"/>
              <a:gd name="connsiteX43" fmla="*/ 454534 w 608838"/>
              <a:gd name="connsiteY43" fmla="*/ 543100 h 607639"/>
              <a:gd name="connsiteX44" fmla="*/ 425100 w 608838"/>
              <a:gd name="connsiteY44" fmla="*/ 519816 h 607639"/>
              <a:gd name="connsiteX45" fmla="*/ 372118 w 608838"/>
              <a:gd name="connsiteY45" fmla="*/ 541178 h 607639"/>
              <a:gd name="connsiteX46" fmla="*/ 367816 w 608838"/>
              <a:gd name="connsiteY46" fmla="*/ 578930 h 607639"/>
              <a:gd name="connsiteX47" fmla="*/ 335439 w 608838"/>
              <a:gd name="connsiteY47" fmla="*/ 607639 h 607639"/>
              <a:gd name="connsiteX48" fmla="*/ 270796 w 608838"/>
              <a:gd name="connsiteY48" fmla="*/ 607639 h 607639"/>
              <a:gd name="connsiteX49" fmla="*/ 238418 w 608838"/>
              <a:gd name="connsiteY49" fmla="*/ 578930 h 607639"/>
              <a:gd name="connsiteX50" fmla="*/ 233890 w 608838"/>
              <a:gd name="connsiteY50" fmla="*/ 539596 h 607639"/>
              <a:gd name="connsiteX51" fmla="*/ 184871 w 608838"/>
              <a:gd name="connsiteY51" fmla="*/ 518799 h 607639"/>
              <a:gd name="connsiteX52" fmla="*/ 154304 w 608838"/>
              <a:gd name="connsiteY52" fmla="*/ 542987 h 607639"/>
              <a:gd name="connsiteX53" fmla="*/ 134040 w 608838"/>
              <a:gd name="connsiteY53" fmla="*/ 549995 h 607639"/>
              <a:gd name="connsiteX54" fmla="*/ 111058 w 608838"/>
              <a:gd name="connsiteY54" fmla="*/ 540500 h 607639"/>
              <a:gd name="connsiteX55" fmla="*/ 65322 w 608838"/>
              <a:gd name="connsiteY55" fmla="*/ 494837 h 607639"/>
              <a:gd name="connsiteX56" fmla="*/ 62831 w 608838"/>
              <a:gd name="connsiteY56" fmla="*/ 451660 h 607639"/>
              <a:gd name="connsiteX57" fmla="*/ 87284 w 608838"/>
              <a:gd name="connsiteY57" fmla="*/ 420917 h 607639"/>
              <a:gd name="connsiteX58" fmla="*/ 67473 w 608838"/>
              <a:gd name="connsiteY58" fmla="*/ 374123 h 607639"/>
              <a:gd name="connsiteX59" fmla="*/ 28869 w 608838"/>
              <a:gd name="connsiteY59" fmla="*/ 369602 h 607639"/>
              <a:gd name="connsiteX60" fmla="*/ 0 w 608838"/>
              <a:gd name="connsiteY60" fmla="*/ 337389 h 607639"/>
              <a:gd name="connsiteX61" fmla="*/ 0 w 608838"/>
              <a:gd name="connsiteY61" fmla="*/ 272737 h 607639"/>
              <a:gd name="connsiteX62" fmla="*/ 28869 w 608838"/>
              <a:gd name="connsiteY62" fmla="*/ 240524 h 607639"/>
              <a:gd name="connsiteX63" fmla="*/ 65209 w 608838"/>
              <a:gd name="connsiteY63" fmla="*/ 236342 h 607639"/>
              <a:gd name="connsiteX64" fmla="*/ 85699 w 608838"/>
              <a:gd name="connsiteY64" fmla="*/ 184575 h 607639"/>
              <a:gd name="connsiteX65" fmla="*/ 62831 w 608838"/>
              <a:gd name="connsiteY65" fmla="*/ 155866 h 607639"/>
              <a:gd name="connsiteX66" fmla="*/ 65322 w 608838"/>
              <a:gd name="connsiteY66" fmla="*/ 112576 h 607639"/>
              <a:gd name="connsiteX67" fmla="*/ 111058 w 608838"/>
              <a:gd name="connsiteY67" fmla="*/ 67026 h 607639"/>
              <a:gd name="connsiteX68" fmla="*/ 134040 w 608838"/>
              <a:gd name="connsiteY68" fmla="*/ 57531 h 607639"/>
              <a:gd name="connsiteX69" fmla="*/ 154304 w 608838"/>
              <a:gd name="connsiteY69" fmla="*/ 64539 h 607639"/>
              <a:gd name="connsiteX70" fmla="*/ 181361 w 608838"/>
              <a:gd name="connsiteY70" fmla="*/ 85901 h 607639"/>
              <a:gd name="connsiteX71" fmla="*/ 237173 w 608838"/>
              <a:gd name="connsiteY71" fmla="*/ 62392 h 607639"/>
              <a:gd name="connsiteX72" fmla="*/ 241022 w 608838"/>
              <a:gd name="connsiteY72" fmla="*/ 28709 h 607639"/>
              <a:gd name="connsiteX73" fmla="*/ 273400 w 608838"/>
              <a:gd name="connsiteY73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8838" h="607639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2" name="iṩľiḓé">
            <a:extLst>
              <a:ext uri="{FF2B5EF4-FFF2-40B4-BE49-F238E27FC236}">
                <a16:creationId xmlns:a16="http://schemas.microsoft.com/office/drawing/2014/main" xmlns="" id="{500E4EB6-F5EA-4480-B6DF-36B50BFE22D5}"/>
              </a:ext>
            </a:extLst>
          </p:cNvPr>
          <p:cNvSpPr/>
          <p:nvPr/>
        </p:nvSpPr>
        <p:spPr>
          <a:xfrm>
            <a:off x="9132046" y="1974092"/>
            <a:ext cx="591668" cy="591668"/>
          </a:xfrm>
          <a:prstGeom prst="ellipse">
            <a:avLst/>
          </a:pr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4" name="i$ḷîḓé">
            <a:extLst>
              <a:ext uri="{FF2B5EF4-FFF2-40B4-BE49-F238E27FC236}">
                <a16:creationId xmlns:a16="http://schemas.microsoft.com/office/drawing/2014/main" xmlns="" id="{3A77CF29-5B67-45AA-A280-07E1010CEBA8}"/>
              </a:ext>
            </a:extLst>
          </p:cNvPr>
          <p:cNvSpPr/>
          <p:nvPr/>
        </p:nvSpPr>
        <p:spPr>
          <a:xfrm>
            <a:off x="9284446" y="2126700"/>
            <a:ext cx="286868" cy="286451"/>
          </a:xfrm>
          <a:custGeom>
            <a:avLst/>
            <a:gdLst>
              <a:gd name="connsiteX0" fmla="*/ 297506 w 595518"/>
              <a:gd name="connsiteY0" fmla="*/ 135879 h 594654"/>
              <a:gd name="connsiteX1" fmla="*/ 319021 w 595518"/>
              <a:gd name="connsiteY1" fmla="*/ 157365 h 594654"/>
              <a:gd name="connsiteX2" fmla="*/ 319021 w 595518"/>
              <a:gd name="connsiteY2" fmla="*/ 334625 h 594654"/>
              <a:gd name="connsiteX3" fmla="*/ 383027 w 595518"/>
              <a:gd name="connsiteY3" fmla="*/ 371152 h 594654"/>
              <a:gd name="connsiteX4" fmla="*/ 391633 w 595518"/>
              <a:gd name="connsiteY4" fmla="*/ 400158 h 594654"/>
              <a:gd name="connsiteX5" fmla="*/ 372808 w 595518"/>
              <a:gd name="connsiteY5" fmla="*/ 411438 h 594654"/>
              <a:gd name="connsiteX6" fmla="*/ 362051 w 595518"/>
              <a:gd name="connsiteY6" fmla="*/ 408215 h 594654"/>
              <a:gd name="connsiteX7" fmla="*/ 287286 w 595518"/>
              <a:gd name="connsiteY7" fmla="*/ 366317 h 594654"/>
              <a:gd name="connsiteX8" fmla="*/ 286211 w 595518"/>
              <a:gd name="connsiteY8" fmla="*/ 365780 h 594654"/>
              <a:gd name="connsiteX9" fmla="*/ 284597 w 595518"/>
              <a:gd name="connsiteY9" fmla="*/ 364169 h 594654"/>
              <a:gd name="connsiteX10" fmla="*/ 282983 w 595518"/>
              <a:gd name="connsiteY10" fmla="*/ 363095 h 594654"/>
              <a:gd name="connsiteX11" fmla="*/ 281908 w 595518"/>
              <a:gd name="connsiteY11" fmla="*/ 361483 h 594654"/>
              <a:gd name="connsiteX12" fmla="*/ 280294 w 595518"/>
              <a:gd name="connsiteY12" fmla="*/ 359872 h 594654"/>
              <a:gd name="connsiteX13" fmla="*/ 279218 w 595518"/>
              <a:gd name="connsiteY13" fmla="*/ 358260 h 594654"/>
              <a:gd name="connsiteX14" fmla="*/ 278143 w 595518"/>
              <a:gd name="connsiteY14" fmla="*/ 356112 h 594654"/>
              <a:gd name="connsiteX15" fmla="*/ 277605 w 595518"/>
              <a:gd name="connsiteY15" fmla="*/ 354500 h 594654"/>
              <a:gd name="connsiteX16" fmla="*/ 277067 w 595518"/>
              <a:gd name="connsiteY16" fmla="*/ 352352 h 594654"/>
              <a:gd name="connsiteX17" fmla="*/ 276529 w 595518"/>
              <a:gd name="connsiteY17" fmla="*/ 350740 h 594654"/>
              <a:gd name="connsiteX18" fmla="*/ 275991 w 595518"/>
              <a:gd name="connsiteY18" fmla="*/ 348054 h 594654"/>
              <a:gd name="connsiteX19" fmla="*/ 275991 w 595518"/>
              <a:gd name="connsiteY19" fmla="*/ 347517 h 594654"/>
              <a:gd name="connsiteX20" fmla="*/ 275991 w 595518"/>
              <a:gd name="connsiteY20" fmla="*/ 157365 h 594654"/>
              <a:gd name="connsiteX21" fmla="*/ 297506 w 595518"/>
              <a:gd name="connsiteY21" fmla="*/ 135879 h 594654"/>
              <a:gd name="connsiteX22" fmla="*/ 297490 w 595518"/>
              <a:gd name="connsiteY22" fmla="*/ 42974 h 594654"/>
              <a:gd name="connsiteX23" fmla="*/ 43036 w 595518"/>
              <a:gd name="connsiteY23" fmla="*/ 297059 h 594654"/>
              <a:gd name="connsiteX24" fmla="*/ 297490 w 595518"/>
              <a:gd name="connsiteY24" fmla="*/ 551680 h 594654"/>
              <a:gd name="connsiteX25" fmla="*/ 552482 w 595518"/>
              <a:gd name="connsiteY25" fmla="*/ 297059 h 594654"/>
              <a:gd name="connsiteX26" fmla="*/ 297490 w 595518"/>
              <a:gd name="connsiteY26" fmla="*/ 42974 h 594654"/>
              <a:gd name="connsiteX27" fmla="*/ 297490 w 595518"/>
              <a:gd name="connsiteY27" fmla="*/ 0 h 594654"/>
              <a:gd name="connsiteX28" fmla="*/ 595518 w 595518"/>
              <a:gd name="connsiteY28" fmla="*/ 297059 h 594654"/>
              <a:gd name="connsiteX29" fmla="*/ 297490 w 595518"/>
              <a:gd name="connsiteY29" fmla="*/ 594654 h 594654"/>
              <a:gd name="connsiteX30" fmla="*/ 0 w 595518"/>
              <a:gd name="connsiteY30" fmla="*/ 297059 h 594654"/>
              <a:gd name="connsiteX31" fmla="*/ 297490 w 595518"/>
              <a:gd name="connsiteY31" fmla="*/ 0 h 59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5518" h="594654">
                <a:moveTo>
                  <a:pt x="297506" y="135879"/>
                </a:moveTo>
                <a:cubicBezTo>
                  <a:pt x="309339" y="135879"/>
                  <a:pt x="319021" y="145548"/>
                  <a:pt x="319021" y="157365"/>
                </a:cubicBezTo>
                <a:lnTo>
                  <a:pt x="319021" y="334625"/>
                </a:lnTo>
                <a:lnTo>
                  <a:pt x="383027" y="371152"/>
                </a:lnTo>
                <a:cubicBezTo>
                  <a:pt x="393785" y="377061"/>
                  <a:pt x="397012" y="389952"/>
                  <a:pt x="391633" y="400158"/>
                </a:cubicBezTo>
                <a:cubicBezTo>
                  <a:pt x="387330" y="407141"/>
                  <a:pt x="380338" y="411438"/>
                  <a:pt x="372808" y="411438"/>
                </a:cubicBezTo>
                <a:cubicBezTo>
                  <a:pt x="369043" y="411438"/>
                  <a:pt x="365278" y="410364"/>
                  <a:pt x="362051" y="408215"/>
                </a:cubicBezTo>
                <a:lnTo>
                  <a:pt x="287286" y="366317"/>
                </a:lnTo>
                <a:cubicBezTo>
                  <a:pt x="286749" y="365780"/>
                  <a:pt x="286749" y="365780"/>
                  <a:pt x="286211" y="365780"/>
                </a:cubicBezTo>
                <a:cubicBezTo>
                  <a:pt x="285673" y="365243"/>
                  <a:pt x="285135" y="364706"/>
                  <a:pt x="284597" y="364169"/>
                </a:cubicBezTo>
                <a:cubicBezTo>
                  <a:pt x="284059" y="363632"/>
                  <a:pt x="283521" y="363632"/>
                  <a:pt x="282983" y="363095"/>
                </a:cubicBezTo>
                <a:cubicBezTo>
                  <a:pt x="282446" y="362557"/>
                  <a:pt x="281908" y="362020"/>
                  <a:pt x="281908" y="361483"/>
                </a:cubicBezTo>
                <a:cubicBezTo>
                  <a:pt x="281370" y="360946"/>
                  <a:pt x="280832" y="360409"/>
                  <a:pt x="280294" y="359872"/>
                </a:cubicBezTo>
                <a:cubicBezTo>
                  <a:pt x="279756" y="359334"/>
                  <a:pt x="279756" y="358797"/>
                  <a:pt x="279218" y="358260"/>
                </a:cubicBezTo>
                <a:cubicBezTo>
                  <a:pt x="278680" y="357723"/>
                  <a:pt x="278680" y="357186"/>
                  <a:pt x="278143" y="356112"/>
                </a:cubicBezTo>
                <a:cubicBezTo>
                  <a:pt x="278143" y="355574"/>
                  <a:pt x="277605" y="355037"/>
                  <a:pt x="277605" y="354500"/>
                </a:cubicBezTo>
                <a:cubicBezTo>
                  <a:pt x="277067" y="353963"/>
                  <a:pt x="277067" y="352889"/>
                  <a:pt x="277067" y="352352"/>
                </a:cubicBezTo>
                <a:cubicBezTo>
                  <a:pt x="276529" y="351814"/>
                  <a:pt x="276529" y="351277"/>
                  <a:pt x="276529" y="350740"/>
                </a:cubicBezTo>
                <a:cubicBezTo>
                  <a:pt x="276529" y="349666"/>
                  <a:pt x="276529" y="349129"/>
                  <a:pt x="275991" y="348054"/>
                </a:cubicBezTo>
                <a:cubicBezTo>
                  <a:pt x="275991" y="348054"/>
                  <a:pt x="275991" y="347517"/>
                  <a:pt x="275991" y="347517"/>
                </a:cubicBezTo>
                <a:lnTo>
                  <a:pt x="275991" y="157365"/>
                </a:lnTo>
                <a:cubicBezTo>
                  <a:pt x="275991" y="145548"/>
                  <a:pt x="285673" y="135879"/>
                  <a:pt x="297506" y="135879"/>
                </a:cubicBezTo>
                <a:close/>
                <a:moveTo>
                  <a:pt x="297490" y="42974"/>
                </a:moveTo>
                <a:cubicBezTo>
                  <a:pt x="157083" y="42974"/>
                  <a:pt x="43036" y="156856"/>
                  <a:pt x="43036" y="297059"/>
                </a:cubicBezTo>
                <a:cubicBezTo>
                  <a:pt x="43036" y="437262"/>
                  <a:pt x="157083" y="551680"/>
                  <a:pt x="297490" y="551680"/>
                </a:cubicBezTo>
                <a:cubicBezTo>
                  <a:pt x="437897" y="551680"/>
                  <a:pt x="552482" y="437262"/>
                  <a:pt x="552482" y="297059"/>
                </a:cubicBezTo>
                <a:cubicBezTo>
                  <a:pt x="552482" y="156856"/>
                  <a:pt x="437897" y="42974"/>
                  <a:pt x="297490" y="42974"/>
                </a:cubicBezTo>
                <a:close/>
                <a:moveTo>
                  <a:pt x="297490" y="0"/>
                </a:moveTo>
                <a:cubicBezTo>
                  <a:pt x="461567" y="0"/>
                  <a:pt x="595518" y="133219"/>
                  <a:pt x="595518" y="297059"/>
                </a:cubicBezTo>
                <a:cubicBezTo>
                  <a:pt x="595518" y="460897"/>
                  <a:pt x="461567" y="594654"/>
                  <a:pt x="297490" y="594654"/>
                </a:cubicBezTo>
                <a:cubicBezTo>
                  <a:pt x="133413" y="594654"/>
                  <a:pt x="0" y="460897"/>
                  <a:pt x="0" y="297059"/>
                </a:cubicBezTo>
                <a:cubicBezTo>
                  <a:pt x="0" y="133219"/>
                  <a:pt x="133413" y="0"/>
                  <a:pt x="297490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" name="ïṧ1iḍè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4817777" y="4608992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" name="íṧḷide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7315569" y="4608992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" name="íṩľîḋe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9813361" y="4608992"/>
            <a:ext cx="1705539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7" name="îṧ1iḑè">
            <a:extLst>
              <a:ext uri="{FF2B5EF4-FFF2-40B4-BE49-F238E27FC236}">
                <a16:creationId xmlns:a16="http://schemas.microsoft.com/office/drawing/2014/main" xmlns="" id="{64043B22-B4E0-45EE-89DF-8D56458E42EF}"/>
              </a:ext>
            </a:extLst>
          </p:cNvPr>
          <p:cNvSpPr/>
          <p:nvPr/>
        </p:nvSpPr>
        <p:spPr>
          <a:xfrm>
            <a:off x="4136462" y="4698640"/>
            <a:ext cx="591668" cy="591668"/>
          </a:xfrm>
          <a:prstGeom prst="ellipse">
            <a:avLst/>
          </a:pr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6" name="î$ľîḓè">
            <a:extLst>
              <a:ext uri="{FF2B5EF4-FFF2-40B4-BE49-F238E27FC236}">
                <a16:creationId xmlns:a16="http://schemas.microsoft.com/office/drawing/2014/main" xmlns="" id="{2A03C7D2-7960-428B-A4A9-07C7DCFB1E87}"/>
              </a:ext>
            </a:extLst>
          </p:cNvPr>
          <p:cNvSpPr/>
          <p:nvPr/>
        </p:nvSpPr>
        <p:spPr>
          <a:xfrm>
            <a:off x="4288862" y="4853068"/>
            <a:ext cx="286868" cy="282810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5" name="ïṥļîḓe">
            <a:extLst>
              <a:ext uri="{FF2B5EF4-FFF2-40B4-BE49-F238E27FC236}">
                <a16:creationId xmlns:a16="http://schemas.microsoft.com/office/drawing/2014/main" xmlns="" id="{FF321A12-27F5-4A53-B1FA-DB949BF9A735}"/>
              </a:ext>
            </a:extLst>
          </p:cNvPr>
          <p:cNvSpPr/>
          <p:nvPr/>
        </p:nvSpPr>
        <p:spPr>
          <a:xfrm>
            <a:off x="6634254" y="4698640"/>
            <a:ext cx="591668" cy="591668"/>
          </a:xfrm>
          <a:prstGeom prst="ellipse">
            <a:avLst/>
          </a:pr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8" name="íṣļïḋé">
            <a:extLst>
              <a:ext uri="{FF2B5EF4-FFF2-40B4-BE49-F238E27FC236}">
                <a16:creationId xmlns:a16="http://schemas.microsoft.com/office/drawing/2014/main" xmlns="" id="{46849BE0-2AB8-4019-953C-7B793F2F5BCA}"/>
              </a:ext>
            </a:extLst>
          </p:cNvPr>
          <p:cNvSpPr/>
          <p:nvPr/>
        </p:nvSpPr>
        <p:spPr>
          <a:xfrm>
            <a:off x="6799673" y="4851039"/>
            <a:ext cx="260830" cy="286868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3" name="íšľiďè">
            <a:extLst>
              <a:ext uri="{FF2B5EF4-FFF2-40B4-BE49-F238E27FC236}">
                <a16:creationId xmlns:a16="http://schemas.microsoft.com/office/drawing/2014/main" xmlns="" id="{5CEDF57B-5162-4D90-BE4D-D2FC7006756F}"/>
              </a:ext>
            </a:extLst>
          </p:cNvPr>
          <p:cNvSpPr/>
          <p:nvPr/>
        </p:nvSpPr>
        <p:spPr>
          <a:xfrm>
            <a:off x="9132046" y="4698640"/>
            <a:ext cx="591668" cy="591668"/>
          </a:xfrm>
          <a:prstGeom prst="ellipse">
            <a:avLst/>
          </a:pr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9" name="iṡḻîḓê">
            <a:extLst>
              <a:ext uri="{FF2B5EF4-FFF2-40B4-BE49-F238E27FC236}">
                <a16:creationId xmlns:a16="http://schemas.microsoft.com/office/drawing/2014/main" xmlns="" id="{424BF61F-343A-4AEE-827F-3B6717EE2461}"/>
              </a:ext>
            </a:extLst>
          </p:cNvPr>
          <p:cNvSpPr/>
          <p:nvPr/>
        </p:nvSpPr>
        <p:spPr>
          <a:xfrm>
            <a:off x="9284446" y="4854705"/>
            <a:ext cx="286868" cy="279536"/>
          </a:xfrm>
          <a:custGeom>
            <a:avLst/>
            <a:gdLst>
              <a:gd name="connsiteX0" fmla="*/ 432259 w 600910"/>
              <a:gd name="connsiteY0" fmla="*/ 527547 h 585552"/>
              <a:gd name="connsiteX1" fmla="*/ 504975 w 600910"/>
              <a:gd name="connsiteY1" fmla="*/ 556549 h 585552"/>
              <a:gd name="connsiteX2" fmla="*/ 577906 w 600910"/>
              <a:gd name="connsiteY2" fmla="*/ 527547 h 585552"/>
              <a:gd name="connsiteX3" fmla="*/ 577906 w 600910"/>
              <a:gd name="connsiteY3" fmla="*/ 556549 h 585552"/>
              <a:gd name="connsiteX4" fmla="*/ 504975 w 600910"/>
              <a:gd name="connsiteY4" fmla="*/ 585552 h 585552"/>
              <a:gd name="connsiteX5" fmla="*/ 432259 w 600910"/>
              <a:gd name="connsiteY5" fmla="*/ 556549 h 585552"/>
              <a:gd name="connsiteX6" fmla="*/ 271370 w 600910"/>
              <a:gd name="connsiteY6" fmla="*/ 527547 h 585552"/>
              <a:gd name="connsiteX7" fmla="*/ 344086 w 600910"/>
              <a:gd name="connsiteY7" fmla="*/ 556549 h 585552"/>
              <a:gd name="connsiteX8" fmla="*/ 417017 w 600910"/>
              <a:gd name="connsiteY8" fmla="*/ 527547 h 585552"/>
              <a:gd name="connsiteX9" fmla="*/ 417017 w 600910"/>
              <a:gd name="connsiteY9" fmla="*/ 556549 h 585552"/>
              <a:gd name="connsiteX10" fmla="*/ 344086 w 600910"/>
              <a:gd name="connsiteY10" fmla="*/ 585552 h 585552"/>
              <a:gd name="connsiteX11" fmla="*/ 271370 w 600910"/>
              <a:gd name="connsiteY11" fmla="*/ 556549 h 585552"/>
              <a:gd name="connsiteX12" fmla="*/ 432259 w 600910"/>
              <a:gd name="connsiteY12" fmla="*/ 489583 h 585552"/>
              <a:gd name="connsiteX13" fmla="*/ 504975 w 600910"/>
              <a:gd name="connsiteY13" fmla="*/ 518798 h 585552"/>
              <a:gd name="connsiteX14" fmla="*/ 577906 w 600910"/>
              <a:gd name="connsiteY14" fmla="*/ 489583 h 585552"/>
              <a:gd name="connsiteX15" fmla="*/ 577906 w 600910"/>
              <a:gd name="connsiteY15" fmla="*/ 518798 h 585552"/>
              <a:gd name="connsiteX16" fmla="*/ 504975 w 600910"/>
              <a:gd name="connsiteY16" fmla="*/ 547799 h 585552"/>
              <a:gd name="connsiteX17" fmla="*/ 432259 w 600910"/>
              <a:gd name="connsiteY17" fmla="*/ 518798 h 585552"/>
              <a:gd name="connsiteX18" fmla="*/ 271370 w 600910"/>
              <a:gd name="connsiteY18" fmla="*/ 489583 h 585552"/>
              <a:gd name="connsiteX19" fmla="*/ 344086 w 600910"/>
              <a:gd name="connsiteY19" fmla="*/ 518798 h 585552"/>
              <a:gd name="connsiteX20" fmla="*/ 417017 w 600910"/>
              <a:gd name="connsiteY20" fmla="*/ 489583 h 585552"/>
              <a:gd name="connsiteX21" fmla="*/ 417017 w 600910"/>
              <a:gd name="connsiteY21" fmla="*/ 518798 h 585552"/>
              <a:gd name="connsiteX22" fmla="*/ 344086 w 600910"/>
              <a:gd name="connsiteY22" fmla="*/ 547799 h 585552"/>
              <a:gd name="connsiteX23" fmla="*/ 271370 w 600910"/>
              <a:gd name="connsiteY23" fmla="*/ 518798 h 585552"/>
              <a:gd name="connsiteX24" fmla="*/ 432259 w 600910"/>
              <a:gd name="connsiteY24" fmla="*/ 451760 h 585552"/>
              <a:gd name="connsiteX25" fmla="*/ 504975 w 600910"/>
              <a:gd name="connsiteY25" fmla="*/ 480761 h 585552"/>
              <a:gd name="connsiteX26" fmla="*/ 577906 w 600910"/>
              <a:gd name="connsiteY26" fmla="*/ 451760 h 585552"/>
              <a:gd name="connsiteX27" fmla="*/ 577906 w 600910"/>
              <a:gd name="connsiteY27" fmla="*/ 480761 h 585552"/>
              <a:gd name="connsiteX28" fmla="*/ 504975 w 600910"/>
              <a:gd name="connsiteY28" fmla="*/ 509976 h 585552"/>
              <a:gd name="connsiteX29" fmla="*/ 432259 w 600910"/>
              <a:gd name="connsiteY29" fmla="*/ 480761 h 585552"/>
              <a:gd name="connsiteX30" fmla="*/ 271370 w 600910"/>
              <a:gd name="connsiteY30" fmla="*/ 451760 h 585552"/>
              <a:gd name="connsiteX31" fmla="*/ 344086 w 600910"/>
              <a:gd name="connsiteY31" fmla="*/ 480761 h 585552"/>
              <a:gd name="connsiteX32" fmla="*/ 417017 w 600910"/>
              <a:gd name="connsiteY32" fmla="*/ 451760 h 585552"/>
              <a:gd name="connsiteX33" fmla="*/ 417017 w 600910"/>
              <a:gd name="connsiteY33" fmla="*/ 480761 h 585552"/>
              <a:gd name="connsiteX34" fmla="*/ 344086 w 600910"/>
              <a:gd name="connsiteY34" fmla="*/ 509976 h 585552"/>
              <a:gd name="connsiteX35" fmla="*/ 271370 w 600910"/>
              <a:gd name="connsiteY35" fmla="*/ 480761 h 585552"/>
              <a:gd name="connsiteX36" fmla="*/ 271370 w 600910"/>
              <a:gd name="connsiteY36" fmla="*/ 413937 h 585552"/>
              <a:gd name="connsiteX37" fmla="*/ 344086 w 600910"/>
              <a:gd name="connsiteY37" fmla="*/ 442938 h 585552"/>
              <a:gd name="connsiteX38" fmla="*/ 417017 w 600910"/>
              <a:gd name="connsiteY38" fmla="*/ 413937 h 585552"/>
              <a:gd name="connsiteX39" fmla="*/ 417017 w 600910"/>
              <a:gd name="connsiteY39" fmla="*/ 442938 h 585552"/>
              <a:gd name="connsiteX40" fmla="*/ 344086 w 600910"/>
              <a:gd name="connsiteY40" fmla="*/ 472153 h 585552"/>
              <a:gd name="connsiteX41" fmla="*/ 271370 w 600910"/>
              <a:gd name="connsiteY41" fmla="*/ 442938 h 585552"/>
              <a:gd name="connsiteX42" fmla="*/ 500277 w 600910"/>
              <a:gd name="connsiteY42" fmla="*/ 396366 h 585552"/>
              <a:gd name="connsiteX43" fmla="*/ 509958 w 600910"/>
              <a:gd name="connsiteY43" fmla="*/ 396366 h 585552"/>
              <a:gd name="connsiteX44" fmla="*/ 509958 w 600910"/>
              <a:gd name="connsiteY44" fmla="*/ 400017 h 585552"/>
              <a:gd name="connsiteX45" fmla="*/ 524372 w 600910"/>
              <a:gd name="connsiteY45" fmla="*/ 401521 h 585552"/>
              <a:gd name="connsiteX46" fmla="*/ 521576 w 600910"/>
              <a:gd name="connsiteY46" fmla="*/ 406246 h 585552"/>
              <a:gd name="connsiteX47" fmla="*/ 507161 w 600910"/>
              <a:gd name="connsiteY47" fmla="*/ 404742 h 585552"/>
              <a:gd name="connsiteX48" fmla="*/ 498771 w 600910"/>
              <a:gd name="connsiteY48" fmla="*/ 407105 h 585552"/>
              <a:gd name="connsiteX49" fmla="*/ 510604 w 600910"/>
              <a:gd name="connsiteY49" fmla="*/ 410756 h 585552"/>
              <a:gd name="connsiteX50" fmla="*/ 527169 w 600910"/>
              <a:gd name="connsiteY50" fmla="*/ 418703 h 585552"/>
              <a:gd name="connsiteX51" fmla="*/ 509528 w 600910"/>
              <a:gd name="connsiteY51" fmla="*/ 426435 h 585552"/>
              <a:gd name="connsiteX52" fmla="*/ 509528 w 600910"/>
              <a:gd name="connsiteY52" fmla="*/ 430731 h 585552"/>
              <a:gd name="connsiteX53" fmla="*/ 499847 w 600910"/>
              <a:gd name="connsiteY53" fmla="*/ 430731 h 585552"/>
              <a:gd name="connsiteX54" fmla="*/ 499847 w 600910"/>
              <a:gd name="connsiteY54" fmla="*/ 426865 h 585552"/>
              <a:gd name="connsiteX55" fmla="*/ 483066 w 600910"/>
              <a:gd name="connsiteY55" fmla="*/ 424932 h 585552"/>
              <a:gd name="connsiteX56" fmla="*/ 485863 w 600910"/>
              <a:gd name="connsiteY56" fmla="*/ 419992 h 585552"/>
              <a:gd name="connsiteX57" fmla="*/ 502428 w 600910"/>
              <a:gd name="connsiteY57" fmla="*/ 421925 h 585552"/>
              <a:gd name="connsiteX58" fmla="*/ 511894 w 600910"/>
              <a:gd name="connsiteY58" fmla="*/ 419348 h 585552"/>
              <a:gd name="connsiteX59" fmla="*/ 501353 w 600910"/>
              <a:gd name="connsiteY59" fmla="*/ 415696 h 585552"/>
              <a:gd name="connsiteX60" fmla="*/ 483496 w 600910"/>
              <a:gd name="connsiteY60" fmla="*/ 407964 h 585552"/>
              <a:gd name="connsiteX61" fmla="*/ 500277 w 600910"/>
              <a:gd name="connsiteY61" fmla="*/ 400447 h 585552"/>
              <a:gd name="connsiteX62" fmla="*/ 504975 w 600910"/>
              <a:gd name="connsiteY62" fmla="*/ 392238 h 585552"/>
              <a:gd name="connsiteX63" fmla="*/ 439574 w 600910"/>
              <a:gd name="connsiteY63" fmla="*/ 414149 h 585552"/>
              <a:gd name="connsiteX64" fmla="*/ 504975 w 600910"/>
              <a:gd name="connsiteY64" fmla="*/ 435846 h 585552"/>
              <a:gd name="connsiteX65" fmla="*/ 570591 w 600910"/>
              <a:gd name="connsiteY65" fmla="*/ 414149 h 585552"/>
              <a:gd name="connsiteX66" fmla="*/ 504975 w 600910"/>
              <a:gd name="connsiteY66" fmla="*/ 392238 h 585552"/>
              <a:gd name="connsiteX67" fmla="*/ 504975 w 600910"/>
              <a:gd name="connsiteY67" fmla="*/ 384934 h 585552"/>
              <a:gd name="connsiteX68" fmla="*/ 577906 w 600910"/>
              <a:gd name="connsiteY68" fmla="*/ 414149 h 585552"/>
              <a:gd name="connsiteX69" fmla="*/ 577906 w 600910"/>
              <a:gd name="connsiteY69" fmla="*/ 443150 h 585552"/>
              <a:gd name="connsiteX70" fmla="*/ 504975 w 600910"/>
              <a:gd name="connsiteY70" fmla="*/ 472365 h 585552"/>
              <a:gd name="connsiteX71" fmla="*/ 432259 w 600910"/>
              <a:gd name="connsiteY71" fmla="*/ 443150 h 585552"/>
              <a:gd name="connsiteX72" fmla="*/ 432259 w 600910"/>
              <a:gd name="connsiteY72" fmla="*/ 414149 h 585552"/>
              <a:gd name="connsiteX73" fmla="*/ 504975 w 600910"/>
              <a:gd name="connsiteY73" fmla="*/ 384934 h 585552"/>
              <a:gd name="connsiteX74" fmla="*/ 271370 w 600910"/>
              <a:gd name="connsiteY74" fmla="*/ 376114 h 585552"/>
              <a:gd name="connsiteX75" fmla="*/ 344086 w 600910"/>
              <a:gd name="connsiteY75" fmla="*/ 405117 h 585552"/>
              <a:gd name="connsiteX76" fmla="*/ 417017 w 600910"/>
              <a:gd name="connsiteY76" fmla="*/ 376114 h 585552"/>
              <a:gd name="connsiteX77" fmla="*/ 417017 w 600910"/>
              <a:gd name="connsiteY77" fmla="*/ 405117 h 585552"/>
              <a:gd name="connsiteX78" fmla="*/ 344086 w 600910"/>
              <a:gd name="connsiteY78" fmla="*/ 434119 h 585552"/>
              <a:gd name="connsiteX79" fmla="*/ 271370 w 600910"/>
              <a:gd name="connsiteY79" fmla="*/ 405117 h 585552"/>
              <a:gd name="connsiteX80" fmla="*/ 339320 w 600910"/>
              <a:gd name="connsiteY80" fmla="*/ 320720 h 585552"/>
              <a:gd name="connsiteX81" fmla="*/ 349000 w 600910"/>
              <a:gd name="connsiteY81" fmla="*/ 320720 h 585552"/>
              <a:gd name="connsiteX82" fmla="*/ 349000 w 600910"/>
              <a:gd name="connsiteY82" fmla="*/ 324371 h 585552"/>
              <a:gd name="connsiteX83" fmla="*/ 363413 w 600910"/>
              <a:gd name="connsiteY83" fmla="*/ 325875 h 585552"/>
              <a:gd name="connsiteX84" fmla="*/ 360402 w 600910"/>
              <a:gd name="connsiteY84" fmla="*/ 330600 h 585552"/>
              <a:gd name="connsiteX85" fmla="*/ 346204 w 600910"/>
              <a:gd name="connsiteY85" fmla="*/ 329096 h 585552"/>
              <a:gd name="connsiteX86" fmla="*/ 337814 w 600910"/>
              <a:gd name="connsiteY86" fmla="*/ 331459 h 585552"/>
              <a:gd name="connsiteX87" fmla="*/ 349646 w 600910"/>
              <a:gd name="connsiteY87" fmla="*/ 335110 h 585552"/>
              <a:gd name="connsiteX88" fmla="*/ 366210 w 600910"/>
              <a:gd name="connsiteY88" fmla="*/ 342842 h 585552"/>
              <a:gd name="connsiteX89" fmla="*/ 348570 w 600910"/>
              <a:gd name="connsiteY89" fmla="*/ 350789 h 585552"/>
              <a:gd name="connsiteX90" fmla="*/ 348570 w 600910"/>
              <a:gd name="connsiteY90" fmla="*/ 355085 h 585552"/>
              <a:gd name="connsiteX91" fmla="*/ 338890 w 600910"/>
              <a:gd name="connsiteY91" fmla="*/ 355085 h 585552"/>
              <a:gd name="connsiteX92" fmla="*/ 338890 w 600910"/>
              <a:gd name="connsiteY92" fmla="*/ 351004 h 585552"/>
              <a:gd name="connsiteX93" fmla="*/ 321895 w 600910"/>
              <a:gd name="connsiteY93" fmla="*/ 349286 h 585552"/>
              <a:gd name="connsiteX94" fmla="*/ 324907 w 600910"/>
              <a:gd name="connsiteY94" fmla="*/ 344346 h 585552"/>
              <a:gd name="connsiteX95" fmla="*/ 341256 w 600910"/>
              <a:gd name="connsiteY95" fmla="*/ 346279 h 585552"/>
              <a:gd name="connsiteX96" fmla="*/ 350936 w 600910"/>
              <a:gd name="connsiteY96" fmla="*/ 343487 h 585552"/>
              <a:gd name="connsiteX97" fmla="*/ 340396 w 600910"/>
              <a:gd name="connsiteY97" fmla="*/ 339836 h 585552"/>
              <a:gd name="connsiteX98" fmla="*/ 322540 w 600910"/>
              <a:gd name="connsiteY98" fmla="*/ 332103 h 585552"/>
              <a:gd name="connsiteX99" fmla="*/ 339320 w 600910"/>
              <a:gd name="connsiteY99" fmla="*/ 324586 h 585552"/>
              <a:gd name="connsiteX100" fmla="*/ 344086 w 600910"/>
              <a:gd name="connsiteY100" fmla="*/ 316663 h 585552"/>
              <a:gd name="connsiteX101" fmla="*/ 278470 w 600910"/>
              <a:gd name="connsiteY101" fmla="*/ 338360 h 585552"/>
              <a:gd name="connsiteX102" fmla="*/ 344086 w 600910"/>
              <a:gd name="connsiteY102" fmla="*/ 360273 h 585552"/>
              <a:gd name="connsiteX103" fmla="*/ 409702 w 600910"/>
              <a:gd name="connsiteY103" fmla="*/ 338360 h 585552"/>
              <a:gd name="connsiteX104" fmla="*/ 344086 w 600910"/>
              <a:gd name="connsiteY104" fmla="*/ 316663 h 585552"/>
              <a:gd name="connsiteX105" fmla="*/ 344086 w 600910"/>
              <a:gd name="connsiteY105" fmla="*/ 309359 h 585552"/>
              <a:gd name="connsiteX106" fmla="*/ 417017 w 600910"/>
              <a:gd name="connsiteY106" fmla="*/ 338360 h 585552"/>
              <a:gd name="connsiteX107" fmla="*/ 417017 w 600910"/>
              <a:gd name="connsiteY107" fmla="*/ 367577 h 585552"/>
              <a:gd name="connsiteX108" fmla="*/ 344086 w 600910"/>
              <a:gd name="connsiteY108" fmla="*/ 396578 h 585552"/>
              <a:gd name="connsiteX109" fmla="*/ 271370 w 600910"/>
              <a:gd name="connsiteY109" fmla="*/ 367577 h 585552"/>
              <a:gd name="connsiteX110" fmla="*/ 271370 w 600910"/>
              <a:gd name="connsiteY110" fmla="*/ 338360 h 585552"/>
              <a:gd name="connsiteX111" fmla="*/ 344086 w 600910"/>
              <a:gd name="connsiteY111" fmla="*/ 309359 h 585552"/>
              <a:gd name="connsiteX112" fmla="*/ 139104 w 600910"/>
              <a:gd name="connsiteY112" fmla="*/ 128500 h 585552"/>
              <a:gd name="connsiteX113" fmla="*/ 144482 w 600910"/>
              <a:gd name="connsiteY113" fmla="*/ 139239 h 585552"/>
              <a:gd name="connsiteX114" fmla="*/ 144697 w 600910"/>
              <a:gd name="connsiteY114" fmla="*/ 139239 h 585552"/>
              <a:gd name="connsiteX115" fmla="*/ 129640 w 600910"/>
              <a:gd name="connsiteY115" fmla="*/ 256294 h 585552"/>
              <a:gd name="connsiteX116" fmla="*/ 147493 w 600910"/>
              <a:gd name="connsiteY116" fmla="*/ 287437 h 585552"/>
              <a:gd name="connsiteX117" fmla="*/ 165346 w 600910"/>
              <a:gd name="connsiteY117" fmla="*/ 256294 h 585552"/>
              <a:gd name="connsiteX118" fmla="*/ 150289 w 600910"/>
              <a:gd name="connsiteY118" fmla="*/ 139239 h 585552"/>
              <a:gd name="connsiteX119" fmla="*/ 150504 w 600910"/>
              <a:gd name="connsiteY119" fmla="*/ 139239 h 585552"/>
              <a:gd name="connsiteX120" fmla="*/ 155667 w 600910"/>
              <a:gd name="connsiteY120" fmla="*/ 128500 h 585552"/>
              <a:gd name="connsiteX121" fmla="*/ 244500 w 600910"/>
              <a:gd name="connsiteY121" fmla="*/ 147401 h 585552"/>
              <a:gd name="connsiteX122" fmla="*/ 244930 w 600910"/>
              <a:gd name="connsiteY122" fmla="*/ 147615 h 585552"/>
              <a:gd name="connsiteX123" fmla="*/ 248587 w 600910"/>
              <a:gd name="connsiteY123" fmla="*/ 149978 h 585552"/>
              <a:gd name="connsiteX124" fmla="*/ 252458 w 600910"/>
              <a:gd name="connsiteY124" fmla="*/ 152555 h 585552"/>
              <a:gd name="connsiteX125" fmla="*/ 252674 w 600910"/>
              <a:gd name="connsiteY125" fmla="*/ 152770 h 585552"/>
              <a:gd name="connsiteX126" fmla="*/ 342152 w 600910"/>
              <a:gd name="connsiteY126" fmla="*/ 241904 h 585552"/>
              <a:gd name="connsiteX127" fmla="*/ 342152 w 600910"/>
              <a:gd name="connsiteY127" fmla="*/ 273477 h 585552"/>
              <a:gd name="connsiteX128" fmla="*/ 326235 w 600910"/>
              <a:gd name="connsiteY128" fmla="*/ 280135 h 585552"/>
              <a:gd name="connsiteX129" fmla="*/ 310534 w 600910"/>
              <a:gd name="connsiteY129" fmla="*/ 273477 h 585552"/>
              <a:gd name="connsiteX130" fmla="*/ 224711 w 600910"/>
              <a:gd name="connsiteY130" fmla="*/ 187994 h 585552"/>
              <a:gd name="connsiteX131" fmla="*/ 210085 w 600910"/>
              <a:gd name="connsiteY131" fmla="*/ 183484 h 585552"/>
              <a:gd name="connsiteX132" fmla="*/ 210085 w 600910"/>
              <a:gd name="connsiteY132" fmla="*/ 335763 h 585552"/>
              <a:gd name="connsiteX133" fmla="*/ 227938 w 600910"/>
              <a:gd name="connsiteY133" fmla="*/ 556771 h 585552"/>
              <a:gd name="connsiteX134" fmla="*/ 203202 w 600910"/>
              <a:gd name="connsiteY134" fmla="*/ 585552 h 585552"/>
              <a:gd name="connsiteX135" fmla="*/ 201051 w 600910"/>
              <a:gd name="connsiteY135" fmla="*/ 585552 h 585552"/>
              <a:gd name="connsiteX136" fmla="*/ 174380 w 600910"/>
              <a:gd name="connsiteY136" fmla="*/ 561067 h 585552"/>
              <a:gd name="connsiteX137" fmla="*/ 158248 w 600910"/>
              <a:gd name="connsiteY137" fmla="*/ 361322 h 585552"/>
              <a:gd name="connsiteX138" fmla="*/ 147493 w 600910"/>
              <a:gd name="connsiteY138" fmla="*/ 363684 h 585552"/>
              <a:gd name="connsiteX139" fmla="*/ 136738 w 600910"/>
              <a:gd name="connsiteY139" fmla="*/ 361322 h 585552"/>
              <a:gd name="connsiteX140" fmla="*/ 120606 w 600910"/>
              <a:gd name="connsiteY140" fmla="*/ 561067 h 585552"/>
              <a:gd name="connsiteX141" fmla="*/ 93935 w 600910"/>
              <a:gd name="connsiteY141" fmla="*/ 585552 h 585552"/>
              <a:gd name="connsiteX142" fmla="*/ 91784 w 600910"/>
              <a:gd name="connsiteY142" fmla="*/ 585552 h 585552"/>
              <a:gd name="connsiteX143" fmla="*/ 67048 w 600910"/>
              <a:gd name="connsiteY143" fmla="*/ 556771 h 585552"/>
              <a:gd name="connsiteX144" fmla="*/ 84901 w 600910"/>
              <a:gd name="connsiteY144" fmla="*/ 335763 h 585552"/>
              <a:gd name="connsiteX145" fmla="*/ 84901 w 600910"/>
              <a:gd name="connsiteY145" fmla="*/ 183484 h 585552"/>
              <a:gd name="connsiteX146" fmla="*/ 77157 w 600910"/>
              <a:gd name="connsiteY146" fmla="*/ 185846 h 585552"/>
              <a:gd name="connsiteX147" fmla="*/ 44033 w 600910"/>
              <a:gd name="connsiteY147" fmla="*/ 334045 h 585552"/>
              <a:gd name="connsiteX148" fmla="*/ 22309 w 600910"/>
              <a:gd name="connsiteY148" fmla="*/ 351442 h 585552"/>
              <a:gd name="connsiteX149" fmla="*/ 17362 w 600910"/>
              <a:gd name="connsiteY149" fmla="*/ 351012 h 585552"/>
              <a:gd name="connsiteX150" fmla="*/ 584 w 600910"/>
              <a:gd name="connsiteY150" fmla="*/ 324379 h 585552"/>
              <a:gd name="connsiteX151" fmla="*/ 36290 w 600910"/>
              <a:gd name="connsiteY151" fmla="*/ 163724 h 585552"/>
              <a:gd name="connsiteX152" fmla="*/ 37150 w 600910"/>
              <a:gd name="connsiteY152" fmla="*/ 161361 h 585552"/>
              <a:gd name="connsiteX153" fmla="*/ 39086 w 600910"/>
              <a:gd name="connsiteY153" fmla="*/ 157281 h 585552"/>
              <a:gd name="connsiteX154" fmla="*/ 41452 w 600910"/>
              <a:gd name="connsiteY154" fmla="*/ 153844 h 585552"/>
              <a:gd name="connsiteX155" fmla="*/ 44463 w 600910"/>
              <a:gd name="connsiteY155" fmla="*/ 151052 h 585552"/>
              <a:gd name="connsiteX156" fmla="*/ 48550 w 600910"/>
              <a:gd name="connsiteY156" fmla="*/ 148689 h 585552"/>
              <a:gd name="connsiteX157" fmla="*/ 50486 w 600910"/>
              <a:gd name="connsiteY157" fmla="*/ 147401 h 585552"/>
              <a:gd name="connsiteX158" fmla="*/ 139104 w 600910"/>
              <a:gd name="connsiteY158" fmla="*/ 128500 h 585552"/>
              <a:gd name="connsiteX159" fmla="*/ 473810 w 600910"/>
              <a:gd name="connsiteY159" fmla="*/ 120737 h 585552"/>
              <a:gd name="connsiteX160" fmla="*/ 473810 w 600910"/>
              <a:gd name="connsiteY160" fmla="*/ 140069 h 585552"/>
              <a:gd name="connsiteX161" fmla="*/ 439400 w 600910"/>
              <a:gd name="connsiteY161" fmla="*/ 176371 h 585552"/>
              <a:gd name="connsiteX162" fmla="*/ 475960 w 600910"/>
              <a:gd name="connsiteY162" fmla="*/ 213531 h 585552"/>
              <a:gd name="connsiteX163" fmla="*/ 497681 w 600910"/>
              <a:gd name="connsiteY163" fmla="*/ 231145 h 585552"/>
              <a:gd name="connsiteX164" fmla="*/ 478111 w 600910"/>
              <a:gd name="connsiteY164" fmla="*/ 243818 h 585552"/>
              <a:gd name="connsiteX165" fmla="*/ 444347 w 600910"/>
              <a:gd name="connsiteY165" fmla="*/ 234797 h 585552"/>
              <a:gd name="connsiteX166" fmla="*/ 438110 w 600910"/>
              <a:gd name="connsiteY166" fmla="*/ 258640 h 585552"/>
              <a:gd name="connsiteX167" fmla="*/ 472735 w 600910"/>
              <a:gd name="connsiteY167" fmla="*/ 267447 h 585552"/>
              <a:gd name="connsiteX168" fmla="*/ 472735 w 600910"/>
              <a:gd name="connsiteY168" fmla="*/ 286779 h 585552"/>
              <a:gd name="connsiteX169" fmla="*/ 492735 w 600910"/>
              <a:gd name="connsiteY169" fmla="*/ 286779 h 585552"/>
              <a:gd name="connsiteX170" fmla="*/ 492735 w 600910"/>
              <a:gd name="connsiteY170" fmla="*/ 265943 h 585552"/>
              <a:gd name="connsiteX171" fmla="*/ 529080 w 600910"/>
              <a:gd name="connsiteY171" fmla="*/ 228353 h 585552"/>
              <a:gd name="connsiteX172" fmla="*/ 494886 w 600910"/>
              <a:gd name="connsiteY172" fmla="*/ 190333 h 585552"/>
              <a:gd name="connsiteX173" fmla="*/ 470584 w 600910"/>
              <a:gd name="connsiteY173" fmla="*/ 172934 h 585552"/>
              <a:gd name="connsiteX174" fmla="*/ 488004 w 600910"/>
              <a:gd name="connsiteY174" fmla="*/ 161550 h 585552"/>
              <a:gd name="connsiteX175" fmla="*/ 517467 w 600910"/>
              <a:gd name="connsiteY175" fmla="*/ 168423 h 585552"/>
              <a:gd name="connsiteX176" fmla="*/ 523274 w 600910"/>
              <a:gd name="connsiteY176" fmla="*/ 145439 h 585552"/>
              <a:gd name="connsiteX177" fmla="*/ 493810 w 600910"/>
              <a:gd name="connsiteY177" fmla="*/ 138781 h 585552"/>
              <a:gd name="connsiteX178" fmla="*/ 493810 w 600910"/>
              <a:gd name="connsiteY178" fmla="*/ 120737 h 585552"/>
              <a:gd name="connsiteX179" fmla="*/ 483488 w 600910"/>
              <a:gd name="connsiteY179" fmla="*/ 86584 h 585552"/>
              <a:gd name="connsiteX180" fmla="*/ 600910 w 600910"/>
              <a:gd name="connsiteY180" fmla="*/ 203865 h 585552"/>
              <a:gd name="connsiteX181" fmla="*/ 483488 w 600910"/>
              <a:gd name="connsiteY181" fmla="*/ 320932 h 585552"/>
              <a:gd name="connsiteX182" fmla="*/ 366280 w 600910"/>
              <a:gd name="connsiteY182" fmla="*/ 203865 h 585552"/>
              <a:gd name="connsiteX183" fmla="*/ 483488 w 600910"/>
              <a:gd name="connsiteY183" fmla="*/ 86584 h 585552"/>
              <a:gd name="connsiteX184" fmla="*/ 147458 w 600910"/>
              <a:gd name="connsiteY184" fmla="*/ 0 h 585552"/>
              <a:gd name="connsiteX185" fmla="*/ 204052 w 600910"/>
              <a:gd name="connsiteY185" fmla="*/ 61886 h 585552"/>
              <a:gd name="connsiteX186" fmla="*/ 147458 w 600910"/>
              <a:gd name="connsiteY186" fmla="*/ 123772 h 585552"/>
              <a:gd name="connsiteX187" fmla="*/ 90864 w 600910"/>
              <a:gd name="connsiteY187" fmla="*/ 61886 h 585552"/>
              <a:gd name="connsiteX188" fmla="*/ 147458 w 600910"/>
              <a:gd name="connsiteY188" fmla="*/ 0 h 5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600910" h="585552">
                <a:moveTo>
                  <a:pt x="432259" y="527547"/>
                </a:moveTo>
                <a:cubicBezTo>
                  <a:pt x="432259" y="543445"/>
                  <a:pt x="464745" y="556549"/>
                  <a:pt x="504975" y="556549"/>
                </a:cubicBezTo>
                <a:cubicBezTo>
                  <a:pt x="545205" y="556549"/>
                  <a:pt x="577906" y="543445"/>
                  <a:pt x="577906" y="527547"/>
                </a:cubicBezTo>
                <a:lnTo>
                  <a:pt x="577906" y="556549"/>
                </a:lnTo>
                <a:cubicBezTo>
                  <a:pt x="577906" y="572662"/>
                  <a:pt x="545205" y="585552"/>
                  <a:pt x="504975" y="585552"/>
                </a:cubicBezTo>
                <a:cubicBezTo>
                  <a:pt x="464745" y="585552"/>
                  <a:pt x="432259" y="572662"/>
                  <a:pt x="432259" y="556549"/>
                </a:cubicBezTo>
                <a:close/>
                <a:moveTo>
                  <a:pt x="271370" y="527547"/>
                </a:moveTo>
                <a:cubicBezTo>
                  <a:pt x="271370" y="543445"/>
                  <a:pt x="303856" y="556549"/>
                  <a:pt x="344086" y="556549"/>
                </a:cubicBezTo>
                <a:cubicBezTo>
                  <a:pt x="384316" y="556549"/>
                  <a:pt x="417017" y="543445"/>
                  <a:pt x="417017" y="527547"/>
                </a:cubicBezTo>
                <a:lnTo>
                  <a:pt x="417017" y="556549"/>
                </a:lnTo>
                <a:cubicBezTo>
                  <a:pt x="417017" y="572662"/>
                  <a:pt x="384316" y="585552"/>
                  <a:pt x="344086" y="585552"/>
                </a:cubicBezTo>
                <a:cubicBezTo>
                  <a:pt x="303856" y="585552"/>
                  <a:pt x="271370" y="572662"/>
                  <a:pt x="271370" y="556549"/>
                </a:cubicBezTo>
                <a:close/>
                <a:moveTo>
                  <a:pt x="432259" y="489583"/>
                </a:moveTo>
                <a:cubicBezTo>
                  <a:pt x="432259" y="505694"/>
                  <a:pt x="464745" y="518798"/>
                  <a:pt x="504975" y="518798"/>
                </a:cubicBezTo>
                <a:cubicBezTo>
                  <a:pt x="545205" y="518798"/>
                  <a:pt x="577906" y="505694"/>
                  <a:pt x="577906" y="489583"/>
                </a:cubicBezTo>
                <a:lnTo>
                  <a:pt x="577906" y="518798"/>
                </a:lnTo>
                <a:cubicBezTo>
                  <a:pt x="577906" y="534695"/>
                  <a:pt x="545205" y="547799"/>
                  <a:pt x="504975" y="547799"/>
                </a:cubicBezTo>
                <a:cubicBezTo>
                  <a:pt x="464745" y="547799"/>
                  <a:pt x="432259" y="534695"/>
                  <a:pt x="432259" y="518798"/>
                </a:cubicBezTo>
                <a:close/>
                <a:moveTo>
                  <a:pt x="271370" y="489583"/>
                </a:moveTo>
                <a:cubicBezTo>
                  <a:pt x="271370" y="505694"/>
                  <a:pt x="303856" y="518798"/>
                  <a:pt x="344086" y="518798"/>
                </a:cubicBezTo>
                <a:cubicBezTo>
                  <a:pt x="384316" y="518798"/>
                  <a:pt x="417017" y="505694"/>
                  <a:pt x="417017" y="489583"/>
                </a:cubicBezTo>
                <a:lnTo>
                  <a:pt x="417017" y="518798"/>
                </a:lnTo>
                <a:cubicBezTo>
                  <a:pt x="417017" y="534695"/>
                  <a:pt x="384316" y="547799"/>
                  <a:pt x="344086" y="547799"/>
                </a:cubicBezTo>
                <a:cubicBezTo>
                  <a:pt x="303856" y="547799"/>
                  <a:pt x="271370" y="534695"/>
                  <a:pt x="271370" y="518798"/>
                </a:cubicBezTo>
                <a:close/>
                <a:moveTo>
                  <a:pt x="432259" y="451760"/>
                </a:moveTo>
                <a:cubicBezTo>
                  <a:pt x="432259" y="467871"/>
                  <a:pt x="464745" y="480761"/>
                  <a:pt x="504975" y="480761"/>
                </a:cubicBezTo>
                <a:cubicBezTo>
                  <a:pt x="545205" y="480761"/>
                  <a:pt x="577906" y="467871"/>
                  <a:pt x="577906" y="451760"/>
                </a:cubicBezTo>
                <a:lnTo>
                  <a:pt x="577906" y="480761"/>
                </a:lnTo>
                <a:cubicBezTo>
                  <a:pt x="577906" y="496872"/>
                  <a:pt x="545205" y="509976"/>
                  <a:pt x="504975" y="509976"/>
                </a:cubicBezTo>
                <a:cubicBezTo>
                  <a:pt x="464745" y="509976"/>
                  <a:pt x="432259" y="496872"/>
                  <a:pt x="432259" y="480761"/>
                </a:cubicBezTo>
                <a:close/>
                <a:moveTo>
                  <a:pt x="271370" y="451760"/>
                </a:moveTo>
                <a:cubicBezTo>
                  <a:pt x="271370" y="467871"/>
                  <a:pt x="303856" y="480761"/>
                  <a:pt x="344086" y="480761"/>
                </a:cubicBezTo>
                <a:cubicBezTo>
                  <a:pt x="384316" y="480761"/>
                  <a:pt x="417017" y="467871"/>
                  <a:pt x="417017" y="451760"/>
                </a:cubicBezTo>
                <a:lnTo>
                  <a:pt x="417017" y="480761"/>
                </a:lnTo>
                <a:cubicBezTo>
                  <a:pt x="417017" y="496872"/>
                  <a:pt x="384316" y="509976"/>
                  <a:pt x="344086" y="509976"/>
                </a:cubicBezTo>
                <a:cubicBezTo>
                  <a:pt x="303856" y="509976"/>
                  <a:pt x="271370" y="496872"/>
                  <a:pt x="271370" y="480761"/>
                </a:cubicBezTo>
                <a:close/>
                <a:moveTo>
                  <a:pt x="271370" y="413937"/>
                </a:moveTo>
                <a:cubicBezTo>
                  <a:pt x="271370" y="430048"/>
                  <a:pt x="303856" y="442938"/>
                  <a:pt x="344086" y="442938"/>
                </a:cubicBezTo>
                <a:cubicBezTo>
                  <a:pt x="384316" y="442938"/>
                  <a:pt x="417017" y="430048"/>
                  <a:pt x="417017" y="413937"/>
                </a:cubicBezTo>
                <a:lnTo>
                  <a:pt x="417017" y="442938"/>
                </a:lnTo>
                <a:cubicBezTo>
                  <a:pt x="417017" y="459049"/>
                  <a:pt x="384316" y="472153"/>
                  <a:pt x="344086" y="472153"/>
                </a:cubicBezTo>
                <a:cubicBezTo>
                  <a:pt x="303856" y="472153"/>
                  <a:pt x="271370" y="459049"/>
                  <a:pt x="271370" y="442938"/>
                </a:cubicBezTo>
                <a:close/>
                <a:moveTo>
                  <a:pt x="500277" y="396366"/>
                </a:moveTo>
                <a:lnTo>
                  <a:pt x="509958" y="396366"/>
                </a:lnTo>
                <a:lnTo>
                  <a:pt x="509958" y="400017"/>
                </a:lnTo>
                <a:cubicBezTo>
                  <a:pt x="516627" y="400232"/>
                  <a:pt x="521145" y="400876"/>
                  <a:pt x="524372" y="401521"/>
                </a:cubicBezTo>
                <a:lnTo>
                  <a:pt x="521576" y="406246"/>
                </a:lnTo>
                <a:cubicBezTo>
                  <a:pt x="518994" y="405816"/>
                  <a:pt x="514261" y="404742"/>
                  <a:pt x="507161" y="404742"/>
                </a:cubicBezTo>
                <a:cubicBezTo>
                  <a:pt x="500707" y="404742"/>
                  <a:pt x="498771" y="406031"/>
                  <a:pt x="498771" y="407105"/>
                </a:cubicBezTo>
                <a:cubicBezTo>
                  <a:pt x="498771" y="408609"/>
                  <a:pt x="502213" y="409468"/>
                  <a:pt x="510604" y="410756"/>
                </a:cubicBezTo>
                <a:cubicBezTo>
                  <a:pt x="522436" y="412689"/>
                  <a:pt x="527169" y="414837"/>
                  <a:pt x="527169" y="418703"/>
                </a:cubicBezTo>
                <a:cubicBezTo>
                  <a:pt x="527169" y="422569"/>
                  <a:pt x="520930" y="425576"/>
                  <a:pt x="509528" y="426435"/>
                </a:cubicBezTo>
                <a:lnTo>
                  <a:pt x="509528" y="430731"/>
                </a:lnTo>
                <a:lnTo>
                  <a:pt x="499847" y="430731"/>
                </a:lnTo>
                <a:lnTo>
                  <a:pt x="499847" y="426865"/>
                </a:lnTo>
                <a:cubicBezTo>
                  <a:pt x="493177" y="426650"/>
                  <a:pt x="486723" y="426006"/>
                  <a:pt x="483066" y="424932"/>
                </a:cubicBezTo>
                <a:lnTo>
                  <a:pt x="485863" y="419992"/>
                </a:lnTo>
                <a:cubicBezTo>
                  <a:pt x="490166" y="421066"/>
                  <a:pt x="495974" y="421925"/>
                  <a:pt x="502428" y="421925"/>
                </a:cubicBezTo>
                <a:cubicBezTo>
                  <a:pt x="508022" y="421925"/>
                  <a:pt x="511894" y="421066"/>
                  <a:pt x="511894" y="419348"/>
                </a:cubicBezTo>
                <a:cubicBezTo>
                  <a:pt x="511894" y="417629"/>
                  <a:pt x="508667" y="416770"/>
                  <a:pt x="501353" y="415696"/>
                </a:cubicBezTo>
                <a:cubicBezTo>
                  <a:pt x="490811" y="414193"/>
                  <a:pt x="483496" y="412045"/>
                  <a:pt x="483496" y="407964"/>
                </a:cubicBezTo>
                <a:cubicBezTo>
                  <a:pt x="483496" y="404098"/>
                  <a:pt x="489735" y="401306"/>
                  <a:pt x="500277" y="400447"/>
                </a:cubicBezTo>
                <a:close/>
                <a:moveTo>
                  <a:pt x="504975" y="392238"/>
                </a:moveTo>
                <a:cubicBezTo>
                  <a:pt x="464960" y="392238"/>
                  <a:pt x="439574" y="405127"/>
                  <a:pt x="439574" y="414149"/>
                </a:cubicBezTo>
                <a:cubicBezTo>
                  <a:pt x="439574" y="422957"/>
                  <a:pt x="464960" y="435846"/>
                  <a:pt x="504975" y="435846"/>
                </a:cubicBezTo>
                <a:cubicBezTo>
                  <a:pt x="544990" y="435846"/>
                  <a:pt x="570591" y="422957"/>
                  <a:pt x="570591" y="414149"/>
                </a:cubicBezTo>
                <a:cubicBezTo>
                  <a:pt x="570591" y="405127"/>
                  <a:pt x="544990" y="392238"/>
                  <a:pt x="504975" y="392238"/>
                </a:cubicBezTo>
                <a:close/>
                <a:moveTo>
                  <a:pt x="504975" y="384934"/>
                </a:moveTo>
                <a:cubicBezTo>
                  <a:pt x="545205" y="384934"/>
                  <a:pt x="577906" y="398038"/>
                  <a:pt x="577906" y="414149"/>
                </a:cubicBezTo>
                <a:lnTo>
                  <a:pt x="577906" y="443150"/>
                </a:lnTo>
                <a:cubicBezTo>
                  <a:pt x="577906" y="459261"/>
                  <a:pt x="545205" y="472365"/>
                  <a:pt x="504975" y="472365"/>
                </a:cubicBezTo>
                <a:cubicBezTo>
                  <a:pt x="464745" y="472365"/>
                  <a:pt x="432259" y="459261"/>
                  <a:pt x="432259" y="443150"/>
                </a:cubicBezTo>
                <a:lnTo>
                  <a:pt x="432259" y="414149"/>
                </a:lnTo>
                <a:cubicBezTo>
                  <a:pt x="432259" y="398038"/>
                  <a:pt x="464745" y="384934"/>
                  <a:pt x="504975" y="384934"/>
                </a:cubicBezTo>
                <a:close/>
                <a:moveTo>
                  <a:pt x="271370" y="376114"/>
                </a:moveTo>
                <a:cubicBezTo>
                  <a:pt x="271370" y="392012"/>
                  <a:pt x="303856" y="405117"/>
                  <a:pt x="344086" y="405117"/>
                </a:cubicBezTo>
                <a:cubicBezTo>
                  <a:pt x="384316" y="405117"/>
                  <a:pt x="417017" y="392012"/>
                  <a:pt x="417017" y="376114"/>
                </a:cubicBezTo>
                <a:lnTo>
                  <a:pt x="417017" y="405117"/>
                </a:lnTo>
                <a:cubicBezTo>
                  <a:pt x="417017" y="421229"/>
                  <a:pt x="384316" y="434119"/>
                  <a:pt x="344086" y="434119"/>
                </a:cubicBezTo>
                <a:cubicBezTo>
                  <a:pt x="303856" y="434119"/>
                  <a:pt x="271370" y="421229"/>
                  <a:pt x="271370" y="405117"/>
                </a:cubicBezTo>
                <a:close/>
                <a:moveTo>
                  <a:pt x="339320" y="320720"/>
                </a:moveTo>
                <a:lnTo>
                  <a:pt x="349000" y="320720"/>
                </a:lnTo>
                <a:lnTo>
                  <a:pt x="349000" y="324371"/>
                </a:lnTo>
                <a:cubicBezTo>
                  <a:pt x="355669" y="324586"/>
                  <a:pt x="360187" y="325016"/>
                  <a:pt x="363413" y="325875"/>
                </a:cubicBezTo>
                <a:lnTo>
                  <a:pt x="360402" y="330600"/>
                </a:lnTo>
                <a:cubicBezTo>
                  <a:pt x="357820" y="330170"/>
                  <a:pt x="353303" y="329096"/>
                  <a:pt x="346204" y="329096"/>
                </a:cubicBezTo>
                <a:cubicBezTo>
                  <a:pt x="339750" y="329096"/>
                  <a:pt x="337814" y="330170"/>
                  <a:pt x="337814" y="331459"/>
                </a:cubicBezTo>
                <a:cubicBezTo>
                  <a:pt x="337814" y="332963"/>
                  <a:pt x="341256" y="333822"/>
                  <a:pt x="349646" y="335110"/>
                </a:cubicBezTo>
                <a:cubicBezTo>
                  <a:pt x="361477" y="336829"/>
                  <a:pt x="366210" y="339191"/>
                  <a:pt x="366210" y="342842"/>
                </a:cubicBezTo>
                <a:cubicBezTo>
                  <a:pt x="366210" y="346709"/>
                  <a:pt x="359972" y="349930"/>
                  <a:pt x="348570" y="350789"/>
                </a:cubicBezTo>
                <a:lnTo>
                  <a:pt x="348570" y="355085"/>
                </a:lnTo>
                <a:lnTo>
                  <a:pt x="338890" y="355085"/>
                </a:lnTo>
                <a:lnTo>
                  <a:pt x="338890" y="351004"/>
                </a:lnTo>
                <a:cubicBezTo>
                  <a:pt x="332221" y="351004"/>
                  <a:pt x="325767" y="350145"/>
                  <a:pt x="321895" y="349286"/>
                </a:cubicBezTo>
                <a:lnTo>
                  <a:pt x="324907" y="344346"/>
                </a:lnTo>
                <a:cubicBezTo>
                  <a:pt x="328994" y="345205"/>
                  <a:pt x="335017" y="346279"/>
                  <a:pt x="341256" y="346279"/>
                </a:cubicBezTo>
                <a:cubicBezTo>
                  <a:pt x="347064" y="346279"/>
                  <a:pt x="350936" y="345205"/>
                  <a:pt x="350936" y="343487"/>
                </a:cubicBezTo>
                <a:cubicBezTo>
                  <a:pt x="350936" y="341983"/>
                  <a:pt x="347710" y="340909"/>
                  <a:pt x="340396" y="339836"/>
                </a:cubicBezTo>
                <a:cubicBezTo>
                  <a:pt x="329855" y="338332"/>
                  <a:pt x="322540" y="336184"/>
                  <a:pt x="322540" y="332103"/>
                </a:cubicBezTo>
                <a:cubicBezTo>
                  <a:pt x="322540" y="328452"/>
                  <a:pt x="328779" y="325445"/>
                  <a:pt x="339320" y="324586"/>
                </a:cubicBezTo>
                <a:close/>
                <a:moveTo>
                  <a:pt x="344086" y="316663"/>
                </a:moveTo>
                <a:cubicBezTo>
                  <a:pt x="304071" y="316663"/>
                  <a:pt x="278470" y="329553"/>
                  <a:pt x="278470" y="338360"/>
                </a:cubicBezTo>
                <a:cubicBezTo>
                  <a:pt x="278470" y="347383"/>
                  <a:pt x="304071" y="360273"/>
                  <a:pt x="344086" y="360273"/>
                </a:cubicBezTo>
                <a:cubicBezTo>
                  <a:pt x="384101" y="360273"/>
                  <a:pt x="409702" y="347383"/>
                  <a:pt x="409702" y="338360"/>
                </a:cubicBezTo>
                <a:cubicBezTo>
                  <a:pt x="409702" y="329553"/>
                  <a:pt x="384101" y="316663"/>
                  <a:pt x="344086" y="316663"/>
                </a:cubicBezTo>
                <a:close/>
                <a:moveTo>
                  <a:pt x="344086" y="309359"/>
                </a:moveTo>
                <a:cubicBezTo>
                  <a:pt x="384316" y="309359"/>
                  <a:pt x="417017" y="322463"/>
                  <a:pt x="417017" y="338360"/>
                </a:cubicBezTo>
                <a:lnTo>
                  <a:pt x="417017" y="367577"/>
                </a:lnTo>
                <a:cubicBezTo>
                  <a:pt x="417017" y="383688"/>
                  <a:pt x="384316" y="396578"/>
                  <a:pt x="344086" y="396578"/>
                </a:cubicBezTo>
                <a:cubicBezTo>
                  <a:pt x="303856" y="396578"/>
                  <a:pt x="271370" y="383688"/>
                  <a:pt x="271370" y="367577"/>
                </a:cubicBezTo>
                <a:lnTo>
                  <a:pt x="271370" y="338360"/>
                </a:lnTo>
                <a:cubicBezTo>
                  <a:pt x="271370" y="322463"/>
                  <a:pt x="303856" y="309359"/>
                  <a:pt x="344086" y="309359"/>
                </a:cubicBezTo>
                <a:close/>
                <a:moveTo>
                  <a:pt x="139104" y="128500"/>
                </a:moveTo>
                <a:lnTo>
                  <a:pt x="144482" y="139239"/>
                </a:lnTo>
                <a:lnTo>
                  <a:pt x="144697" y="139239"/>
                </a:lnTo>
                <a:lnTo>
                  <a:pt x="129640" y="256294"/>
                </a:lnTo>
                <a:lnTo>
                  <a:pt x="147493" y="287437"/>
                </a:lnTo>
                <a:lnTo>
                  <a:pt x="165346" y="256294"/>
                </a:lnTo>
                <a:lnTo>
                  <a:pt x="150289" y="139239"/>
                </a:lnTo>
                <a:lnTo>
                  <a:pt x="150504" y="139239"/>
                </a:lnTo>
                <a:lnTo>
                  <a:pt x="155667" y="128500"/>
                </a:lnTo>
                <a:cubicBezTo>
                  <a:pt x="197179" y="130648"/>
                  <a:pt x="242564" y="146756"/>
                  <a:pt x="244500" y="147401"/>
                </a:cubicBezTo>
                <a:cubicBezTo>
                  <a:pt x="244715" y="147615"/>
                  <a:pt x="244715" y="147615"/>
                  <a:pt x="244930" y="147615"/>
                </a:cubicBezTo>
                <a:cubicBezTo>
                  <a:pt x="246221" y="148260"/>
                  <a:pt x="247296" y="149119"/>
                  <a:pt x="248587" y="149978"/>
                </a:cubicBezTo>
                <a:cubicBezTo>
                  <a:pt x="249877" y="150837"/>
                  <a:pt x="251168" y="151481"/>
                  <a:pt x="252458" y="152555"/>
                </a:cubicBezTo>
                <a:cubicBezTo>
                  <a:pt x="252458" y="152555"/>
                  <a:pt x="252674" y="152555"/>
                  <a:pt x="252674" y="152770"/>
                </a:cubicBezTo>
                <a:lnTo>
                  <a:pt x="342152" y="241904"/>
                </a:lnTo>
                <a:cubicBezTo>
                  <a:pt x="350756" y="250710"/>
                  <a:pt x="350756" y="264885"/>
                  <a:pt x="342152" y="273477"/>
                </a:cubicBezTo>
                <a:cubicBezTo>
                  <a:pt x="337635" y="277987"/>
                  <a:pt x="332043" y="280135"/>
                  <a:pt x="326235" y="280135"/>
                </a:cubicBezTo>
                <a:cubicBezTo>
                  <a:pt x="320643" y="280135"/>
                  <a:pt x="314836" y="277987"/>
                  <a:pt x="310534" y="273477"/>
                </a:cubicBezTo>
                <a:lnTo>
                  <a:pt x="224711" y="187994"/>
                </a:lnTo>
                <a:cubicBezTo>
                  <a:pt x="221270" y="186920"/>
                  <a:pt x="216323" y="185202"/>
                  <a:pt x="210085" y="183484"/>
                </a:cubicBezTo>
                <a:lnTo>
                  <a:pt x="210085" y="335763"/>
                </a:lnTo>
                <a:lnTo>
                  <a:pt x="227938" y="556771"/>
                </a:lnTo>
                <a:cubicBezTo>
                  <a:pt x="229013" y="571377"/>
                  <a:pt x="218044" y="584478"/>
                  <a:pt x="203202" y="585552"/>
                </a:cubicBezTo>
                <a:cubicBezTo>
                  <a:pt x="202557" y="585552"/>
                  <a:pt x="201696" y="585552"/>
                  <a:pt x="201051" y="585552"/>
                </a:cubicBezTo>
                <a:cubicBezTo>
                  <a:pt x="187285" y="585552"/>
                  <a:pt x="175455" y="575028"/>
                  <a:pt x="174380" y="561067"/>
                </a:cubicBezTo>
                <a:lnTo>
                  <a:pt x="158248" y="361322"/>
                </a:lnTo>
                <a:cubicBezTo>
                  <a:pt x="155021" y="362825"/>
                  <a:pt x="151365" y="363684"/>
                  <a:pt x="147493" y="363684"/>
                </a:cubicBezTo>
                <a:cubicBezTo>
                  <a:pt x="143621" y="363684"/>
                  <a:pt x="139965" y="362825"/>
                  <a:pt x="136738" y="361322"/>
                </a:cubicBezTo>
                <a:lnTo>
                  <a:pt x="120606" y="561067"/>
                </a:lnTo>
                <a:cubicBezTo>
                  <a:pt x="119531" y="575028"/>
                  <a:pt x="107701" y="585552"/>
                  <a:pt x="93935" y="585552"/>
                </a:cubicBezTo>
                <a:cubicBezTo>
                  <a:pt x="93074" y="585552"/>
                  <a:pt x="92429" y="585552"/>
                  <a:pt x="91784" y="585552"/>
                </a:cubicBezTo>
                <a:cubicBezTo>
                  <a:pt x="76942" y="584478"/>
                  <a:pt x="65973" y="571377"/>
                  <a:pt x="67048" y="556771"/>
                </a:cubicBezTo>
                <a:lnTo>
                  <a:pt x="84901" y="335763"/>
                </a:lnTo>
                <a:lnTo>
                  <a:pt x="84901" y="183484"/>
                </a:lnTo>
                <a:cubicBezTo>
                  <a:pt x="82105" y="184343"/>
                  <a:pt x="79308" y="184987"/>
                  <a:pt x="77157" y="185846"/>
                </a:cubicBezTo>
                <a:lnTo>
                  <a:pt x="44033" y="334045"/>
                </a:lnTo>
                <a:cubicBezTo>
                  <a:pt x="41882" y="344354"/>
                  <a:pt x="32633" y="351442"/>
                  <a:pt x="22309" y="351442"/>
                </a:cubicBezTo>
                <a:cubicBezTo>
                  <a:pt x="20803" y="351442"/>
                  <a:pt x="19082" y="351442"/>
                  <a:pt x="17362" y="351012"/>
                </a:cubicBezTo>
                <a:cubicBezTo>
                  <a:pt x="5316" y="348220"/>
                  <a:pt x="-2212" y="336407"/>
                  <a:pt x="584" y="324379"/>
                </a:cubicBezTo>
                <a:lnTo>
                  <a:pt x="36290" y="163724"/>
                </a:lnTo>
                <a:cubicBezTo>
                  <a:pt x="36505" y="162865"/>
                  <a:pt x="36935" y="162220"/>
                  <a:pt x="37150" y="161361"/>
                </a:cubicBezTo>
                <a:cubicBezTo>
                  <a:pt x="37795" y="160073"/>
                  <a:pt x="38226" y="158784"/>
                  <a:pt x="39086" y="157281"/>
                </a:cubicBezTo>
                <a:cubicBezTo>
                  <a:pt x="39731" y="155992"/>
                  <a:pt x="40592" y="154918"/>
                  <a:pt x="41452" y="153844"/>
                </a:cubicBezTo>
                <a:cubicBezTo>
                  <a:pt x="42527" y="152770"/>
                  <a:pt x="43388" y="151911"/>
                  <a:pt x="44463" y="151052"/>
                </a:cubicBezTo>
                <a:cubicBezTo>
                  <a:pt x="45754" y="150193"/>
                  <a:pt x="47044" y="149334"/>
                  <a:pt x="48550" y="148689"/>
                </a:cubicBezTo>
                <a:cubicBezTo>
                  <a:pt x="49195" y="148260"/>
                  <a:pt x="49626" y="147830"/>
                  <a:pt x="50486" y="147401"/>
                </a:cubicBezTo>
                <a:cubicBezTo>
                  <a:pt x="52422" y="146756"/>
                  <a:pt x="97806" y="130648"/>
                  <a:pt x="139104" y="128500"/>
                </a:cubicBezTo>
                <a:close/>
                <a:moveTo>
                  <a:pt x="473810" y="120737"/>
                </a:moveTo>
                <a:lnTo>
                  <a:pt x="473810" y="140069"/>
                </a:lnTo>
                <a:cubicBezTo>
                  <a:pt x="452089" y="144365"/>
                  <a:pt x="439400" y="158328"/>
                  <a:pt x="439400" y="176371"/>
                </a:cubicBezTo>
                <a:cubicBezTo>
                  <a:pt x="439400" y="196133"/>
                  <a:pt x="454239" y="206228"/>
                  <a:pt x="475960" y="213531"/>
                </a:cubicBezTo>
                <a:cubicBezTo>
                  <a:pt x="491015" y="218687"/>
                  <a:pt x="497681" y="223412"/>
                  <a:pt x="497681" y="231145"/>
                </a:cubicBezTo>
                <a:cubicBezTo>
                  <a:pt x="497681" y="239308"/>
                  <a:pt x="489724" y="243818"/>
                  <a:pt x="478111" y="243818"/>
                </a:cubicBezTo>
                <a:cubicBezTo>
                  <a:pt x="464777" y="243818"/>
                  <a:pt x="452734" y="239522"/>
                  <a:pt x="444347" y="234797"/>
                </a:cubicBezTo>
                <a:lnTo>
                  <a:pt x="438110" y="258640"/>
                </a:lnTo>
                <a:cubicBezTo>
                  <a:pt x="445852" y="263151"/>
                  <a:pt x="459186" y="266802"/>
                  <a:pt x="472735" y="267447"/>
                </a:cubicBezTo>
                <a:lnTo>
                  <a:pt x="472735" y="286779"/>
                </a:lnTo>
                <a:lnTo>
                  <a:pt x="492735" y="286779"/>
                </a:lnTo>
                <a:lnTo>
                  <a:pt x="492735" y="265943"/>
                </a:lnTo>
                <a:cubicBezTo>
                  <a:pt x="516177" y="261862"/>
                  <a:pt x="529080" y="246396"/>
                  <a:pt x="529080" y="228353"/>
                </a:cubicBezTo>
                <a:cubicBezTo>
                  <a:pt x="529080" y="210095"/>
                  <a:pt x="519187" y="198925"/>
                  <a:pt x="494886" y="190333"/>
                </a:cubicBezTo>
                <a:cubicBezTo>
                  <a:pt x="477681" y="183889"/>
                  <a:pt x="470584" y="179593"/>
                  <a:pt x="470584" y="172934"/>
                </a:cubicBezTo>
                <a:cubicBezTo>
                  <a:pt x="470584" y="167134"/>
                  <a:pt x="474885" y="161550"/>
                  <a:pt x="488004" y="161550"/>
                </a:cubicBezTo>
                <a:cubicBezTo>
                  <a:pt x="502628" y="161550"/>
                  <a:pt x="512090" y="166060"/>
                  <a:pt x="517467" y="168423"/>
                </a:cubicBezTo>
                <a:lnTo>
                  <a:pt x="523274" y="145439"/>
                </a:lnTo>
                <a:cubicBezTo>
                  <a:pt x="516607" y="142217"/>
                  <a:pt x="507359" y="139425"/>
                  <a:pt x="493810" y="138781"/>
                </a:cubicBezTo>
                <a:lnTo>
                  <a:pt x="493810" y="120737"/>
                </a:lnTo>
                <a:close/>
                <a:moveTo>
                  <a:pt x="483488" y="86584"/>
                </a:moveTo>
                <a:cubicBezTo>
                  <a:pt x="548436" y="86584"/>
                  <a:pt x="600910" y="138995"/>
                  <a:pt x="600910" y="203865"/>
                </a:cubicBezTo>
                <a:cubicBezTo>
                  <a:pt x="600910" y="268521"/>
                  <a:pt x="548436" y="320932"/>
                  <a:pt x="483488" y="320932"/>
                </a:cubicBezTo>
                <a:cubicBezTo>
                  <a:pt x="418755" y="320932"/>
                  <a:pt x="366280" y="268521"/>
                  <a:pt x="366280" y="203865"/>
                </a:cubicBezTo>
                <a:cubicBezTo>
                  <a:pt x="366280" y="138995"/>
                  <a:pt x="418755" y="86584"/>
                  <a:pt x="483488" y="86584"/>
                </a:cubicBezTo>
                <a:close/>
                <a:moveTo>
                  <a:pt x="147458" y="0"/>
                </a:moveTo>
                <a:cubicBezTo>
                  <a:pt x="178714" y="0"/>
                  <a:pt x="204052" y="27707"/>
                  <a:pt x="204052" y="61886"/>
                </a:cubicBezTo>
                <a:cubicBezTo>
                  <a:pt x="204052" y="96065"/>
                  <a:pt x="178714" y="123772"/>
                  <a:pt x="147458" y="123772"/>
                </a:cubicBezTo>
                <a:cubicBezTo>
                  <a:pt x="116202" y="123772"/>
                  <a:pt x="90864" y="96065"/>
                  <a:pt x="90864" y="61886"/>
                </a:cubicBezTo>
                <a:cubicBezTo>
                  <a:pt x="90864" y="27707"/>
                  <a:pt x="116202" y="0"/>
                  <a:pt x="147458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49" name="Freeform 37">
            <a:extLst>
              <a:ext uri="{FF2B5EF4-FFF2-40B4-BE49-F238E27FC236}">
                <a16:creationId xmlns:a16="http://schemas.microsoft.com/office/drawing/2014/main" xmlns="" id="{74A16883-65EA-4538-8D00-4FEC2B899D54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xmlns="" id="{C7DF5DF8-C180-4124-849D-1B055120B1CB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93579615-DBB2-4653-8485-85EECA970862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9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5" grpId="0" animBg="1"/>
      <p:bldP spid="55" grpId="0" animBg="1"/>
      <p:bldP spid="43" grpId="0" animBg="1"/>
      <p:bldP spid="57" grpId="0" animBg="1"/>
      <p:bldP spid="41" grpId="0" animBg="1"/>
      <p:bldP spid="60" grpId="0" animBg="1"/>
      <p:bldP spid="12" grpId="0"/>
      <p:bldP spid="13" grpId="0"/>
      <p:bldP spid="14" grpId="0"/>
      <p:bldP spid="36" grpId="0" animBg="1"/>
      <p:bldP spid="52" grpId="0" animBg="1"/>
      <p:bldP spid="34" grpId="0" animBg="1"/>
      <p:bldP spid="53" grpId="0" animBg="1"/>
      <p:bldP spid="32" grpId="0" animBg="1"/>
      <p:bldP spid="54" grpId="0" animBg="1"/>
      <p:bldP spid="16" grpId="0"/>
      <p:bldP spid="17" grpId="0"/>
      <p:bldP spid="18" grpId="0"/>
      <p:bldP spid="27" grpId="0" animBg="1"/>
      <p:bldP spid="56" grpId="0" animBg="1"/>
      <p:bldP spid="25" grpId="0" animBg="1"/>
      <p:bldP spid="58" grpId="0" animBg="1"/>
      <p:bldP spid="23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ļiḑe">
            <a:extLst>
              <a:ext uri="{FF2B5EF4-FFF2-40B4-BE49-F238E27FC236}">
                <a16:creationId xmlns:a16="http://schemas.microsoft.com/office/drawing/2014/main" xmlns="" id="{8E950815-EECA-4EEA-9B9A-A7ED451B3F68}"/>
              </a:ext>
            </a:extLst>
          </p:cNvPr>
          <p:cNvSpPr/>
          <p:nvPr/>
        </p:nvSpPr>
        <p:spPr bwMode="auto">
          <a:xfrm>
            <a:off x="0" y="1838325"/>
            <a:ext cx="12192000" cy="252103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15687" b="-114527"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iṩḻíḓé">
            <a:extLst>
              <a:ext uri="{FF2B5EF4-FFF2-40B4-BE49-F238E27FC236}">
                <a16:creationId xmlns:a16="http://schemas.microsoft.com/office/drawing/2014/main" xmlns="" id="{217F5C4B-FC69-4806-BE01-A087BAC9EFBF}"/>
              </a:ext>
            </a:extLst>
          </p:cNvPr>
          <p:cNvSpPr/>
          <p:nvPr/>
        </p:nvSpPr>
        <p:spPr>
          <a:xfrm>
            <a:off x="673099" y="3589831"/>
            <a:ext cx="3269492" cy="769532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cs typeface="+mn-ea"/>
                <a:sym typeface="+mn-lt"/>
              </a:rPr>
              <a:t>78%</a:t>
            </a:r>
          </a:p>
        </p:txBody>
      </p:sp>
      <p:sp>
        <p:nvSpPr>
          <p:cNvPr id="27" name="íṧļídè">
            <a:extLst>
              <a:ext uri="{FF2B5EF4-FFF2-40B4-BE49-F238E27FC236}">
                <a16:creationId xmlns:a16="http://schemas.microsoft.com/office/drawing/2014/main" xmlns="" id="{97AA40CA-D3D6-4B17-AABC-A7C84F9E259D}"/>
              </a:ext>
            </a:extLst>
          </p:cNvPr>
          <p:cNvSpPr/>
          <p:nvPr/>
        </p:nvSpPr>
        <p:spPr>
          <a:xfrm>
            <a:off x="1573250" y="3716072"/>
            <a:ext cx="113355" cy="517052"/>
          </a:xfrm>
          <a:custGeom>
            <a:avLst/>
            <a:gdLst>
              <a:gd name="connsiteX0" fmla="*/ 118122 w 236796"/>
              <a:gd name="connsiteY0" fmla="*/ 0 h 1440161"/>
              <a:gd name="connsiteX1" fmla="*/ 236796 w 236796"/>
              <a:gd name="connsiteY1" fmla="*/ 0 h 1440161"/>
              <a:gd name="connsiteX2" fmla="*/ 236796 w 236796"/>
              <a:gd name="connsiteY2" fmla="*/ 83640 h 1440161"/>
              <a:gd name="connsiteX3" fmla="*/ 147216 w 236796"/>
              <a:gd name="connsiteY3" fmla="*/ 83640 h 1440161"/>
              <a:gd name="connsiteX4" fmla="*/ 93615 w 236796"/>
              <a:gd name="connsiteY4" fmla="*/ 137241 h 1440161"/>
              <a:gd name="connsiteX5" fmla="*/ 93615 w 236796"/>
              <a:gd name="connsiteY5" fmla="*/ 1302921 h 1440161"/>
              <a:gd name="connsiteX6" fmla="*/ 147216 w 236796"/>
              <a:gd name="connsiteY6" fmla="*/ 1356522 h 1440161"/>
              <a:gd name="connsiteX7" fmla="*/ 236796 w 236796"/>
              <a:gd name="connsiteY7" fmla="*/ 1356522 h 1440161"/>
              <a:gd name="connsiteX8" fmla="*/ 236796 w 236796"/>
              <a:gd name="connsiteY8" fmla="*/ 1440161 h 1440161"/>
              <a:gd name="connsiteX9" fmla="*/ 118122 w 236796"/>
              <a:gd name="connsiteY9" fmla="*/ 1440161 h 1440161"/>
              <a:gd name="connsiteX10" fmla="*/ 0 w 236796"/>
              <a:gd name="connsiteY10" fmla="*/ 1322039 h 1440161"/>
              <a:gd name="connsiteX11" fmla="*/ 0 w 236796"/>
              <a:gd name="connsiteY11" fmla="*/ 118122 h 1440161"/>
              <a:gd name="connsiteX12" fmla="*/ 118122 w 236796"/>
              <a:gd name="connsiteY12" fmla="*/ 0 h 14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796" h="1440161">
                <a:moveTo>
                  <a:pt x="118122" y="0"/>
                </a:moveTo>
                <a:lnTo>
                  <a:pt x="236796" y="0"/>
                </a:lnTo>
                <a:lnTo>
                  <a:pt x="236796" y="83640"/>
                </a:lnTo>
                <a:lnTo>
                  <a:pt x="147216" y="83640"/>
                </a:lnTo>
                <a:cubicBezTo>
                  <a:pt x="117613" y="83640"/>
                  <a:pt x="93615" y="107638"/>
                  <a:pt x="93615" y="137241"/>
                </a:cubicBezTo>
                <a:lnTo>
                  <a:pt x="93615" y="1302921"/>
                </a:lnTo>
                <a:cubicBezTo>
                  <a:pt x="93615" y="1332524"/>
                  <a:pt x="117613" y="1356522"/>
                  <a:pt x="147216" y="1356522"/>
                </a:cubicBezTo>
                <a:lnTo>
                  <a:pt x="236796" y="1356522"/>
                </a:lnTo>
                <a:lnTo>
                  <a:pt x="236796" y="1440161"/>
                </a:lnTo>
                <a:lnTo>
                  <a:pt x="118122" y="1440161"/>
                </a:lnTo>
                <a:cubicBezTo>
                  <a:pt x="52885" y="1440161"/>
                  <a:pt x="0" y="1387276"/>
                  <a:pt x="0" y="1322039"/>
                </a:cubicBezTo>
                <a:lnTo>
                  <a:pt x="0" y="118122"/>
                </a:lnTo>
                <a:cubicBezTo>
                  <a:pt x="0" y="52885"/>
                  <a:pt x="52885" y="0"/>
                  <a:pt x="118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i$ḷiḋè">
            <a:extLst>
              <a:ext uri="{FF2B5EF4-FFF2-40B4-BE49-F238E27FC236}">
                <a16:creationId xmlns:a16="http://schemas.microsoft.com/office/drawing/2014/main" xmlns="" id="{324EE12B-D544-438A-A307-549ED7ABF875}"/>
              </a:ext>
            </a:extLst>
          </p:cNvPr>
          <p:cNvSpPr/>
          <p:nvPr/>
        </p:nvSpPr>
        <p:spPr>
          <a:xfrm flipH="1">
            <a:off x="2929084" y="3716072"/>
            <a:ext cx="113355" cy="517052"/>
          </a:xfrm>
          <a:custGeom>
            <a:avLst/>
            <a:gdLst>
              <a:gd name="connsiteX0" fmla="*/ 118122 w 236796"/>
              <a:gd name="connsiteY0" fmla="*/ 0 h 1440161"/>
              <a:gd name="connsiteX1" fmla="*/ 236796 w 236796"/>
              <a:gd name="connsiteY1" fmla="*/ 0 h 1440161"/>
              <a:gd name="connsiteX2" fmla="*/ 236796 w 236796"/>
              <a:gd name="connsiteY2" fmla="*/ 83640 h 1440161"/>
              <a:gd name="connsiteX3" fmla="*/ 147216 w 236796"/>
              <a:gd name="connsiteY3" fmla="*/ 83640 h 1440161"/>
              <a:gd name="connsiteX4" fmla="*/ 93615 w 236796"/>
              <a:gd name="connsiteY4" fmla="*/ 137241 h 1440161"/>
              <a:gd name="connsiteX5" fmla="*/ 93615 w 236796"/>
              <a:gd name="connsiteY5" fmla="*/ 1302921 h 1440161"/>
              <a:gd name="connsiteX6" fmla="*/ 147216 w 236796"/>
              <a:gd name="connsiteY6" fmla="*/ 1356522 h 1440161"/>
              <a:gd name="connsiteX7" fmla="*/ 236796 w 236796"/>
              <a:gd name="connsiteY7" fmla="*/ 1356522 h 1440161"/>
              <a:gd name="connsiteX8" fmla="*/ 236796 w 236796"/>
              <a:gd name="connsiteY8" fmla="*/ 1440161 h 1440161"/>
              <a:gd name="connsiteX9" fmla="*/ 118122 w 236796"/>
              <a:gd name="connsiteY9" fmla="*/ 1440161 h 1440161"/>
              <a:gd name="connsiteX10" fmla="*/ 0 w 236796"/>
              <a:gd name="connsiteY10" fmla="*/ 1322039 h 1440161"/>
              <a:gd name="connsiteX11" fmla="*/ 0 w 236796"/>
              <a:gd name="connsiteY11" fmla="*/ 118122 h 1440161"/>
              <a:gd name="connsiteX12" fmla="*/ 118122 w 236796"/>
              <a:gd name="connsiteY12" fmla="*/ 0 h 14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796" h="1440161">
                <a:moveTo>
                  <a:pt x="118122" y="0"/>
                </a:moveTo>
                <a:lnTo>
                  <a:pt x="236796" y="0"/>
                </a:lnTo>
                <a:lnTo>
                  <a:pt x="236796" y="83640"/>
                </a:lnTo>
                <a:lnTo>
                  <a:pt x="147216" y="83640"/>
                </a:lnTo>
                <a:cubicBezTo>
                  <a:pt x="117613" y="83640"/>
                  <a:pt x="93615" y="107638"/>
                  <a:pt x="93615" y="137241"/>
                </a:cubicBezTo>
                <a:lnTo>
                  <a:pt x="93615" y="1302921"/>
                </a:lnTo>
                <a:cubicBezTo>
                  <a:pt x="93615" y="1332524"/>
                  <a:pt x="117613" y="1356522"/>
                  <a:pt x="147216" y="1356522"/>
                </a:cubicBezTo>
                <a:lnTo>
                  <a:pt x="236796" y="1356522"/>
                </a:lnTo>
                <a:lnTo>
                  <a:pt x="236796" y="1440161"/>
                </a:lnTo>
                <a:lnTo>
                  <a:pt x="118122" y="1440161"/>
                </a:lnTo>
                <a:cubicBezTo>
                  <a:pt x="52885" y="1440161"/>
                  <a:pt x="0" y="1387276"/>
                  <a:pt x="0" y="1322039"/>
                </a:cubicBezTo>
                <a:lnTo>
                  <a:pt x="0" y="118122"/>
                </a:lnTo>
                <a:cubicBezTo>
                  <a:pt x="0" y="52885"/>
                  <a:pt x="52885" y="0"/>
                  <a:pt x="118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îšḷíďe">
            <a:extLst>
              <a:ext uri="{FF2B5EF4-FFF2-40B4-BE49-F238E27FC236}">
                <a16:creationId xmlns:a16="http://schemas.microsoft.com/office/drawing/2014/main" xmlns="" id="{BCD07466-24BE-4707-B9E9-FAAF7EAD31B3}"/>
              </a:ext>
            </a:extLst>
          </p:cNvPr>
          <p:cNvSpPr/>
          <p:nvPr/>
        </p:nvSpPr>
        <p:spPr>
          <a:xfrm>
            <a:off x="4461254" y="3589831"/>
            <a:ext cx="3269492" cy="769532"/>
          </a:xfrm>
          <a:prstGeom prst="rect">
            <a:avLst/>
          </a:prstGeom>
          <a:solidFill>
            <a:srgbClr val="FCD54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24" name="îšľidê">
            <a:extLst>
              <a:ext uri="{FF2B5EF4-FFF2-40B4-BE49-F238E27FC236}">
                <a16:creationId xmlns:a16="http://schemas.microsoft.com/office/drawing/2014/main" xmlns="" id="{9C01257F-C3D8-4D0C-986C-9FD4F902A78F}"/>
              </a:ext>
            </a:extLst>
          </p:cNvPr>
          <p:cNvSpPr/>
          <p:nvPr/>
        </p:nvSpPr>
        <p:spPr>
          <a:xfrm>
            <a:off x="5361405" y="3716072"/>
            <a:ext cx="113355" cy="517052"/>
          </a:xfrm>
          <a:custGeom>
            <a:avLst/>
            <a:gdLst>
              <a:gd name="connsiteX0" fmla="*/ 118122 w 236796"/>
              <a:gd name="connsiteY0" fmla="*/ 0 h 1440161"/>
              <a:gd name="connsiteX1" fmla="*/ 236796 w 236796"/>
              <a:gd name="connsiteY1" fmla="*/ 0 h 1440161"/>
              <a:gd name="connsiteX2" fmla="*/ 236796 w 236796"/>
              <a:gd name="connsiteY2" fmla="*/ 83640 h 1440161"/>
              <a:gd name="connsiteX3" fmla="*/ 147216 w 236796"/>
              <a:gd name="connsiteY3" fmla="*/ 83640 h 1440161"/>
              <a:gd name="connsiteX4" fmla="*/ 93615 w 236796"/>
              <a:gd name="connsiteY4" fmla="*/ 137241 h 1440161"/>
              <a:gd name="connsiteX5" fmla="*/ 93615 w 236796"/>
              <a:gd name="connsiteY5" fmla="*/ 1302921 h 1440161"/>
              <a:gd name="connsiteX6" fmla="*/ 147216 w 236796"/>
              <a:gd name="connsiteY6" fmla="*/ 1356522 h 1440161"/>
              <a:gd name="connsiteX7" fmla="*/ 236796 w 236796"/>
              <a:gd name="connsiteY7" fmla="*/ 1356522 h 1440161"/>
              <a:gd name="connsiteX8" fmla="*/ 236796 w 236796"/>
              <a:gd name="connsiteY8" fmla="*/ 1440161 h 1440161"/>
              <a:gd name="connsiteX9" fmla="*/ 118122 w 236796"/>
              <a:gd name="connsiteY9" fmla="*/ 1440161 h 1440161"/>
              <a:gd name="connsiteX10" fmla="*/ 0 w 236796"/>
              <a:gd name="connsiteY10" fmla="*/ 1322039 h 1440161"/>
              <a:gd name="connsiteX11" fmla="*/ 0 w 236796"/>
              <a:gd name="connsiteY11" fmla="*/ 118122 h 1440161"/>
              <a:gd name="connsiteX12" fmla="*/ 118122 w 236796"/>
              <a:gd name="connsiteY12" fmla="*/ 0 h 14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796" h="1440161">
                <a:moveTo>
                  <a:pt x="118122" y="0"/>
                </a:moveTo>
                <a:lnTo>
                  <a:pt x="236796" y="0"/>
                </a:lnTo>
                <a:lnTo>
                  <a:pt x="236796" y="83640"/>
                </a:lnTo>
                <a:lnTo>
                  <a:pt x="147216" y="83640"/>
                </a:lnTo>
                <a:cubicBezTo>
                  <a:pt x="117613" y="83640"/>
                  <a:pt x="93615" y="107638"/>
                  <a:pt x="93615" y="137241"/>
                </a:cubicBezTo>
                <a:lnTo>
                  <a:pt x="93615" y="1302921"/>
                </a:lnTo>
                <a:cubicBezTo>
                  <a:pt x="93615" y="1332524"/>
                  <a:pt x="117613" y="1356522"/>
                  <a:pt x="147216" y="1356522"/>
                </a:cubicBezTo>
                <a:lnTo>
                  <a:pt x="236796" y="1356522"/>
                </a:lnTo>
                <a:lnTo>
                  <a:pt x="236796" y="1440161"/>
                </a:lnTo>
                <a:lnTo>
                  <a:pt x="118122" y="1440161"/>
                </a:lnTo>
                <a:cubicBezTo>
                  <a:pt x="52885" y="1440161"/>
                  <a:pt x="0" y="1387276"/>
                  <a:pt x="0" y="1322039"/>
                </a:cubicBezTo>
                <a:lnTo>
                  <a:pt x="0" y="118122"/>
                </a:lnTo>
                <a:cubicBezTo>
                  <a:pt x="0" y="52885"/>
                  <a:pt x="52885" y="0"/>
                  <a:pt x="118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íŝḷïḍe">
            <a:extLst>
              <a:ext uri="{FF2B5EF4-FFF2-40B4-BE49-F238E27FC236}">
                <a16:creationId xmlns:a16="http://schemas.microsoft.com/office/drawing/2014/main" xmlns="" id="{30D29F91-749C-4FD6-8B6F-33101535D53F}"/>
              </a:ext>
            </a:extLst>
          </p:cNvPr>
          <p:cNvSpPr/>
          <p:nvPr/>
        </p:nvSpPr>
        <p:spPr>
          <a:xfrm flipH="1">
            <a:off x="6717239" y="3716072"/>
            <a:ext cx="113355" cy="517052"/>
          </a:xfrm>
          <a:custGeom>
            <a:avLst/>
            <a:gdLst>
              <a:gd name="connsiteX0" fmla="*/ 118122 w 236796"/>
              <a:gd name="connsiteY0" fmla="*/ 0 h 1440161"/>
              <a:gd name="connsiteX1" fmla="*/ 236796 w 236796"/>
              <a:gd name="connsiteY1" fmla="*/ 0 h 1440161"/>
              <a:gd name="connsiteX2" fmla="*/ 236796 w 236796"/>
              <a:gd name="connsiteY2" fmla="*/ 83640 h 1440161"/>
              <a:gd name="connsiteX3" fmla="*/ 147216 w 236796"/>
              <a:gd name="connsiteY3" fmla="*/ 83640 h 1440161"/>
              <a:gd name="connsiteX4" fmla="*/ 93615 w 236796"/>
              <a:gd name="connsiteY4" fmla="*/ 137241 h 1440161"/>
              <a:gd name="connsiteX5" fmla="*/ 93615 w 236796"/>
              <a:gd name="connsiteY5" fmla="*/ 1302921 h 1440161"/>
              <a:gd name="connsiteX6" fmla="*/ 147216 w 236796"/>
              <a:gd name="connsiteY6" fmla="*/ 1356522 h 1440161"/>
              <a:gd name="connsiteX7" fmla="*/ 236796 w 236796"/>
              <a:gd name="connsiteY7" fmla="*/ 1356522 h 1440161"/>
              <a:gd name="connsiteX8" fmla="*/ 236796 w 236796"/>
              <a:gd name="connsiteY8" fmla="*/ 1440161 h 1440161"/>
              <a:gd name="connsiteX9" fmla="*/ 118122 w 236796"/>
              <a:gd name="connsiteY9" fmla="*/ 1440161 h 1440161"/>
              <a:gd name="connsiteX10" fmla="*/ 0 w 236796"/>
              <a:gd name="connsiteY10" fmla="*/ 1322039 h 1440161"/>
              <a:gd name="connsiteX11" fmla="*/ 0 w 236796"/>
              <a:gd name="connsiteY11" fmla="*/ 118122 h 1440161"/>
              <a:gd name="connsiteX12" fmla="*/ 118122 w 236796"/>
              <a:gd name="connsiteY12" fmla="*/ 0 h 14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796" h="1440161">
                <a:moveTo>
                  <a:pt x="118122" y="0"/>
                </a:moveTo>
                <a:lnTo>
                  <a:pt x="236796" y="0"/>
                </a:lnTo>
                <a:lnTo>
                  <a:pt x="236796" y="83640"/>
                </a:lnTo>
                <a:lnTo>
                  <a:pt x="147216" y="83640"/>
                </a:lnTo>
                <a:cubicBezTo>
                  <a:pt x="117613" y="83640"/>
                  <a:pt x="93615" y="107638"/>
                  <a:pt x="93615" y="137241"/>
                </a:cubicBezTo>
                <a:lnTo>
                  <a:pt x="93615" y="1302921"/>
                </a:lnTo>
                <a:cubicBezTo>
                  <a:pt x="93615" y="1332524"/>
                  <a:pt x="117613" y="1356522"/>
                  <a:pt x="147216" y="1356522"/>
                </a:cubicBezTo>
                <a:lnTo>
                  <a:pt x="236796" y="1356522"/>
                </a:lnTo>
                <a:lnTo>
                  <a:pt x="236796" y="1440161"/>
                </a:lnTo>
                <a:lnTo>
                  <a:pt x="118122" y="1440161"/>
                </a:lnTo>
                <a:cubicBezTo>
                  <a:pt x="52885" y="1440161"/>
                  <a:pt x="0" y="1387276"/>
                  <a:pt x="0" y="1322039"/>
                </a:cubicBezTo>
                <a:lnTo>
                  <a:pt x="0" y="118122"/>
                </a:lnTo>
                <a:cubicBezTo>
                  <a:pt x="0" y="52885"/>
                  <a:pt x="52885" y="0"/>
                  <a:pt x="118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işľîḓe">
            <a:extLst>
              <a:ext uri="{FF2B5EF4-FFF2-40B4-BE49-F238E27FC236}">
                <a16:creationId xmlns:a16="http://schemas.microsoft.com/office/drawing/2014/main" xmlns="" id="{64269FD2-93A2-495F-A75E-4D8A93503F13}"/>
              </a:ext>
            </a:extLst>
          </p:cNvPr>
          <p:cNvSpPr/>
          <p:nvPr/>
        </p:nvSpPr>
        <p:spPr>
          <a:xfrm>
            <a:off x="8249409" y="3589831"/>
            <a:ext cx="3269492" cy="769532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21" name="îšļiḍè">
            <a:extLst>
              <a:ext uri="{FF2B5EF4-FFF2-40B4-BE49-F238E27FC236}">
                <a16:creationId xmlns:a16="http://schemas.microsoft.com/office/drawing/2014/main" xmlns="" id="{7E31D082-A9C4-48D4-BC30-BCE5A5A9F0A5}"/>
              </a:ext>
            </a:extLst>
          </p:cNvPr>
          <p:cNvSpPr/>
          <p:nvPr/>
        </p:nvSpPr>
        <p:spPr>
          <a:xfrm>
            <a:off x="9149560" y="3716072"/>
            <a:ext cx="113355" cy="517052"/>
          </a:xfrm>
          <a:custGeom>
            <a:avLst/>
            <a:gdLst>
              <a:gd name="connsiteX0" fmla="*/ 118122 w 236796"/>
              <a:gd name="connsiteY0" fmla="*/ 0 h 1440161"/>
              <a:gd name="connsiteX1" fmla="*/ 236796 w 236796"/>
              <a:gd name="connsiteY1" fmla="*/ 0 h 1440161"/>
              <a:gd name="connsiteX2" fmla="*/ 236796 w 236796"/>
              <a:gd name="connsiteY2" fmla="*/ 83640 h 1440161"/>
              <a:gd name="connsiteX3" fmla="*/ 147216 w 236796"/>
              <a:gd name="connsiteY3" fmla="*/ 83640 h 1440161"/>
              <a:gd name="connsiteX4" fmla="*/ 93615 w 236796"/>
              <a:gd name="connsiteY4" fmla="*/ 137241 h 1440161"/>
              <a:gd name="connsiteX5" fmla="*/ 93615 w 236796"/>
              <a:gd name="connsiteY5" fmla="*/ 1302921 h 1440161"/>
              <a:gd name="connsiteX6" fmla="*/ 147216 w 236796"/>
              <a:gd name="connsiteY6" fmla="*/ 1356522 h 1440161"/>
              <a:gd name="connsiteX7" fmla="*/ 236796 w 236796"/>
              <a:gd name="connsiteY7" fmla="*/ 1356522 h 1440161"/>
              <a:gd name="connsiteX8" fmla="*/ 236796 w 236796"/>
              <a:gd name="connsiteY8" fmla="*/ 1440161 h 1440161"/>
              <a:gd name="connsiteX9" fmla="*/ 118122 w 236796"/>
              <a:gd name="connsiteY9" fmla="*/ 1440161 h 1440161"/>
              <a:gd name="connsiteX10" fmla="*/ 0 w 236796"/>
              <a:gd name="connsiteY10" fmla="*/ 1322039 h 1440161"/>
              <a:gd name="connsiteX11" fmla="*/ 0 w 236796"/>
              <a:gd name="connsiteY11" fmla="*/ 118122 h 1440161"/>
              <a:gd name="connsiteX12" fmla="*/ 118122 w 236796"/>
              <a:gd name="connsiteY12" fmla="*/ 0 h 14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796" h="1440161">
                <a:moveTo>
                  <a:pt x="118122" y="0"/>
                </a:moveTo>
                <a:lnTo>
                  <a:pt x="236796" y="0"/>
                </a:lnTo>
                <a:lnTo>
                  <a:pt x="236796" y="83640"/>
                </a:lnTo>
                <a:lnTo>
                  <a:pt x="147216" y="83640"/>
                </a:lnTo>
                <a:cubicBezTo>
                  <a:pt x="117613" y="83640"/>
                  <a:pt x="93615" y="107638"/>
                  <a:pt x="93615" y="137241"/>
                </a:cubicBezTo>
                <a:lnTo>
                  <a:pt x="93615" y="1302921"/>
                </a:lnTo>
                <a:cubicBezTo>
                  <a:pt x="93615" y="1332524"/>
                  <a:pt x="117613" y="1356522"/>
                  <a:pt x="147216" y="1356522"/>
                </a:cubicBezTo>
                <a:lnTo>
                  <a:pt x="236796" y="1356522"/>
                </a:lnTo>
                <a:lnTo>
                  <a:pt x="236796" y="1440161"/>
                </a:lnTo>
                <a:lnTo>
                  <a:pt x="118122" y="1440161"/>
                </a:lnTo>
                <a:cubicBezTo>
                  <a:pt x="52885" y="1440161"/>
                  <a:pt x="0" y="1387276"/>
                  <a:pt x="0" y="1322039"/>
                </a:cubicBezTo>
                <a:lnTo>
                  <a:pt x="0" y="118122"/>
                </a:lnTo>
                <a:cubicBezTo>
                  <a:pt x="0" y="52885"/>
                  <a:pt x="52885" y="0"/>
                  <a:pt x="118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îsḻiḑé">
            <a:extLst>
              <a:ext uri="{FF2B5EF4-FFF2-40B4-BE49-F238E27FC236}">
                <a16:creationId xmlns:a16="http://schemas.microsoft.com/office/drawing/2014/main" xmlns="" id="{43F00EE1-3580-437B-B100-DCE1CD4C8444}"/>
              </a:ext>
            </a:extLst>
          </p:cNvPr>
          <p:cNvSpPr/>
          <p:nvPr/>
        </p:nvSpPr>
        <p:spPr>
          <a:xfrm flipH="1">
            <a:off x="10505394" y="3716072"/>
            <a:ext cx="113355" cy="517052"/>
          </a:xfrm>
          <a:custGeom>
            <a:avLst/>
            <a:gdLst>
              <a:gd name="connsiteX0" fmla="*/ 118122 w 236796"/>
              <a:gd name="connsiteY0" fmla="*/ 0 h 1440161"/>
              <a:gd name="connsiteX1" fmla="*/ 236796 w 236796"/>
              <a:gd name="connsiteY1" fmla="*/ 0 h 1440161"/>
              <a:gd name="connsiteX2" fmla="*/ 236796 w 236796"/>
              <a:gd name="connsiteY2" fmla="*/ 83640 h 1440161"/>
              <a:gd name="connsiteX3" fmla="*/ 147216 w 236796"/>
              <a:gd name="connsiteY3" fmla="*/ 83640 h 1440161"/>
              <a:gd name="connsiteX4" fmla="*/ 93615 w 236796"/>
              <a:gd name="connsiteY4" fmla="*/ 137241 h 1440161"/>
              <a:gd name="connsiteX5" fmla="*/ 93615 w 236796"/>
              <a:gd name="connsiteY5" fmla="*/ 1302921 h 1440161"/>
              <a:gd name="connsiteX6" fmla="*/ 147216 w 236796"/>
              <a:gd name="connsiteY6" fmla="*/ 1356522 h 1440161"/>
              <a:gd name="connsiteX7" fmla="*/ 236796 w 236796"/>
              <a:gd name="connsiteY7" fmla="*/ 1356522 h 1440161"/>
              <a:gd name="connsiteX8" fmla="*/ 236796 w 236796"/>
              <a:gd name="connsiteY8" fmla="*/ 1440161 h 1440161"/>
              <a:gd name="connsiteX9" fmla="*/ 118122 w 236796"/>
              <a:gd name="connsiteY9" fmla="*/ 1440161 h 1440161"/>
              <a:gd name="connsiteX10" fmla="*/ 0 w 236796"/>
              <a:gd name="connsiteY10" fmla="*/ 1322039 h 1440161"/>
              <a:gd name="connsiteX11" fmla="*/ 0 w 236796"/>
              <a:gd name="connsiteY11" fmla="*/ 118122 h 1440161"/>
              <a:gd name="connsiteX12" fmla="*/ 118122 w 236796"/>
              <a:gd name="connsiteY12" fmla="*/ 0 h 14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796" h="1440161">
                <a:moveTo>
                  <a:pt x="118122" y="0"/>
                </a:moveTo>
                <a:lnTo>
                  <a:pt x="236796" y="0"/>
                </a:lnTo>
                <a:lnTo>
                  <a:pt x="236796" y="83640"/>
                </a:lnTo>
                <a:lnTo>
                  <a:pt x="147216" y="83640"/>
                </a:lnTo>
                <a:cubicBezTo>
                  <a:pt x="117613" y="83640"/>
                  <a:pt x="93615" y="107638"/>
                  <a:pt x="93615" y="137241"/>
                </a:cubicBezTo>
                <a:lnTo>
                  <a:pt x="93615" y="1302921"/>
                </a:lnTo>
                <a:cubicBezTo>
                  <a:pt x="93615" y="1332524"/>
                  <a:pt x="117613" y="1356522"/>
                  <a:pt x="147216" y="1356522"/>
                </a:cubicBezTo>
                <a:lnTo>
                  <a:pt x="236796" y="1356522"/>
                </a:lnTo>
                <a:lnTo>
                  <a:pt x="236796" y="1440161"/>
                </a:lnTo>
                <a:lnTo>
                  <a:pt x="118122" y="1440161"/>
                </a:lnTo>
                <a:cubicBezTo>
                  <a:pt x="52885" y="1440161"/>
                  <a:pt x="0" y="1387276"/>
                  <a:pt x="0" y="1322039"/>
                </a:cubicBezTo>
                <a:lnTo>
                  <a:pt x="0" y="118122"/>
                </a:lnTo>
                <a:cubicBezTo>
                  <a:pt x="0" y="52885"/>
                  <a:pt x="52885" y="0"/>
                  <a:pt x="118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íṣļîḓê">
            <a:extLst>
              <a:ext uri="{FF2B5EF4-FFF2-40B4-BE49-F238E27FC236}">
                <a16:creationId xmlns:a16="http://schemas.microsoft.com/office/drawing/2014/main" xmlns="" id="{733705BF-0642-44A2-8782-BDE31D753E94}"/>
              </a:ext>
            </a:extLst>
          </p:cNvPr>
          <p:cNvSpPr/>
          <p:nvPr/>
        </p:nvSpPr>
        <p:spPr>
          <a:xfrm>
            <a:off x="673100" y="4573144"/>
            <a:ext cx="3269492" cy="2284856"/>
          </a:xfrm>
          <a:prstGeom prst="rect">
            <a:avLst/>
          </a:prstGeom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8" name="i$ļîḋè">
            <a:extLst>
              <a:ext uri="{FF2B5EF4-FFF2-40B4-BE49-F238E27FC236}">
                <a16:creationId xmlns:a16="http://schemas.microsoft.com/office/drawing/2014/main" xmlns="" id="{6FEDB1B6-349E-4225-BB04-E7AFA68B1C51}"/>
              </a:ext>
            </a:extLst>
          </p:cNvPr>
          <p:cNvSpPr/>
          <p:nvPr/>
        </p:nvSpPr>
        <p:spPr bwMode="auto">
          <a:xfrm>
            <a:off x="673100" y="5124675"/>
            <a:ext cx="3269492" cy="14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9" name="îSḷïďè">
            <a:extLst>
              <a:ext uri="{FF2B5EF4-FFF2-40B4-BE49-F238E27FC236}">
                <a16:creationId xmlns:a16="http://schemas.microsoft.com/office/drawing/2014/main" xmlns="" id="{C53E62FD-99DE-4CC0-B460-88E1EED33E57}"/>
              </a:ext>
            </a:extLst>
          </p:cNvPr>
          <p:cNvSpPr txBox="1"/>
          <p:nvPr/>
        </p:nvSpPr>
        <p:spPr bwMode="auto">
          <a:xfrm>
            <a:off x="673100" y="4682871"/>
            <a:ext cx="326949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cs typeface="+mn-ea"/>
                <a:sym typeface="+mn-lt"/>
              </a:rPr>
              <a:t>添加标题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4" name="is1îḓe">
            <a:extLst>
              <a:ext uri="{FF2B5EF4-FFF2-40B4-BE49-F238E27FC236}">
                <a16:creationId xmlns:a16="http://schemas.microsoft.com/office/drawing/2014/main" xmlns="" id="{3E38FD3C-5D0F-4953-A890-AE4C71B17C1D}"/>
              </a:ext>
            </a:extLst>
          </p:cNvPr>
          <p:cNvSpPr/>
          <p:nvPr/>
        </p:nvSpPr>
        <p:spPr>
          <a:xfrm>
            <a:off x="4461254" y="4573144"/>
            <a:ext cx="3269492" cy="2284856"/>
          </a:xfrm>
          <a:prstGeom prst="rect">
            <a:avLst/>
          </a:prstGeom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5" name="îśľiḋe">
            <a:extLst>
              <a:ext uri="{FF2B5EF4-FFF2-40B4-BE49-F238E27FC236}">
                <a16:creationId xmlns:a16="http://schemas.microsoft.com/office/drawing/2014/main" xmlns="" id="{E64CFB91-C372-486B-8B22-FB3977B3A9E6}"/>
              </a:ext>
            </a:extLst>
          </p:cNvPr>
          <p:cNvSpPr/>
          <p:nvPr/>
        </p:nvSpPr>
        <p:spPr bwMode="auto">
          <a:xfrm>
            <a:off x="4461254" y="5124675"/>
            <a:ext cx="3269492" cy="14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6" name="i$liḑê">
            <a:extLst>
              <a:ext uri="{FF2B5EF4-FFF2-40B4-BE49-F238E27FC236}">
                <a16:creationId xmlns:a16="http://schemas.microsoft.com/office/drawing/2014/main" xmlns="" id="{967E048A-CEE8-4513-944F-C9C82CC8EE58}"/>
              </a:ext>
            </a:extLst>
          </p:cNvPr>
          <p:cNvSpPr txBox="1"/>
          <p:nvPr/>
        </p:nvSpPr>
        <p:spPr bwMode="auto">
          <a:xfrm>
            <a:off x="4461254" y="4682871"/>
            <a:ext cx="326949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cs typeface="+mn-ea"/>
                <a:sym typeface="+mn-lt"/>
              </a:rPr>
              <a:t>添加标题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1" name="íṥlîḍè">
            <a:extLst>
              <a:ext uri="{FF2B5EF4-FFF2-40B4-BE49-F238E27FC236}">
                <a16:creationId xmlns:a16="http://schemas.microsoft.com/office/drawing/2014/main" xmlns="" id="{A90498D6-9999-4D65-8BBA-6D6A80616185}"/>
              </a:ext>
            </a:extLst>
          </p:cNvPr>
          <p:cNvSpPr/>
          <p:nvPr/>
        </p:nvSpPr>
        <p:spPr>
          <a:xfrm>
            <a:off x="8249408" y="4573144"/>
            <a:ext cx="3269492" cy="2284856"/>
          </a:xfrm>
          <a:prstGeom prst="rect">
            <a:avLst/>
          </a:prstGeom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2" name="íSḷiḑè">
            <a:extLst>
              <a:ext uri="{FF2B5EF4-FFF2-40B4-BE49-F238E27FC236}">
                <a16:creationId xmlns:a16="http://schemas.microsoft.com/office/drawing/2014/main" xmlns="" id="{EDE0E159-5FA0-4275-BE48-33A18043DA87}"/>
              </a:ext>
            </a:extLst>
          </p:cNvPr>
          <p:cNvSpPr/>
          <p:nvPr/>
        </p:nvSpPr>
        <p:spPr bwMode="auto">
          <a:xfrm>
            <a:off x="8249408" y="5124675"/>
            <a:ext cx="3269492" cy="14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îş1îďè">
            <a:extLst>
              <a:ext uri="{FF2B5EF4-FFF2-40B4-BE49-F238E27FC236}">
                <a16:creationId xmlns:a16="http://schemas.microsoft.com/office/drawing/2014/main" xmlns="" id="{36B7843B-B214-48EF-841E-53790F112291}"/>
              </a:ext>
            </a:extLst>
          </p:cNvPr>
          <p:cNvSpPr txBox="1"/>
          <p:nvPr/>
        </p:nvSpPr>
        <p:spPr bwMode="auto">
          <a:xfrm>
            <a:off x="8249408" y="4682871"/>
            <a:ext cx="326949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cs typeface="+mn-ea"/>
                <a:sym typeface="+mn-lt"/>
              </a:rPr>
              <a:t>添加标题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xmlns="" id="{CEE69791-5FDE-4943-AF90-0E5CF2146332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xmlns="" id="{885DCE61-522C-4E53-97C8-E95242578FA9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0DC630DC-2CDE-4CDA-85FE-3BEC57C55390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3" grpId="0" animBg="1"/>
      <p:bldP spid="24" grpId="0" animBg="1"/>
      <p:bldP spid="25" grpId="0" animBg="1"/>
      <p:bldP spid="20" grpId="0" animBg="1"/>
      <p:bldP spid="21" grpId="0" animBg="1"/>
      <p:bldP spid="22" grpId="0" animBg="1"/>
      <p:bldP spid="17" grpId="0" animBg="1"/>
      <p:bldP spid="18" grpId="0"/>
      <p:bldP spid="19" grpId="0"/>
      <p:bldP spid="14" grpId="0" animBg="1"/>
      <p:bldP spid="15" grpId="0"/>
      <p:bldP spid="16" grpId="0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F937513-77FA-4052-9E07-A5CE2621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908" y="1252567"/>
            <a:ext cx="5699761" cy="50873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2631F1D-255B-47DF-B75F-9384286D5888}"/>
              </a:ext>
            </a:extLst>
          </p:cNvPr>
          <p:cNvSpPr txBox="1"/>
          <p:nvPr/>
        </p:nvSpPr>
        <p:spPr>
          <a:xfrm>
            <a:off x="8889843" y="4097661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four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4F50570-BCCA-4E99-90A5-57249B22FB33}"/>
              </a:ext>
            </a:extLst>
          </p:cNvPr>
          <p:cNvSpPr/>
          <p:nvPr/>
        </p:nvSpPr>
        <p:spPr>
          <a:xfrm>
            <a:off x="1616681" y="4699644"/>
            <a:ext cx="807720" cy="80772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76C0787-C5F2-41D0-AEBD-B53A1F5E9A93}"/>
              </a:ext>
            </a:extLst>
          </p:cNvPr>
          <p:cNvSpPr/>
          <p:nvPr/>
        </p:nvSpPr>
        <p:spPr>
          <a:xfrm>
            <a:off x="2790161" y="4806324"/>
            <a:ext cx="586740" cy="5867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450DDD1-69EC-4586-BB28-067BE37669F4}"/>
              </a:ext>
            </a:extLst>
          </p:cNvPr>
          <p:cNvSpPr txBox="1"/>
          <p:nvPr/>
        </p:nvSpPr>
        <p:spPr>
          <a:xfrm>
            <a:off x="1547619" y="1955484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7200" b="1" dirty="0">
                <a:solidFill>
                  <a:srgbClr val="FCD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xmlns="" id="{96F2C701-AA0A-41B5-B7C4-BF26C3995B6E}"/>
              </a:ext>
            </a:extLst>
          </p:cNvPr>
          <p:cNvSpPr txBox="1"/>
          <p:nvPr/>
        </p:nvSpPr>
        <p:spPr>
          <a:xfrm>
            <a:off x="1547619" y="3051470"/>
            <a:ext cx="2485083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</a:t>
            </a:r>
          </a:p>
        </p:txBody>
      </p:sp>
      <p:sp>
        <p:nvSpPr>
          <p:cNvPr id="10" name="TextBox 507">
            <a:extLst>
              <a:ext uri="{FF2B5EF4-FFF2-40B4-BE49-F238E27FC236}">
                <a16:creationId xmlns:a16="http://schemas.microsoft.com/office/drawing/2014/main" xmlns="" id="{C039B006-CF70-4483-B344-39959F3B43E4}"/>
              </a:ext>
            </a:extLst>
          </p:cNvPr>
          <p:cNvSpPr txBox="1"/>
          <p:nvPr/>
        </p:nvSpPr>
        <p:spPr>
          <a:xfrm>
            <a:off x="8034691" y="560607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1" name="TextBox 508">
            <a:extLst>
              <a:ext uri="{FF2B5EF4-FFF2-40B4-BE49-F238E27FC236}">
                <a16:creationId xmlns:a16="http://schemas.microsoft.com/office/drawing/2014/main" xmlns="" id="{63D36FA0-71E1-445F-A612-44519752A1B4}"/>
              </a:ext>
            </a:extLst>
          </p:cNvPr>
          <p:cNvSpPr txBox="1"/>
          <p:nvPr/>
        </p:nvSpPr>
        <p:spPr>
          <a:xfrm>
            <a:off x="9251791" y="56060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28924A64-9BD8-42FF-A980-E75CD1049511}"/>
              </a:ext>
            </a:extLst>
          </p:cNvPr>
          <p:cNvGrpSpPr/>
          <p:nvPr/>
        </p:nvGrpSpPr>
        <p:grpSpPr>
          <a:xfrm>
            <a:off x="10290810" y="560607"/>
            <a:ext cx="1007574" cy="246221"/>
            <a:chOff x="8396554" y="466819"/>
            <a:chExt cx="1007574" cy="246221"/>
          </a:xfrm>
        </p:grpSpPr>
        <p:sp>
          <p:nvSpPr>
            <p:cNvPr id="13" name="TextBox 509">
              <a:extLst>
                <a:ext uri="{FF2B5EF4-FFF2-40B4-BE49-F238E27FC236}">
                  <a16:creationId xmlns:a16="http://schemas.microsoft.com/office/drawing/2014/main" xmlns="" id="{23004C35-65B9-4647-8141-B322357FA023}"/>
                </a:ext>
              </a:extLst>
            </p:cNvPr>
            <p:cNvSpPr txBox="1"/>
            <p:nvPr/>
          </p:nvSpPr>
          <p:spPr>
            <a:xfrm>
              <a:off x="8398725" y="466819"/>
              <a:ext cx="10054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4" name="Oval 1576">
              <a:extLst>
                <a:ext uri="{FF2B5EF4-FFF2-40B4-BE49-F238E27FC236}">
                  <a16:creationId xmlns:a16="http://schemas.microsoft.com/office/drawing/2014/main" xmlns="" id="{BCEC68C8-09D7-4A57-8189-ED93CD023E2F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9E4D6D2-5C5F-4166-A2C4-FC189011D100}"/>
              </a:ext>
            </a:extLst>
          </p:cNvPr>
          <p:cNvSpPr txBox="1"/>
          <p:nvPr/>
        </p:nvSpPr>
        <p:spPr>
          <a:xfrm>
            <a:off x="1340157" y="683717"/>
            <a:ext cx="2633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cs typeface="+mn-ea"/>
                <a:sym typeface="+mn-lt"/>
              </a:rPr>
              <a:t>NEW LIFE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B75ED133-DCDB-4036-969C-B4702BEFA03F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2790161" y="5090160"/>
            <a:ext cx="423486" cy="9534"/>
          </a:xfrm>
          <a:prstGeom prst="line">
            <a:avLst/>
          </a:prstGeom>
          <a:ln w="38100" cap="rnd">
            <a:solidFill>
              <a:schemeClr val="bg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235D73B3-1848-4D5B-BF7A-B50DA17F4B1D}"/>
              </a:ext>
            </a:extLst>
          </p:cNvPr>
          <p:cNvCxnSpPr>
            <a:cxnSpLocks/>
          </p:cNvCxnSpPr>
          <p:nvPr/>
        </p:nvCxnSpPr>
        <p:spPr>
          <a:xfrm flipH="1">
            <a:off x="1829287" y="5099694"/>
            <a:ext cx="431329" cy="9534"/>
          </a:xfrm>
          <a:prstGeom prst="line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1ïḋê">
            <a:extLst>
              <a:ext uri="{FF2B5EF4-FFF2-40B4-BE49-F238E27FC236}">
                <a16:creationId xmlns:a16="http://schemas.microsoft.com/office/drawing/2014/main" xmlns="" id="{58013E77-313C-4A52-AC47-F0F831E0D9F7}"/>
              </a:ext>
            </a:extLst>
          </p:cNvPr>
          <p:cNvSpPr/>
          <p:nvPr/>
        </p:nvSpPr>
        <p:spPr>
          <a:xfrm>
            <a:off x="0" y="4832501"/>
            <a:ext cx="12192000" cy="2025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6476" b="-15452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ŝḻîdê">
            <a:extLst>
              <a:ext uri="{FF2B5EF4-FFF2-40B4-BE49-F238E27FC236}">
                <a16:creationId xmlns:a16="http://schemas.microsoft.com/office/drawing/2014/main" xmlns="" id="{9EF1025E-671C-4946-A699-677DB019F0F5}"/>
              </a:ext>
            </a:extLst>
          </p:cNvPr>
          <p:cNvSpPr/>
          <p:nvPr/>
        </p:nvSpPr>
        <p:spPr bwMode="auto">
          <a:xfrm>
            <a:off x="865045" y="664263"/>
            <a:ext cx="1587500" cy="1919299"/>
          </a:xfrm>
          <a:prstGeom prst="frame">
            <a:avLst>
              <a:gd name="adj1" fmla="val 233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CD546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ï$ḻïdê">
            <a:extLst>
              <a:ext uri="{FF2B5EF4-FFF2-40B4-BE49-F238E27FC236}">
                <a16:creationId xmlns:a16="http://schemas.microsoft.com/office/drawing/2014/main" xmlns="" id="{05E9576C-6429-40CF-960F-C2CD836839D8}"/>
              </a:ext>
            </a:extLst>
          </p:cNvPr>
          <p:cNvSpPr/>
          <p:nvPr/>
        </p:nvSpPr>
        <p:spPr>
          <a:xfrm>
            <a:off x="1515000" y="1227955"/>
            <a:ext cx="1951289" cy="58797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CONTENTS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33" name="iŝľidé">
            <a:extLst>
              <a:ext uri="{FF2B5EF4-FFF2-40B4-BE49-F238E27FC236}">
                <a16:creationId xmlns:a16="http://schemas.microsoft.com/office/drawing/2014/main" xmlns="" id="{1570CB96-4463-41B8-8310-9472878D94DF}"/>
              </a:ext>
            </a:extLst>
          </p:cNvPr>
          <p:cNvGrpSpPr/>
          <p:nvPr/>
        </p:nvGrpSpPr>
        <p:grpSpPr>
          <a:xfrm>
            <a:off x="3195090" y="3198621"/>
            <a:ext cx="1866338" cy="1085850"/>
            <a:chOff x="3055361" y="4486274"/>
            <a:chExt cx="1866338" cy="1085850"/>
          </a:xfrm>
        </p:grpSpPr>
        <p:sp>
          <p:nvSpPr>
            <p:cNvPr id="37" name="íSḻîďe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3055361" y="4975973"/>
              <a:ext cx="1866338" cy="596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8" name="iṥ1íḍê">
              <a:extLst>
                <a:ext uri="{FF2B5EF4-FFF2-40B4-BE49-F238E27FC236}">
                  <a16:creationId xmlns:a16="http://schemas.microsoft.com/office/drawing/2014/main" xmlns="" id="{6D958446-6173-41C1-8275-9D306A999A69}"/>
                </a:ext>
              </a:extLst>
            </p:cNvPr>
            <p:cNvSpPr/>
            <p:nvPr/>
          </p:nvSpPr>
          <p:spPr>
            <a:xfrm>
              <a:off x="3055361" y="4486274"/>
              <a:ext cx="1866338" cy="489700"/>
            </a:xfrm>
            <a:prstGeom prst="rect">
              <a:avLst/>
            </a:prstGeom>
            <a:noFill/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iṡḷíḑê">
            <a:extLst>
              <a:ext uri="{FF2B5EF4-FFF2-40B4-BE49-F238E27FC236}">
                <a16:creationId xmlns:a16="http://schemas.microsoft.com/office/drawing/2014/main" xmlns="" id="{19D0033E-D9C0-4516-A4C8-78165BA5633D}"/>
              </a:ext>
            </a:extLst>
          </p:cNvPr>
          <p:cNvGrpSpPr/>
          <p:nvPr/>
        </p:nvGrpSpPr>
        <p:grpSpPr>
          <a:xfrm>
            <a:off x="3245025" y="2610383"/>
            <a:ext cx="519256" cy="519256"/>
            <a:chOff x="2543175" y="3714750"/>
            <a:chExt cx="619125" cy="619125"/>
          </a:xfrm>
        </p:grpSpPr>
        <p:sp>
          <p:nvSpPr>
            <p:cNvPr id="35" name="ïśḻîḋe">
              <a:extLst>
                <a:ext uri="{FF2B5EF4-FFF2-40B4-BE49-F238E27FC236}">
                  <a16:creationId xmlns:a16="http://schemas.microsoft.com/office/drawing/2014/main" xmlns="" id="{EEBF2857-D5B2-4C49-B65A-8AC2E1660C8E}"/>
                </a:ext>
              </a:extLst>
            </p:cNvPr>
            <p:cNvSpPr/>
            <p:nvPr/>
          </p:nvSpPr>
          <p:spPr>
            <a:xfrm>
              <a:off x="2543175" y="3714750"/>
              <a:ext cx="619125" cy="619125"/>
            </a:xfrm>
            <a:prstGeom prst="ellipse">
              <a:avLst/>
            </a:prstGeom>
            <a:solidFill>
              <a:schemeClr val="tx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îṧľíḍé">
              <a:extLst>
                <a:ext uri="{FF2B5EF4-FFF2-40B4-BE49-F238E27FC236}">
                  <a16:creationId xmlns:a16="http://schemas.microsoft.com/office/drawing/2014/main" xmlns="" id="{22C07E6E-D2FE-4348-868A-0895EA6F0C17}"/>
                </a:ext>
              </a:extLst>
            </p:cNvPr>
            <p:cNvSpPr/>
            <p:nvPr/>
          </p:nvSpPr>
          <p:spPr>
            <a:xfrm>
              <a:off x="2695573" y="3892209"/>
              <a:ext cx="314325" cy="264203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ïṣlïḋe">
            <a:extLst>
              <a:ext uri="{FF2B5EF4-FFF2-40B4-BE49-F238E27FC236}">
                <a16:creationId xmlns:a16="http://schemas.microsoft.com/office/drawing/2014/main" xmlns="" id="{401E30D6-408D-4AA9-8685-CFC842F3CAA7}"/>
              </a:ext>
            </a:extLst>
          </p:cNvPr>
          <p:cNvGrpSpPr/>
          <p:nvPr/>
        </p:nvGrpSpPr>
        <p:grpSpPr>
          <a:xfrm>
            <a:off x="5611740" y="3198621"/>
            <a:ext cx="1866338" cy="1085850"/>
            <a:chOff x="3055361" y="4486274"/>
            <a:chExt cx="1866338" cy="1085850"/>
          </a:xfrm>
        </p:grpSpPr>
        <p:sp>
          <p:nvSpPr>
            <p:cNvPr id="31" name="íṧlîḋé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3055361" y="4975973"/>
              <a:ext cx="1866338" cy="596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2" name="îṧ1ídè">
              <a:extLst>
                <a:ext uri="{FF2B5EF4-FFF2-40B4-BE49-F238E27FC236}">
                  <a16:creationId xmlns:a16="http://schemas.microsoft.com/office/drawing/2014/main" xmlns="" id="{6BCED7C2-E129-40B2-BA42-4F6473B21B4C}"/>
                </a:ext>
              </a:extLst>
            </p:cNvPr>
            <p:cNvSpPr/>
            <p:nvPr/>
          </p:nvSpPr>
          <p:spPr>
            <a:xfrm>
              <a:off x="3055361" y="4486274"/>
              <a:ext cx="1866338" cy="489700"/>
            </a:xfrm>
            <a:prstGeom prst="rect">
              <a:avLst/>
            </a:prstGeom>
            <a:noFill/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îṧ1íďè">
            <a:extLst>
              <a:ext uri="{FF2B5EF4-FFF2-40B4-BE49-F238E27FC236}">
                <a16:creationId xmlns:a16="http://schemas.microsoft.com/office/drawing/2014/main" xmlns="" id="{BE0BF636-2C7D-424B-AD65-8DED45CF5360}"/>
              </a:ext>
            </a:extLst>
          </p:cNvPr>
          <p:cNvGrpSpPr/>
          <p:nvPr/>
        </p:nvGrpSpPr>
        <p:grpSpPr>
          <a:xfrm>
            <a:off x="5661675" y="2610383"/>
            <a:ext cx="519256" cy="519256"/>
            <a:chOff x="2543175" y="3714750"/>
            <a:chExt cx="619125" cy="619125"/>
          </a:xfrm>
        </p:grpSpPr>
        <p:sp>
          <p:nvSpPr>
            <p:cNvPr id="29" name="îśḻiḓé">
              <a:extLst>
                <a:ext uri="{FF2B5EF4-FFF2-40B4-BE49-F238E27FC236}">
                  <a16:creationId xmlns:a16="http://schemas.microsoft.com/office/drawing/2014/main" xmlns="" id="{3032AD54-40BC-4B09-99BA-048D883C8804}"/>
                </a:ext>
              </a:extLst>
            </p:cNvPr>
            <p:cNvSpPr/>
            <p:nvPr/>
          </p:nvSpPr>
          <p:spPr>
            <a:xfrm>
              <a:off x="2543175" y="3714750"/>
              <a:ext cx="619125" cy="619125"/>
            </a:xfrm>
            <a:prstGeom prst="ellipse">
              <a:avLst/>
            </a:prstGeom>
            <a:solidFill>
              <a:srgbClr val="FCD546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ïšliḓé">
              <a:extLst>
                <a:ext uri="{FF2B5EF4-FFF2-40B4-BE49-F238E27FC236}">
                  <a16:creationId xmlns:a16="http://schemas.microsoft.com/office/drawing/2014/main" xmlns="" id="{D36659C7-B5B9-4765-B56E-B4586ABF9711}"/>
                </a:ext>
              </a:extLst>
            </p:cNvPr>
            <p:cNvSpPr/>
            <p:nvPr/>
          </p:nvSpPr>
          <p:spPr>
            <a:xfrm>
              <a:off x="2695573" y="3892209"/>
              <a:ext cx="314325" cy="264203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îš1íḑê">
            <a:extLst>
              <a:ext uri="{FF2B5EF4-FFF2-40B4-BE49-F238E27FC236}">
                <a16:creationId xmlns:a16="http://schemas.microsoft.com/office/drawing/2014/main" xmlns="" id="{A3DD29D8-6A72-469B-B793-004625F0EF1F}"/>
              </a:ext>
            </a:extLst>
          </p:cNvPr>
          <p:cNvGrpSpPr/>
          <p:nvPr/>
        </p:nvGrpSpPr>
        <p:grpSpPr>
          <a:xfrm>
            <a:off x="8028390" y="3198621"/>
            <a:ext cx="1866338" cy="1085850"/>
            <a:chOff x="3055361" y="4486274"/>
            <a:chExt cx="1866338" cy="1085850"/>
          </a:xfrm>
        </p:grpSpPr>
        <p:sp>
          <p:nvSpPr>
            <p:cNvPr id="25" name="ïśḻîḍe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3055361" y="4975973"/>
              <a:ext cx="1866338" cy="596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6" name="íSļíde">
              <a:extLst>
                <a:ext uri="{FF2B5EF4-FFF2-40B4-BE49-F238E27FC236}">
                  <a16:creationId xmlns:a16="http://schemas.microsoft.com/office/drawing/2014/main" xmlns="" id="{B3164862-A553-4650-A76E-C339392A2CD9}"/>
                </a:ext>
              </a:extLst>
            </p:cNvPr>
            <p:cNvSpPr/>
            <p:nvPr/>
          </p:nvSpPr>
          <p:spPr>
            <a:xfrm>
              <a:off x="3055361" y="4486274"/>
              <a:ext cx="1866338" cy="489700"/>
            </a:xfrm>
            <a:prstGeom prst="rect">
              <a:avLst/>
            </a:prstGeom>
            <a:noFill/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í$ḻidè">
            <a:extLst>
              <a:ext uri="{FF2B5EF4-FFF2-40B4-BE49-F238E27FC236}">
                <a16:creationId xmlns:a16="http://schemas.microsoft.com/office/drawing/2014/main" xmlns="" id="{BF9AFB24-3E96-4F7E-8E9B-0F3C61CC4E65}"/>
              </a:ext>
            </a:extLst>
          </p:cNvPr>
          <p:cNvGrpSpPr/>
          <p:nvPr/>
        </p:nvGrpSpPr>
        <p:grpSpPr>
          <a:xfrm>
            <a:off x="8078325" y="2610383"/>
            <a:ext cx="519256" cy="519256"/>
            <a:chOff x="2543175" y="3714750"/>
            <a:chExt cx="619125" cy="619125"/>
          </a:xfrm>
        </p:grpSpPr>
        <p:sp>
          <p:nvSpPr>
            <p:cNvPr id="23" name="ïṥlíďé">
              <a:extLst>
                <a:ext uri="{FF2B5EF4-FFF2-40B4-BE49-F238E27FC236}">
                  <a16:creationId xmlns:a16="http://schemas.microsoft.com/office/drawing/2014/main" xmlns="" id="{48900430-4EEF-4BA9-9581-A83E442727EF}"/>
                </a:ext>
              </a:extLst>
            </p:cNvPr>
            <p:cNvSpPr/>
            <p:nvPr/>
          </p:nvSpPr>
          <p:spPr>
            <a:xfrm>
              <a:off x="2543175" y="3714750"/>
              <a:ext cx="619125" cy="619125"/>
            </a:xfrm>
            <a:prstGeom prst="ellipse">
              <a:avLst/>
            </a:prstGeom>
            <a:solidFill>
              <a:schemeClr val="tx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ślíďe">
              <a:extLst>
                <a:ext uri="{FF2B5EF4-FFF2-40B4-BE49-F238E27FC236}">
                  <a16:creationId xmlns:a16="http://schemas.microsoft.com/office/drawing/2014/main" xmlns="" id="{05510D49-11C4-4A41-B6C0-5FDC85792048}"/>
                </a:ext>
              </a:extLst>
            </p:cNvPr>
            <p:cNvSpPr/>
            <p:nvPr/>
          </p:nvSpPr>
          <p:spPr>
            <a:xfrm>
              <a:off x="2695573" y="3892209"/>
              <a:ext cx="314325" cy="264203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îṩļíḑè">
            <a:extLst>
              <a:ext uri="{FF2B5EF4-FFF2-40B4-BE49-F238E27FC236}">
                <a16:creationId xmlns:a16="http://schemas.microsoft.com/office/drawing/2014/main" xmlns="" id="{097166C2-BC55-427D-B00D-FD4E3B81D06A}"/>
              </a:ext>
            </a:extLst>
          </p:cNvPr>
          <p:cNvGrpSpPr/>
          <p:nvPr/>
        </p:nvGrpSpPr>
        <p:grpSpPr>
          <a:xfrm>
            <a:off x="10494977" y="2610383"/>
            <a:ext cx="519256" cy="519256"/>
            <a:chOff x="2543175" y="3714750"/>
            <a:chExt cx="619125" cy="619125"/>
          </a:xfrm>
        </p:grpSpPr>
        <p:sp>
          <p:nvSpPr>
            <p:cNvPr id="19" name="íṩ1îḑé">
              <a:extLst>
                <a:ext uri="{FF2B5EF4-FFF2-40B4-BE49-F238E27FC236}">
                  <a16:creationId xmlns:a16="http://schemas.microsoft.com/office/drawing/2014/main" xmlns="" id="{6E67AF65-2D83-4270-872D-64F9E0227A2E}"/>
                </a:ext>
              </a:extLst>
            </p:cNvPr>
            <p:cNvSpPr/>
            <p:nvPr/>
          </p:nvSpPr>
          <p:spPr>
            <a:xfrm>
              <a:off x="2543175" y="3714750"/>
              <a:ext cx="619125" cy="619125"/>
            </a:xfrm>
            <a:prstGeom prst="ellipse">
              <a:avLst/>
            </a:prstGeom>
            <a:solidFill>
              <a:srgbClr val="FCD546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íṡḻíḓê">
              <a:extLst>
                <a:ext uri="{FF2B5EF4-FFF2-40B4-BE49-F238E27FC236}">
                  <a16:creationId xmlns:a16="http://schemas.microsoft.com/office/drawing/2014/main" xmlns="" id="{51DCF377-0A13-4240-B761-1EEC430E0F61}"/>
                </a:ext>
              </a:extLst>
            </p:cNvPr>
            <p:cNvSpPr/>
            <p:nvPr/>
          </p:nvSpPr>
          <p:spPr>
            <a:xfrm>
              <a:off x="2695573" y="3892209"/>
              <a:ext cx="314325" cy="264203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îŝľíḓé">
            <a:extLst>
              <a:ext uri="{FF2B5EF4-FFF2-40B4-BE49-F238E27FC236}">
                <a16:creationId xmlns:a16="http://schemas.microsoft.com/office/drawing/2014/main" xmlns="" id="{1D31B155-78E1-42F2-9D34-DA05871614EF}"/>
              </a:ext>
            </a:extLst>
          </p:cNvPr>
          <p:cNvGrpSpPr/>
          <p:nvPr/>
        </p:nvGrpSpPr>
        <p:grpSpPr>
          <a:xfrm>
            <a:off x="10445042" y="3198621"/>
            <a:ext cx="1866338" cy="1085850"/>
            <a:chOff x="3055361" y="4486274"/>
            <a:chExt cx="1866338" cy="1085850"/>
          </a:xfrm>
        </p:grpSpPr>
        <p:sp>
          <p:nvSpPr>
            <p:cNvPr id="17" name="ïSlïde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3055361" y="4975973"/>
              <a:ext cx="1866338" cy="596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8" name="ïślîḋe">
              <a:extLst>
                <a:ext uri="{FF2B5EF4-FFF2-40B4-BE49-F238E27FC236}">
                  <a16:creationId xmlns:a16="http://schemas.microsoft.com/office/drawing/2014/main" xmlns="" id="{0BC84BA1-B09C-43CB-987A-11214C3F77D0}"/>
                </a:ext>
              </a:extLst>
            </p:cNvPr>
            <p:cNvSpPr/>
            <p:nvPr/>
          </p:nvSpPr>
          <p:spPr>
            <a:xfrm>
              <a:off x="3055361" y="4486274"/>
              <a:ext cx="1866338" cy="489700"/>
            </a:xfrm>
            <a:prstGeom prst="rect">
              <a:avLst/>
            </a:prstGeom>
            <a:noFill/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DCA10E52-A86F-45D2-8B06-18412830B248}"/>
              </a:ext>
            </a:extLst>
          </p:cNvPr>
          <p:cNvCxnSpPr/>
          <p:nvPr/>
        </p:nvCxnSpPr>
        <p:spPr>
          <a:xfrm>
            <a:off x="5061428" y="2893195"/>
            <a:ext cx="0" cy="110846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993678AE-BB4E-4092-8F08-AB590357704C}"/>
              </a:ext>
            </a:extLst>
          </p:cNvPr>
          <p:cNvCxnSpPr/>
          <p:nvPr/>
        </p:nvCxnSpPr>
        <p:spPr>
          <a:xfrm>
            <a:off x="7478078" y="2893195"/>
            <a:ext cx="0" cy="110846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A0229B1F-A673-43F5-821E-3F31F18F6A29}"/>
              </a:ext>
            </a:extLst>
          </p:cNvPr>
          <p:cNvCxnSpPr/>
          <p:nvPr/>
        </p:nvCxnSpPr>
        <p:spPr>
          <a:xfrm>
            <a:off x="9894728" y="2893195"/>
            <a:ext cx="0" cy="110846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îḋé">
            <a:extLst>
              <a:ext uri="{FF2B5EF4-FFF2-40B4-BE49-F238E27FC236}">
                <a16:creationId xmlns:a16="http://schemas.microsoft.com/office/drawing/2014/main" xmlns="" id="{D102526A-6589-41FC-B3BD-668C12C45CAC}"/>
              </a:ext>
            </a:extLst>
          </p:cNvPr>
          <p:cNvSpPr/>
          <p:nvPr/>
        </p:nvSpPr>
        <p:spPr>
          <a:xfrm>
            <a:off x="0" y="4832501"/>
            <a:ext cx="12192000" cy="331507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9441" y="470517"/>
            <a:ext cx="1652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ṡľîḍê">
            <a:extLst>
              <a:ext uri="{FF2B5EF4-FFF2-40B4-BE49-F238E27FC236}">
                <a16:creationId xmlns:a16="http://schemas.microsoft.com/office/drawing/2014/main" xmlns="" id="{5B89A522-512F-44CD-B139-2E824C1D30EB}"/>
              </a:ext>
            </a:extLst>
          </p:cNvPr>
          <p:cNvSpPr/>
          <p:nvPr/>
        </p:nvSpPr>
        <p:spPr>
          <a:xfrm>
            <a:off x="1158527" y="1719464"/>
            <a:ext cx="2631107" cy="3949401"/>
          </a:xfrm>
          <a:prstGeom prst="rect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íśḷiḋe">
            <a:extLst>
              <a:ext uri="{FF2B5EF4-FFF2-40B4-BE49-F238E27FC236}">
                <a16:creationId xmlns:a16="http://schemas.microsoft.com/office/drawing/2014/main" xmlns="" id="{6F673DB8-915A-4CA2-ACDF-88D600208CBD}"/>
              </a:ext>
            </a:extLst>
          </p:cNvPr>
          <p:cNvSpPr/>
          <p:nvPr/>
        </p:nvSpPr>
        <p:spPr>
          <a:xfrm>
            <a:off x="2057237" y="2444478"/>
            <a:ext cx="863855" cy="744703"/>
          </a:xfrm>
          <a:prstGeom prst="hexagon">
            <a:avLst/>
          </a:prstGeom>
          <a:solidFill>
            <a:schemeClr val="bg1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íşḻïḋé">
            <a:extLst>
              <a:ext uri="{FF2B5EF4-FFF2-40B4-BE49-F238E27FC236}">
                <a16:creationId xmlns:a16="http://schemas.microsoft.com/office/drawing/2014/main" xmlns="" id="{1728D911-97FD-492D-8303-A8F4C8EB88A1}"/>
              </a:ext>
            </a:extLst>
          </p:cNvPr>
          <p:cNvSpPr/>
          <p:nvPr/>
        </p:nvSpPr>
        <p:spPr>
          <a:xfrm>
            <a:off x="2213297" y="2612197"/>
            <a:ext cx="551732" cy="40926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íşliďê">
            <a:extLst>
              <a:ext uri="{FF2B5EF4-FFF2-40B4-BE49-F238E27FC236}">
                <a16:creationId xmlns:a16="http://schemas.microsoft.com/office/drawing/2014/main" xmlns="" id="{61480231-45D2-40BF-B800-968CEB5DDA3E}"/>
              </a:ext>
            </a:extLst>
          </p:cNvPr>
          <p:cNvSpPr/>
          <p:nvPr/>
        </p:nvSpPr>
        <p:spPr>
          <a:xfrm>
            <a:off x="3805904" y="1719464"/>
            <a:ext cx="2309268" cy="3949401"/>
          </a:xfrm>
          <a:prstGeom prst="roundRect">
            <a:avLst>
              <a:gd name="adj" fmla="val 361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iṧḷîdè">
            <a:extLst>
              <a:ext uri="{FF2B5EF4-FFF2-40B4-BE49-F238E27FC236}">
                <a16:creationId xmlns:a16="http://schemas.microsoft.com/office/drawing/2014/main" xmlns="" id="{0E53908D-C2EC-4D1B-A854-037832E7B484}"/>
              </a:ext>
            </a:extLst>
          </p:cNvPr>
          <p:cNvSpPr/>
          <p:nvPr/>
        </p:nvSpPr>
        <p:spPr>
          <a:xfrm>
            <a:off x="6594834" y="3659404"/>
            <a:ext cx="863855" cy="744703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ïš1iḑé">
            <a:extLst>
              <a:ext uri="{FF2B5EF4-FFF2-40B4-BE49-F238E27FC236}">
                <a16:creationId xmlns:a16="http://schemas.microsoft.com/office/drawing/2014/main" xmlns="" id="{CE7673D9-862D-4160-8667-84D40EA6BFCA}"/>
              </a:ext>
            </a:extLst>
          </p:cNvPr>
          <p:cNvSpPr/>
          <p:nvPr/>
        </p:nvSpPr>
        <p:spPr>
          <a:xfrm>
            <a:off x="6804054" y="3866556"/>
            <a:ext cx="445415" cy="330400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" name="íṧľídé">
            <a:extLst>
              <a:ext uri="{FF2B5EF4-FFF2-40B4-BE49-F238E27FC236}">
                <a16:creationId xmlns:a16="http://schemas.microsoft.com/office/drawing/2014/main" xmlns="" id="{C8F56BEB-568C-4DE9-8CB1-8E1CE5DFEDE7}"/>
              </a:ext>
            </a:extLst>
          </p:cNvPr>
          <p:cNvSpPr/>
          <p:nvPr/>
        </p:nvSpPr>
        <p:spPr>
          <a:xfrm>
            <a:off x="6594834" y="4818384"/>
            <a:ext cx="863855" cy="744703"/>
          </a:xfrm>
          <a:prstGeom prst="hexagon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ïSḻidé">
            <a:extLst>
              <a:ext uri="{FF2B5EF4-FFF2-40B4-BE49-F238E27FC236}">
                <a16:creationId xmlns:a16="http://schemas.microsoft.com/office/drawing/2014/main" xmlns="" id="{B3101E3D-EC9B-46CE-8F73-2B28DAC56815}"/>
              </a:ext>
            </a:extLst>
          </p:cNvPr>
          <p:cNvSpPr/>
          <p:nvPr/>
        </p:nvSpPr>
        <p:spPr>
          <a:xfrm>
            <a:off x="6804054" y="5025536"/>
            <a:ext cx="445415" cy="330400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îṣ1íḋé">
            <a:extLst>
              <a:ext uri="{FF2B5EF4-FFF2-40B4-BE49-F238E27FC236}">
                <a16:creationId xmlns:a16="http://schemas.microsoft.com/office/drawing/2014/main" xmlns="" id="{3BB90157-0D30-434E-8B99-71F681AE2139}"/>
              </a:ext>
            </a:extLst>
          </p:cNvPr>
          <p:cNvSpPr/>
          <p:nvPr/>
        </p:nvSpPr>
        <p:spPr bwMode="auto">
          <a:xfrm>
            <a:off x="1458066" y="3916739"/>
            <a:ext cx="2062193" cy="94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î$ľîḑé">
            <a:extLst>
              <a:ext uri="{FF2B5EF4-FFF2-40B4-BE49-F238E27FC236}">
                <a16:creationId xmlns:a16="http://schemas.microsoft.com/office/drawing/2014/main" xmlns="" id="{CFEC411C-09F8-4F5D-B316-5A7B69A6020D}"/>
              </a:ext>
            </a:extLst>
          </p:cNvPr>
          <p:cNvSpPr txBox="1"/>
          <p:nvPr/>
        </p:nvSpPr>
        <p:spPr bwMode="auto">
          <a:xfrm>
            <a:off x="1158527" y="3486307"/>
            <a:ext cx="2640638" cy="40202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cs typeface="+mn-ea"/>
                <a:sym typeface="+mn-lt"/>
              </a:rPr>
              <a:t>添加标题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4" name="iŝlíḋè">
            <a:extLst>
              <a:ext uri="{FF2B5EF4-FFF2-40B4-BE49-F238E27FC236}">
                <a16:creationId xmlns:a16="http://schemas.microsoft.com/office/drawing/2014/main" xmlns="" id="{BA32648A-4ABE-4F22-8DE9-9F27B5C5648C}"/>
              </a:ext>
            </a:extLst>
          </p:cNvPr>
          <p:cNvSpPr/>
          <p:nvPr/>
        </p:nvSpPr>
        <p:spPr bwMode="auto">
          <a:xfrm>
            <a:off x="7581865" y="3890659"/>
            <a:ext cx="3634487" cy="71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iśľiḍé">
            <a:extLst>
              <a:ext uri="{FF2B5EF4-FFF2-40B4-BE49-F238E27FC236}">
                <a16:creationId xmlns:a16="http://schemas.microsoft.com/office/drawing/2014/main" xmlns="" id="{79D58C0A-5247-4D44-8A49-A3EBD695CA8B}"/>
              </a:ext>
            </a:extLst>
          </p:cNvPr>
          <p:cNvSpPr txBox="1"/>
          <p:nvPr/>
        </p:nvSpPr>
        <p:spPr bwMode="auto">
          <a:xfrm>
            <a:off x="7581865" y="3488637"/>
            <a:ext cx="3634487" cy="40202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6" name="iSḻîḋê">
            <a:extLst>
              <a:ext uri="{FF2B5EF4-FFF2-40B4-BE49-F238E27FC236}">
                <a16:creationId xmlns:a16="http://schemas.microsoft.com/office/drawing/2014/main" xmlns="" id="{51CB2ABC-651A-42B4-B1D0-48962FF1CF74}"/>
              </a:ext>
            </a:extLst>
          </p:cNvPr>
          <p:cNvSpPr/>
          <p:nvPr/>
        </p:nvSpPr>
        <p:spPr bwMode="auto">
          <a:xfrm>
            <a:off x="7581865" y="5025536"/>
            <a:ext cx="3634487" cy="71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" name="ïšḷiḋè">
            <a:extLst>
              <a:ext uri="{FF2B5EF4-FFF2-40B4-BE49-F238E27FC236}">
                <a16:creationId xmlns:a16="http://schemas.microsoft.com/office/drawing/2014/main" xmlns="" id="{6F73060A-51FC-4F48-AB53-2CBD283DECB8}"/>
              </a:ext>
            </a:extLst>
          </p:cNvPr>
          <p:cNvSpPr txBox="1"/>
          <p:nvPr/>
        </p:nvSpPr>
        <p:spPr bwMode="auto">
          <a:xfrm>
            <a:off x="7581865" y="4623514"/>
            <a:ext cx="3634487" cy="40202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8" name="iŝḷíḍè">
            <a:extLst>
              <a:ext uri="{FF2B5EF4-FFF2-40B4-BE49-F238E27FC236}">
                <a16:creationId xmlns:a16="http://schemas.microsoft.com/office/drawing/2014/main" xmlns="" id="{BAD33621-930E-4B04-9B64-BCC70CE61DD8}"/>
              </a:ext>
            </a:extLst>
          </p:cNvPr>
          <p:cNvSpPr txBox="1"/>
          <p:nvPr/>
        </p:nvSpPr>
        <p:spPr>
          <a:xfrm>
            <a:off x="6594835" y="1542909"/>
            <a:ext cx="4620075" cy="6144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19" name="íṧlîḋè">
            <a:extLst>
              <a:ext uri="{FF2B5EF4-FFF2-40B4-BE49-F238E27FC236}">
                <a16:creationId xmlns:a16="http://schemas.microsoft.com/office/drawing/2014/main" xmlns="" id="{8F5719CA-F193-4632-BF60-E47E16703295}"/>
              </a:ext>
            </a:extLst>
          </p:cNvPr>
          <p:cNvSpPr txBox="1"/>
          <p:nvPr/>
        </p:nvSpPr>
        <p:spPr>
          <a:xfrm>
            <a:off x="6594834" y="2157323"/>
            <a:ext cx="4620075" cy="10515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xmlns="" id="{3DFEAF24-D17E-4A0A-BA0B-85B449FA858C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xmlns="" id="{D6F205C2-43B3-4454-B860-1A85A35BE11C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B933D9E-EF9D-4C5B-B451-1AF74699A694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3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8A53C2A9-2D69-4267-B42A-34FD6F295A59}"/>
              </a:ext>
            </a:extLst>
          </p:cNvPr>
          <p:cNvCxnSpPr/>
          <p:nvPr/>
        </p:nvCxnSpPr>
        <p:spPr>
          <a:xfrm flipH="1">
            <a:off x="673100" y="2752927"/>
            <a:ext cx="45544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1531CB5-2CC6-414B-A4C0-C6740F08BB29}"/>
              </a:ext>
            </a:extLst>
          </p:cNvPr>
          <p:cNvCxnSpPr/>
          <p:nvPr/>
        </p:nvCxnSpPr>
        <p:spPr>
          <a:xfrm flipH="1">
            <a:off x="673100" y="4502414"/>
            <a:ext cx="45544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D22F5A8A-40D4-475D-8675-158102433B37}"/>
              </a:ext>
            </a:extLst>
          </p:cNvPr>
          <p:cNvCxnSpPr/>
          <p:nvPr/>
        </p:nvCxnSpPr>
        <p:spPr>
          <a:xfrm flipH="1">
            <a:off x="6964438" y="2752927"/>
            <a:ext cx="45544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F030C6DF-F339-4AF5-B0AF-51FEE894ADD1}"/>
              </a:ext>
            </a:extLst>
          </p:cNvPr>
          <p:cNvCxnSpPr/>
          <p:nvPr/>
        </p:nvCxnSpPr>
        <p:spPr>
          <a:xfrm flipH="1">
            <a:off x="6964438" y="4502414"/>
            <a:ext cx="45544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šľîdè">
            <a:extLst>
              <a:ext uri="{FF2B5EF4-FFF2-40B4-BE49-F238E27FC236}">
                <a16:creationId xmlns:a16="http://schemas.microsoft.com/office/drawing/2014/main" xmlns="" id="{75CFC21F-7DBF-48AA-8720-9CE68BC3CC04}"/>
              </a:ext>
            </a:extLst>
          </p:cNvPr>
          <p:cNvSpPr/>
          <p:nvPr/>
        </p:nvSpPr>
        <p:spPr bwMode="auto">
          <a:xfrm>
            <a:off x="5224509" y="3604334"/>
            <a:ext cx="1749487" cy="1749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7"/>
                </a:cubicBezTo>
                <a:cubicBezTo>
                  <a:pt x="-961" y="7038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8"/>
                  <a:pt x="16797" y="3017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9839" y="596"/>
                </a:moveTo>
                <a:cubicBezTo>
                  <a:pt x="12212" y="596"/>
                  <a:pt x="14584" y="1543"/>
                  <a:pt x="16395" y="3438"/>
                </a:cubicBezTo>
                <a:cubicBezTo>
                  <a:pt x="20015" y="7227"/>
                  <a:pt x="20015" y="13369"/>
                  <a:pt x="16395" y="17158"/>
                </a:cubicBezTo>
                <a:cubicBezTo>
                  <a:pt x="12774" y="20947"/>
                  <a:pt x="6904" y="20947"/>
                  <a:pt x="3283" y="17158"/>
                </a:cubicBezTo>
                <a:cubicBezTo>
                  <a:pt x="-337" y="13369"/>
                  <a:pt x="-337" y="7227"/>
                  <a:pt x="3283" y="3438"/>
                </a:cubicBezTo>
                <a:cubicBezTo>
                  <a:pt x="5094" y="1543"/>
                  <a:pt x="7466" y="596"/>
                  <a:pt x="9839" y="596"/>
                </a:cubicBezTo>
                <a:close/>
              </a:path>
            </a:pathLst>
          </a:cu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hangingPunct="0">
              <a:defRPr/>
            </a:pPr>
            <a:endParaRPr sz="1000" kern="0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26" name="îṧļîďe">
            <a:extLst>
              <a:ext uri="{FF2B5EF4-FFF2-40B4-BE49-F238E27FC236}">
                <a16:creationId xmlns:a16="http://schemas.microsoft.com/office/drawing/2014/main" xmlns="" id="{0F771EE4-3E8D-4148-9516-628681C83DD0}"/>
              </a:ext>
            </a:extLst>
          </p:cNvPr>
          <p:cNvSpPr/>
          <p:nvPr/>
        </p:nvSpPr>
        <p:spPr bwMode="auto">
          <a:xfrm>
            <a:off x="5224387" y="1901521"/>
            <a:ext cx="1749634" cy="1749521"/>
          </a:xfrm>
          <a:custGeom>
            <a:avLst/>
            <a:gdLst>
              <a:gd name="T0" fmla="*/ 2197318 w 19679"/>
              <a:gd name="T1" fmla="*/ 2197214 h 20595"/>
              <a:gd name="T2" fmla="*/ 2197318 w 19679"/>
              <a:gd name="T3" fmla="*/ 2197214 h 20595"/>
              <a:gd name="T4" fmla="*/ 2197318 w 19679"/>
              <a:gd name="T5" fmla="*/ 2197214 h 20595"/>
              <a:gd name="T6" fmla="*/ 2197318 w 19679"/>
              <a:gd name="T7" fmla="*/ 2197214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7"/>
                </a:cubicBezTo>
                <a:cubicBezTo>
                  <a:pt x="-961" y="7038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8"/>
                  <a:pt x="16797" y="3017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9839" y="596"/>
                </a:moveTo>
                <a:cubicBezTo>
                  <a:pt x="12212" y="596"/>
                  <a:pt x="14584" y="1543"/>
                  <a:pt x="16395" y="3438"/>
                </a:cubicBezTo>
                <a:cubicBezTo>
                  <a:pt x="20015" y="7227"/>
                  <a:pt x="20015" y="13369"/>
                  <a:pt x="16395" y="17158"/>
                </a:cubicBezTo>
                <a:cubicBezTo>
                  <a:pt x="12774" y="20947"/>
                  <a:pt x="6904" y="20947"/>
                  <a:pt x="3283" y="17158"/>
                </a:cubicBezTo>
                <a:cubicBezTo>
                  <a:pt x="-337" y="13369"/>
                  <a:pt x="-337" y="7227"/>
                  <a:pt x="3283" y="3438"/>
                </a:cubicBezTo>
                <a:cubicBezTo>
                  <a:pt x="5094" y="1543"/>
                  <a:pt x="7466" y="596"/>
                  <a:pt x="9839" y="59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27" name="ïṣḷîḑè">
            <a:extLst>
              <a:ext uri="{FF2B5EF4-FFF2-40B4-BE49-F238E27FC236}">
                <a16:creationId xmlns:a16="http://schemas.microsoft.com/office/drawing/2014/main" xmlns="" id="{BDA84872-3597-476C-AD05-76CE43A2E69A}"/>
              </a:ext>
            </a:extLst>
          </p:cNvPr>
          <p:cNvSpPr/>
          <p:nvPr/>
        </p:nvSpPr>
        <p:spPr bwMode="auto">
          <a:xfrm>
            <a:off x="4369806" y="2750611"/>
            <a:ext cx="1749634" cy="1749521"/>
          </a:xfrm>
          <a:custGeom>
            <a:avLst/>
            <a:gdLst>
              <a:gd name="T0" fmla="*/ 2197318 w 19679"/>
              <a:gd name="T1" fmla="*/ 2197214 h 20595"/>
              <a:gd name="T2" fmla="*/ 2197318 w 19679"/>
              <a:gd name="T3" fmla="*/ 2197214 h 20595"/>
              <a:gd name="T4" fmla="*/ 2197318 w 19679"/>
              <a:gd name="T5" fmla="*/ 2197214 h 20595"/>
              <a:gd name="T6" fmla="*/ 2197318 w 19679"/>
              <a:gd name="T7" fmla="*/ 2197214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7"/>
                </a:cubicBezTo>
                <a:cubicBezTo>
                  <a:pt x="-961" y="7038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8"/>
                  <a:pt x="16797" y="3017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9839" y="596"/>
                </a:moveTo>
                <a:cubicBezTo>
                  <a:pt x="12212" y="596"/>
                  <a:pt x="14584" y="1543"/>
                  <a:pt x="16395" y="3438"/>
                </a:cubicBezTo>
                <a:cubicBezTo>
                  <a:pt x="20015" y="7227"/>
                  <a:pt x="20015" y="13369"/>
                  <a:pt x="16395" y="17158"/>
                </a:cubicBezTo>
                <a:cubicBezTo>
                  <a:pt x="12774" y="20947"/>
                  <a:pt x="6904" y="20947"/>
                  <a:pt x="3283" y="17158"/>
                </a:cubicBezTo>
                <a:cubicBezTo>
                  <a:pt x="-337" y="13369"/>
                  <a:pt x="-337" y="7227"/>
                  <a:pt x="3283" y="3438"/>
                </a:cubicBezTo>
                <a:cubicBezTo>
                  <a:pt x="5094" y="1543"/>
                  <a:pt x="7466" y="596"/>
                  <a:pt x="9839" y="59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28" name="ïšļïḋè">
            <a:extLst>
              <a:ext uri="{FF2B5EF4-FFF2-40B4-BE49-F238E27FC236}">
                <a16:creationId xmlns:a16="http://schemas.microsoft.com/office/drawing/2014/main" xmlns="" id="{33793EFA-1EAC-4A9B-BC66-8D7AF38B9000}"/>
              </a:ext>
            </a:extLst>
          </p:cNvPr>
          <p:cNvSpPr/>
          <p:nvPr/>
        </p:nvSpPr>
        <p:spPr bwMode="auto">
          <a:xfrm>
            <a:off x="6072707" y="2750448"/>
            <a:ext cx="1749487" cy="1749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7"/>
                </a:cubicBezTo>
                <a:cubicBezTo>
                  <a:pt x="-961" y="7038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8"/>
                  <a:pt x="16797" y="3017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9839" y="596"/>
                </a:moveTo>
                <a:cubicBezTo>
                  <a:pt x="12212" y="596"/>
                  <a:pt x="14584" y="1543"/>
                  <a:pt x="16395" y="3438"/>
                </a:cubicBezTo>
                <a:cubicBezTo>
                  <a:pt x="20015" y="7227"/>
                  <a:pt x="20015" y="13369"/>
                  <a:pt x="16395" y="17158"/>
                </a:cubicBezTo>
                <a:cubicBezTo>
                  <a:pt x="12774" y="20947"/>
                  <a:pt x="6904" y="20947"/>
                  <a:pt x="3283" y="17158"/>
                </a:cubicBezTo>
                <a:cubicBezTo>
                  <a:pt x="-337" y="13369"/>
                  <a:pt x="-337" y="7227"/>
                  <a:pt x="3283" y="3438"/>
                </a:cubicBezTo>
                <a:cubicBezTo>
                  <a:pt x="5094" y="1543"/>
                  <a:pt x="7466" y="596"/>
                  <a:pt x="9839" y="596"/>
                </a:cubicBezTo>
                <a:close/>
              </a:path>
            </a:pathLst>
          </a:cu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hangingPunct="0">
              <a:defRPr/>
            </a:pPr>
            <a:endParaRPr sz="1000" kern="0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29" name="ïṡļîḓê">
            <a:extLst>
              <a:ext uri="{FF2B5EF4-FFF2-40B4-BE49-F238E27FC236}">
                <a16:creationId xmlns:a16="http://schemas.microsoft.com/office/drawing/2014/main" xmlns="" id="{B5F930DE-C106-41A2-9463-3AA8BD1AF29A}"/>
              </a:ext>
            </a:extLst>
          </p:cNvPr>
          <p:cNvSpPr/>
          <p:nvPr/>
        </p:nvSpPr>
        <p:spPr bwMode="auto">
          <a:xfrm>
            <a:off x="5304855" y="2832109"/>
            <a:ext cx="736596" cy="733225"/>
          </a:xfrm>
          <a:custGeom>
            <a:avLst/>
            <a:gdLst>
              <a:gd name="T0" fmla="*/ 925072 w 21600"/>
              <a:gd name="T1" fmla="*/ 920854 h 21600"/>
              <a:gd name="T2" fmla="*/ 925072 w 21600"/>
              <a:gd name="T3" fmla="*/ 920854 h 21600"/>
              <a:gd name="T4" fmla="*/ 925072 w 21600"/>
              <a:gd name="T5" fmla="*/ 920854 h 21600"/>
              <a:gd name="T6" fmla="*/ 925072 w 21600"/>
              <a:gd name="T7" fmla="*/ 92085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702" y="610"/>
                  <a:pt x="11007" y="3223"/>
                  <a:pt x="14979" y="7378"/>
                </a:cubicBezTo>
                <a:cubicBezTo>
                  <a:pt x="18686" y="11256"/>
                  <a:pt x="21014" y="16256"/>
                  <a:pt x="21600" y="21600"/>
                </a:cubicBezTo>
                <a:cubicBezTo>
                  <a:pt x="16294" y="21129"/>
                  <a:pt x="11300" y="18882"/>
                  <a:pt x="7417" y="15219"/>
                </a:cubicBezTo>
                <a:cubicBezTo>
                  <a:pt x="3182" y="11223"/>
                  <a:pt x="545" y="5811"/>
                  <a:pt x="0" y="0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îṩ1ïďè">
            <a:extLst>
              <a:ext uri="{FF2B5EF4-FFF2-40B4-BE49-F238E27FC236}">
                <a16:creationId xmlns:a16="http://schemas.microsoft.com/office/drawing/2014/main" xmlns="" id="{8EAE2CC9-E42F-430E-9A27-A5C9A448AFD9}"/>
              </a:ext>
            </a:extLst>
          </p:cNvPr>
          <p:cNvSpPr/>
          <p:nvPr/>
        </p:nvSpPr>
        <p:spPr bwMode="auto">
          <a:xfrm>
            <a:off x="6151053" y="2832109"/>
            <a:ext cx="736596" cy="733225"/>
          </a:xfrm>
          <a:custGeom>
            <a:avLst/>
            <a:gdLst>
              <a:gd name="T0" fmla="*/ 925072 w 21600"/>
              <a:gd name="T1" fmla="*/ 920854 h 21600"/>
              <a:gd name="T2" fmla="*/ 925072 w 21600"/>
              <a:gd name="T3" fmla="*/ 920854 h 21600"/>
              <a:gd name="T4" fmla="*/ 925072 w 21600"/>
              <a:gd name="T5" fmla="*/ 920854 h 21600"/>
              <a:gd name="T6" fmla="*/ 925072 w 21600"/>
              <a:gd name="T7" fmla="*/ 92085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5898" y="610"/>
                  <a:pt x="10593" y="3223"/>
                  <a:pt x="6621" y="7378"/>
                </a:cubicBezTo>
                <a:cubicBezTo>
                  <a:pt x="2914" y="11256"/>
                  <a:pt x="586" y="16256"/>
                  <a:pt x="0" y="21600"/>
                </a:cubicBezTo>
                <a:cubicBezTo>
                  <a:pt x="5306" y="21129"/>
                  <a:pt x="10300" y="18882"/>
                  <a:pt x="14183" y="15219"/>
                </a:cubicBezTo>
                <a:cubicBezTo>
                  <a:pt x="18418" y="11223"/>
                  <a:pt x="21055" y="5811"/>
                  <a:pt x="2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ïśļídè">
            <a:extLst>
              <a:ext uri="{FF2B5EF4-FFF2-40B4-BE49-F238E27FC236}">
                <a16:creationId xmlns:a16="http://schemas.microsoft.com/office/drawing/2014/main" xmlns="" id="{805B5B8D-13B0-41D9-99A7-9215DD59C4C7}"/>
              </a:ext>
            </a:extLst>
          </p:cNvPr>
          <p:cNvSpPr/>
          <p:nvPr/>
        </p:nvSpPr>
        <p:spPr bwMode="auto">
          <a:xfrm>
            <a:off x="6151080" y="3684604"/>
            <a:ext cx="736326" cy="733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898" y="20990"/>
                  <a:pt x="10593" y="18377"/>
                  <a:pt x="6621" y="14222"/>
                </a:cubicBezTo>
                <a:cubicBezTo>
                  <a:pt x="2914" y="10344"/>
                  <a:pt x="586" y="5344"/>
                  <a:pt x="0" y="0"/>
                </a:cubicBezTo>
                <a:cubicBezTo>
                  <a:pt x="5306" y="471"/>
                  <a:pt x="10300" y="2718"/>
                  <a:pt x="14183" y="6381"/>
                </a:cubicBezTo>
                <a:cubicBezTo>
                  <a:pt x="18418" y="10377"/>
                  <a:pt x="21055" y="15789"/>
                  <a:pt x="21600" y="21600"/>
                </a:cubicBezTo>
                <a:close/>
              </a:path>
            </a:pathLst>
          </a:custGeom>
          <a:solidFill>
            <a:srgbClr val="FCD546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412750" hangingPunct="0">
              <a:defRPr>
                <a:solidFill>
                  <a:srgbClr val="FEFCFF"/>
                </a:solidFill>
              </a:defRPr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iṣļîḋê">
            <a:extLst>
              <a:ext uri="{FF2B5EF4-FFF2-40B4-BE49-F238E27FC236}">
                <a16:creationId xmlns:a16="http://schemas.microsoft.com/office/drawing/2014/main" xmlns="" id="{73E518E0-B592-4E81-BA06-626156CB0A94}"/>
              </a:ext>
            </a:extLst>
          </p:cNvPr>
          <p:cNvSpPr/>
          <p:nvPr/>
        </p:nvSpPr>
        <p:spPr bwMode="auto">
          <a:xfrm>
            <a:off x="5304778" y="3689028"/>
            <a:ext cx="736958" cy="733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702" y="20990"/>
                  <a:pt x="11007" y="18377"/>
                  <a:pt x="14979" y="14222"/>
                </a:cubicBezTo>
                <a:cubicBezTo>
                  <a:pt x="18686" y="10344"/>
                  <a:pt x="21014" y="5344"/>
                  <a:pt x="21600" y="0"/>
                </a:cubicBezTo>
                <a:cubicBezTo>
                  <a:pt x="16294" y="471"/>
                  <a:pt x="11300" y="2718"/>
                  <a:pt x="7417" y="6381"/>
                </a:cubicBezTo>
                <a:cubicBezTo>
                  <a:pt x="3182" y="10377"/>
                  <a:pt x="545" y="15789"/>
                  <a:pt x="0" y="21600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412750" hangingPunct="0">
              <a:defRPr>
                <a:solidFill>
                  <a:srgbClr val="FEFCFF"/>
                </a:solidFill>
              </a:defRPr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îsḻïďé">
            <a:extLst>
              <a:ext uri="{FF2B5EF4-FFF2-40B4-BE49-F238E27FC236}">
                <a16:creationId xmlns:a16="http://schemas.microsoft.com/office/drawing/2014/main" xmlns="" id="{08590ED9-56AC-4FE5-B490-70F915D91B7D}"/>
              </a:ext>
            </a:extLst>
          </p:cNvPr>
          <p:cNvSpPr/>
          <p:nvPr/>
        </p:nvSpPr>
        <p:spPr bwMode="auto">
          <a:xfrm>
            <a:off x="5936055" y="3467728"/>
            <a:ext cx="319890" cy="3198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iSļiďé">
            <a:extLst>
              <a:ext uri="{FF2B5EF4-FFF2-40B4-BE49-F238E27FC236}">
                <a16:creationId xmlns:a16="http://schemas.microsoft.com/office/drawing/2014/main" xmlns="" id="{08590ED9-56AC-4FE5-B490-70F915D91B7D}"/>
              </a:ext>
            </a:extLst>
          </p:cNvPr>
          <p:cNvSpPr/>
          <p:nvPr/>
        </p:nvSpPr>
        <p:spPr bwMode="auto">
          <a:xfrm>
            <a:off x="5981640" y="3513313"/>
            <a:ext cx="228720" cy="2287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wrap="square" lIns="91440" tIns="45720" rIns="91440" bIns="45720" anchor="ctr"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îš1îdé">
            <a:extLst>
              <a:ext uri="{FF2B5EF4-FFF2-40B4-BE49-F238E27FC236}">
                <a16:creationId xmlns:a16="http://schemas.microsoft.com/office/drawing/2014/main" xmlns="" id="{26D062BC-2AA4-437C-A302-B9059DF50DAB}"/>
              </a:ext>
            </a:extLst>
          </p:cNvPr>
          <p:cNvSpPr/>
          <p:nvPr/>
        </p:nvSpPr>
        <p:spPr bwMode="auto">
          <a:xfrm>
            <a:off x="1418849" y="2768667"/>
            <a:ext cx="3062964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3" name="isḷíḓe">
            <a:extLst>
              <a:ext uri="{FF2B5EF4-FFF2-40B4-BE49-F238E27FC236}">
                <a16:creationId xmlns:a16="http://schemas.microsoft.com/office/drawing/2014/main" xmlns="" id="{2C1680C9-2F34-4672-8289-C893FE5E23BE}"/>
              </a:ext>
            </a:extLst>
          </p:cNvPr>
          <p:cNvSpPr txBox="1"/>
          <p:nvPr/>
        </p:nvSpPr>
        <p:spPr bwMode="auto">
          <a:xfrm>
            <a:off x="1418849" y="2396403"/>
            <a:ext cx="3062964" cy="372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添加标题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24" name="ïṥḷíḓé">
            <a:extLst>
              <a:ext uri="{FF2B5EF4-FFF2-40B4-BE49-F238E27FC236}">
                <a16:creationId xmlns:a16="http://schemas.microsoft.com/office/drawing/2014/main" xmlns="" id="{0340F09A-EECE-4193-B13C-8F6599E15B59}"/>
              </a:ext>
            </a:extLst>
          </p:cNvPr>
          <p:cNvSpPr/>
          <p:nvPr/>
        </p:nvSpPr>
        <p:spPr>
          <a:xfrm>
            <a:off x="2773229" y="1946618"/>
            <a:ext cx="354205" cy="380245"/>
          </a:xfrm>
          <a:custGeom>
            <a:avLst/>
            <a:gdLst>
              <a:gd name="connsiteX0" fmla="*/ 266761 w 565186"/>
              <a:gd name="connsiteY0" fmla="*/ 383537 h 606735"/>
              <a:gd name="connsiteX1" fmla="*/ 298145 w 565186"/>
              <a:gd name="connsiteY1" fmla="*/ 383537 h 606735"/>
              <a:gd name="connsiteX2" fmla="*/ 298145 w 565186"/>
              <a:gd name="connsiteY2" fmla="*/ 426731 h 606735"/>
              <a:gd name="connsiteX3" fmla="*/ 485518 w 565186"/>
              <a:gd name="connsiteY3" fmla="*/ 426731 h 606735"/>
              <a:gd name="connsiteX4" fmla="*/ 513188 w 565186"/>
              <a:gd name="connsiteY4" fmla="*/ 454352 h 606735"/>
              <a:gd name="connsiteX5" fmla="*/ 513188 w 565186"/>
              <a:gd name="connsiteY5" fmla="*/ 503015 h 606735"/>
              <a:gd name="connsiteX6" fmla="*/ 537793 w 565186"/>
              <a:gd name="connsiteY6" fmla="*/ 503015 h 606735"/>
              <a:gd name="connsiteX7" fmla="*/ 565184 w 565186"/>
              <a:gd name="connsiteY7" fmla="*/ 530729 h 606735"/>
              <a:gd name="connsiteX8" fmla="*/ 565184 w 565186"/>
              <a:gd name="connsiteY8" fmla="*/ 579021 h 606735"/>
              <a:gd name="connsiteX9" fmla="*/ 537422 w 565186"/>
              <a:gd name="connsiteY9" fmla="*/ 606735 h 606735"/>
              <a:gd name="connsiteX10" fmla="*/ 456920 w 565186"/>
              <a:gd name="connsiteY10" fmla="*/ 606735 h 606735"/>
              <a:gd name="connsiteX11" fmla="*/ 429250 w 565186"/>
              <a:gd name="connsiteY11" fmla="*/ 579021 h 606735"/>
              <a:gd name="connsiteX12" fmla="*/ 429250 w 565186"/>
              <a:gd name="connsiteY12" fmla="*/ 530729 h 606735"/>
              <a:gd name="connsiteX13" fmla="*/ 456920 w 565186"/>
              <a:gd name="connsiteY13" fmla="*/ 503015 h 606735"/>
              <a:gd name="connsiteX14" fmla="*/ 481618 w 565186"/>
              <a:gd name="connsiteY14" fmla="*/ 503015 h 606735"/>
              <a:gd name="connsiteX15" fmla="*/ 481618 w 565186"/>
              <a:gd name="connsiteY15" fmla="*/ 458060 h 606735"/>
              <a:gd name="connsiteX16" fmla="*/ 297959 w 565186"/>
              <a:gd name="connsiteY16" fmla="*/ 458060 h 606735"/>
              <a:gd name="connsiteX17" fmla="*/ 297959 w 565186"/>
              <a:gd name="connsiteY17" fmla="*/ 503015 h 606735"/>
              <a:gd name="connsiteX18" fmla="*/ 322843 w 565186"/>
              <a:gd name="connsiteY18" fmla="*/ 503015 h 606735"/>
              <a:gd name="connsiteX19" fmla="*/ 350606 w 565186"/>
              <a:gd name="connsiteY19" fmla="*/ 530729 h 606735"/>
              <a:gd name="connsiteX20" fmla="*/ 350606 w 565186"/>
              <a:gd name="connsiteY20" fmla="*/ 579021 h 606735"/>
              <a:gd name="connsiteX21" fmla="*/ 322843 w 565186"/>
              <a:gd name="connsiteY21" fmla="*/ 606735 h 606735"/>
              <a:gd name="connsiteX22" fmla="*/ 242434 w 565186"/>
              <a:gd name="connsiteY22" fmla="*/ 606735 h 606735"/>
              <a:gd name="connsiteX23" fmla="*/ 214672 w 565186"/>
              <a:gd name="connsiteY23" fmla="*/ 579021 h 606735"/>
              <a:gd name="connsiteX24" fmla="*/ 214672 w 565186"/>
              <a:gd name="connsiteY24" fmla="*/ 530729 h 606735"/>
              <a:gd name="connsiteX25" fmla="*/ 242434 w 565186"/>
              <a:gd name="connsiteY25" fmla="*/ 503015 h 606735"/>
              <a:gd name="connsiteX26" fmla="*/ 266761 w 565186"/>
              <a:gd name="connsiteY26" fmla="*/ 503015 h 606735"/>
              <a:gd name="connsiteX27" fmla="*/ 266761 w 565186"/>
              <a:gd name="connsiteY27" fmla="*/ 458060 h 606735"/>
              <a:gd name="connsiteX28" fmla="*/ 83659 w 565186"/>
              <a:gd name="connsiteY28" fmla="*/ 458060 h 606735"/>
              <a:gd name="connsiteX29" fmla="*/ 83659 w 565186"/>
              <a:gd name="connsiteY29" fmla="*/ 503015 h 606735"/>
              <a:gd name="connsiteX30" fmla="*/ 108171 w 565186"/>
              <a:gd name="connsiteY30" fmla="*/ 503015 h 606735"/>
              <a:gd name="connsiteX31" fmla="*/ 135934 w 565186"/>
              <a:gd name="connsiteY31" fmla="*/ 530729 h 606735"/>
              <a:gd name="connsiteX32" fmla="*/ 135934 w 565186"/>
              <a:gd name="connsiteY32" fmla="*/ 579021 h 606735"/>
              <a:gd name="connsiteX33" fmla="*/ 108171 w 565186"/>
              <a:gd name="connsiteY33" fmla="*/ 606735 h 606735"/>
              <a:gd name="connsiteX34" fmla="*/ 27762 w 565186"/>
              <a:gd name="connsiteY34" fmla="*/ 606735 h 606735"/>
              <a:gd name="connsiteX35" fmla="*/ 0 w 565186"/>
              <a:gd name="connsiteY35" fmla="*/ 579021 h 606735"/>
              <a:gd name="connsiteX36" fmla="*/ 0 w 565186"/>
              <a:gd name="connsiteY36" fmla="*/ 530729 h 606735"/>
              <a:gd name="connsiteX37" fmla="*/ 27762 w 565186"/>
              <a:gd name="connsiteY37" fmla="*/ 503015 h 606735"/>
              <a:gd name="connsiteX38" fmla="*/ 52368 w 565186"/>
              <a:gd name="connsiteY38" fmla="*/ 503015 h 606735"/>
              <a:gd name="connsiteX39" fmla="*/ 52368 w 565186"/>
              <a:gd name="connsiteY39" fmla="*/ 454352 h 606735"/>
              <a:gd name="connsiteX40" fmla="*/ 79945 w 565186"/>
              <a:gd name="connsiteY40" fmla="*/ 426731 h 606735"/>
              <a:gd name="connsiteX41" fmla="*/ 266761 w 565186"/>
              <a:gd name="connsiteY41" fmla="*/ 426731 h 606735"/>
              <a:gd name="connsiteX42" fmla="*/ 228875 w 565186"/>
              <a:gd name="connsiteY42" fmla="*/ 210792 h 606735"/>
              <a:gd name="connsiteX43" fmla="*/ 257747 w 565186"/>
              <a:gd name="connsiteY43" fmla="*/ 301729 h 606735"/>
              <a:gd name="connsiteX44" fmla="*/ 261739 w 565186"/>
              <a:gd name="connsiteY44" fmla="*/ 314150 h 606735"/>
              <a:gd name="connsiteX45" fmla="*/ 274551 w 565186"/>
              <a:gd name="connsiteY45" fmla="*/ 277535 h 606735"/>
              <a:gd name="connsiteX46" fmla="*/ 282349 w 565186"/>
              <a:gd name="connsiteY46" fmla="*/ 234152 h 606735"/>
              <a:gd name="connsiteX47" fmla="*/ 282535 w 565186"/>
              <a:gd name="connsiteY47" fmla="*/ 234152 h 606735"/>
              <a:gd name="connsiteX48" fmla="*/ 282628 w 565186"/>
              <a:gd name="connsiteY48" fmla="*/ 234152 h 606735"/>
              <a:gd name="connsiteX49" fmla="*/ 282721 w 565186"/>
              <a:gd name="connsiteY49" fmla="*/ 234152 h 606735"/>
              <a:gd name="connsiteX50" fmla="*/ 282906 w 565186"/>
              <a:gd name="connsiteY50" fmla="*/ 234152 h 606735"/>
              <a:gd name="connsiteX51" fmla="*/ 290704 w 565186"/>
              <a:gd name="connsiteY51" fmla="*/ 277535 h 606735"/>
              <a:gd name="connsiteX52" fmla="*/ 303516 w 565186"/>
              <a:gd name="connsiteY52" fmla="*/ 314150 h 606735"/>
              <a:gd name="connsiteX53" fmla="*/ 307508 w 565186"/>
              <a:gd name="connsiteY53" fmla="*/ 301729 h 606735"/>
              <a:gd name="connsiteX54" fmla="*/ 336380 w 565186"/>
              <a:gd name="connsiteY54" fmla="*/ 210792 h 606735"/>
              <a:gd name="connsiteX55" fmla="*/ 396167 w 565186"/>
              <a:gd name="connsiteY55" fmla="*/ 239714 h 606735"/>
              <a:gd name="connsiteX56" fmla="*/ 435344 w 565186"/>
              <a:gd name="connsiteY56" fmla="*/ 334173 h 606735"/>
              <a:gd name="connsiteX57" fmla="*/ 417705 w 565186"/>
              <a:gd name="connsiteY57" fmla="*/ 352064 h 606735"/>
              <a:gd name="connsiteX58" fmla="*/ 282906 w 565186"/>
              <a:gd name="connsiteY58" fmla="*/ 352064 h 606735"/>
              <a:gd name="connsiteX59" fmla="*/ 274922 w 565186"/>
              <a:gd name="connsiteY59" fmla="*/ 352064 h 606735"/>
              <a:gd name="connsiteX60" fmla="*/ 147736 w 565186"/>
              <a:gd name="connsiteY60" fmla="*/ 352064 h 606735"/>
              <a:gd name="connsiteX61" fmla="*/ 130004 w 565186"/>
              <a:gd name="connsiteY61" fmla="*/ 334173 h 606735"/>
              <a:gd name="connsiteX62" fmla="*/ 169088 w 565186"/>
              <a:gd name="connsiteY62" fmla="*/ 239714 h 606735"/>
              <a:gd name="connsiteX63" fmla="*/ 228875 w 565186"/>
              <a:gd name="connsiteY63" fmla="*/ 210792 h 606735"/>
              <a:gd name="connsiteX64" fmla="*/ 277351 w 565186"/>
              <a:gd name="connsiteY64" fmla="*/ 297 h 606735"/>
              <a:gd name="connsiteX65" fmla="*/ 316167 w 565186"/>
              <a:gd name="connsiteY65" fmla="*/ 8453 h 606735"/>
              <a:gd name="connsiteX66" fmla="*/ 335110 w 565186"/>
              <a:gd name="connsiteY66" fmla="*/ 26064 h 606735"/>
              <a:gd name="connsiteX67" fmla="*/ 355911 w 565186"/>
              <a:gd name="connsiteY67" fmla="*/ 91872 h 606735"/>
              <a:gd name="connsiteX68" fmla="*/ 353218 w 565186"/>
              <a:gd name="connsiteY68" fmla="*/ 102067 h 606735"/>
              <a:gd name="connsiteX69" fmla="*/ 359904 w 565186"/>
              <a:gd name="connsiteY69" fmla="*/ 129688 h 606735"/>
              <a:gd name="connsiteX70" fmla="*/ 346532 w 565186"/>
              <a:gd name="connsiteY70" fmla="*/ 153045 h 606735"/>
              <a:gd name="connsiteX71" fmla="*/ 299359 w 565186"/>
              <a:gd name="connsiteY71" fmla="*/ 211160 h 606735"/>
              <a:gd name="connsiteX72" fmla="*/ 264907 w 565186"/>
              <a:gd name="connsiteY72" fmla="*/ 211252 h 606735"/>
              <a:gd name="connsiteX73" fmla="*/ 217920 w 565186"/>
              <a:gd name="connsiteY73" fmla="*/ 153230 h 606735"/>
              <a:gd name="connsiteX74" fmla="*/ 204548 w 565186"/>
              <a:gd name="connsiteY74" fmla="*/ 129873 h 606735"/>
              <a:gd name="connsiteX75" fmla="*/ 211048 w 565186"/>
              <a:gd name="connsiteY75" fmla="*/ 102067 h 606735"/>
              <a:gd name="connsiteX76" fmla="*/ 208355 w 565186"/>
              <a:gd name="connsiteY76" fmla="*/ 91872 h 606735"/>
              <a:gd name="connsiteX77" fmla="*/ 208262 w 565186"/>
              <a:gd name="connsiteY77" fmla="*/ 59524 h 606735"/>
              <a:gd name="connsiteX78" fmla="*/ 227206 w 565186"/>
              <a:gd name="connsiteY78" fmla="*/ 26435 h 606735"/>
              <a:gd name="connsiteX79" fmla="*/ 244757 w 565186"/>
              <a:gd name="connsiteY79" fmla="*/ 11975 h 606735"/>
              <a:gd name="connsiteX80" fmla="*/ 261843 w 565186"/>
              <a:gd name="connsiteY80" fmla="*/ 3263 h 606735"/>
              <a:gd name="connsiteX81" fmla="*/ 277351 w 565186"/>
              <a:gd name="connsiteY81" fmla="*/ 297 h 6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5186" h="606735">
                <a:moveTo>
                  <a:pt x="266761" y="383537"/>
                </a:moveTo>
                <a:lnTo>
                  <a:pt x="298145" y="383537"/>
                </a:lnTo>
                <a:lnTo>
                  <a:pt x="298145" y="426731"/>
                </a:lnTo>
                <a:lnTo>
                  <a:pt x="485518" y="426731"/>
                </a:lnTo>
                <a:cubicBezTo>
                  <a:pt x="500746" y="426731"/>
                  <a:pt x="513188" y="439151"/>
                  <a:pt x="513188" y="454352"/>
                </a:cubicBezTo>
                <a:lnTo>
                  <a:pt x="513188" y="503015"/>
                </a:lnTo>
                <a:lnTo>
                  <a:pt x="537793" y="503015"/>
                </a:lnTo>
                <a:cubicBezTo>
                  <a:pt x="553021" y="503015"/>
                  <a:pt x="565370" y="515528"/>
                  <a:pt x="565184" y="530729"/>
                </a:cubicBezTo>
                <a:lnTo>
                  <a:pt x="565184" y="579021"/>
                </a:lnTo>
                <a:cubicBezTo>
                  <a:pt x="565184" y="594315"/>
                  <a:pt x="552742" y="606735"/>
                  <a:pt x="537422" y="606735"/>
                </a:cubicBezTo>
                <a:lnTo>
                  <a:pt x="456920" y="606735"/>
                </a:lnTo>
                <a:cubicBezTo>
                  <a:pt x="441600" y="606735"/>
                  <a:pt x="429250" y="594315"/>
                  <a:pt x="429250" y="579021"/>
                </a:cubicBezTo>
                <a:lnTo>
                  <a:pt x="429250" y="530729"/>
                </a:lnTo>
                <a:cubicBezTo>
                  <a:pt x="429250" y="515343"/>
                  <a:pt x="441600" y="503015"/>
                  <a:pt x="456920" y="503015"/>
                </a:cubicBezTo>
                <a:lnTo>
                  <a:pt x="481618" y="503015"/>
                </a:lnTo>
                <a:lnTo>
                  <a:pt x="481618" y="458060"/>
                </a:lnTo>
                <a:lnTo>
                  <a:pt x="297959" y="458060"/>
                </a:lnTo>
                <a:lnTo>
                  <a:pt x="297959" y="503015"/>
                </a:lnTo>
                <a:lnTo>
                  <a:pt x="322843" y="503015"/>
                </a:lnTo>
                <a:cubicBezTo>
                  <a:pt x="338256" y="503015"/>
                  <a:pt x="350606" y="515343"/>
                  <a:pt x="350606" y="530729"/>
                </a:cubicBezTo>
                <a:lnTo>
                  <a:pt x="350606" y="579021"/>
                </a:lnTo>
                <a:cubicBezTo>
                  <a:pt x="350606" y="594315"/>
                  <a:pt x="338256" y="606735"/>
                  <a:pt x="322843" y="606735"/>
                </a:cubicBezTo>
                <a:lnTo>
                  <a:pt x="242434" y="606735"/>
                </a:lnTo>
                <a:cubicBezTo>
                  <a:pt x="227021" y="606735"/>
                  <a:pt x="214672" y="594315"/>
                  <a:pt x="214672" y="579021"/>
                </a:cubicBezTo>
                <a:lnTo>
                  <a:pt x="214672" y="530729"/>
                </a:lnTo>
                <a:cubicBezTo>
                  <a:pt x="214672" y="515343"/>
                  <a:pt x="227021" y="503015"/>
                  <a:pt x="242434" y="503015"/>
                </a:cubicBezTo>
                <a:lnTo>
                  <a:pt x="266761" y="503015"/>
                </a:lnTo>
                <a:lnTo>
                  <a:pt x="266761" y="458060"/>
                </a:lnTo>
                <a:lnTo>
                  <a:pt x="83659" y="458060"/>
                </a:lnTo>
                <a:lnTo>
                  <a:pt x="83659" y="503015"/>
                </a:lnTo>
                <a:lnTo>
                  <a:pt x="108171" y="503015"/>
                </a:lnTo>
                <a:cubicBezTo>
                  <a:pt x="123585" y="503015"/>
                  <a:pt x="135934" y="515343"/>
                  <a:pt x="135934" y="530729"/>
                </a:cubicBezTo>
                <a:lnTo>
                  <a:pt x="135934" y="579021"/>
                </a:lnTo>
                <a:cubicBezTo>
                  <a:pt x="135934" y="594315"/>
                  <a:pt x="123585" y="606735"/>
                  <a:pt x="108171" y="606735"/>
                </a:cubicBezTo>
                <a:lnTo>
                  <a:pt x="27762" y="606735"/>
                </a:lnTo>
                <a:cubicBezTo>
                  <a:pt x="12349" y="606735"/>
                  <a:pt x="0" y="594315"/>
                  <a:pt x="0" y="579021"/>
                </a:cubicBezTo>
                <a:lnTo>
                  <a:pt x="0" y="530729"/>
                </a:lnTo>
                <a:cubicBezTo>
                  <a:pt x="0" y="515343"/>
                  <a:pt x="12349" y="503015"/>
                  <a:pt x="27762" y="503015"/>
                </a:cubicBezTo>
                <a:lnTo>
                  <a:pt x="52368" y="503015"/>
                </a:lnTo>
                <a:lnTo>
                  <a:pt x="52368" y="454352"/>
                </a:lnTo>
                <a:cubicBezTo>
                  <a:pt x="52368" y="439151"/>
                  <a:pt x="64717" y="426731"/>
                  <a:pt x="79945" y="426731"/>
                </a:cubicBezTo>
                <a:lnTo>
                  <a:pt x="266761" y="426731"/>
                </a:lnTo>
                <a:close/>
                <a:moveTo>
                  <a:pt x="228875" y="210792"/>
                </a:moveTo>
                <a:lnTo>
                  <a:pt x="257747" y="301729"/>
                </a:lnTo>
                <a:lnTo>
                  <a:pt x="261739" y="314150"/>
                </a:lnTo>
                <a:lnTo>
                  <a:pt x="274551" y="277535"/>
                </a:lnTo>
                <a:cubicBezTo>
                  <a:pt x="245029" y="236098"/>
                  <a:pt x="276779" y="234152"/>
                  <a:pt x="282349" y="234152"/>
                </a:cubicBezTo>
                <a:lnTo>
                  <a:pt x="282535" y="234152"/>
                </a:lnTo>
                <a:lnTo>
                  <a:pt x="282628" y="234152"/>
                </a:lnTo>
                <a:lnTo>
                  <a:pt x="282721" y="234152"/>
                </a:lnTo>
                <a:lnTo>
                  <a:pt x="282906" y="234152"/>
                </a:lnTo>
                <a:cubicBezTo>
                  <a:pt x="288476" y="234245"/>
                  <a:pt x="320412" y="236284"/>
                  <a:pt x="290704" y="277535"/>
                </a:cubicBezTo>
                <a:lnTo>
                  <a:pt x="303516" y="314150"/>
                </a:lnTo>
                <a:lnTo>
                  <a:pt x="307508" y="301729"/>
                </a:lnTo>
                <a:lnTo>
                  <a:pt x="336380" y="210792"/>
                </a:lnTo>
                <a:cubicBezTo>
                  <a:pt x="336380" y="210792"/>
                  <a:pt x="358754" y="225531"/>
                  <a:pt x="396167" y="239714"/>
                </a:cubicBezTo>
                <a:cubicBezTo>
                  <a:pt x="433302" y="253155"/>
                  <a:pt x="434880" y="282077"/>
                  <a:pt x="435344" y="334173"/>
                </a:cubicBezTo>
                <a:cubicBezTo>
                  <a:pt x="435530" y="343999"/>
                  <a:pt x="427546" y="352064"/>
                  <a:pt x="417705" y="352064"/>
                </a:cubicBezTo>
                <a:lnTo>
                  <a:pt x="282906" y="352064"/>
                </a:lnTo>
                <a:lnTo>
                  <a:pt x="274922" y="352064"/>
                </a:lnTo>
                <a:lnTo>
                  <a:pt x="147736" y="352064"/>
                </a:lnTo>
                <a:cubicBezTo>
                  <a:pt x="137895" y="352064"/>
                  <a:pt x="129911" y="343999"/>
                  <a:pt x="130004" y="334173"/>
                </a:cubicBezTo>
                <a:cubicBezTo>
                  <a:pt x="130654" y="282077"/>
                  <a:pt x="132139" y="253155"/>
                  <a:pt x="169088" y="239714"/>
                </a:cubicBezTo>
                <a:cubicBezTo>
                  <a:pt x="206501" y="225345"/>
                  <a:pt x="228875" y="210792"/>
                  <a:pt x="228875" y="210792"/>
                </a:cubicBezTo>
                <a:close/>
                <a:moveTo>
                  <a:pt x="277351" y="297"/>
                </a:moveTo>
                <a:cubicBezTo>
                  <a:pt x="294159" y="-1186"/>
                  <a:pt x="307066" y="3077"/>
                  <a:pt x="316167" y="8453"/>
                </a:cubicBezTo>
                <a:cubicBezTo>
                  <a:pt x="329910" y="16054"/>
                  <a:pt x="335110" y="26064"/>
                  <a:pt x="335110" y="26064"/>
                </a:cubicBezTo>
                <a:cubicBezTo>
                  <a:pt x="335110" y="26064"/>
                  <a:pt x="366590" y="28288"/>
                  <a:pt x="355911" y="91872"/>
                </a:cubicBezTo>
                <a:cubicBezTo>
                  <a:pt x="355354" y="95208"/>
                  <a:pt x="354426" y="98730"/>
                  <a:pt x="353218" y="102067"/>
                </a:cubicBezTo>
                <a:cubicBezTo>
                  <a:pt x="359533" y="101511"/>
                  <a:pt x="366869" y="105126"/>
                  <a:pt x="359904" y="129688"/>
                </a:cubicBezTo>
                <a:cubicBezTo>
                  <a:pt x="354797" y="147762"/>
                  <a:pt x="350154" y="152860"/>
                  <a:pt x="346532" y="153045"/>
                </a:cubicBezTo>
                <a:cubicBezTo>
                  <a:pt x="343189" y="174456"/>
                  <a:pt x="326103" y="201520"/>
                  <a:pt x="299359" y="211160"/>
                </a:cubicBezTo>
                <a:cubicBezTo>
                  <a:pt x="288308" y="215238"/>
                  <a:pt x="276051" y="215238"/>
                  <a:pt x="264907" y="211252"/>
                </a:cubicBezTo>
                <a:cubicBezTo>
                  <a:pt x="237699" y="201798"/>
                  <a:pt x="221263" y="174548"/>
                  <a:pt x="217920" y="153230"/>
                </a:cubicBezTo>
                <a:cubicBezTo>
                  <a:pt x="214298" y="152860"/>
                  <a:pt x="209562" y="147762"/>
                  <a:pt x="204548" y="129873"/>
                </a:cubicBezTo>
                <a:cubicBezTo>
                  <a:pt x="197583" y="105218"/>
                  <a:pt x="204919" y="101696"/>
                  <a:pt x="211048" y="102067"/>
                </a:cubicBezTo>
                <a:cubicBezTo>
                  <a:pt x="209841" y="98545"/>
                  <a:pt x="209005" y="95208"/>
                  <a:pt x="208355" y="91872"/>
                </a:cubicBezTo>
                <a:cubicBezTo>
                  <a:pt x="206126" y="80378"/>
                  <a:pt x="205476" y="69812"/>
                  <a:pt x="208262" y="59524"/>
                </a:cubicBezTo>
                <a:cubicBezTo>
                  <a:pt x="211419" y="45806"/>
                  <a:pt x="218848" y="34962"/>
                  <a:pt x="227206" y="26435"/>
                </a:cubicBezTo>
                <a:cubicBezTo>
                  <a:pt x="232499" y="20873"/>
                  <a:pt x="238442" y="15868"/>
                  <a:pt x="244757" y="11975"/>
                </a:cubicBezTo>
                <a:cubicBezTo>
                  <a:pt x="249957" y="8453"/>
                  <a:pt x="255621" y="5395"/>
                  <a:pt x="261843" y="3263"/>
                </a:cubicBezTo>
                <a:cubicBezTo>
                  <a:pt x="266672" y="1687"/>
                  <a:pt x="271872" y="575"/>
                  <a:pt x="277351" y="297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ï$lîdé">
            <a:extLst>
              <a:ext uri="{FF2B5EF4-FFF2-40B4-BE49-F238E27FC236}">
                <a16:creationId xmlns:a16="http://schemas.microsoft.com/office/drawing/2014/main" xmlns="" id="{26D062BC-2AA4-437C-A302-B9059DF50DAB}"/>
              </a:ext>
            </a:extLst>
          </p:cNvPr>
          <p:cNvSpPr/>
          <p:nvPr/>
        </p:nvSpPr>
        <p:spPr bwMode="auto">
          <a:xfrm>
            <a:off x="7710187" y="2768667"/>
            <a:ext cx="3062964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0" name="išľíḑê">
            <a:extLst>
              <a:ext uri="{FF2B5EF4-FFF2-40B4-BE49-F238E27FC236}">
                <a16:creationId xmlns:a16="http://schemas.microsoft.com/office/drawing/2014/main" xmlns="" id="{2C1680C9-2F34-4672-8289-C893FE5E23BE}"/>
              </a:ext>
            </a:extLst>
          </p:cNvPr>
          <p:cNvSpPr txBox="1"/>
          <p:nvPr/>
        </p:nvSpPr>
        <p:spPr bwMode="auto">
          <a:xfrm>
            <a:off x="7710187" y="2396403"/>
            <a:ext cx="3062964" cy="372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添加标题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21" name="ïşľïḑe">
            <a:extLst>
              <a:ext uri="{FF2B5EF4-FFF2-40B4-BE49-F238E27FC236}">
                <a16:creationId xmlns:a16="http://schemas.microsoft.com/office/drawing/2014/main" xmlns="" id="{F34FD062-D7CD-4260-A618-357B24F8C64A}"/>
              </a:ext>
            </a:extLst>
          </p:cNvPr>
          <p:cNvSpPr/>
          <p:nvPr/>
        </p:nvSpPr>
        <p:spPr>
          <a:xfrm>
            <a:off x="9064567" y="1946618"/>
            <a:ext cx="354205" cy="380245"/>
          </a:xfrm>
          <a:custGeom>
            <a:avLst/>
            <a:gdLst>
              <a:gd name="connsiteX0" fmla="*/ 266761 w 565186"/>
              <a:gd name="connsiteY0" fmla="*/ 383537 h 606735"/>
              <a:gd name="connsiteX1" fmla="*/ 298145 w 565186"/>
              <a:gd name="connsiteY1" fmla="*/ 383537 h 606735"/>
              <a:gd name="connsiteX2" fmla="*/ 298145 w 565186"/>
              <a:gd name="connsiteY2" fmla="*/ 426731 h 606735"/>
              <a:gd name="connsiteX3" fmla="*/ 485518 w 565186"/>
              <a:gd name="connsiteY3" fmla="*/ 426731 h 606735"/>
              <a:gd name="connsiteX4" fmla="*/ 513188 w 565186"/>
              <a:gd name="connsiteY4" fmla="*/ 454352 h 606735"/>
              <a:gd name="connsiteX5" fmla="*/ 513188 w 565186"/>
              <a:gd name="connsiteY5" fmla="*/ 503015 h 606735"/>
              <a:gd name="connsiteX6" fmla="*/ 537793 w 565186"/>
              <a:gd name="connsiteY6" fmla="*/ 503015 h 606735"/>
              <a:gd name="connsiteX7" fmla="*/ 565184 w 565186"/>
              <a:gd name="connsiteY7" fmla="*/ 530729 h 606735"/>
              <a:gd name="connsiteX8" fmla="*/ 565184 w 565186"/>
              <a:gd name="connsiteY8" fmla="*/ 579021 h 606735"/>
              <a:gd name="connsiteX9" fmla="*/ 537422 w 565186"/>
              <a:gd name="connsiteY9" fmla="*/ 606735 h 606735"/>
              <a:gd name="connsiteX10" fmla="*/ 456920 w 565186"/>
              <a:gd name="connsiteY10" fmla="*/ 606735 h 606735"/>
              <a:gd name="connsiteX11" fmla="*/ 429250 w 565186"/>
              <a:gd name="connsiteY11" fmla="*/ 579021 h 606735"/>
              <a:gd name="connsiteX12" fmla="*/ 429250 w 565186"/>
              <a:gd name="connsiteY12" fmla="*/ 530729 h 606735"/>
              <a:gd name="connsiteX13" fmla="*/ 456920 w 565186"/>
              <a:gd name="connsiteY13" fmla="*/ 503015 h 606735"/>
              <a:gd name="connsiteX14" fmla="*/ 481618 w 565186"/>
              <a:gd name="connsiteY14" fmla="*/ 503015 h 606735"/>
              <a:gd name="connsiteX15" fmla="*/ 481618 w 565186"/>
              <a:gd name="connsiteY15" fmla="*/ 458060 h 606735"/>
              <a:gd name="connsiteX16" fmla="*/ 297959 w 565186"/>
              <a:gd name="connsiteY16" fmla="*/ 458060 h 606735"/>
              <a:gd name="connsiteX17" fmla="*/ 297959 w 565186"/>
              <a:gd name="connsiteY17" fmla="*/ 503015 h 606735"/>
              <a:gd name="connsiteX18" fmla="*/ 322843 w 565186"/>
              <a:gd name="connsiteY18" fmla="*/ 503015 h 606735"/>
              <a:gd name="connsiteX19" fmla="*/ 350606 w 565186"/>
              <a:gd name="connsiteY19" fmla="*/ 530729 h 606735"/>
              <a:gd name="connsiteX20" fmla="*/ 350606 w 565186"/>
              <a:gd name="connsiteY20" fmla="*/ 579021 h 606735"/>
              <a:gd name="connsiteX21" fmla="*/ 322843 w 565186"/>
              <a:gd name="connsiteY21" fmla="*/ 606735 h 606735"/>
              <a:gd name="connsiteX22" fmla="*/ 242434 w 565186"/>
              <a:gd name="connsiteY22" fmla="*/ 606735 h 606735"/>
              <a:gd name="connsiteX23" fmla="*/ 214672 w 565186"/>
              <a:gd name="connsiteY23" fmla="*/ 579021 h 606735"/>
              <a:gd name="connsiteX24" fmla="*/ 214672 w 565186"/>
              <a:gd name="connsiteY24" fmla="*/ 530729 h 606735"/>
              <a:gd name="connsiteX25" fmla="*/ 242434 w 565186"/>
              <a:gd name="connsiteY25" fmla="*/ 503015 h 606735"/>
              <a:gd name="connsiteX26" fmla="*/ 266761 w 565186"/>
              <a:gd name="connsiteY26" fmla="*/ 503015 h 606735"/>
              <a:gd name="connsiteX27" fmla="*/ 266761 w 565186"/>
              <a:gd name="connsiteY27" fmla="*/ 458060 h 606735"/>
              <a:gd name="connsiteX28" fmla="*/ 83659 w 565186"/>
              <a:gd name="connsiteY28" fmla="*/ 458060 h 606735"/>
              <a:gd name="connsiteX29" fmla="*/ 83659 w 565186"/>
              <a:gd name="connsiteY29" fmla="*/ 503015 h 606735"/>
              <a:gd name="connsiteX30" fmla="*/ 108171 w 565186"/>
              <a:gd name="connsiteY30" fmla="*/ 503015 h 606735"/>
              <a:gd name="connsiteX31" fmla="*/ 135934 w 565186"/>
              <a:gd name="connsiteY31" fmla="*/ 530729 h 606735"/>
              <a:gd name="connsiteX32" fmla="*/ 135934 w 565186"/>
              <a:gd name="connsiteY32" fmla="*/ 579021 h 606735"/>
              <a:gd name="connsiteX33" fmla="*/ 108171 w 565186"/>
              <a:gd name="connsiteY33" fmla="*/ 606735 h 606735"/>
              <a:gd name="connsiteX34" fmla="*/ 27762 w 565186"/>
              <a:gd name="connsiteY34" fmla="*/ 606735 h 606735"/>
              <a:gd name="connsiteX35" fmla="*/ 0 w 565186"/>
              <a:gd name="connsiteY35" fmla="*/ 579021 h 606735"/>
              <a:gd name="connsiteX36" fmla="*/ 0 w 565186"/>
              <a:gd name="connsiteY36" fmla="*/ 530729 h 606735"/>
              <a:gd name="connsiteX37" fmla="*/ 27762 w 565186"/>
              <a:gd name="connsiteY37" fmla="*/ 503015 h 606735"/>
              <a:gd name="connsiteX38" fmla="*/ 52368 w 565186"/>
              <a:gd name="connsiteY38" fmla="*/ 503015 h 606735"/>
              <a:gd name="connsiteX39" fmla="*/ 52368 w 565186"/>
              <a:gd name="connsiteY39" fmla="*/ 454352 h 606735"/>
              <a:gd name="connsiteX40" fmla="*/ 79945 w 565186"/>
              <a:gd name="connsiteY40" fmla="*/ 426731 h 606735"/>
              <a:gd name="connsiteX41" fmla="*/ 266761 w 565186"/>
              <a:gd name="connsiteY41" fmla="*/ 426731 h 606735"/>
              <a:gd name="connsiteX42" fmla="*/ 228875 w 565186"/>
              <a:gd name="connsiteY42" fmla="*/ 210792 h 606735"/>
              <a:gd name="connsiteX43" fmla="*/ 257747 w 565186"/>
              <a:gd name="connsiteY43" fmla="*/ 301729 h 606735"/>
              <a:gd name="connsiteX44" fmla="*/ 261739 w 565186"/>
              <a:gd name="connsiteY44" fmla="*/ 314150 h 606735"/>
              <a:gd name="connsiteX45" fmla="*/ 274551 w 565186"/>
              <a:gd name="connsiteY45" fmla="*/ 277535 h 606735"/>
              <a:gd name="connsiteX46" fmla="*/ 282349 w 565186"/>
              <a:gd name="connsiteY46" fmla="*/ 234152 h 606735"/>
              <a:gd name="connsiteX47" fmla="*/ 282535 w 565186"/>
              <a:gd name="connsiteY47" fmla="*/ 234152 h 606735"/>
              <a:gd name="connsiteX48" fmla="*/ 282628 w 565186"/>
              <a:gd name="connsiteY48" fmla="*/ 234152 h 606735"/>
              <a:gd name="connsiteX49" fmla="*/ 282721 w 565186"/>
              <a:gd name="connsiteY49" fmla="*/ 234152 h 606735"/>
              <a:gd name="connsiteX50" fmla="*/ 282906 w 565186"/>
              <a:gd name="connsiteY50" fmla="*/ 234152 h 606735"/>
              <a:gd name="connsiteX51" fmla="*/ 290704 w 565186"/>
              <a:gd name="connsiteY51" fmla="*/ 277535 h 606735"/>
              <a:gd name="connsiteX52" fmla="*/ 303516 w 565186"/>
              <a:gd name="connsiteY52" fmla="*/ 314150 h 606735"/>
              <a:gd name="connsiteX53" fmla="*/ 307508 w 565186"/>
              <a:gd name="connsiteY53" fmla="*/ 301729 h 606735"/>
              <a:gd name="connsiteX54" fmla="*/ 336380 w 565186"/>
              <a:gd name="connsiteY54" fmla="*/ 210792 h 606735"/>
              <a:gd name="connsiteX55" fmla="*/ 396167 w 565186"/>
              <a:gd name="connsiteY55" fmla="*/ 239714 h 606735"/>
              <a:gd name="connsiteX56" fmla="*/ 435344 w 565186"/>
              <a:gd name="connsiteY56" fmla="*/ 334173 h 606735"/>
              <a:gd name="connsiteX57" fmla="*/ 417705 w 565186"/>
              <a:gd name="connsiteY57" fmla="*/ 352064 h 606735"/>
              <a:gd name="connsiteX58" fmla="*/ 282906 w 565186"/>
              <a:gd name="connsiteY58" fmla="*/ 352064 h 606735"/>
              <a:gd name="connsiteX59" fmla="*/ 274922 w 565186"/>
              <a:gd name="connsiteY59" fmla="*/ 352064 h 606735"/>
              <a:gd name="connsiteX60" fmla="*/ 147736 w 565186"/>
              <a:gd name="connsiteY60" fmla="*/ 352064 h 606735"/>
              <a:gd name="connsiteX61" fmla="*/ 130004 w 565186"/>
              <a:gd name="connsiteY61" fmla="*/ 334173 h 606735"/>
              <a:gd name="connsiteX62" fmla="*/ 169088 w 565186"/>
              <a:gd name="connsiteY62" fmla="*/ 239714 h 606735"/>
              <a:gd name="connsiteX63" fmla="*/ 228875 w 565186"/>
              <a:gd name="connsiteY63" fmla="*/ 210792 h 606735"/>
              <a:gd name="connsiteX64" fmla="*/ 277351 w 565186"/>
              <a:gd name="connsiteY64" fmla="*/ 297 h 606735"/>
              <a:gd name="connsiteX65" fmla="*/ 316167 w 565186"/>
              <a:gd name="connsiteY65" fmla="*/ 8453 h 606735"/>
              <a:gd name="connsiteX66" fmla="*/ 335110 w 565186"/>
              <a:gd name="connsiteY66" fmla="*/ 26064 h 606735"/>
              <a:gd name="connsiteX67" fmla="*/ 355911 w 565186"/>
              <a:gd name="connsiteY67" fmla="*/ 91872 h 606735"/>
              <a:gd name="connsiteX68" fmla="*/ 353218 w 565186"/>
              <a:gd name="connsiteY68" fmla="*/ 102067 h 606735"/>
              <a:gd name="connsiteX69" fmla="*/ 359904 w 565186"/>
              <a:gd name="connsiteY69" fmla="*/ 129688 h 606735"/>
              <a:gd name="connsiteX70" fmla="*/ 346532 w 565186"/>
              <a:gd name="connsiteY70" fmla="*/ 153045 h 606735"/>
              <a:gd name="connsiteX71" fmla="*/ 299359 w 565186"/>
              <a:gd name="connsiteY71" fmla="*/ 211160 h 606735"/>
              <a:gd name="connsiteX72" fmla="*/ 264907 w 565186"/>
              <a:gd name="connsiteY72" fmla="*/ 211252 h 606735"/>
              <a:gd name="connsiteX73" fmla="*/ 217920 w 565186"/>
              <a:gd name="connsiteY73" fmla="*/ 153230 h 606735"/>
              <a:gd name="connsiteX74" fmla="*/ 204548 w 565186"/>
              <a:gd name="connsiteY74" fmla="*/ 129873 h 606735"/>
              <a:gd name="connsiteX75" fmla="*/ 211048 w 565186"/>
              <a:gd name="connsiteY75" fmla="*/ 102067 h 606735"/>
              <a:gd name="connsiteX76" fmla="*/ 208355 w 565186"/>
              <a:gd name="connsiteY76" fmla="*/ 91872 h 606735"/>
              <a:gd name="connsiteX77" fmla="*/ 208262 w 565186"/>
              <a:gd name="connsiteY77" fmla="*/ 59524 h 606735"/>
              <a:gd name="connsiteX78" fmla="*/ 227206 w 565186"/>
              <a:gd name="connsiteY78" fmla="*/ 26435 h 606735"/>
              <a:gd name="connsiteX79" fmla="*/ 244757 w 565186"/>
              <a:gd name="connsiteY79" fmla="*/ 11975 h 606735"/>
              <a:gd name="connsiteX80" fmla="*/ 261843 w 565186"/>
              <a:gd name="connsiteY80" fmla="*/ 3263 h 606735"/>
              <a:gd name="connsiteX81" fmla="*/ 277351 w 565186"/>
              <a:gd name="connsiteY81" fmla="*/ 297 h 6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5186" h="606735">
                <a:moveTo>
                  <a:pt x="266761" y="383537"/>
                </a:moveTo>
                <a:lnTo>
                  <a:pt x="298145" y="383537"/>
                </a:lnTo>
                <a:lnTo>
                  <a:pt x="298145" y="426731"/>
                </a:lnTo>
                <a:lnTo>
                  <a:pt x="485518" y="426731"/>
                </a:lnTo>
                <a:cubicBezTo>
                  <a:pt x="500746" y="426731"/>
                  <a:pt x="513188" y="439151"/>
                  <a:pt x="513188" y="454352"/>
                </a:cubicBezTo>
                <a:lnTo>
                  <a:pt x="513188" y="503015"/>
                </a:lnTo>
                <a:lnTo>
                  <a:pt x="537793" y="503015"/>
                </a:lnTo>
                <a:cubicBezTo>
                  <a:pt x="553021" y="503015"/>
                  <a:pt x="565370" y="515528"/>
                  <a:pt x="565184" y="530729"/>
                </a:cubicBezTo>
                <a:lnTo>
                  <a:pt x="565184" y="579021"/>
                </a:lnTo>
                <a:cubicBezTo>
                  <a:pt x="565184" y="594315"/>
                  <a:pt x="552742" y="606735"/>
                  <a:pt x="537422" y="606735"/>
                </a:cubicBezTo>
                <a:lnTo>
                  <a:pt x="456920" y="606735"/>
                </a:lnTo>
                <a:cubicBezTo>
                  <a:pt x="441600" y="606735"/>
                  <a:pt x="429250" y="594315"/>
                  <a:pt x="429250" y="579021"/>
                </a:cubicBezTo>
                <a:lnTo>
                  <a:pt x="429250" y="530729"/>
                </a:lnTo>
                <a:cubicBezTo>
                  <a:pt x="429250" y="515343"/>
                  <a:pt x="441600" y="503015"/>
                  <a:pt x="456920" y="503015"/>
                </a:cubicBezTo>
                <a:lnTo>
                  <a:pt x="481618" y="503015"/>
                </a:lnTo>
                <a:lnTo>
                  <a:pt x="481618" y="458060"/>
                </a:lnTo>
                <a:lnTo>
                  <a:pt x="297959" y="458060"/>
                </a:lnTo>
                <a:lnTo>
                  <a:pt x="297959" y="503015"/>
                </a:lnTo>
                <a:lnTo>
                  <a:pt x="322843" y="503015"/>
                </a:lnTo>
                <a:cubicBezTo>
                  <a:pt x="338256" y="503015"/>
                  <a:pt x="350606" y="515343"/>
                  <a:pt x="350606" y="530729"/>
                </a:cubicBezTo>
                <a:lnTo>
                  <a:pt x="350606" y="579021"/>
                </a:lnTo>
                <a:cubicBezTo>
                  <a:pt x="350606" y="594315"/>
                  <a:pt x="338256" y="606735"/>
                  <a:pt x="322843" y="606735"/>
                </a:cubicBezTo>
                <a:lnTo>
                  <a:pt x="242434" y="606735"/>
                </a:lnTo>
                <a:cubicBezTo>
                  <a:pt x="227021" y="606735"/>
                  <a:pt x="214672" y="594315"/>
                  <a:pt x="214672" y="579021"/>
                </a:cubicBezTo>
                <a:lnTo>
                  <a:pt x="214672" y="530729"/>
                </a:lnTo>
                <a:cubicBezTo>
                  <a:pt x="214672" y="515343"/>
                  <a:pt x="227021" y="503015"/>
                  <a:pt x="242434" y="503015"/>
                </a:cubicBezTo>
                <a:lnTo>
                  <a:pt x="266761" y="503015"/>
                </a:lnTo>
                <a:lnTo>
                  <a:pt x="266761" y="458060"/>
                </a:lnTo>
                <a:lnTo>
                  <a:pt x="83659" y="458060"/>
                </a:lnTo>
                <a:lnTo>
                  <a:pt x="83659" y="503015"/>
                </a:lnTo>
                <a:lnTo>
                  <a:pt x="108171" y="503015"/>
                </a:lnTo>
                <a:cubicBezTo>
                  <a:pt x="123585" y="503015"/>
                  <a:pt x="135934" y="515343"/>
                  <a:pt x="135934" y="530729"/>
                </a:cubicBezTo>
                <a:lnTo>
                  <a:pt x="135934" y="579021"/>
                </a:lnTo>
                <a:cubicBezTo>
                  <a:pt x="135934" y="594315"/>
                  <a:pt x="123585" y="606735"/>
                  <a:pt x="108171" y="606735"/>
                </a:cubicBezTo>
                <a:lnTo>
                  <a:pt x="27762" y="606735"/>
                </a:lnTo>
                <a:cubicBezTo>
                  <a:pt x="12349" y="606735"/>
                  <a:pt x="0" y="594315"/>
                  <a:pt x="0" y="579021"/>
                </a:cubicBezTo>
                <a:lnTo>
                  <a:pt x="0" y="530729"/>
                </a:lnTo>
                <a:cubicBezTo>
                  <a:pt x="0" y="515343"/>
                  <a:pt x="12349" y="503015"/>
                  <a:pt x="27762" y="503015"/>
                </a:cubicBezTo>
                <a:lnTo>
                  <a:pt x="52368" y="503015"/>
                </a:lnTo>
                <a:lnTo>
                  <a:pt x="52368" y="454352"/>
                </a:lnTo>
                <a:cubicBezTo>
                  <a:pt x="52368" y="439151"/>
                  <a:pt x="64717" y="426731"/>
                  <a:pt x="79945" y="426731"/>
                </a:cubicBezTo>
                <a:lnTo>
                  <a:pt x="266761" y="426731"/>
                </a:lnTo>
                <a:close/>
                <a:moveTo>
                  <a:pt x="228875" y="210792"/>
                </a:moveTo>
                <a:lnTo>
                  <a:pt x="257747" y="301729"/>
                </a:lnTo>
                <a:lnTo>
                  <a:pt x="261739" y="314150"/>
                </a:lnTo>
                <a:lnTo>
                  <a:pt x="274551" y="277535"/>
                </a:lnTo>
                <a:cubicBezTo>
                  <a:pt x="245029" y="236098"/>
                  <a:pt x="276779" y="234152"/>
                  <a:pt x="282349" y="234152"/>
                </a:cubicBezTo>
                <a:lnTo>
                  <a:pt x="282535" y="234152"/>
                </a:lnTo>
                <a:lnTo>
                  <a:pt x="282628" y="234152"/>
                </a:lnTo>
                <a:lnTo>
                  <a:pt x="282721" y="234152"/>
                </a:lnTo>
                <a:lnTo>
                  <a:pt x="282906" y="234152"/>
                </a:lnTo>
                <a:cubicBezTo>
                  <a:pt x="288476" y="234245"/>
                  <a:pt x="320412" y="236284"/>
                  <a:pt x="290704" y="277535"/>
                </a:cubicBezTo>
                <a:lnTo>
                  <a:pt x="303516" y="314150"/>
                </a:lnTo>
                <a:lnTo>
                  <a:pt x="307508" y="301729"/>
                </a:lnTo>
                <a:lnTo>
                  <a:pt x="336380" y="210792"/>
                </a:lnTo>
                <a:cubicBezTo>
                  <a:pt x="336380" y="210792"/>
                  <a:pt x="358754" y="225531"/>
                  <a:pt x="396167" y="239714"/>
                </a:cubicBezTo>
                <a:cubicBezTo>
                  <a:pt x="433302" y="253155"/>
                  <a:pt x="434880" y="282077"/>
                  <a:pt x="435344" y="334173"/>
                </a:cubicBezTo>
                <a:cubicBezTo>
                  <a:pt x="435530" y="343999"/>
                  <a:pt x="427546" y="352064"/>
                  <a:pt x="417705" y="352064"/>
                </a:cubicBezTo>
                <a:lnTo>
                  <a:pt x="282906" y="352064"/>
                </a:lnTo>
                <a:lnTo>
                  <a:pt x="274922" y="352064"/>
                </a:lnTo>
                <a:lnTo>
                  <a:pt x="147736" y="352064"/>
                </a:lnTo>
                <a:cubicBezTo>
                  <a:pt x="137895" y="352064"/>
                  <a:pt x="129911" y="343999"/>
                  <a:pt x="130004" y="334173"/>
                </a:cubicBezTo>
                <a:cubicBezTo>
                  <a:pt x="130654" y="282077"/>
                  <a:pt x="132139" y="253155"/>
                  <a:pt x="169088" y="239714"/>
                </a:cubicBezTo>
                <a:cubicBezTo>
                  <a:pt x="206501" y="225345"/>
                  <a:pt x="228875" y="210792"/>
                  <a:pt x="228875" y="210792"/>
                </a:cubicBezTo>
                <a:close/>
                <a:moveTo>
                  <a:pt x="277351" y="297"/>
                </a:moveTo>
                <a:cubicBezTo>
                  <a:pt x="294159" y="-1186"/>
                  <a:pt x="307066" y="3077"/>
                  <a:pt x="316167" y="8453"/>
                </a:cubicBezTo>
                <a:cubicBezTo>
                  <a:pt x="329910" y="16054"/>
                  <a:pt x="335110" y="26064"/>
                  <a:pt x="335110" y="26064"/>
                </a:cubicBezTo>
                <a:cubicBezTo>
                  <a:pt x="335110" y="26064"/>
                  <a:pt x="366590" y="28288"/>
                  <a:pt x="355911" y="91872"/>
                </a:cubicBezTo>
                <a:cubicBezTo>
                  <a:pt x="355354" y="95208"/>
                  <a:pt x="354426" y="98730"/>
                  <a:pt x="353218" y="102067"/>
                </a:cubicBezTo>
                <a:cubicBezTo>
                  <a:pt x="359533" y="101511"/>
                  <a:pt x="366869" y="105126"/>
                  <a:pt x="359904" y="129688"/>
                </a:cubicBezTo>
                <a:cubicBezTo>
                  <a:pt x="354797" y="147762"/>
                  <a:pt x="350154" y="152860"/>
                  <a:pt x="346532" y="153045"/>
                </a:cubicBezTo>
                <a:cubicBezTo>
                  <a:pt x="343189" y="174456"/>
                  <a:pt x="326103" y="201520"/>
                  <a:pt x="299359" y="211160"/>
                </a:cubicBezTo>
                <a:cubicBezTo>
                  <a:pt x="288308" y="215238"/>
                  <a:pt x="276051" y="215238"/>
                  <a:pt x="264907" y="211252"/>
                </a:cubicBezTo>
                <a:cubicBezTo>
                  <a:pt x="237699" y="201798"/>
                  <a:pt x="221263" y="174548"/>
                  <a:pt x="217920" y="153230"/>
                </a:cubicBezTo>
                <a:cubicBezTo>
                  <a:pt x="214298" y="152860"/>
                  <a:pt x="209562" y="147762"/>
                  <a:pt x="204548" y="129873"/>
                </a:cubicBezTo>
                <a:cubicBezTo>
                  <a:pt x="197583" y="105218"/>
                  <a:pt x="204919" y="101696"/>
                  <a:pt x="211048" y="102067"/>
                </a:cubicBezTo>
                <a:cubicBezTo>
                  <a:pt x="209841" y="98545"/>
                  <a:pt x="209005" y="95208"/>
                  <a:pt x="208355" y="91872"/>
                </a:cubicBezTo>
                <a:cubicBezTo>
                  <a:pt x="206126" y="80378"/>
                  <a:pt x="205476" y="69812"/>
                  <a:pt x="208262" y="59524"/>
                </a:cubicBezTo>
                <a:cubicBezTo>
                  <a:pt x="211419" y="45806"/>
                  <a:pt x="218848" y="34962"/>
                  <a:pt x="227206" y="26435"/>
                </a:cubicBezTo>
                <a:cubicBezTo>
                  <a:pt x="232499" y="20873"/>
                  <a:pt x="238442" y="15868"/>
                  <a:pt x="244757" y="11975"/>
                </a:cubicBezTo>
                <a:cubicBezTo>
                  <a:pt x="249957" y="8453"/>
                  <a:pt x="255621" y="5395"/>
                  <a:pt x="261843" y="3263"/>
                </a:cubicBezTo>
                <a:cubicBezTo>
                  <a:pt x="266672" y="1687"/>
                  <a:pt x="271872" y="575"/>
                  <a:pt x="277351" y="297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íŝļiḍe">
            <a:extLst>
              <a:ext uri="{FF2B5EF4-FFF2-40B4-BE49-F238E27FC236}">
                <a16:creationId xmlns:a16="http://schemas.microsoft.com/office/drawing/2014/main" xmlns="" id="{26D062BC-2AA4-437C-A302-B9059DF50DAB}"/>
              </a:ext>
            </a:extLst>
          </p:cNvPr>
          <p:cNvSpPr/>
          <p:nvPr/>
        </p:nvSpPr>
        <p:spPr bwMode="auto">
          <a:xfrm>
            <a:off x="7710187" y="4517682"/>
            <a:ext cx="3062964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17" name="iṡľïďè">
            <a:extLst>
              <a:ext uri="{FF2B5EF4-FFF2-40B4-BE49-F238E27FC236}">
                <a16:creationId xmlns:a16="http://schemas.microsoft.com/office/drawing/2014/main" xmlns="" id="{2C1680C9-2F34-4672-8289-C893FE5E23BE}"/>
              </a:ext>
            </a:extLst>
          </p:cNvPr>
          <p:cNvSpPr txBox="1"/>
          <p:nvPr/>
        </p:nvSpPr>
        <p:spPr bwMode="auto">
          <a:xfrm>
            <a:off x="7710187" y="4145418"/>
            <a:ext cx="3062964" cy="372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添加标题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8" name="ïŝliḋê">
            <a:extLst>
              <a:ext uri="{FF2B5EF4-FFF2-40B4-BE49-F238E27FC236}">
                <a16:creationId xmlns:a16="http://schemas.microsoft.com/office/drawing/2014/main" xmlns="" id="{41DE8501-BB26-4BBC-B034-C342D219020B}"/>
              </a:ext>
            </a:extLst>
          </p:cNvPr>
          <p:cNvSpPr/>
          <p:nvPr/>
        </p:nvSpPr>
        <p:spPr>
          <a:xfrm>
            <a:off x="9064567" y="3695632"/>
            <a:ext cx="354205" cy="380245"/>
          </a:xfrm>
          <a:custGeom>
            <a:avLst/>
            <a:gdLst>
              <a:gd name="connsiteX0" fmla="*/ 266761 w 565186"/>
              <a:gd name="connsiteY0" fmla="*/ 383537 h 606735"/>
              <a:gd name="connsiteX1" fmla="*/ 298145 w 565186"/>
              <a:gd name="connsiteY1" fmla="*/ 383537 h 606735"/>
              <a:gd name="connsiteX2" fmla="*/ 298145 w 565186"/>
              <a:gd name="connsiteY2" fmla="*/ 426731 h 606735"/>
              <a:gd name="connsiteX3" fmla="*/ 485518 w 565186"/>
              <a:gd name="connsiteY3" fmla="*/ 426731 h 606735"/>
              <a:gd name="connsiteX4" fmla="*/ 513188 w 565186"/>
              <a:gd name="connsiteY4" fmla="*/ 454352 h 606735"/>
              <a:gd name="connsiteX5" fmla="*/ 513188 w 565186"/>
              <a:gd name="connsiteY5" fmla="*/ 503015 h 606735"/>
              <a:gd name="connsiteX6" fmla="*/ 537793 w 565186"/>
              <a:gd name="connsiteY6" fmla="*/ 503015 h 606735"/>
              <a:gd name="connsiteX7" fmla="*/ 565184 w 565186"/>
              <a:gd name="connsiteY7" fmla="*/ 530729 h 606735"/>
              <a:gd name="connsiteX8" fmla="*/ 565184 w 565186"/>
              <a:gd name="connsiteY8" fmla="*/ 579021 h 606735"/>
              <a:gd name="connsiteX9" fmla="*/ 537422 w 565186"/>
              <a:gd name="connsiteY9" fmla="*/ 606735 h 606735"/>
              <a:gd name="connsiteX10" fmla="*/ 456920 w 565186"/>
              <a:gd name="connsiteY10" fmla="*/ 606735 h 606735"/>
              <a:gd name="connsiteX11" fmla="*/ 429250 w 565186"/>
              <a:gd name="connsiteY11" fmla="*/ 579021 h 606735"/>
              <a:gd name="connsiteX12" fmla="*/ 429250 w 565186"/>
              <a:gd name="connsiteY12" fmla="*/ 530729 h 606735"/>
              <a:gd name="connsiteX13" fmla="*/ 456920 w 565186"/>
              <a:gd name="connsiteY13" fmla="*/ 503015 h 606735"/>
              <a:gd name="connsiteX14" fmla="*/ 481618 w 565186"/>
              <a:gd name="connsiteY14" fmla="*/ 503015 h 606735"/>
              <a:gd name="connsiteX15" fmla="*/ 481618 w 565186"/>
              <a:gd name="connsiteY15" fmla="*/ 458060 h 606735"/>
              <a:gd name="connsiteX16" fmla="*/ 297959 w 565186"/>
              <a:gd name="connsiteY16" fmla="*/ 458060 h 606735"/>
              <a:gd name="connsiteX17" fmla="*/ 297959 w 565186"/>
              <a:gd name="connsiteY17" fmla="*/ 503015 h 606735"/>
              <a:gd name="connsiteX18" fmla="*/ 322843 w 565186"/>
              <a:gd name="connsiteY18" fmla="*/ 503015 h 606735"/>
              <a:gd name="connsiteX19" fmla="*/ 350606 w 565186"/>
              <a:gd name="connsiteY19" fmla="*/ 530729 h 606735"/>
              <a:gd name="connsiteX20" fmla="*/ 350606 w 565186"/>
              <a:gd name="connsiteY20" fmla="*/ 579021 h 606735"/>
              <a:gd name="connsiteX21" fmla="*/ 322843 w 565186"/>
              <a:gd name="connsiteY21" fmla="*/ 606735 h 606735"/>
              <a:gd name="connsiteX22" fmla="*/ 242434 w 565186"/>
              <a:gd name="connsiteY22" fmla="*/ 606735 h 606735"/>
              <a:gd name="connsiteX23" fmla="*/ 214672 w 565186"/>
              <a:gd name="connsiteY23" fmla="*/ 579021 h 606735"/>
              <a:gd name="connsiteX24" fmla="*/ 214672 w 565186"/>
              <a:gd name="connsiteY24" fmla="*/ 530729 h 606735"/>
              <a:gd name="connsiteX25" fmla="*/ 242434 w 565186"/>
              <a:gd name="connsiteY25" fmla="*/ 503015 h 606735"/>
              <a:gd name="connsiteX26" fmla="*/ 266761 w 565186"/>
              <a:gd name="connsiteY26" fmla="*/ 503015 h 606735"/>
              <a:gd name="connsiteX27" fmla="*/ 266761 w 565186"/>
              <a:gd name="connsiteY27" fmla="*/ 458060 h 606735"/>
              <a:gd name="connsiteX28" fmla="*/ 83659 w 565186"/>
              <a:gd name="connsiteY28" fmla="*/ 458060 h 606735"/>
              <a:gd name="connsiteX29" fmla="*/ 83659 w 565186"/>
              <a:gd name="connsiteY29" fmla="*/ 503015 h 606735"/>
              <a:gd name="connsiteX30" fmla="*/ 108171 w 565186"/>
              <a:gd name="connsiteY30" fmla="*/ 503015 h 606735"/>
              <a:gd name="connsiteX31" fmla="*/ 135934 w 565186"/>
              <a:gd name="connsiteY31" fmla="*/ 530729 h 606735"/>
              <a:gd name="connsiteX32" fmla="*/ 135934 w 565186"/>
              <a:gd name="connsiteY32" fmla="*/ 579021 h 606735"/>
              <a:gd name="connsiteX33" fmla="*/ 108171 w 565186"/>
              <a:gd name="connsiteY33" fmla="*/ 606735 h 606735"/>
              <a:gd name="connsiteX34" fmla="*/ 27762 w 565186"/>
              <a:gd name="connsiteY34" fmla="*/ 606735 h 606735"/>
              <a:gd name="connsiteX35" fmla="*/ 0 w 565186"/>
              <a:gd name="connsiteY35" fmla="*/ 579021 h 606735"/>
              <a:gd name="connsiteX36" fmla="*/ 0 w 565186"/>
              <a:gd name="connsiteY36" fmla="*/ 530729 h 606735"/>
              <a:gd name="connsiteX37" fmla="*/ 27762 w 565186"/>
              <a:gd name="connsiteY37" fmla="*/ 503015 h 606735"/>
              <a:gd name="connsiteX38" fmla="*/ 52368 w 565186"/>
              <a:gd name="connsiteY38" fmla="*/ 503015 h 606735"/>
              <a:gd name="connsiteX39" fmla="*/ 52368 w 565186"/>
              <a:gd name="connsiteY39" fmla="*/ 454352 h 606735"/>
              <a:gd name="connsiteX40" fmla="*/ 79945 w 565186"/>
              <a:gd name="connsiteY40" fmla="*/ 426731 h 606735"/>
              <a:gd name="connsiteX41" fmla="*/ 266761 w 565186"/>
              <a:gd name="connsiteY41" fmla="*/ 426731 h 606735"/>
              <a:gd name="connsiteX42" fmla="*/ 228875 w 565186"/>
              <a:gd name="connsiteY42" fmla="*/ 210792 h 606735"/>
              <a:gd name="connsiteX43" fmla="*/ 257747 w 565186"/>
              <a:gd name="connsiteY43" fmla="*/ 301729 h 606735"/>
              <a:gd name="connsiteX44" fmla="*/ 261739 w 565186"/>
              <a:gd name="connsiteY44" fmla="*/ 314150 h 606735"/>
              <a:gd name="connsiteX45" fmla="*/ 274551 w 565186"/>
              <a:gd name="connsiteY45" fmla="*/ 277535 h 606735"/>
              <a:gd name="connsiteX46" fmla="*/ 282349 w 565186"/>
              <a:gd name="connsiteY46" fmla="*/ 234152 h 606735"/>
              <a:gd name="connsiteX47" fmla="*/ 282535 w 565186"/>
              <a:gd name="connsiteY47" fmla="*/ 234152 h 606735"/>
              <a:gd name="connsiteX48" fmla="*/ 282628 w 565186"/>
              <a:gd name="connsiteY48" fmla="*/ 234152 h 606735"/>
              <a:gd name="connsiteX49" fmla="*/ 282721 w 565186"/>
              <a:gd name="connsiteY49" fmla="*/ 234152 h 606735"/>
              <a:gd name="connsiteX50" fmla="*/ 282906 w 565186"/>
              <a:gd name="connsiteY50" fmla="*/ 234152 h 606735"/>
              <a:gd name="connsiteX51" fmla="*/ 290704 w 565186"/>
              <a:gd name="connsiteY51" fmla="*/ 277535 h 606735"/>
              <a:gd name="connsiteX52" fmla="*/ 303516 w 565186"/>
              <a:gd name="connsiteY52" fmla="*/ 314150 h 606735"/>
              <a:gd name="connsiteX53" fmla="*/ 307508 w 565186"/>
              <a:gd name="connsiteY53" fmla="*/ 301729 h 606735"/>
              <a:gd name="connsiteX54" fmla="*/ 336380 w 565186"/>
              <a:gd name="connsiteY54" fmla="*/ 210792 h 606735"/>
              <a:gd name="connsiteX55" fmla="*/ 396167 w 565186"/>
              <a:gd name="connsiteY55" fmla="*/ 239714 h 606735"/>
              <a:gd name="connsiteX56" fmla="*/ 435344 w 565186"/>
              <a:gd name="connsiteY56" fmla="*/ 334173 h 606735"/>
              <a:gd name="connsiteX57" fmla="*/ 417705 w 565186"/>
              <a:gd name="connsiteY57" fmla="*/ 352064 h 606735"/>
              <a:gd name="connsiteX58" fmla="*/ 282906 w 565186"/>
              <a:gd name="connsiteY58" fmla="*/ 352064 h 606735"/>
              <a:gd name="connsiteX59" fmla="*/ 274922 w 565186"/>
              <a:gd name="connsiteY59" fmla="*/ 352064 h 606735"/>
              <a:gd name="connsiteX60" fmla="*/ 147736 w 565186"/>
              <a:gd name="connsiteY60" fmla="*/ 352064 h 606735"/>
              <a:gd name="connsiteX61" fmla="*/ 130004 w 565186"/>
              <a:gd name="connsiteY61" fmla="*/ 334173 h 606735"/>
              <a:gd name="connsiteX62" fmla="*/ 169088 w 565186"/>
              <a:gd name="connsiteY62" fmla="*/ 239714 h 606735"/>
              <a:gd name="connsiteX63" fmla="*/ 228875 w 565186"/>
              <a:gd name="connsiteY63" fmla="*/ 210792 h 606735"/>
              <a:gd name="connsiteX64" fmla="*/ 277351 w 565186"/>
              <a:gd name="connsiteY64" fmla="*/ 297 h 606735"/>
              <a:gd name="connsiteX65" fmla="*/ 316167 w 565186"/>
              <a:gd name="connsiteY65" fmla="*/ 8453 h 606735"/>
              <a:gd name="connsiteX66" fmla="*/ 335110 w 565186"/>
              <a:gd name="connsiteY66" fmla="*/ 26064 h 606735"/>
              <a:gd name="connsiteX67" fmla="*/ 355911 w 565186"/>
              <a:gd name="connsiteY67" fmla="*/ 91872 h 606735"/>
              <a:gd name="connsiteX68" fmla="*/ 353218 w 565186"/>
              <a:gd name="connsiteY68" fmla="*/ 102067 h 606735"/>
              <a:gd name="connsiteX69" fmla="*/ 359904 w 565186"/>
              <a:gd name="connsiteY69" fmla="*/ 129688 h 606735"/>
              <a:gd name="connsiteX70" fmla="*/ 346532 w 565186"/>
              <a:gd name="connsiteY70" fmla="*/ 153045 h 606735"/>
              <a:gd name="connsiteX71" fmla="*/ 299359 w 565186"/>
              <a:gd name="connsiteY71" fmla="*/ 211160 h 606735"/>
              <a:gd name="connsiteX72" fmla="*/ 264907 w 565186"/>
              <a:gd name="connsiteY72" fmla="*/ 211252 h 606735"/>
              <a:gd name="connsiteX73" fmla="*/ 217920 w 565186"/>
              <a:gd name="connsiteY73" fmla="*/ 153230 h 606735"/>
              <a:gd name="connsiteX74" fmla="*/ 204548 w 565186"/>
              <a:gd name="connsiteY74" fmla="*/ 129873 h 606735"/>
              <a:gd name="connsiteX75" fmla="*/ 211048 w 565186"/>
              <a:gd name="connsiteY75" fmla="*/ 102067 h 606735"/>
              <a:gd name="connsiteX76" fmla="*/ 208355 w 565186"/>
              <a:gd name="connsiteY76" fmla="*/ 91872 h 606735"/>
              <a:gd name="connsiteX77" fmla="*/ 208262 w 565186"/>
              <a:gd name="connsiteY77" fmla="*/ 59524 h 606735"/>
              <a:gd name="connsiteX78" fmla="*/ 227206 w 565186"/>
              <a:gd name="connsiteY78" fmla="*/ 26435 h 606735"/>
              <a:gd name="connsiteX79" fmla="*/ 244757 w 565186"/>
              <a:gd name="connsiteY79" fmla="*/ 11975 h 606735"/>
              <a:gd name="connsiteX80" fmla="*/ 261843 w 565186"/>
              <a:gd name="connsiteY80" fmla="*/ 3263 h 606735"/>
              <a:gd name="connsiteX81" fmla="*/ 277351 w 565186"/>
              <a:gd name="connsiteY81" fmla="*/ 297 h 6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5186" h="606735">
                <a:moveTo>
                  <a:pt x="266761" y="383537"/>
                </a:moveTo>
                <a:lnTo>
                  <a:pt x="298145" y="383537"/>
                </a:lnTo>
                <a:lnTo>
                  <a:pt x="298145" y="426731"/>
                </a:lnTo>
                <a:lnTo>
                  <a:pt x="485518" y="426731"/>
                </a:lnTo>
                <a:cubicBezTo>
                  <a:pt x="500746" y="426731"/>
                  <a:pt x="513188" y="439151"/>
                  <a:pt x="513188" y="454352"/>
                </a:cubicBezTo>
                <a:lnTo>
                  <a:pt x="513188" y="503015"/>
                </a:lnTo>
                <a:lnTo>
                  <a:pt x="537793" y="503015"/>
                </a:lnTo>
                <a:cubicBezTo>
                  <a:pt x="553021" y="503015"/>
                  <a:pt x="565370" y="515528"/>
                  <a:pt x="565184" y="530729"/>
                </a:cubicBezTo>
                <a:lnTo>
                  <a:pt x="565184" y="579021"/>
                </a:lnTo>
                <a:cubicBezTo>
                  <a:pt x="565184" y="594315"/>
                  <a:pt x="552742" y="606735"/>
                  <a:pt x="537422" y="606735"/>
                </a:cubicBezTo>
                <a:lnTo>
                  <a:pt x="456920" y="606735"/>
                </a:lnTo>
                <a:cubicBezTo>
                  <a:pt x="441600" y="606735"/>
                  <a:pt x="429250" y="594315"/>
                  <a:pt x="429250" y="579021"/>
                </a:cubicBezTo>
                <a:lnTo>
                  <a:pt x="429250" y="530729"/>
                </a:lnTo>
                <a:cubicBezTo>
                  <a:pt x="429250" y="515343"/>
                  <a:pt x="441600" y="503015"/>
                  <a:pt x="456920" y="503015"/>
                </a:cubicBezTo>
                <a:lnTo>
                  <a:pt x="481618" y="503015"/>
                </a:lnTo>
                <a:lnTo>
                  <a:pt x="481618" y="458060"/>
                </a:lnTo>
                <a:lnTo>
                  <a:pt x="297959" y="458060"/>
                </a:lnTo>
                <a:lnTo>
                  <a:pt x="297959" y="503015"/>
                </a:lnTo>
                <a:lnTo>
                  <a:pt x="322843" y="503015"/>
                </a:lnTo>
                <a:cubicBezTo>
                  <a:pt x="338256" y="503015"/>
                  <a:pt x="350606" y="515343"/>
                  <a:pt x="350606" y="530729"/>
                </a:cubicBezTo>
                <a:lnTo>
                  <a:pt x="350606" y="579021"/>
                </a:lnTo>
                <a:cubicBezTo>
                  <a:pt x="350606" y="594315"/>
                  <a:pt x="338256" y="606735"/>
                  <a:pt x="322843" y="606735"/>
                </a:cubicBezTo>
                <a:lnTo>
                  <a:pt x="242434" y="606735"/>
                </a:lnTo>
                <a:cubicBezTo>
                  <a:pt x="227021" y="606735"/>
                  <a:pt x="214672" y="594315"/>
                  <a:pt x="214672" y="579021"/>
                </a:cubicBezTo>
                <a:lnTo>
                  <a:pt x="214672" y="530729"/>
                </a:lnTo>
                <a:cubicBezTo>
                  <a:pt x="214672" y="515343"/>
                  <a:pt x="227021" y="503015"/>
                  <a:pt x="242434" y="503015"/>
                </a:cubicBezTo>
                <a:lnTo>
                  <a:pt x="266761" y="503015"/>
                </a:lnTo>
                <a:lnTo>
                  <a:pt x="266761" y="458060"/>
                </a:lnTo>
                <a:lnTo>
                  <a:pt x="83659" y="458060"/>
                </a:lnTo>
                <a:lnTo>
                  <a:pt x="83659" y="503015"/>
                </a:lnTo>
                <a:lnTo>
                  <a:pt x="108171" y="503015"/>
                </a:lnTo>
                <a:cubicBezTo>
                  <a:pt x="123585" y="503015"/>
                  <a:pt x="135934" y="515343"/>
                  <a:pt x="135934" y="530729"/>
                </a:cubicBezTo>
                <a:lnTo>
                  <a:pt x="135934" y="579021"/>
                </a:lnTo>
                <a:cubicBezTo>
                  <a:pt x="135934" y="594315"/>
                  <a:pt x="123585" y="606735"/>
                  <a:pt x="108171" y="606735"/>
                </a:cubicBezTo>
                <a:lnTo>
                  <a:pt x="27762" y="606735"/>
                </a:lnTo>
                <a:cubicBezTo>
                  <a:pt x="12349" y="606735"/>
                  <a:pt x="0" y="594315"/>
                  <a:pt x="0" y="579021"/>
                </a:cubicBezTo>
                <a:lnTo>
                  <a:pt x="0" y="530729"/>
                </a:lnTo>
                <a:cubicBezTo>
                  <a:pt x="0" y="515343"/>
                  <a:pt x="12349" y="503015"/>
                  <a:pt x="27762" y="503015"/>
                </a:cubicBezTo>
                <a:lnTo>
                  <a:pt x="52368" y="503015"/>
                </a:lnTo>
                <a:lnTo>
                  <a:pt x="52368" y="454352"/>
                </a:lnTo>
                <a:cubicBezTo>
                  <a:pt x="52368" y="439151"/>
                  <a:pt x="64717" y="426731"/>
                  <a:pt x="79945" y="426731"/>
                </a:cubicBezTo>
                <a:lnTo>
                  <a:pt x="266761" y="426731"/>
                </a:lnTo>
                <a:close/>
                <a:moveTo>
                  <a:pt x="228875" y="210792"/>
                </a:moveTo>
                <a:lnTo>
                  <a:pt x="257747" y="301729"/>
                </a:lnTo>
                <a:lnTo>
                  <a:pt x="261739" y="314150"/>
                </a:lnTo>
                <a:lnTo>
                  <a:pt x="274551" y="277535"/>
                </a:lnTo>
                <a:cubicBezTo>
                  <a:pt x="245029" y="236098"/>
                  <a:pt x="276779" y="234152"/>
                  <a:pt x="282349" y="234152"/>
                </a:cubicBezTo>
                <a:lnTo>
                  <a:pt x="282535" y="234152"/>
                </a:lnTo>
                <a:lnTo>
                  <a:pt x="282628" y="234152"/>
                </a:lnTo>
                <a:lnTo>
                  <a:pt x="282721" y="234152"/>
                </a:lnTo>
                <a:lnTo>
                  <a:pt x="282906" y="234152"/>
                </a:lnTo>
                <a:cubicBezTo>
                  <a:pt x="288476" y="234245"/>
                  <a:pt x="320412" y="236284"/>
                  <a:pt x="290704" y="277535"/>
                </a:cubicBezTo>
                <a:lnTo>
                  <a:pt x="303516" y="314150"/>
                </a:lnTo>
                <a:lnTo>
                  <a:pt x="307508" y="301729"/>
                </a:lnTo>
                <a:lnTo>
                  <a:pt x="336380" y="210792"/>
                </a:lnTo>
                <a:cubicBezTo>
                  <a:pt x="336380" y="210792"/>
                  <a:pt x="358754" y="225531"/>
                  <a:pt x="396167" y="239714"/>
                </a:cubicBezTo>
                <a:cubicBezTo>
                  <a:pt x="433302" y="253155"/>
                  <a:pt x="434880" y="282077"/>
                  <a:pt x="435344" y="334173"/>
                </a:cubicBezTo>
                <a:cubicBezTo>
                  <a:pt x="435530" y="343999"/>
                  <a:pt x="427546" y="352064"/>
                  <a:pt x="417705" y="352064"/>
                </a:cubicBezTo>
                <a:lnTo>
                  <a:pt x="282906" y="352064"/>
                </a:lnTo>
                <a:lnTo>
                  <a:pt x="274922" y="352064"/>
                </a:lnTo>
                <a:lnTo>
                  <a:pt x="147736" y="352064"/>
                </a:lnTo>
                <a:cubicBezTo>
                  <a:pt x="137895" y="352064"/>
                  <a:pt x="129911" y="343999"/>
                  <a:pt x="130004" y="334173"/>
                </a:cubicBezTo>
                <a:cubicBezTo>
                  <a:pt x="130654" y="282077"/>
                  <a:pt x="132139" y="253155"/>
                  <a:pt x="169088" y="239714"/>
                </a:cubicBezTo>
                <a:cubicBezTo>
                  <a:pt x="206501" y="225345"/>
                  <a:pt x="228875" y="210792"/>
                  <a:pt x="228875" y="210792"/>
                </a:cubicBezTo>
                <a:close/>
                <a:moveTo>
                  <a:pt x="277351" y="297"/>
                </a:moveTo>
                <a:cubicBezTo>
                  <a:pt x="294159" y="-1186"/>
                  <a:pt x="307066" y="3077"/>
                  <a:pt x="316167" y="8453"/>
                </a:cubicBezTo>
                <a:cubicBezTo>
                  <a:pt x="329910" y="16054"/>
                  <a:pt x="335110" y="26064"/>
                  <a:pt x="335110" y="26064"/>
                </a:cubicBezTo>
                <a:cubicBezTo>
                  <a:pt x="335110" y="26064"/>
                  <a:pt x="366590" y="28288"/>
                  <a:pt x="355911" y="91872"/>
                </a:cubicBezTo>
                <a:cubicBezTo>
                  <a:pt x="355354" y="95208"/>
                  <a:pt x="354426" y="98730"/>
                  <a:pt x="353218" y="102067"/>
                </a:cubicBezTo>
                <a:cubicBezTo>
                  <a:pt x="359533" y="101511"/>
                  <a:pt x="366869" y="105126"/>
                  <a:pt x="359904" y="129688"/>
                </a:cubicBezTo>
                <a:cubicBezTo>
                  <a:pt x="354797" y="147762"/>
                  <a:pt x="350154" y="152860"/>
                  <a:pt x="346532" y="153045"/>
                </a:cubicBezTo>
                <a:cubicBezTo>
                  <a:pt x="343189" y="174456"/>
                  <a:pt x="326103" y="201520"/>
                  <a:pt x="299359" y="211160"/>
                </a:cubicBezTo>
                <a:cubicBezTo>
                  <a:pt x="288308" y="215238"/>
                  <a:pt x="276051" y="215238"/>
                  <a:pt x="264907" y="211252"/>
                </a:cubicBezTo>
                <a:cubicBezTo>
                  <a:pt x="237699" y="201798"/>
                  <a:pt x="221263" y="174548"/>
                  <a:pt x="217920" y="153230"/>
                </a:cubicBezTo>
                <a:cubicBezTo>
                  <a:pt x="214298" y="152860"/>
                  <a:pt x="209562" y="147762"/>
                  <a:pt x="204548" y="129873"/>
                </a:cubicBezTo>
                <a:cubicBezTo>
                  <a:pt x="197583" y="105218"/>
                  <a:pt x="204919" y="101696"/>
                  <a:pt x="211048" y="102067"/>
                </a:cubicBezTo>
                <a:cubicBezTo>
                  <a:pt x="209841" y="98545"/>
                  <a:pt x="209005" y="95208"/>
                  <a:pt x="208355" y="91872"/>
                </a:cubicBezTo>
                <a:cubicBezTo>
                  <a:pt x="206126" y="80378"/>
                  <a:pt x="205476" y="69812"/>
                  <a:pt x="208262" y="59524"/>
                </a:cubicBezTo>
                <a:cubicBezTo>
                  <a:pt x="211419" y="45806"/>
                  <a:pt x="218848" y="34962"/>
                  <a:pt x="227206" y="26435"/>
                </a:cubicBezTo>
                <a:cubicBezTo>
                  <a:pt x="232499" y="20873"/>
                  <a:pt x="238442" y="15868"/>
                  <a:pt x="244757" y="11975"/>
                </a:cubicBezTo>
                <a:cubicBezTo>
                  <a:pt x="249957" y="8453"/>
                  <a:pt x="255621" y="5395"/>
                  <a:pt x="261843" y="3263"/>
                </a:cubicBezTo>
                <a:cubicBezTo>
                  <a:pt x="266672" y="1687"/>
                  <a:pt x="271872" y="575"/>
                  <a:pt x="277351" y="297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íşḻíḑe">
            <a:extLst>
              <a:ext uri="{FF2B5EF4-FFF2-40B4-BE49-F238E27FC236}">
                <a16:creationId xmlns:a16="http://schemas.microsoft.com/office/drawing/2014/main" xmlns="" id="{26D062BC-2AA4-437C-A302-B9059DF50DAB}"/>
              </a:ext>
            </a:extLst>
          </p:cNvPr>
          <p:cNvSpPr/>
          <p:nvPr/>
        </p:nvSpPr>
        <p:spPr bwMode="auto">
          <a:xfrm>
            <a:off x="1418849" y="4517682"/>
            <a:ext cx="3062964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14" name="iŝľïḍê">
            <a:extLst>
              <a:ext uri="{FF2B5EF4-FFF2-40B4-BE49-F238E27FC236}">
                <a16:creationId xmlns:a16="http://schemas.microsoft.com/office/drawing/2014/main" xmlns="" id="{2C1680C9-2F34-4672-8289-C893FE5E23BE}"/>
              </a:ext>
            </a:extLst>
          </p:cNvPr>
          <p:cNvSpPr txBox="1"/>
          <p:nvPr/>
        </p:nvSpPr>
        <p:spPr bwMode="auto">
          <a:xfrm>
            <a:off x="1418849" y="4145418"/>
            <a:ext cx="3062964" cy="3722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添加标题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5" name="ïSḻîde">
            <a:extLst>
              <a:ext uri="{FF2B5EF4-FFF2-40B4-BE49-F238E27FC236}">
                <a16:creationId xmlns:a16="http://schemas.microsoft.com/office/drawing/2014/main" xmlns="" id="{1AA3822C-A137-489A-B8CB-C3F086B2ADE2}"/>
              </a:ext>
            </a:extLst>
          </p:cNvPr>
          <p:cNvSpPr/>
          <p:nvPr/>
        </p:nvSpPr>
        <p:spPr>
          <a:xfrm>
            <a:off x="2773229" y="3695632"/>
            <a:ext cx="354205" cy="380245"/>
          </a:xfrm>
          <a:custGeom>
            <a:avLst/>
            <a:gdLst>
              <a:gd name="connsiteX0" fmla="*/ 266761 w 565186"/>
              <a:gd name="connsiteY0" fmla="*/ 383537 h 606735"/>
              <a:gd name="connsiteX1" fmla="*/ 298145 w 565186"/>
              <a:gd name="connsiteY1" fmla="*/ 383537 h 606735"/>
              <a:gd name="connsiteX2" fmla="*/ 298145 w 565186"/>
              <a:gd name="connsiteY2" fmla="*/ 426731 h 606735"/>
              <a:gd name="connsiteX3" fmla="*/ 485518 w 565186"/>
              <a:gd name="connsiteY3" fmla="*/ 426731 h 606735"/>
              <a:gd name="connsiteX4" fmla="*/ 513188 w 565186"/>
              <a:gd name="connsiteY4" fmla="*/ 454352 h 606735"/>
              <a:gd name="connsiteX5" fmla="*/ 513188 w 565186"/>
              <a:gd name="connsiteY5" fmla="*/ 503015 h 606735"/>
              <a:gd name="connsiteX6" fmla="*/ 537793 w 565186"/>
              <a:gd name="connsiteY6" fmla="*/ 503015 h 606735"/>
              <a:gd name="connsiteX7" fmla="*/ 565184 w 565186"/>
              <a:gd name="connsiteY7" fmla="*/ 530729 h 606735"/>
              <a:gd name="connsiteX8" fmla="*/ 565184 w 565186"/>
              <a:gd name="connsiteY8" fmla="*/ 579021 h 606735"/>
              <a:gd name="connsiteX9" fmla="*/ 537422 w 565186"/>
              <a:gd name="connsiteY9" fmla="*/ 606735 h 606735"/>
              <a:gd name="connsiteX10" fmla="*/ 456920 w 565186"/>
              <a:gd name="connsiteY10" fmla="*/ 606735 h 606735"/>
              <a:gd name="connsiteX11" fmla="*/ 429250 w 565186"/>
              <a:gd name="connsiteY11" fmla="*/ 579021 h 606735"/>
              <a:gd name="connsiteX12" fmla="*/ 429250 w 565186"/>
              <a:gd name="connsiteY12" fmla="*/ 530729 h 606735"/>
              <a:gd name="connsiteX13" fmla="*/ 456920 w 565186"/>
              <a:gd name="connsiteY13" fmla="*/ 503015 h 606735"/>
              <a:gd name="connsiteX14" fmla="*/ 481618 w 565186"/>
              <a:gd name="connsiteY14" fmla="*/ 503015 h 606735"/>
              <a:gd name="connsiteX15" fmla="*/ 481618 w 565186"/>
              <a:gd name="connsiteY15" fmla="*/ 458060 h 606735"/>
              <a:gd name="connsiteX16" fmla="*/ 297959 w 565186"/>
              <a:gd name="connsiteY16" fmla="*/ 458060 h 606735"/>
              <a:gd name="connsiteX17" fmla="*/ 297959 w 565186"/>
              <a:gd name="connsiteY17" fmla="*/ 503015 h 606735"/>
              <a:gd name="connsiteX18" fmla="*/ 322843 w 565186"/>
              <a:gd name="connsiteY18" fmla="*/ 503015 h 606735"/>
              <a:gd name="connsiteX19" fmla="*/ 350606 w 565186"/>
              <a:gd name="connsiteY19" fmla="*/ 530729 h 606735"/>
              <a:gd name="connsiteX20" fmla="*/ 350606 w 565186"/>
              <a:gd name="connsiteY20" fmla="*/ 579021 h 606735"/>
              <a:gd name="connsiteX21" fmla="*/ 322843 w 565186"/>
              <a:gd name="connsiteY21" fmla="*/ 606735 h 606735"/>
              <a:gd name="connsiteX22" fmla="*/ 242434 w 565186"/>
              <a:gd name="connsiteY22" fmla="*/ 606735 h 606735"/>
              <a:gd name="connsiteX23" fmla="*/ 214672 w 565186"/>
              <a:gd name="connsiteY23" fmla="*/ 579021 h 606735"/>
              <a:gd name="connsiteX24" fmla="*/ 214672 w 565186"/>
              <a:gd name="connsiteY24" fmla="*/ 530729 h 606735"/>
              <a:gd name="connsiteX25" fmla="*/ 242434 w 565186"/>
              <a:gd name="connsiteY25" fmla="*/ 503015 h 606735"/>
              <a:gd name="connsiteX26" fmla="*/ 266761 w 565186"/>
              <a:gd name="connsiteY26" fmla="*/ 503015 h 606735"/>
              <a:gd name="connsiteX27" fmla="*/ 266761 w 565186"/>
              <a:gd name="connsiteY27" fmla="*/ 458060 h 606735"/>
              <a:gd name="connsiteX28" fmla="*/ 83659 w 565186"/>
              <a:gd name="connsiteY28" fmla="*/ 458060 h 606735"/>
              <a:gd name="connsiteX29" fmla="*/ 83659 w 565186"/>
              <a:gd name="connsiteY29" fmla="*/ 503015 h 606735"/>
              <a:gd name="connsiteX30" fmla="*/ 108171 w 565186"/>
              <a:gd name="connsiteY30" fmla="*/ 503015 h 606735"/>
              <a:gd name="connsiteX31" fmla="*/ 135934 w 565186"/>
              <a:gd name="connsiteY31" fmla="*/ 530729 h 606735"/>
              <a:gd name="connsiteX32" fmla="*/ 135934 w 565186"/>
              <a:gd name="connsiteY32" fmla="*/ 579021 h 606735"/>
              <a:gd name="connsiteX33" fmla="*/ 108171 w 565186"/>
              <a:gd name="connsiteY33" fmla="*/ 606735 h 606735"/>
              <a:gd name="connsiteX34" fmla="*/ 27762 w 565186"/>
              <a:gd name="connsiteY34" fmla="*/ 606735 h 606735"/>
              <a:gd name="connsiteX35" fmla="*/ 0 w 565186"/>
              <a:gd name="connsiteY35" fmla="*/ 579021 h 606735"/>
              <a:gd name="connsiteX36" fmla="*/ 0 w 565186"/>
              <a:gd name="connsiteY36" fmla="*/ 530729 h 606735"/>
              <a:gd name="connsiteX37" fmla="*/ 27762 w 565186"/>
              <a:gd name="connsiteY37" fmla="*/ 503015 h 606735"/>
              <a:gd name="connsiteX38" fmla="*/ 52368 w 565186"/>
              <a:gd name="connsiteY38" fmla="*/ 503015 h 606735"/>
              <a:gd name="connsiteX39" fmla="*/ 52368 w 565186"/>
              <a:gd name="connsiteY39" fmla="*/ 454352 h 606735"/>
              <a:gd name="connsiteX40" fmla="*/ 79945 w 565186"/>
              <a:gd name="connsiteY40" fmla="*/ 426731 h 606735"/>
              <a:gd name="connsiteX41" fmla="*/ 266761 w 565186"/>
              <a:gd name="connsiteY41" fmla="*/ 426731 h 606735"/>
              <a:gd name="connsiteX42" fmla="*/ 228875 w 565186"/>
              <a:gd name="connsiteY42" fmla="*/ 210792 h 606735"/>
              <a:gd name="connsiteX43" fmla="*/ 257747 w 565186"/>
              <a:gd name="connsiteY43" fmla="*/ 301729 h 606735"/>
              <a:gd name="connsiteX44" fmla="*/ 261739 w 565186"/>
              <a:gd name="connsiteY44" fmla="*/ 314150 h 606735"/>
              <a:gd name="connsiteX45" fmla="*/ 274551 w 565186"/>
              <a:gd name="connsiteY45" fmla="*/ 277535 h 606735"/>
              <a:gd name="connsiteX46" fmla="*/ 282349 w 565186"/>
              <a:gd name="connsiteY46" fmla="*/ 234152 h 606735"/>
              <a:gd name="connsiteX47" fmla="*/ 282535 w 565186"/>
              <a:gd name="connsiteY47" fmla="*/ 234152 h 606735"/>
              <a:gd name="connsiteX48" fmla="*/ 282628 w 565186"/>
              <a:gd name="connsiteY48" fmla="*/ 234152 h 606735"/>
              <a:gd name="connsiteX49" fmla="*/ 282721 w 565186"/>
              <a:gd name="connsiteY49" fmla="*/ 234152 h 606735"/>
              <a:gd name="connsiteX50" fmla="*/ 282906 w 565186"/>
              <a:gd name="connsiteY50" fmla="*/ 234152 h 606735"/>
              <a:gd name="connsiteX51" fmla="*/ 290704 w 565186"/>
              <a:gd name="connsiteY51" fmla="*/ 277535 h 606735"/>
              <a:gd name="connsiteX52" fmla="*/ 303516 w 565186"/>
              <a:gd name="connsiteY52" fmla="*/ 314150 h 606735"/>
              <a:gd name="connsiteX53" fmla="*/ 307508 w 565186"/>
              <a:gd name="connsiteY53" fmla="*/ 301729 h 606735"/>
              <a:gd name="connsiteX54" fmla="*/ 336380 w 565186"/>
              <a:gd name="connsiteY54" fmla="*/ 210792 h 606735"/>
              <a:gd name="connsiteX55" fmla="*/ 396167 w 565186"/>
              <a:gd name="connsiteY55" fmla="*/ 239714 h 606735"/>
              <a:gd name="connsiteX56" fmla="*/ 435344 w 565186"/>
              <a:gd name="connsiteY56" fmla="*/ 334173 h 606735"/>
              <a:gd name="connsiteX57" fmla="*/ 417705 w 565186"/>
              <a:gd name="connsiteY57" fmla="*/ 352064 h 606735"/>
              <a:gd name="connsiteX58" fmla="*/ 282906 w 565186"/>
              <a:gd name="connsiteY58" fmla="*/ 352064 h 606735"/>
              <a:gd name="connsiteX59" fmla="*/ 274922 w 565186"/>
              <a:gd name="connsiteY59" fmla="*/ 352064 h 606735"/>
              <a:gd name="connsiteX60" fmla="*/ 147736 w 565186"/>
              <a:gd name="connsiteY60" fmla="*/ 352064 h 606735"/>
              <a:gd name="connsiteX61" fmla="*/ 130004 w 565186"/>
              <a:gd name="connsiteY61" fmla="*/ 334173 h 606735"/>
              <a:gd name="connsiteX62" fmla="*/ 169088 w 565186"/>
              <a:gd name="connsiteY62" fmla="*/ 239714 h 606735"/>
              <a:gd name="connsiteX63" fmla="*/ 228875 w 565186"/>
              <a:gd name="connsiteY63" fmla="*/ 210792 h 606735"/>
              <a:gd name="connsiteX64" fmla="*/ 277351 w 565186"/>
              <a:gd name="connsiteY64" fmla="*/ 297 h 606735"/>
              <a:gd name="connsiteX65" fmla="*/ 316167 w 565186"/>
              <a:gd name="connsiteY65" fmla="*/ 8453 h 606735"/>
              <a:gd name="connsiteX66" fmla="*/ 335110 w 565186"/>
              <a:gd name="connsiteY66" fmla="*/ 26064 h 606735"/>
              <a:gd name="connsiteX67" fmla="*/ 355911 w 565186"/>
              <a:gd name="connsiteY67" fmla="*/ 91872 h 606735"/>
              <a:gd name="connsiteX68" fmla="*/ 353218 w 565186"/>
              <a:gd name="connsiteY68" fmla="*/ 102067 h 606735"/>
              <a:gd name="connsiteX69" fmla="*/ 359904 w 565186"/>
              <a:gd name="connsiteY69" fmla="*/ 129688 h 606735"/>
              <a:gd name="connsiteX70" fmla="*/ 346532 w 565186"/>
              <a:gd name="connsiteY70" fmla="*/ 153045 h 606735"/>
              <a:gd name="connsiteX71" fmla="*/ 299359 w 565186"/>
              <a:gd name="connsiteY71" fmla="*/ 211160 h 606735"/>
              <a:gd name="connsiteX72" fmla="*/ 264907 w 565186"/>
              <a:gd name="connsiteY72" fmla="*/ 211252 h 606735"/>
              <a:gd name="connsiteX73" fmla="*/ 217920 w 565186"/>
              <a:gd name="connsiteY73" fmla="*/ 153230 h 606735"/>
              <a:gd name="connsiteX74" fmla="*/ 204548 w 565186"/>
              <a:gd name="connsiteY74" fmla="*/ 129873 h 606735"/>
              <a:gd name="connsiteX75" fmla="*/ 211048 w 565186"/>
              <a:gd name="connsiteY75" fmla="*/ 102067 h 606735"/>
              <a:gd name="connsiteX76" fmla="*/ 208355 w 565186"/>
              <a:gd name="connsiteY76" fmla="*/ 91872 h 606735"/>
              <a:gd name="connsiteX77" fmla="*/ 208262 w 565186"/>
              <a:gd name="connsiteY77" fmla="*/ 59524 h 606735"/>
              <a:gd name="connsiteX78" fmla="*/ 227206 w 565186"/>
              <a:gd name="connsiteY78" fmla="*/ 26435 h 606735"/>
              <a:gd name="connsiteX79" fmla="*/ 244757 w 565186"/>
              <a:gd name="connsiteY79" fmla="*/ 11975 h 606735"/>
              <a:gd name="connsiteX80" fmla="*/ 261843 w 565186"/>
              <a:gd name="connsiteY80" fmla="*/ 3263 h 606735"/>
              <a:gd name="connsiteX81" fmla="*/ 277351 w 565186"/>
              <a:gd name="connsiteY81" fmla="*/ 297 h 6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5186" h="606735">
                <a:moveTo>
                  <a:pt x="266761" y="383537"/>
                </a:moveTo>
                <a:lnTo>
                  <a:pt x="298145" y="383537"/>
                </a:lnTo>
                <a:lnTo>
                  <a:pt x="298145" y="426731"/>
                </a:lnTo>
                <a:lnTo>
                  <a:pt x="485518" y="426731"/>
                </a:lnTo>
                <a:cubicBezTo>
                  <a:pt x="500746" y="426731"/>
                  <a:pt x="513188" y="439151"/>
                  <a:pt x="513188" y="454352"/>
                </a:cubicBezTo>
                <a:lnTo>
                  <a:pt x="513188" y="503015"/>
                </a:lnTo>
                <a:lnTo>
                  <a:pt x="537793" y="503015"/>
                </a:lnTo>
                <a:cubicBezTo>
                  <a:pt x="553021" y="503015"/>
                  <a:pt x="565370" y="515528"/>
                  <a:pt x="565184" y="530729"/>
                </a:cubicBezTo>
                <a:lnTo>
                  <a:pt x="565184" y="579021"/>
                </a:lnTo>
                <a:cubicBezTo>
                  <a:pt x="565184" y="594315"/>
                  <a:pt x="552742" y="606735"/>
                  <a:pt x="537422" y="606735"/>
                </a:cubicBezTo>
                <a:lnTo>
                  <a:pt x="456920" y="606735"/>
                </a:lnTo>
                <a:cubicBezTo>
                  <a:pt x="441600" y="606735"/>
                  <a:pt x="429250" y="594315"/>
                  <a:pt x="429250" y="579021"/>
                </a:cubicBezTo>
                <a:lnTo>
                  <a:pt x="429250" y="530729"/>
                </a:lnTo>
                <a:cubicBezTo>
                  <a:pt x="429250" y="515343"/>
                  <a:pt x="441600" y="503015"/>
                  <a:pt x="456920" y="503015"/>
                </a:cubicBezTo>
                <a:lnTo>
                  <a:pt x="481618" y="503015"/>
                </a:lnTo>
                <a:lnTo>
                  <a:pt x="481618" y="458060"/>
                </a:lnTo>
                <a:lnTo>
                  <a:pt x="297959" y="458060"/>
                </a:lnTo>
                <a:lnTo>
                  <a:pt x="297959" y="503015"/>
                </a:lnTo>
                <a:lnTo>
                  <a:pt x="322843" y="503015"/>
                </a:lnTo>
                <a:cubicBezTo>
                  <a:pt x="338256" y="503015"/>
                  <a:pt x="350606" y="515343"/>
                  <a:pt x="350606" y="530729"/>
                </a:cubicBezTo>
                <a:lnTo>
                  <a:pt x="350606" y="579021"/>
                </a:lnTo>
                <a:cubicBezTo>
                  <a:pt x="350606" y="594315"/>
                  <a:pt x="338256" y="606735"/>
                  <a:pt x="322843" y="606735"/>
                </a:cubicBezTo>
                <a:lnTo>
                  <a:pt x="242434" y="606735"/>
                </a:lnTo>
                <a:cubicBezTo>
                  <a:pt x="227021" y="606735"/>
                  <a:pt x="214672" y="594315"/>
                  <a:pt x="214672" y="579021"/>
                </a:cubicBezTo>
                <a:lnTo>
                  <a:pt x="214672" y="530729"/>
                </a:lnTo>
                <a:cubicBezTo>
                  <a:pt x="214672" y="515343"/>
                  <a:pt x="227021" y="503015"/>
                  <a:pt x="242434" y="503015"/>
                </a:cubicBezTo>
                <a:lnTo>
                  <a:pt x="266761" y="503015"/>
                </a:lnTo>
                <a:lnTo>
                  <a:pt x="266761" y="458060"/>
                </a:lnTo>
                <a:lnTo>
                  <a:pt x="83659" y="458060"/>
                </a:lnTo>
                <a:lnTo>
                  <a:pt x="83659" y="503015"/>
                </a:lnTo>
                <a:lnTo>
                  <a:pt x="108171" y="503015"/>
                </a:lnTo>
                <a:cubicBezTo>
                  <a:pt x="123585" y="503015"/>
                  <a:pt x="135934" y="515343"/>
                  <a:pt x="135934" y="530729"/>
                </a:cubicBezTo>
                <a:lnTo>
                  <a:pt x="135934" y="579021"/>
                </a:lnTo>
                <a:cubicBezTo>
                  <a:pt x="135934" y="594315"/>
                  <a:pt x="123585" y="606735"/>
                  <a:pt x="108171" y="606735"/>
                </a:cubicBezTo>
                <a:lnTo>
                  <a:pt x="27762" y="606735"/>
                </a:lnTo>
                <a:cubicBezTo>
                  <a:pt x="12349" y="606735"/>
                  <a:pt x="0" y="594315"/>
                  <a:pt x="0" y="579021"/>
                </a:cubicBezTo>
                <a:lnTo>
                  <a:pt x="0" y="530729"/>
                </a:lnTo>
                <a:cubicBezTo>
                  <a:pt x="0" y="515343"/>
                  <a:pt x="12349" y="503015"/>
                  <a:pt x="27762" y="503015"/>
                </a:cubicBezTo>
                <a:lnTo>
                  <a:pt x="52368" y="503015"/>
                </a:lnTo>
                <a:lnTo>
                  <a:pt x="52368" y="454352"/>
                </a:lnTo>
                <a:cubicBezTo>
                  <a:pt x="52368" y="439151"/>
                  <a:pt x="64717" y="426731"/>
                  <a:pt x="79945" y="426731"/>
                </a:cubicBezTo>
                <a:lnTo>
                  <a:pt x="266761" y="426731"/>
                </a:lnTo>
                <a:close/>
                <a:moveTo>
                  <a:pt x="228875" y="210792"/>
                </a:moveTo>
                <a:lnTo>
                  <a:pt x="257747" y="301729"/>
                </a:lnTo>
                <a:lnTo>
                  <a:pt x="261739" y="314150"/>
                </a:lnTo>
                <a:lnTo>
                  <a:pt x="274551" y="277535"/>
                </a:lnTo>
                <a:cubicBezTo>
                  <a:pt x="245029" y="236098"/>
                  <a:pt x="276779" y="234152"/>
                  <a:pt x="282349" y="234152"/>
                </a:cubicBezTo>
                <a:lnTo>
                  <a:pt x="282535" y="234152"/>
                </a:lnTo>
                <a:lnTo>
                  <a:pt x="282628" y="234152"/>
                </a:lnTo>
                <a:lnTo>
                  <a:pt x="282721" y="234152"/>
                </a:lnTo>
                <a:lnTo>
                  <a:pt x="282906" y="234152"/>
                </a:lnTo>
                <a:cubicBezTo>
                  <a:pt x="288476" y="234245"/>
                  <a:pt x="320412" y="236284"/>
                  <a:pt x="290704" y="277535"/>
                </a:cubicBezTo>
                <a:lnTo>
                  <a:pt x="303516" y="314150"/>
                </a:lnTo>
                <a:lnTo>
                  <a:pt x="307508" y="301729"/>
                </a:lnTo>
                <a:lnTo>
                  <a:pt x="336380" y="210792"/>
                </a:lnTo>
                <a:cubicBezTo>
                  <a:pt x="336380" y="210792"/>
                  <a:pt x="358754" y="225531"/>
                  <a:pt x="396167" y="239714"/>
                </a:cubicBezTo>
                <a:cubicBezTo>
                  <a:pt x="433302" y="253155"/>
                  <a:pt x="434880" y="282077"/>
                  <a:pt x="435344" y="334173"/>
                </a:cubicBezTo>
                <a:cubicBezTo>
                  <a:pt x="435530" y="343999"/>
                  <a:pt x="427546" y="352064"/>
                  <a:pt x="417705" y="352064"/>
                </a:cubicBezTo>
                <a:lnTo>
                  <a:pt x="282906" y="352064"/>
                </a:lnTo>
                <a:lnTo>
                  <a:pt x="274922" y="352064"/>
                </a:lnTo>
                <a:lnTo>
                  <a:pt x="147736" y="352064"/>
                </a:lnTo>
                <a:cubicBezTo>
                  <a:pt x="137895" y="352064"/>
                  <a:pt x="129911" y="343999"/>
                  <a:pt x="130004" y="334173"/>
                </a:cubicBezTo>
                <a:cubicBezTo>
                  <a:pt x="130654" y="282077"/>
                  <a:pt x="132139" y="253155"/>
                  <a:pt x="169088" y="239714"/>
                </a:cubicBezTo>
                <a:cubicBezTo>
                  <a:pt x="206501" y="225345"/>
                  <a:pt x="228875" y="210792"/>
                  <a:pt x="228875" y="210792"/>
                </a:cubicBezTo>
                <a:close/>
                <a:moveTo>
                  <a:pt x="277351" y="297"/>
                </a:moveTo>
                <a:cubicBezTo>
                  <a:pt x="294159" y="-1186"/>
                  <a:pt x="307066" y="3077"/>
                  <a:pt x="316167" y="8453"/>
                </a:cubicBezTo>
                <a:cubicBezTo>
                  <a:pt x="329910" y="16054"/>
                  <a:pt x="335110" y="26064"/>
                  <a:pt x="335110" y="26064"/>
                </a:cubicBezTo>
                <a:cubicBezTo>
                  <a:pt x="335110" y="26064"/>
                  <a:pt x="366590" y="28288"/>
                  <a:pt x="355911" y="91872"/>
                </a:cubicBezTo>
                <a:cubicBezTo>
                  <a:pt x="355354" y="95208"/>
                  <a:pt x="354426" y="98730"/>
                  <a:pt x="353218" y="102067"/>
                </a:cubicBezTo>
                <a:cubicBezTo>
                  <a:pt x="359533" y="101511"/>
                  <a:pt x="366869" y="105126"/>
                  <a:pt x="359904" y="129688"/>
                </a:cubicBezTo>
                <a:cubicBezTo>
                  <a:pt x="354797" y="147762"/>
                  <a:pt x="350154" y="152860"/>
                  <a:pt x="346532" y="153045"/>
                </a:cubicBezTo>
                <a:cubicBezTo>
                  <a:pt x="343189" y="174456"/>
                  <a:pt x="326103" y="201520"/>
                  <a:pt x="299359" y="211160"/>
                </a:cubicBezTo>
                <a:cubicBezTo>
                  <a:pt x="288308" y="215238"/>
                  <a:pt x="276051" y="215238"/>
                  <a:pt x="264907" y="211252"/>
                </a:cubicBezTo>
                <a:cubicBezTo>
                  <a:pt x="237699" y="201798"/>
                  <a:pt x="221263" y="174548"/>
                  <a:pt x="217920" y="153230"/>
                </a:cubicBezTo>
                <a:cubicBezTo>
                  <a:pt x="214298" y="152860"/>
                  <a:pt x="209562" y="147762"/>
                  <a:pt x="204548" y="129873"/>
                </a:cubicBezTo>
                <a:cubicBezTo>
                  <a:pt x="197583" y="105218"/>
                  <a:pt x="204919" y="101696"/>
                  <a:pt x="211048" y="102067"/>
                </a:cubicBezTo>
                <a:cubicBezTo>
                  <a:pt x="209841" y="98545"/>
                  <a:pt x="209005" y="95208"/>
                  <a:pt x="208355" y="91872"/>
                </a:cubicBezTo>
                <a:cubicBezTo>
                  <a:pt x="206126" y="80378"/>
                  <a:pt x="205476" y="69812"/>
                  <a:pt x="208262" y="59524"/>
                </a:cubicBezTo>
                <a:cubicBezTo>
                  <a:pt x="211419" y="45806"/>
                  <a:pt x="218848" y="34962"/>
                  <a:pt x="227206" y="26435"/>
                </a:cubicBezTo>
                <a:cubicBezTo>
                  <a:pt x="232499" y="20873"/>
                  <a:pt x="238442" y="15868"/>
                  <a:pt x="244757" y="11975"/>
                </a:cubicBezTo>
                <a:cubicBezTo>
                  <a:pt x="249957" y="8453"/>
                  <a:pt x="255621" y="5395"/>
                  <a:pt x="261843" y="3263"/>
                </a:cubicBezTo>
                <a:cubicBezTo>
                  <a:pt x="266672" y="1687"/>
                  <a:pt x="271872" y="575"/>
                  <a:pt x="277351" y="297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xmlns="" id="{AA0E5B57-4388-47FF-AE8C-81955C5488A7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6" name="Freeform 37">
            <a:extLst>
              <a:ext uri="{FF2B5EF4-FFF2-40B4-BE49-F238E27FC236}">
                <a16:creationId xmlns:a16="http://schemas.microsoft.com/office/drawing/2014/main" xmlns="" id="{870FCFD0-EE7C-4029-B619-87289070045E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B2241E51-849B-4E01-94FA-29A6FD592A12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5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2" grpId="0"/>
      <p:bldP spid="23" grpId="0"/>
      <p:bldP spid="24" grpId="0" animBg="1"/>
      <p:bldP spid="19" grpId="0"/>
      <p:bldP spid="20" grpId="0"/>
      <p:bldP spid="21" grpId="0" animBg="1"/>
      <p:bldP spid="16" grpId="0"/>
      <p:bldP spid="17" grpId="0"/>
      <p:bldP spid="18" grpId="0" animBg="1"/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ḷîḋê">
            <a:extLst>
              <a:ext uri="{FF2B5EF4-FFF2-40B4-BE49-F238E27FC236}">
                <a16:creationId xmlns:a16="http://schemas.microsoft.com/office/drawing/2014/main" xmlns="" id="{D05062ED-967D-4461-8F74-50971A463252}"/>
              </a:ext>
            </a:extLst>
          </p:cNvPr>
          <p:cNvSpPr/>
          <p:nvPr/>
        </p:nvSpPr>
        <p:spPr bwMode="auto">
          <a:xfrm flipH="1">
            <a:off x="2129080" y="188"/>
            <a:ext cx="8157920" cy="6857624"/>
          </a:xfrm>
          <a:custGeom>
            <a:avLst/>
            <a:gdLst>
              <a:gd name="connsiteX0" fmla="*/ 0 w 7357707"/>
              <a:gd name="connsiteY0" fmla="*/ 0 h 7232650"/>
              <a:gd name="connsiteX1" fmla="*/ 2636168 w 7357707"/>
              <a:gd name="connsiteY1" fmla="*/ 0 h 7232650"/>
              <a:gd name="connsiteX2" fmla="*/ 7357707 w 7357707"/>
              <a:gd name="connsiteY2" fmla="*/ 7232650 h 7232650"/>
              <a:gd name="connsiteX3" fmla="*/ 4721539 w 7357707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707" h="7232650">
                <a:moveTo>
                  <a:pt x="0" y="0"/>
                </a:moveTo>
                <a:lnTo>
                  <a:pt x="2636168" y="0"/>
                </a:lnTo>
                <a:lnTo>
                  <a:pt x="7357707" y="7232650"/>
                </a:lnTo>
                <a:lnTo>
                  <a:pt x="4721539" y="723265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3066" r="-13025"/>
            </a:stretch>
          </a:blipFill>
          <a:ln w="57150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iṡlîde">
            <a:extLst>
              <a:ext uri="{FF2B5EF4-FFF2-40B4-BE49-F238E27FC236}">
                <a16:creationId xmlns:a16="http://schemas.microsoft.com/office/drawing/2014/main" xmlns="" id="{104AA43F-4AB4-425C-B773-58F1DD1120A8}"/>
              </a:ext>
            </a:extLst>
          </p:cNvPr>
          <p:cNvSpPr txBox="1"/>
          <p:nvPr/>
        </p:nvSpPr>
        <p:spPr>
          <a:xfrm>
            <a:off x="873156" y="1982461"/>
            <a:ext cx="4406899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6" name="îSḻîḓé">
            <a:extLst>
              <a:ext uri="{FF2B5EF4-FFF2-40B4-BE49-F238E27FC236}">
                <a16:creationId xmlns:a16="http://schemas.microsoft.com/office/drawing/2014/main" xmlns="" id="{5065D359-E399-44CC-99EB-67470121C9A4}"/>
              </a:ext>
            </a:extLst>
          </p:cNvPr>
          <p:cNvSpPr txBox="1"/>
          <p:nvPr/>
        </p:nvSpPr>
        <p:spPr>
          <a:xfrm>
            <a:off x="873155" y="3005324"/>
            <a:ext cx="2501933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77500" lnSpcReduction="2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6" name="ïsļïḋé">
            <a:extLst>
              <a:ext uri="{FF2B5EF4-FFF2-40B4-BE49-F238E27FC236}">
                <a16:creationId xmlns:a16="http://schemas.microsoft.com/office/drawing/2014/main" xmlns="" id="{270F7274-C04A-46BA-93CE-AB8AD685F7CE}"/>
              </a:ext>
            </a:extLst>
          </p:cNvPr>
          <p:cNvSpPr/>
          <p:nvPr/>
        </p:nvSpPr>
        <p:spPr>
          <a:xfrm>
            <a:off x="8154236" y="1982461"/>
            <a:ext cx="735764" cy="735764"/>
          </a:xfrm>
          <a:prstGeom prst="ellipse">
            <a:avLst/>
          </a:prstGeom>
          <a:solidFill>
            <a:srgbClr val="FCD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ṥḷiďé">
            <a:extLst>
              <a:ext uri="{FF2B5EF4-FFF2-40B4-BE49-F238E27FC236}">
                <a16:creationId xmlns:a16="http://schemas.microsoft.com/office/drawing/2014/main" xmlns="" id="{25C37EB5-4CC0-469D-B1C6-8123C7F56C33}"/>
              </a:ext>
            </a:extLst>
          </p:cNvPr>
          <p:cNvSpPr txBox="1"/>
          <p:nvPr/>
        </p:nvSpPr>
        <p:spPr bwMode="auto">
          <a:xfrm>
            <a:off x="8978900" y="1787479"/>
            <a:ext cx="2540000" cy="4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8" name="íṩḷîdé">
            <a:extLst>
              <a:ext uri="{FF2B5EF4-FFF2-40B4-BE49-F238E27FC236}">
                <a16:creationId xmlns:a16="http://schemas.microsoft.com/office/drawing/2014/main" xmlns="" id="{3CFDE828-66C4-45C2-AEFB-1BFBF936F28F}"/>
              </a:ext>
            </a:extLst>
          </p:cNvPr>
          <p:cNvSpPr/>
          <p:nvPr/>
        </p:nvSpPr>
        <p:spPr bwMode="auto">
          <a:xfrm>
            <a:off x="8978900" y="2267778"/>
            <a:ext cx="2540000" cy="9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3" name="iṡḷïḓê">
            <a:extLst>
              <a:ext uri="{FF2B5EF4-FFF2-40B4-BE49-F238E27FC236}">
                <a16:creationId xmlns:a16="http://schemas.microsoft.com/office/drawing/2014/main" xmlns="" id="{A2F47BB4-99F5-49E9-926E-F7AB01C8DFA4}"/>
              </a:ext>
            </a:extLst>
          </p:cNvPr>
          <p:cNvSpPr/>
          <p:nvPr/>
        </p:nvSpPr>
        <p:spPr>
          <a:xfrm>
            <a:off x="7017168" y="3464794"/>
            <a:ext cx="735764" cy="73576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iṣļíḓè">
            <a:extLst>
              <a:ext uri="{FF2B5EF4-FFF2-40B4-BE49-F238E27FC236}">
                <a16:creationId xmlns:a16="http://schemas.microsoft.com/office/drawing/2014/main" xmlns="" id="{9C908B9C-D5A3-4D28-A7B6-BFF7611E260D}"/>
              </a:ext>
            </a:extLst>
          </p:cNvPr>
          <p:cNvSpPr txBox="1"/>
          <p:nvPr/>
        </p:nvSpPr>
        <p:spPr bwMode="auto">
          <a:xfrm>
            <a:off x="7879932" y="3269812"/>
            <a:ext cx="3640556" cy="4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5" name="íŝ1îḓe">
            <a:extLst>
              <a:ext uri="{FF2B5EF4-FFF2-40B4-BE49-F238E27FC236}">
                <a16:creationId xmlns:a16="http://schemas.microsoft.com/office/drawing/2014/main" xmlns="" id="{4217E7FF-7B2E-484A-996C-B883FFEB0FC8}"/>
              </a:ext>
            </a:extLst>
          </p:cNvPr>
          <p:cNvSpPr/>
          <p:nvPr/>
        </p:nvSpPr>
        <p:spPr bwMode="auto">
          <a:xfrm>
            <a:off x="7879932" y="3750111"/>
            <a:ext cx="3640556" cy="9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0" name="ïṣliḓé">
            <a:extLst>
              <a:ext uri="{FF2B5EF4-FFF2-40B4-BE49-F238E27FC236}">
                <a16:creationId xmlns:a16="http://schemas.microsoft.com/office/drawing/2014/main" xmlns="" id="{DA9E3C73-EA24-4C14-98BF-F7AC5A361FA5}"/>
              </a:ext>
            </a:extLst>
          </p:cNvPr>
          <p:cNvSpPr/>
          <p:nvPr/>
        </p:nvSpPr>
        <p:spPr>
          <a:xfrm>
            <a:off x="5839076" y="4947126"/>
            <a:ext cx="735764" cy="735764"/>
          </a:xfrm>
          <a:prstGeom prst="ellipse">
            <a:avLst/>
          </a:prstGeom>
          <a:solidFill>
            <a:srgbClr val="FCD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ïsľîḋé">
            <a:extLst>
              <a:ext uri="{FF2B5EF4-FFF2-40B4-BE49-F238E27FC236}">
                <a16:creationId xmlns:a16="http://schemas.microsoft.com/office/drawing/2014/main" xmlns="" id="{996C46D1-C5E3-4272-BD3C-96924834D674}"/>
              </a:ext>
            </a:extLst>
          </p:cNvPr>
          <p:cNvSpPr txBox="1"/>
          <p:nvPr/>
        </p:nvSpPr>
        <p:spPr bwMode="auto">
          <a:xfrm>
            <a:off x="6701840" y="4752144"/>
            <a:ext cx="3640556" cy="4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2" name="íşḻiḍè">
            <a:extLst>
              <a:ext uri="{FF2B5EF4-FFF2-40B4-BE49-F238E27FC236}">
                <a16:creationId xmlns:a16="http://schemas.microsoft.com/office/drawing/2014/main" xmlns="" id="{7ACCCDE4-08E7-4FCD-824B-2FB388743975}"/>
              </a:ext>
            </a:extLst>
          </p:cNvPr>
          <p:cNvSpPr/>
          <p:nvPr/>
        </p:nvSpPr>
        <p:spPr bwMode="auto">
          <a:xfrm>
            <a:off x="6701840" y="5232443"/>
            <a:ext cx="3640556" cy="9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9" name="Freeform 37">
            <a:extLst>
              <a:ext uri="{FF2B5EF4-FFF2-40B4-BE49-F238E27FC236}">
                <a16:creationId xmlns:a16="http://schemas.microsoft.com/office/drawing/2014/main" xmlns="" id="{08AC54F4-9B1F-45B8-96FF-D9782478BB9B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xmlns="" id="{3DB03237-CB8D-462C-8ECF-F9A51D4A996C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81C8B970-7102-4484-864A-66AE6865DC8E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8" grpId="0"/>
      <p:bldP spid="13" grpId="0" animBg="1"/>
      <p:bldP spid="14" grpId="0"/>
      <p:bldP spid="15" grpId="0"/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7903BC-016B-4A5F-908B-39420A95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îśļíďè">
            <a:extLst>
              <a:ext uri="{FF2B5EF4-FFF2-40B4-BE49-F238E27FC236}">
                <a16:creationId xmlns:a16="http://schemas.microsoft.com/office/drawing/2014/main" xmlns="" id="{3DDB7236-2C18-48AE-9CA8-C71EBFE51FBB}"/>
              </a:ext>
            </a:extLst>
          </p:cNvPr>
          <p:cNvSpPr/>
          <p:nvPr/>
        </p:nvSpPr>
        <p:spPr>
          <a:xfrm flipV="1">
            <a:off x="2" y="0"/>
            <a:ext cx="12191998" cy="2161311"/>
          </a:xfrm>
          <a:custGeom>
            <a:avLst/>
            <a:gdLst>
              <a:gd name="connsiteX0" fmla="*/ 6096000 w 12191998"/>
              <a:gd name="connsiteY0" fmla="*/ 0 h 2161311"/>
              <a:gd name="connsiteX1" fmla="*/ 12160526 w 12191998"/>
              <a:gd name="connsiteY1" fmla="*/ 970166 h 2161311"/>
              <a:gd name="connsiteX2" fmla="*/ 12191998 w 12191998"/>
              <a:gd name="connsiteY2" fmla="*/ 1080653 h 2161311"/>
              <a:gd name="connsiteX3" fmla="*/ 12191998 w 12191998"/>
              <a:gd name="connsiteY3" fmla="*/ 2161311 h 2161311"/>
              <a:gd name="connsiteX4" fmla="*/ 0 w 12191998"/>
              <a:gd name="connsiteY4" fmla="*/ 2161311 h 2161311"/>
              <a:gd name="connsiteX5" fmla="*/ 0 w 12191998"/>
              <a:gd name="connsiteY5" fmla="*/ 1080657 h 2161311"/>
              <a:gd name="connsiteX6" fmla="*/ 6096000 w 12191998"/>
              <a:gd name="connsiteY6" fmla="*/ 0 h 21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2161311">
                <a:moveTo>
                  <a:pt x="6096000" y="0"/>
                </a:moveTo>
                <a:cubicBezTo>
                  <a:pt x="9252307" y="0"/>
                  <a:pt x="11848350" y="425238"/>
                  <a:pt x="12160526" y="970166"/>
                </a:cubicBezTo>
                <a:lnTo>
                  <a:pt x="12191998" y="1080653"/>
                </a:lnTo>
                <a:lnTo>
                  <a:pt x="12191998" y="2161311"/>
                </a:lnTo>
                <a:lnTo>
                  <a:pt x="0" y="2161311"/>
                </a:lnTo>
                <a:lnTo>
                  <a:pt x="0" y="1080657"/>
                </a:lnTo>
                <a:cubicBezTo>
                  <a:pt x="0" y="483826"/>
                  <a:pt x="2729272" y="0"/>
                  <a:pt x="6096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ísḻiďè">
            <a:extLst>
              <a:ext uri="{FF2B5EF4-FFF2-40B4-BE49-F238E27FC236}">
                <a16:creationId xmlns:a16="http://schemas.microsoft.com/office/drawing/2014/main" xmlns="" id="{62EEBCA8-0E01-42CF-BC1B-0FD5D46A8017}"/>
              </a:ext>
            </a:extLst>
          </p:cNvPr>
          <p:cNvGrpSpPr/>
          <p:nvPr/>
        </p:nvGrpSpPr>
        <p:grpSpPr>
          <a:xfrm>
            <a:off x="5038754" y="956287"/>
            <a:ext cx="2114492" cy="2456226"/>
            <a:chOff x="1708208" y="2746987"/>
            <a:chExt cx="2114492" cy="2456226"/>
          </a:xfrm>
        </p:grpSpPr>
        <p:sp>
          <p:nvSpPr>
            <p:cNvPr id="32" name="iṡľíḋè">
              <a:extLst>
                <a:ext uri="{FF2B5EF4-FFF2-40B4-BE49-F238E27FC236}">
                  <a16:creationId xmlns:a16="http://schemas.microsoft.com/office/drawing/2014/main" xmlns="" id="{32379CBF-908B-4D97-BDB7-5C8AEED98E88}"/>
                </a:ext>
              </a:extLst>
            </p:cNvPr>
            <p:cNvSpPr/>
            <p:nvPr/>
          </p:nvSpPr>
          <p:spPr bwMode="auto">
            <a:xfrm>
              <a:off x="1708208" y="2746987"/>
              <a:ext cx="2114492" cy="2456226"/>
            </a:xfrm>
            <a:custGeom>
              <a:avLst/>
              <a:gdLst>
                <a:gd name="T0" fmla="*/ 495 w 990"/>
                <a:gd name="T1" fmla="*/ 1150 h 1150"/>
                <a:gd name="T2" fmla="*/ 0 w 990"/>
                <a:gd name="T3" fmla="*/ 903 h 1150"/>
                <a:gd name="T4" fmla="*/ 0 w 990"/>
                <a:gd name="T5" fmla="*/ 247 h 1150"/>
                <a:gd name="T6" fmla="*/ 495 w 990"/>
                <a:gd name="T7" fmla="*/ 0 h 1150"/>
                <a:gd name="T8" fmla="*/ 990 w 990"/>
                <a:gd name="T9" fmla="*/ 247 h 1150"/>
                <a:gd name="T10" fmla="*/ 990 w 990"/>
                <a:gd name="T11" fmla="*/ 903 h 1150"/>
                <a:gd name="T12" fmla="*/ 495 w 990"/>
                <a:gd name="T13" fmla="*/ 115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150">
                  <a:moveTo>
                    <a:pt x="495" y="1150"/>
                  </a:moveTo>
                  <a:lnTo>
                    <a:pt x="0" y="903"/>
                  </a:lnTo>
                  <a:lnTo>
                    <a:pt x="0" y="247"/>
                  </a:lnTo>
                  <a:lnTo>
                    <a:pt x="495" y="0"/>
                  </a:lnTo>
                  <a:lnTo>
                    <a:pt x="990" y="247"/>
                  </a:lnTo>
                  <a:lnTo>
                    <a:pt x="990" y="903"/>
                  </a:lnTo>
                  <a:lnTo>
                    <a:pt x="495" y="1150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iSlîḍé">
              <a:extLst>
                <a:ext uri="{FF2B5EF4-FFF2-40B4-BE49-F238E27FC236}">
                  <a16:creationId xmlns:a16="http://schemas.microsoft.com/office/drawing/2014/main" xmlns="" id="{48F18B52-0315-43F4-9096-085582045E99}"/>
                </a:ext>
              </a:extLst>
            </p:cNvPr>
            <p:cNvSpPr/>
            <p:nvPr/>
          </p:nvSpPr>
          <p:spPr bwMode="auto">
            <a:xfrm>
              <a:off x="1911407" y="2983026"/>
              <a:ext cx="1708094" cy="1984148"/>
            </a:xfrm>
            <a:custGeom>
              <a:avLst/>
              <a:gdLst>
                <a:gd name="T0" fmla="*/ 495 w 990"/>
                <a:gd name="T1" fmla="*/ 1150 h 1150"/>
                <a:gd name="T2" fmla="*/ 0 w 990"/>
                <a:gd name="T3" fmla="*/ 903 h 1150"/>
                <a:gd name="T4" fmla="*/ 0 w 990"/>
                <a:gd name="T5" fmla="*/ 247 h 1150"/>
                <a:gd name="T6" fmla="*/ 495 w 990"/>
                <a:gd name="T7" fmla="*/ 0 h 1150"/>
                <a:gd name="T8" fmla="*/ 990 w 990"/>
                <a:gd name="T9" fmla="*/ 247 h 1150"/>
                <a:gd name="T10" fmla="*/ 990 w 990"/>
                <a:gd name="T11" fmla="*/ 903 h 1150"/>
                <a:gd name="T12" fmla="*/ 495 w 990"/>
                <a:gd name="T13" fmla="*/ 115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150">
                  <a:moveTo>
                    <a:pt x="495" y="1150"/>
                  </a:moveTo>
                  <a:lnTo>
                    <a:pt x="0" y="903"/>
                  </a:lnTo>
                  <a:lnTo>
                    <a:pt x="0" y="247"/>
                  </a:lnTo>
                  <a:lnTo>
                    <a:pt x="495" y="0"/>
                  </a:lnTo>
                  <a:lnTo>
                    <a:pt x="990" y="247"/>
                  </a:lnTo>
                  <a:lnTo>
                    <a:pt x="990" y="903"/>
                  </a:lnTo>
                  <a:lnTo>
                    <a:pt x="495" y="115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iśḷíḋè">
            <a:extLst>
              <a:ext uri="{FF2B5EF4-FFF2-40B4-BE49-F238E27FC236}">
                <a16:creationId xmlns:a16="http://schemas.microsoft.com/office/drawing/2014/main" xmlns="" id="{996AB09D-6274-4C6C-B950-E1DF3B57126B}"/>
              </a:ext>
            </a:extLst>
          </p:cNvPr>
          <p:cNvSpPr/>
          <p:nvPr/>
        </p:nvSpPr>
        <p:spPr bwMode="auto">
          <a:xfrm>
            <a:off x="673100" y="5190084"/>
            <a:ext cx="2481454" cy="9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5" name="ïṣḷïḍè">
            <a:extLst>
              <a:ext uri="{FF2B5EF4-FFF2-40B4-BE49-F238E27FC236}">
                <a16:creationId xmlns:a16="http://schemas.microsoft.com/office/drawing/2014/main" xmlns="" id="{21C9DD22-679B-45C3-A9E0-754EB1064876}"/>
              </a:ext>
            </a:extLst>
          </p:cNvPr>
          <p:cNvSpPr txBox="1"/>
          <p:nvPr/>
        </p:nvSpPr>
        <p:spPr bwMode="auto">
          <a:xfrm>
            <a:off x="673100" y="4653029"/>
            <a:ext cx="2481454" cy="441805"/>
          </a:xfrm>
          <a:prstGeom prst="rect">
            <a:avLst/>
          </a:prstGeom>
          <a:solidFill>
            <a:srgbClr val="FCD546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ïṣľiḑe">
            <a:extLst>
              <a:ext uri="{FF2B5EF4-FFF2-40B4-BE49-F238E27FC236}">
                <a16:creationId xmlns:a16="http://schemas.microsoft.com/office/drawing/2014/main" xmlns="" id="{EBEB0402-52D5-460E-A29D-A2FCC0ED3A6D}"/>
              </a:ext>
            </a:extLst>
          </p:cNvPr>
          <p:cNvSpPr/>
          <p:nvPr/>
        </p:nvSpPr>
        <p:spPr bwMode="auto">
          <a:xfrm>
            <a:off x="3461215" y="5190084"/>
            <a:ext cx="2481454" cy="9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7" name="í$ḻíḍê">
            <a:extLst>
              <a:ext uri="{FF2B5EF4-FFF2-40B4-BE49-F238E27FC236}">
                <a16:creationId xmlns:a16="http://schemas.microsoft.com/office/drawing/2014/main" xmlns="" id="{E89245B6-8F27-4C77-B8D0-9F246794BFCD}"/>
              </a:ext>
            </a:extLst>
          </p:cNvPr>
          <p:cNvSpPr txBox="1"/>
          <p:nvPr/>
        </p:nvSpPr>
        <p:spPr bwMode="auto">
          <a:xfrm>
            <a:off x="3461215" y="4653029"/>
            <a:ext cx="2481454" cy="441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iSļïḋe">
            <a:extLst>
              <a:ext uri="{FF2B5EF4-FFF2-40B4-BE49-F238E27FC236}">
                <a16:creationId xmlns:a16="http://schemas.microsoft.com/office/drawing/2014/main" xmlns="" id="{90DC802F-4F5F-4094-BA73-CB004226FE18}"/>
              </a:ext>
            </a:extLst>
          </p:cNvPr>
          <p:cNvSpPr/>
          <p:nvPr/>
        </p:nvSpPr>
        <p:spPr bwMode="auto">
          <a:xfrm>
            <a:off x="6249330" y="5190084"/>
            <a:ext cx="2481454" cy="9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9" name="îsḻiḍé">
            <a:extLst>
              <a:ext uri="{FF2B5EF4-FFF2-40B4-BE49-F238E27FC236}">
                <a16:creationId xmlns:a16="http://schemas.microsoft.com/office/drawing/2014/main" xmlns="" id="{71D6AC09-C5F4-41E0-8FF9-E136E65E1998}"/>
              </a:ext>
            </a:extLst>
          </p:cNvPr>
          <p:cNvSpPr txBox="1"/>
          <p:nvPr/>
        </p:nvSpPr>
        <p:spPr bwMode="auto">
          <a:xfrm>
            <a:off x="6249330" y="4653029"/>
            <a:ext cx="2481454" cy="441805"/>
          </a:xfrm>
          <a:prstGeom prst="rect">
            <a:avLst/>
          </a:prstGeom>
          <a:solidFill>
            <a:srgbClr val="FCD546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i$1íḍè">
            <a:extLst>
              <a:ext uri="{FF2B5EF4-FFF2-40B4-BE49-F238E27FC236}">
                <a16:creationId xmlns:a16="http://schemas.microsoft.com/office/drawing/2014/main" xmlns="" id="{7E8DFD57-A224-49E5-95FE-A7726D04CF11}"/>
              </a:ext>
            </a:extLst>
          </p:cNvPr>
          <p:cNvSpPr/>
          <p:nvPr/>
        </p:nvSpPr>
        <p:spPr bwMode="auto">
          <a:xfrm>
            <a:off x="9037446" y="5190084"/>
            <a:ext cx="2481454" cy="9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1" name="î$ḻïḍé">
            <a:extLst>
              <a:ext uri="{FF2B5EF4-FFF2-40B4-BE49-F238E27FC236}">
                <a16:creationId xmlns:a16="http://schemas.microsoft.com/office/drawing/2014/main" xmlns="" id="{123478A2-13CC-4E44-ADB9-2B2A7E83D76B}"/>
              </a:ext>
            </a:extLst>
          </p:cNvPr>
          <p:cNvSpPr txBox="1"/>
          <p:nvPr/>
        </p:nvSpPr>
        <p:spPr bwMode="auto">
          <a:xfrm>
            <a:off x="9037446" y="4653029"/>
            <a:ext cx="2481454" cy="441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肘形连接符 20">
            <a:extLst>
              <a:ext uri="{FF2B5EF4-FFF2-40B4-BE49-F238E27FC236}">
                <a16:creationId xmlns:a16="http://schemas.microsoft.com/office/drawing/2014/main" xmlns="" id="{50F84377-AE98-4C94-B960-9B246E8898C9}"/>
              </a:ext>
            </a:extLst>
          </p:cNvPr>
          <p:cNvCxnSpPr>
            <a:cxnSpLocks/>
            <a:stCxn id="8" idx="4"/>
            <a:endCxn id="25" idx="0"/>
          </p:cNvCxnSpPr>
          <p:nvPr/>
        </p:nvCxnSpPr>
        <p:spPr>
          <a:xfrm rot="5400000">
            <a:off x="3408469" y="1965497"/>
            <a:ext cx="1192891" cy="4182173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şľiḋe">
            <a:extLst>
              <a:ext uri="{FF2B5EF4-FFF2-40B4-BE49-F238E27FC236}">
                <a16:creationId xmlns:a16="http://schemas.microsoft.com/office/drawing/2014/main" xmlns="" id="{8BFF9FF4-2C9A-45F7-A307-F996285F9061}"/>
              </a:ext>
            </a:extLst>
          </p:cNvPr>
          <p:cNvSpPr/>
          <p:nvPr/>
        </p:nvSpPr>
        <p:spPr>
          <a:xfrm>
            <a:off x="6048375" y="3364888"/>
            <a:ext cx="95250" cy="95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9" name="肘形连接符 29">
            <a:extLst>
              <a:ext uri="{FF2B5EF4-FFF2-40B4-BE49-F238E27FC236}">
                <a16:creationId xmlns:a16="http://schemas.microsoft.com/office/drawing/2014/main" xmlns="" id="{5A77518E-7536-45F8-9CD1-B97EF5A4B9BB}"/>
              </a:ext>
            </a:extLst>
          </p:cNvPr>
          <p:cNvCxnSpPr>
            <a:stCxn id="8" idx="4"/>
            <a:endCxn id="27" idx="0"/>
          </p:cNvCxnSpPr>
          <p:nvPr/>
        </p:nvCxnSpPr>
        <p:spPr>
          <a:xfrm rot="5400000">
            <a:off x="4802526" y="3359554"/>
            <a:ext cx="1192891" cy="1394058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31">
            <a:extLst>
              <a:ext uri="{FF2B5EF4-FFF2-40B4-BE49-F238E27FC236}">
                <a16:creationId xmlns:a16="http://schemas.microsoft.com/office/drawing/2014/main" xmlns="" id="{BE8B1120-1E54-434A-AC0D-5CF4F611791C}"/>
              </a:ext>
            </a:extLst>
          </p:cNvPr>
          <p:cNvCxnSpPr>
            <a:stCxn id="8" idx="4"/>
            <a:endCxn id="29" idx="0"/>
          </p:cNvCxnSpPr>
          <p:nvPr/>
        </p:nvCxnSpPr>
        <p:spPr>
          <a:xfrm rot="16200000" flipH="1">
            <a:off x="6196583" y="3359554"/>
            <a:ext cx="1192891" cy="1394057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33">
            <a:extLst>
              <a:ext uri="{FF2B5EF4-FFF2-40B4-BE49-F238E27FC236}">
                <a16:creationId xmlns:a16="http://schemas.microsoft.com/office/drawing/2014/main" xmlns="" id="{B7554278-4789-4B44-831F-8C1FA0788B1B}"/>
              </a:ext>
            </a:extLst>
          </p:cNvPr>
          <p:cNvCxnSpPr>
            <a:stCxn id="8" idx="4"/>
            <a:endCxn id="31" idx="0"/>
          </p:cNvCxnSpPr>
          <p:nvPr/>
        </p:nvCxnSpPr>
        <p:spPr>
          <a:xfrm rot="16200000" flipH="1">
            <a:off x="7590641" y="1965496"/>
            <a:ext cx="1192891" cy="4182173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îṣḻïdê">
            <a:extLst>
              <a:ext uri="{FF2B5EF4-FFF2-40B4-BE49-F238E27FC236}">
                <a16:creationId xmlns:a16="http://schemas.microsoft.com/office/drawing/2014/main" xmlns="" id="{88A0370E-C9F4-41FD-8D6B-B31B671D4AD1}"/>
              </a:ext>
            </a:extLst>
          </p:cNvPr>
          <p:cNvGrpSpPr/>
          <p:nvPr/>
        </p:nvGrpSpPr>
        <p:grpSpPr>
          <a:xfrm>
            <a:off x="1678531" y="3821288"/>
            <a:ext cx="470589" cy="470588"/>
            <a:chOff x="1586811" y="2455780"/>
            <a:chExt cx="667332" cy="667330"/>
          </a:xfrm>
          <a:solidFill>
            <a:schemeClr val="tx1"/>
          </a:solidFill>
        </p:grpSpPr>
        <p:sp>
          <p:nvSpPr>
            <p:cNvPr id="22" name="ïṧḷîde">
              <a:extLst>
                <a:ext uri="{FF2B5EF4-FFF2-40B4-BE49-F238E27FC236}">
                  <a16:creationId xmlns:a16="http://schemas.microsoft.com/office/drawing/2014/main" xmlns="" id="{FF50D1DA-7BE1-4D36-9C88-B009251035B0}"/>
                </a:ext>
              </a:extLst>
            </p:cNvPr>
            <p:cNvSpPr/>
            <p:nvPr/>
          </p:nvSpPr>
          <p:spPr>
            <a:xfrm>
              <a:off x="1586811" y="2455780"/>
              <a:ext cx="667332" cy="66733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îşľîḍè">
              <a:extLst>
                <a:ext uri="{FF2B5EF4-FFF2-40B4-BE49-F238E27FC236}">
                  <a16:creationId xmlns:a16="http://schemas.microsoft.com/office/drawing/2014/main" xmlns="" id="{456BEFAE-DFBD-44C2-9557-8F8715BF4D8A}"/>
                </a:ext>
              </a:extLst>
            </p:cNvPr>
            <p:cNvSpPr/>
            <p:nvPr/>
          </p:nvSpPr>
          <p:spPr bwMode="auto">
            <a:xfrm>
              <a:off x="1764396" y="2629599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íšľíďé">
            <a:extLst>
              <a:ext uri="{FF2B5EF4-FFF2-40B4-BE49-F238E27FC236}">
                <a16:creationId xmlns:a16="http://schemas.microsoft.com/office/drawing/2014/main" xmlns="" id="{0E750B87-00DE-40FF-8769-2794E5DD2251}"/>
              </a:ext>
            </a:extLst>
          </p:cNvPr>
          <p:cNvGrpSpPr/>
          <p:nvPr/>
        </p:nvGrpSpPr>
        <p:grpSpPr>
          <a:xfrm>
            <a:off x="4466649" y="3821288"/>
            <a:ext cx="470589" cy="470588"/>
            <a:chOff x="1586811" y="2455780"/>
            <a:chExt cx="667332" cy="667330"/>
          </a:xfrm>
          <a:solidFill>
            <a:srgbClr val="FCD546"/>
          </a:solidFill>
        </p:grpSpPr>
        <p:sp>
          <p:nvSpPr>
            <p:cNvPr id="20" name="îṣ1îdè">
              <a:extLst>
                <a:ext uri="{FF2B5EF4-FFF2-40B4-BE49-F238E27FC236}">
                  <a16:creationId xmlns:a16="http://schemas.microsoft.com/office/drawing/2014/main" xmlns="" id="{74D229E2-3495-4DB2-974A-403853677312}"/>
                </a:ext>
              </a:extLst>
            </p:cNvPr>
            <p:cNvSpPr/>
            <p:nvPr/>
          </p:nvSpPr>
          <p:spPr>
            <a:xfrm>
              <a:off x="1586811" y="2455780"/>
              <a:ext cx="667332" cy="66733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işḻîḑè">
              <a:extLst>
                <a:ext uri="{FF2B5EF4-FFF2-40B4-BE49-F238E27FC236}">
                  <a16:creationId xmlns:a16="http://schemas.microsoft.com/office/drawing/2014/main" xmlns="" id="{5E8C6B9E-9436-435C-8241-35D580AB3498}"/>
                </a:ext>
              </a:extLst>
            </p:cNvPr>
            <p:cNvSpPr/>
            <p:nvPr/>
          </p:nvSpPr>
          <p:spPr bwMode="auto">
            <a:xfrm>
              <a:off x="1764396" y="2629599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i$líḑé">
            <a:extLst>
              <a:ext uri="{FF2B5EF4-FFF2-40B4-BE49-F238E27FC236}">
                <a16:creationId xmlns:a16="http://schemas.microsoft.com/office/drawing/2014/main" xmlns="" id="{6549D3AB-A683-49AB-8CA6-3DAA3E98DE3D}"/>
              </a:ext>
            </a:extLst>
          </p:cNvPr>
          <p:cNvGrpSpPr/>
          <p:nvPr/>
        </p:nvGrpSpPr>
        <p:grpSpPr>
          <a:xfrm>
            <a:off x="7254572" y="3821288"/>
            <a:ext cx="470589" cy="470588"/>
            <a:chOff x="1586811" y="2455780"/>
            <a:chExt cx="667332" cy="667330"/>
          </a:xfrm>
          <a:solidFill>
            <a:schemeClr val="tx1"/>
          </a:solidFill>
        </p:grpSpPr>
        <p:sp>
          <p:nvSpPr>
            <p:cNvPr id="18" name="iśļidè">
              <a:extLst>
                <a:ext uri="{FF2B5EF4-FFF2-40B4-BE49-F238E27FC236}">
                  <a16:creationId xmlns:a16="http://schemas.microsoft.com/office/drawing/2014/main" xmlns="" id="{B096DDB7-9EB7-496C-96C7-D0374D418704}"/>
                </a:ext>
              </a:extLst>
            </p:cNvPr>
            <p:cNvSpPr/>
            <p:nvPr/>
          </p:nvSpPr>
          <p:spPr>
            <a:xfrm>
              <a:off x="1586811" y="2455780"/>
              <a:ext cx="667332" cy="66733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ṩḻîḋé">
              <a:extLst>
                <a:ext uri="{FF2B5EF4-FFF2-40B4-BE49-F238E27FC236}">
                  <a16:creationId xmlns:a16="http://schemas.microsoft.com/office/drawing/2014/main" xmlns="" id="{9713258E-F70F-4A98-BFA1-B06C5EA7C96C}"/>
                </a:ext>
              </a:extLst>
            </p:cNvPr>
            <p:cNvSpPr/>
            <p:nvPr/>
          </p:nvSpPr>
          <p:spPr bwMode="auto">
            <a:xfrm>
              <a:off x="1764396" y="2629599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íṡḻîḑê">
            <a:extLst>
              <a:ext uri="{FF2B5EF4-FFF2-40B4-BE49-F238E27FC236}">
                <a16:creationId xmlns:a16="http://schemas.microsoft.com/office/drawing/2014/main" xmlns="" id="{74351B34-6973-47E2-A364-233AB744BB57}"/>
              </a:ext>
            </a:extLst>
          </p:cNvPr>
          <p:cNvGrpSpPr/>
          <p:nvPr/>
        </p:nvGrpSpPr>
        <p:grpSpPr>
          <a:xfrm>
            <a:off x="10042495" y="3821288"/>
            <a:ext cx="470589" cy="470588"/>
            <a:chOff x="1586811" y="2455780"/>
            <a:chExt cx="667332" cy="667330"/>
          </a:xfrm>
          <a:solidFill>
            <a:srgbClr val="FCD546"/>
          </a:solidFill>
        </p:grpSpPr>
        <p:sp>
          <p:nvSpPr>
            <p:cNvPr id="16" name="ïṡ1ïḓè">
              <a:extLst>
                <a:ext uri="{FF2B5EF4-FFF2-40B4-BE49-F238E27FC236}">
                  <a16:creationId xmlns:a16="http://schemas.microsoft.com/office/drawing/2014/main" xmlns="" id="{925A0ED8-ACD5-49E7-B5AB-0E9893C9A175}"/>
                </a:ext>
              </a:extLst>
            </p:cNvPr>
            <p:cNvSpPr/>
            <p:nvPr/>
          </p:nvSpPr>
          <p:spPr>
            <a:xfrm>
              <a:off x="1586811" y="2455780"/>
              <a:ext cx="667332" cy="66733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Sḷîḍê">
              <a:extLst>
                <a:ext uri="{FF2B5EF4-FFF2-40B4-BE49-F238E27FC236}">
                  <a16:creationId xmlns:a16="http://schemas.microsoft.com/office/drawing/2014/main" xmlns="" id="{FA27B9D6-B6E5-4370-88DF-A7CDE3FA37FC}"/>
                </a:ext>
              </a:extLst>
            </p:cNvPr>
            <p:cNvSpPr/>
            <p:nvPr/>
          </p:nvSpPr>
          <p:spPr bwMode="auto">
            <a:xfrm>
              <a:off x="1764396" y="2629599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8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şļiďé">
            <a:extLst>
              <a:ext uri="{FF2B5EF4-FFF2-40B4-BE49-F238E27FC236}">
                <a16:creationId xmlns:a16="http://schemas.microsoft.com/office/drawing/2014/main" xmlns="" id="{E823491A-E228-4F93-B64E-D6FCDE00F277}"/>
              </a:ext>
            </a:extLst>
          </p:cNvPr>
          <p:cNvSpPr/>
          <p:nvPr/>
        </p:nvSpPr>
        <p:spPr>
          <a:xfrm>
            <a:off x="1212716" y="1739900"/>
            <a:ext cx="2235183" cy="4255864"/>
          </a:xfrm>
          <a:prstGeom prst="rect">
            <a:avLst/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ṩlïdê">
            <a:extLst>
              <a:ext uri="{FF2B5EF4-FFF2-40B4-BE49-F238E27FC236}">
                <a16:creationId xmlns:a16="http://schemas.microsoft.com/office/drawing/2014/main" xmlns="" id="{81C6F426-5EFB-4F99-945C-22AA9276CDA5}"/>
              </a:ext>
            </a:extLst>
          </p:cNvPr>
          <p:cNvSpPr/>
          <p:nvPr/>
        </p:nvSpPr>
        <p:spPr>
          <a:xfrm>
            <a:off x="3860817" y="1750117"/>
            <a:ext cx="2235183" cy="425586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íSľîḑê">
            <a:extLst>
              <a:ext uri="{FF2B5EF4-FFF2-40B4-BE49-F238E27FC236}">
                <a16:creationId xmlns:a16="http://schemas.microsoft.com/office/drawing/2014/main" xmlns="" id="{E9853A4D-4CB4-4F24-81AF-A5BFCBF7D4A0}"/>
              </a:ext>
            </a:extLst>
          </p:cNvPr>
          <p:cNvSpPr/>
          <p:nvPr/>
        </p:nvSpPr>
        <p:spPr>
          <a:xfrm>
            <a:off x="6554933" y="1739900"/>
            <a:ext cx="2235183" cy="4255864"/>
          </a:xfrm>
          <a:prstGeom prst="rect">
            <a:avLst/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Sḻîḋé">
            <a:extLst>
              <a:ext uri="{FF2B5EF4-FFF2-40B4-BE49-F238E27FC236}">
                <a16:creationId xmlns:a16="http://schemas.microsoft.com/office/drawing/2014/main" xmlns="" id="{F667B4CC-7F99-4394-A19C-CC84D41BA273}"/>
              </a:ext>
            </a:extLst>
          </p:cNvPr>
          <p:cNvSpPr/>
          <p:nvPr/>
        </p:nvSpPr>
        <p:spPr>
          <a:xfrm>
            <a:off x="9071685" y="1750117"/>
            <a:ext cx="2235183" cy="42558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íṧḷîḍè">
            <a:extLst>
              <a:ext uri="{FF2B5EF4-FFF2-40B4-BE49-F238E27FC236}">
                <a16:creationId xmlns:a16="http://schemas.microsoft.com/office/drawing/2014/main" xmlns="" id="{5D2ECEB9-7F6F-4B4C-9F98-93CE52DEECA9}"/>
              </a:ext>
            </a:extLst>
          </p:cNvPr>
          <p:cNvGrpSpPr/>
          <p:nvPr/>
        </p:nvGrpSpPr>
        <p:grpSpPr>
          <a:xfrm>
            <a:off x="1853763" y="2195592"/>
            <a:ext cx="953090" cy="953090"/>
            <a:chOff x="1248408" y="1748118"/>
            <a:chExt cx="1371600" cy="1371600"/>
          </a:xfrm>
        </p:grpSpPr>
        <p:sp>
          <p:nvSpPr>
            <p:cNvPr id="20" name="ïṣlidé">
              <a:extLst>
                <a:ext uri="{FF2B5EF4-FFF2-40B4-BE49-F238E27FC236}">
                  <a16:creationId xmlns:a16="http://schemas.microsoft.com/office/drawing/2014/main" xmlns="" id="{B1AF7268-600F-4230-A75E-ED6E3E9DDF72}"/>
                </a:ext>
              </a:extLst>
            </p:cNvPr>
            <p:cNvSpPr/>
            <p:nvPr/>
          </p:nvSpPr>
          <p:spPr>
            <a:xfrm>
              <a:off x="1248408" y="1748118"/>
              <a:ext cx="1371600" cy="1371600"/>
            </a:xfrm>
            <a:prstGeom prst="ellipse">
              <a:avLst/>
            </a:prstGeom>
            <a:solidFill>
              <a:schemeClr val="tx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ïš1íḓè">
              <a:extLst>
                <a:ext uri="{FF2B5EF4-FFF2-40B4-BE49-F238E27FC236}">
                  <a16:creationId xmlns:a16="http://schemas.microsoft.com/office/drawing/2014/main" xmlns="" id="{6C960FA8-963D-40E5-9AF8-3A940D39BECA}"/>
                </a:ext>
              </a:extLst>
            </p:cNvPr>
            <p:cNvSpPr/>
            <p:nvPr/>
          </p:nvSpPr>
          <p:spPr>
            <a:xfrm>
              <a:off x="1653616" y="2167950"/>
              <a:ext cx="561184" cy="531935"/>
            </a:xfrm>
            <a:custGeom>
              <a:avLst/>
              <a:gdLst>
                <a:gd name="connsiteX0" fmla="*/ 302148 w 608979"/>
                <a:gd name="connsiteY0" fmla="*/ 325871 h 577240"/>
                <a:gd name="connsiteX1" fmla="*/ 322335 w 608979"/>
                <a:gd name="connsiteY1" fmla="*/ 346028 h 577240"/>
                <a:gd name="connsiteX2" fmla="*/ 322335 w 608979"/>
                <a:gd name="connsiteY2" fmla="*/ 485197 h 577240"/>
                <a:gd name="connsiteX3" fmla="*/ 358379 w 608979"/>
                <a:gd name="connsiteY3" fmla="*/ 485197 h 577240"/>
                <a:gd name="connsiteX4" fmla="*/ 374971 w 608979"/>
                <a:gd name="connsiteY4" fmla="*/ 496334 h 577240"/>
                <a:gd name="connsiteX5" fmla="*/ 371100 w 608979"/>
                <a:gd name="connsiteY5" fmla="*/ 515848 h 577240"/>
                <a:gd name="connsiteX6" fmla="*/ 314777 w 608979"/>
                <a:gd name="connsiteY6" fmla="*/ 571994 h 577240"/>
                <a:gd name="connsiteX7" fmla="*/ 289334 w 608979"/>
                <a:gd name="connsiteY7" fmla="*/ 571994 h 577240"/>
                <a:gd name="connsiteX8" fmla="*/ 233103 w 608979"/>
                <a:gd name="connsiteY8" fmla="*/ 515848 h 577240"/>
                <a:gd name="connsiteX9" fmla="*/ 229232 w 608979"/>
                <a:gd name="connsiteY9" fmla="*/ 496334 h 577240"/>
                <a:gd name="connsiteX10" fmla="*/ 245824 w 608979"/>
                <a:gd name="connsiteY10" fmla="*/ 485197 h 577240"/>
                <a:gd name="connsiteX11" fmla="*/ 281867 w 608979"/>
                <a:gd name="connsiteY11" fmla="*/ 485197 h 577240"/>
                <a:gd name="connsiteX12" fmla="*/ 281867 w 608979"/>
                <a:gd name="connsiteY12" fmla="*/ 346028 h 577240"/>
                <a:gd name="connsiteX13" fmla="*/ 302148 w 608979"/>
                <a:gd name="connsiteY13" fmla="*/ 325871 h 577240"/>
                <a:gd name="connsiteX14" fmla="*/ 463650 w 608979"/>
                <a:gd name="connsiteY14" fmla="*/ 325800 h 577240"/>
                <a:gd name="connsiteX15" fmla="*/ 483838 w 608979"/>
                <a:gd name="connsiteY15" fmla="*/ 345963 h 577240"/>
                <a:gd name="connsiteX16" fmla="*/ 483838 w 608979"/>
                <a:gd name="connsiteY16" fmla="*/ 485171 h 577240"/>
                <a:gd name="connsiteX17" fmla="*/ 519881 w 608979"/>
                <a:gd name="connsiteY17" fmla="*/ 485171 h 577240"/>
                <a:gd name="connsiteX18" fmla="*/ 536566 w 608979"/>
                <a:gd name="connsiteY18" fmla="*/ 496311 h 577240"/>
                <a:gd name="connsiteX19" fmla="*/ 532602 w 608979"/>
                <a:gd name="connsiteY19" fmla="*/ 515830 h 577240"/>
                <a:gd name="connsiteX20" fmla="*/ 476371 w 608979"/>
                <a:gd name="connsiteY20" fmla="*/ 571992 h 577240"/>
                <a:gd name="connsiteX21" fmla="*/ 450928 w 608979"/>
                <a:gd name="connsiteY21" fmla="*/ 571992 h 577240"/>
                <a:gd name="connsiteX22" fmla="*/ 394697 w 608979"/>
                <a:gd name="connsiteY22" fmla="*/ 515830 h 577240"/>
                <a:gd name="connsiteX23" fmla="*/ 390734 w 608979"/>
                <a:gd name="connsiteY23" fmla="*/ 496311 h 577240"/>
                <a:gd name="connsiteX24" fmla="*/ 407419 w 608979"/>
                <a:gd name="connsiteY24" fmla="*/ 485171 h 577240"/>
                <a:gd name="connsiteX25" fmla="*/ 443462 w 608979"/>
                <a:gd name="connsiteY25" fmla="*/ 485171 h 577240"/>
                <a:gd name="connsiteX26" fmla="*/ 443462 w 608979"/>
                <a:gd name="connsiteY26" fmla="*/ 345963 h 577240"/>
                <a:gd name="connsiteX27" fmla="*/ 463650 w 608979"/>
                <a:gd name="connsiteY27" fmla="*/ 325800 h 577240"/>
                <a:gd name="connsiteX28" fmla="*/ 140601 w 608979"/>
                <a:gd name="connsiteY28" fmla="*/ 325800 h 577240"/>
                <a:gd name="connsiteX29" fmla="*/ 160789 w 608979"/>
                <a:gd name="connsiteY29" fmla="*/ 345963 h 577240"/>
                <a:gd name="connsiteX30" fmla="*/ 160789 w 608979"/>
                <a:gd name="connsiteY30" fmla="*/ 485171 h 577240"/>
                <a:gd name="connsiteX31" fmla="*/ 196832 w 608979"/>
                <a:gd name="connsiteY31" fmla="*/ 485171 h 577240"/>
                <a:gd name="connsiteX32" fmla="*/ 213517 w 608979"/>
                <a:gd name="connsiteY32" fmla="*/ 496311 h 577240"/>
                <a:gd name="connsiteX33" fmla="*/ 209554 w 608979"/>
                <a:gd name="connsiteY33" fmla="*/ 515830 h 577240"/>
                <a:gd name="connsiteX34" fmla="*/ 153323 w 608979"/>
                <a:gd name="connsiteY34" fmla="*/ 571992 h 577240"/>
                <a:gd name="connsiteX35" fmla="*/ 127880 w 608979"/>
                <a:gd name="connsiteY35" fmla="*/ 571992 h 577240"/>
                <a:gd name="connsiteX36" fmla="*/ 71649 w 608979"/>
                <a:gd name="connsiteY36" fmla="*/ 515830 h 577240"/>
                <a:gd name="connsiteX37" fmla="*/ 67685 w 608979"/>
                <a:gd name="connsiteY37" fmla="*/ 496311 h 577240"/>
                <a:gd name="connsiteX38" fmla="*/ 84278 w 608979"/>
                <a:gd name="connsiteY38" fmla="*/ 485171 h 577240"/>
                <a:gd name="connsiteX39" fmla="*/ 120413 w 608979"/>
                <a:gd name="connsiteY39" fmla="*/ 485171 h 577240"/>
                <a:gd name="connsiteX40" fmla="*/ 120413 w 608979"/>
                <a:gd name="connsiteY40" fmla="*/ 345963 h 577240"/>
                <a:gd name="connsiteX41" fmla="*/ 140601 w 608979"/>
                <a:gd name="connsiteY41" fmla="*/ 325800 h 577240"/>
                <a:gd name="connsiteX42" fmla="*/ 284762 w 608979"/>
                <a:gd name="connsiteY42" fmla="*/ 0 h 577240"/>
                <a:gd name="connsiteX43" fmla="*/ 465723 w 608979"/>
                <a:gd name="connsiteY43" fmla="*/ 149763 h 577240"/>
                <a:gd name="connsiteX44" fmla="*/ 469041 w 608979"/>
                <a:gd name="connsiteY44" fmla="*/ 149579 h 577240"/>
                <a:gd name="connsiteX45" fmla="*/ 608979 w 608979"/>
                <a:gd name="connsiteY45" fmla="*/ 289308 h 577240"/>
                <a:gd name="connsiteX46" fmla="*/ 514212 w 608979"/>
                <a:gd name="connsiteY46" fmla="*/ 421398 h 577240"/>
                <a:gd name="connsiteX47" fmla="*/ 514212 w 608979"/>
                <a:gd name="connsiteY47" fmla="*/ 346010 h 577240"/>
                <a:gd name="connsiteX48" fmla="*/ 463694 w 608979"/>
                <a:gd name="connsiteY48" fmla="*/ 295568 h 577240"/>
                <a:gd name="connsiteX49" fmla="*/ 413177 w 608979"/>
                <a:gd name="connsiteY49" fmla="*/ 346010 h 577240"/>
                <a:gd name="connsiteX50" fmla="*/ 413177 w 608979"/>
                <a:gd name="connsiteY50" fmla="*/ 429038 h 577240"/>
                <a:gd name="connsiteX51" fmla="*/ 352703 w 608979"/>
                <a:gd name="connsiteY51" fmla="*/ 429038 h 577240"/>
                <a:gd name="connsiteX52" fmla="*/ 352703 w 608979"/>
                <a:gd name="connsiteY52" fmla="*/ 346010 h 577240"/>
                <a:gd name="connsiteX53" fmla="*/ 302185 w 608979"/>
                <a:gd name="connsiteY53" fmla="*/ 295568 h 577240"/>
                <a:gd name="connsiteX54" fmla="*/ 251667 w 608979"/>
                <a:gd name="connsiteY54" fmla="*/ 346010 h 577240"/>
                <a:gd name="connsiteX55" fmla="*/ 251667 w 608979"/>
                <a:gd name="connsiteY55" fmla="*/ 429038 h 577240"/>
                <a:gd name="connsiteX56" fmla="*/ 191101 w 608979"/>
                <a:gd name="connsiteY56" fmla="*/ 429038 h 577240"/>
                <a:gd name="connsiteX57" fmla="*/ 191101 w 608979"/>
                <a:gd name="connsiteY57" fmla="*/ 346010 h 577240"/>
                <a:gd name="connsiteX58" fmla="*/ 140583 w 608979"/>
                <a:gd name="connsiteY58" fmla="*/ 295568 h 577240"/>
                <a:gd name="connsiteX59" fmla="*/ 90065 w 608979"/>
                <a:gd name="connsiteY59" fmla="*/ 346010 h 577240"/>
                <a:gd name="connsiteX60" fmla="*/ 90065 w 608979"/>
                <a:gd name="connsiteY60" fmla="*/ 428578 h 577240"/>
                <a:gd name="connsiteX61" fmla="*/ 0 w 608979"/>
                <a:gd name="connsiteY61" fmla="*/ 328705 h 577240"/>
                <a:gd name="connsiteX62" fmla="*/ 100482 w 608979"/>
                <a:gd name="connsiteY62" fmla="*/ 228280 h 577240"/>
                <a:gd name="connsiteX63" fmla="*/ 106290 w 608979"/>
                <a:gd name="connsiteY63" fmla="*/ 228925 h 577240"/>
                <a:gd name="connsiteX64" fmla="*/ 100482 w 608979"/>
                <a:gd name="connsiteY64" fmla="*/ 184005 h 577240"/>
                <a:gd name="connsiteX65" fmla="*/ 284762 w 608979"/>
                <a:gd name="connsiteY65" fmla="*/ 0 h 5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8979" h="577240">
                  <a:moveTo>
                    <a:pt x="302148" y="325871"/>
                  </a:moveTo>
                  <a:cubicBezTo>
                    <a:pt x="313302" y="325871"/>
                    <a:pt x="322335" y="334891"/>
                    <a:pt x="322335" y="346028"/>
                  </a:cubicBezTo>
                  <a:lnTo>
                    <a:pt x="322335" y="485197"/>
                  </a:lnTo>
                  <a:lnTo>
                    <a:pt x="358379" y="485197"/>
                  </a:lnTo>
                  <a:cubicBezTo>
                    <a:pt x="365661" y="485197"/>
                    <a:pt x="372206" y="489615"/>
                    <a:pt x="374971" y="496334"/>
                  </a:cubicBezTo>
                  <a:cubicBezTo>
                    <a:pt x="377737" y="502962"/>
                    <a:pt x="376262" y="510693"/>
                    <a:pt x="371100" y="515848"/>
                  </a:cubicBezTo>
                  <a:lnTo>
                    <a:pt x="314777" y="571994"/>
                  </a:lnTo>
                  <a:cubicBezTo>
                    <a:pt x="307771" y="578989"/>
                    <a:pt x="296340" y="578989"/>
                    <a:pt x="289334" y="571994"/>
                  </a:cubicBezTo>
                  <a:lnTo>
                    <a:pt x="233103" y="515848"/>
                  </a:lnTo>
                  <a:cubicBezTo>
                    <a:pt x="227941" y="510693"/>
                    <a:pt x="226374" y="502962"/>
                    <a:pt x="229232" y="496334"/>
                  </a:cubicBezTo>
                  <a:cubicBezTo>
                    <a:pt x="231997" y="489523"/>
                    <a:pt x="238542" y="485197"/>
                    <a:pt x="245824" y="485197"/>
                  </a:cubicBezTo>
                  <a:lnTo>
                    <a:pt x="281867" y="485197"/>
                  </a:lnTo>
                  <a:lnTo>
                    <a:pt x="281867" y="346028"/>
                  </a:lnTo>
                  <a:cubicBezTo>
                    <a:pt x="281867" y="334891"/>
                    <a:pt x="290994" y="325871"/>
                    <a:pt x="302148" y="325871"/>
                  </a:cubicBezTo>
                  <a:close/>
                  <a:moveTo>
                    <a:pt x="463650" y="325800"/>
                  </a:moveTo>
                  <a:cubicBezTo>
                    <a:pt x="474804" y="325800"/>
                    <a:pt x="483838" y="334823"/>
                    <a:pt x="483838" y="345963"/>
                  </a:cubicBezTo>
                  <a:lnTo>
                    <a:pt x="483838" y="485171"/>
                  </a:lnTo>
                  <a:lnTo>
                    <a:pt x="519881" y="485171"/>
                  </a:lnTo>
                  <a:cubicBezTo>
                    <a:pt x="527255" y="485171"/>
                    <a:pt x="533800" y="489590"/>
                    <a:pt x="536566" y="496311"/>
                  </a:cubicBezTo>
                  <a:cubicBezTo>
                    <a:pt x="539331" y="502940"/>
                    <a:pt x="537764" y="510674"/>
                    <a:pt x="532602" y="515830"/>
                  </a:cubicBezTo>
                  <a:lnTo>
                    <a:pt x="476371" y="571992"/>
                  </a:lnTo>
                  <a:cubicBezTo>
                    <a:pt x="469365" y="578989"/>
                    <a:pt x="457934" y="578989"/>
                    <a:pt x="450928" y="571992"/>
                  </a:cubicBezTo>
                  <a:lnTo>
                    <a:pt x="394697" y="515830"/>
                  </a:lnTo>
                  <a:cubicBezTo>
                    <a:pt x="389443" y="510674"/>
                    <a:pt x="387968" y="502940"/>
                    <a:pt x="390734" y="496311"/>
                  </a:cubicBezTo>
                  <a:cubicBezTo>
                    <a:pt x="393591" y="489498"/>
                    <a:pt x="400136" y="485171"/>
                    <a:pt x="407419" y="485171"/>
                  </a:cubicBezTo>
                  <a:lnTo>
                    <a:pt x="443462" y="485171"/>
                  </a:lnTo>
                  <a:lnTo>
                    <a:pt x="443462" y="345963"/>
                  </a:lnTo>
                  <a:cubicBezTo>
                    <a:pt x="443462" y="334823"/>
                    <a:pt x="452496" y="325800"/>
                    <a:pt x="463650" y="325800"/>
                  </a:cubicBezTo>
                  <a:close/>
                  <a:moveTo>
                    <a:pt x="140601" y="325800"/>
                  </a:moveTo>
                  <a:cubicBezTo>
                    <a:pt x="151755" y="325800"/>
                    <a:pt x="160789" y="334823"/>
                    <a:pt x="160789" y="345963"/>
                  </a:cubicBezTo>
                  <a:lnTo>
                    <a:pt x="160789" y="485171"/>
                  </a:lnTo>
                  <a:lnTo>
                    <a:pt x="196832" y="485171"/>
                  </a:lnTo>
                  <a:cubicBezTo>
                    <a:pt x="204115" y="485171"/>
                    <a:pt x="210660" y="489590"/>
                    <a:pt x="213517" y="496311"/>
                  </a:cubicBezTo>
                  <a:cubicBezTo>
                    <a:pt x="216283" y="502940"/>
                    <a:pt x="214716" y="510674"/>
                    <a:pt x="209554" y="515830"/>
                  </a:cubicBezTo>
                  <a:lnTo>
                    <a:pt x="153323" y="571992"/>
                  </a:lnTo>
                  <a:cubicBezTo>
                    <a:pt x="146317" y="578989"/>
                    <a:pt x="134886" y="578989"/>
                    <a:pt x="127880" y="571992"/>
                  </a:cubicBezTo>
                  <a:lnTo>
                    <a:pt x="71649" y="515830"/>
                  </a:lnTo>
                  <a:cubicBezTo>
                    <a:pt x="66395" y="510674"/>
                    <a:pt x="64920" y="502940"/>
                    <a:pt x="67685" y="496311"/>
                  </a:cubicBezTo>
                  <a:cubicBezTo>
                    <a:pt x="70451" y="489498"/>
                    <a:pt x="76996" y="485171"/>
                    <a:pt x="84278" y="485171"/>
                  </a:cubicBezTo>
                  <a:lnTo>
                    <a:pt x="120413" y="485171"/>
                  </a:lnTo>
                  <a:lnTo>
                    <a:pt x="120413" y="345963"/>
                  </a:lnTo>
                  <a:cubicBezTo>
                    <a:pt x="120413" y="334823"/>
                    <a:pt x="129447" y="325800"/>
                    <a:pt x="140601" y="325800"/>
                  </a:cubicBezTo>
                  <a:close/>
                  <a:moveTo>
                    <a:pt x="284762" y="0"/>
                  </a:moveTo>
                  <a:cubicBezTo>
                    <a:pt x="374827" y="0"/>
                    <a:pt x="449590" y="64526"/>
                    <a:pt x="465723" y="149763"/>
                  </a:cubicBezTo>
                  <a:cubicBezTo>
                    <a:pt x="466829" y="149763"/>
                    <a:pt x="467935" y="149579"/>
                    <a:pt x="469041" y="149579"/>
                  </a:cubicBezTo>
                  <a:cubicBezTo>
                    <a:pt x="546293" y="149579"/>
                    <a:pt x="608979" y="212172"/>
                    <a:pt x="608979" y="289308"/>
                  </a:cubicBezTo>
                  <a:cubicBezTo>
                    <a:pt x="608979" y="350705"/>
                    <a:pt x="569247" y="402620"/>
                    <a:pt x="514212" y="421398"/>
                  </a:cubicBezTo>
                  <a:lnTo>
                    <a:pt x="514212" y="346010"/>
                  </a:lnTo>
                  <a:cubicBezTo>
                    <a:pt x="514212" y="318120"/>
                    <a:pt x="491627" y="295568"/>
                    <a:pt x="463694" y="295568"/>
                  </a:cubicBezTo>
                  <a:cubicBezTo>
                    <a:pt x="435854" y="295568"/>
                    <a:pt x="413177" y="318120"/>
                    <a:pt x="413177" y="346010"/>
                  </a:cubicBezTo>
                  <a:lnTo>
                    <a:pt x="413177" y="429038"/>
                  </a:lnTo>
                  <a:lnTo>
                    <a:pt x="352703" y="429038"/>
                  </a:lnTo>
                  <a:lnTo>
                    <a:pt x="352703" y="346010"/>
                  </a:lnTo>
                  <a:cubicBezTo>
                    <a:pt x="352703" y="318120"/>
                    <a:pt x="330025" y="295568"/>
                    <a:pt x="302185" y="295568"/>
                  </a:cubicBezTo>
                  <a:cubicBezTo>
                    <a:pt x="274252" y="295568"/>
                    <a:pt x="251667" y="318120"/>
                    <a:pt x="251667" y="346010"/>
                  </a:cubicBezTo>
                  <a:lnTo>
                    <a:pt x="251667" y="429038"/>
                  </a:lnTo>
                  <a:lnTo>
                    <a:pt x="191101" y="429038"/>
                  </a:lnTo>
                  <a:lnTo>
                    <a:pt x="191101" y="346010"/>
                  </a:lnTo>
                  <a:cubicBezTo>
                    <a:pt x="191101" y="318120"/>
                    <a:pt x="168515" y="295568"/>
                    <a:pt x="140583" y="295568"/>
                  </a:cubicBezTo>
                  <a:cubicBezTo>
                    <a:pt x="112743" y="295568"/>
                    <a:pt x="90065" y="318120"/>
                    <a:pt x="90065" y="346010"/>
                  </a:cubicBezTo>
                  <a:lnTo>
                    <a:pt x="90065" y="428578"/>
                  </a:lnTo>
                  <a:cubicBezTo>
                    <a:pt x="38994" y="423883"/>
                    <a:pt x="0" y="380989"/>
                    <a:pt x="0" y="328705"/>
                  </a:cubicBezTo>
                  <a:cubicBezTo>
                    <a:pt x="0" y="273200"/>
                    <a:pt x="44987" y="228280"/>
                    <a:pt x="100482" y="228280"/>
                  </a:cubicBezTo>
                  <a:cubicBezTo>
                    <a:pt x="102418" y="228280"/>
                    <a:pt x="104354" y="228740"/>
                    <a:pt x="106290" y="228925"/>
                  </a:cubicBezTo>
                  <a:cubicBezTo>
                    <a:pt x="102603" y="214473"/>
                    <a:pt x="100482" y="199561"/>
                    <a:pt x="100482" y="184005"/>
                  </a:cubicBezTo>
                  <a:cubicBezTo>
                    <a:pt x="100482" y="82383"/>
                    <a:pt x="182989" y="0"/>
                    <a:pt x="284762" y="0"/>
                  </a:cubicBezTo>
                  <a:close/>
                </a:path>
              </a:pathLst>
            </a:custGeom>
            <a:solidFill>
              <a:schemeClr val="bg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îS1íďê">
            <a:extLst>
              <a:ext uri="{FF2B5EF4-FFF2-40B4-BE49-F238E27FC236}">
                <a16:creationId xmlns:a16="http://schemas.microsoft.com/office/drawing/2014/main" xmlns="" id="{8A36C3FB-20BF-4DC1-AB5B-B2EFAE5EFBC1}"/>
              </a:ext>
            </a:extLst>
          </p:cNvPr>
          <p:cNvGrpSpPr/>
          <p:nvPr/>
        </p:nvGrpSpPr>
        <p:grpSpPr>
          <a:xfrm>
            <a:off x="1221160" y="3430250"/>
            <a:ext cx="2218295" cy="2109823"/>
            <a:chOff x="670328" y="3241675"/>
            <a:chExt cx="2608144" cy="2480608"/>
          </a:xfrm>
        </p:grpSpPr>
        <p:sp>
          <p:nvSpPr>
            <p:cNvPr id="18" name="ïṧ1îḋe">
              <a:extLst>
                <a:ext uri="{FF2B5EF4-FFF2-40B4-BE49-F238E27FC236}">
                  <a16:creationId xmlns:a16="http://schemas.microsoft.com/office/drawing/2014/main" xmlns="" id="{921D2456-A6A6-43F5-AD86-0A010D24A2F0}"/>
                </a:ext>
              </a:extLst>
            </p:cNvPr>
            <p:cNvSpPr txBox="1"/>
            <p:nvPr/>
          </p:nvSpPr>
          <p:spPr>
            <a:xfrm>
              <a:off x="670328" y="3241675"/>
              <a:ext cx="2608144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9" name="íS1iďê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670328" y="3659299"/>
              <a:ext cx="2608144" cy="206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10" name="ïṣ1ïḋê">
            <a:extLst>
              <a:ext uri="{FF2B5EF4-FFF2-40B4-BE49-F238E27FC236}">
                <a16:creationId xmlns:a16="http://schemas.microsoft.com/office/drawing/2014/main" xmlns="" id="{851BEF05-5873-4B47-B866-E4D0D9D7435C}"/>
              </a:ext>
            </a:extLst>
          </p:cNvPr>
          <p:cNvGrpSpPr/>
          <p:nvPr/>
        </p:nvGrpSpPr>
        <p:grpSpPr>
          <a:xfrm>
            <a:off x="7195980" y="2195592"/>
            <a:ext cx="953090" cy="953090"/>
            <a:chOff x="1248408" y="1748118"/>
            <a:chExt cx="1371600" cy="1371600"/>
          </a:xfrm>
        </p:grpSpPr>
        <p:sp>
          <p:nvSpPr>
            <p:cNvPr id="14" name="ïṧ1ïḓê">
              <a:extLst>
                <a:ext uri="{FF2B5EF4-FFF2-40B4-BE49-F238E27FC236}">
                  <a16:creationId xmlns:a16="http://schemas.microsoft.com/office/drawing/2014/main" xmlns="" id="{05A9DD1B-983C-4951-B67D-0EF9683CE0BB}"/>
                </a:ext>
              </a:extLst>
            </p:cNvPr>
            <p:cNvSpPr/>
            <p:nvPr/>
          </p:nvSpPr>
          <p:spPr>
            <a:xfrm>
              <a:off x="1248408" y="1748118"/>
              <a:ext cx="1371600" cy="1371600"/>
            </a:xfrm>
            <a:prstGeom prst="ellipse">
              <a:avLst/>
            </a:prstGeom>
            <a:solidFill>
              <a:srgbClr val="FCD546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šḷïḋè">
              <a:extLst>
                <a:ext uri="{FF2B5EF4-FFF2-40B4-BE49-F238E27FC236}">
                  <a16:creationId xmlns:a16="http://schemas.microsoft.com/office/drawing/2014/main" xmlns="" id="{3B7D18E4-628B-45FC-8195-05A9C544BB44}"/>
                </a:ext>
              </a:extLst>
            </p:cNvPr>
            <p:cNvSpPr/>
            <p:nvPr/>
          </p:nvSpPr>
          <p:spPr>
            <a:xfrm>
              <a:off x="1653616" y="2190538"/>
              <a:ext cx="561184" cy="486758"/>
            </a:xfrm>
            <a:custGeom>
              <a:avLst/>
              <a:gdLst>
                <a:gd name="connsiteX0" fmla="*/ 303820 w 607639"/>
                <a:gd name="connsiteY0" fmla="*/ 112552 h 527053"/>
                <a:gd name="connsiteX1" fmla="*/ 347324 w 607639"/>
                <a:gd name="connsiteY1" fmla="*/ 155985 h 527053"/>
                <a:gd name="connsiteX2" fmla="*/ 303820 w 607639"/>
                <a:gd name="connsiteY2" fmla="*/ 199418 h 527053"/>
                <a:gd name="connsiteX3" fmla="*/ 260316 w 607639"/>
                <a:gd name="connsiteY3" fmla="*/ 155985 h 527053"/>
                <a:gd name="connsiteX4" fmla="*/ 303820 w 607639"/>
                <a:gd name="connsiteY4" fmla="*/ 112552 h 527053"/>
                <a:gd name="connsiteX5" fmla="*/ 303775 w 607639"/>
                <a:gd name="connsiteY5" fmla="*/ 72970 h 527053"/>
                <a:gd name="connsiteX6" fmla="*/ 220644 w 607639"/>
                <a:gd name="connsiteY6" fmla="*/ 155983 h 527053"/>
                <a:gd name="connsiteX7" fmla="*/ 303775 w 607639"/>
                <a:gd name="connsiteY7" fmla="*/ 238996 h 527053"/>
                <a:gd name="connsiteX8" fmla="*/ 386906 w 607639"/>
                <a:gd name="connsiteY8" fmla="*/ 155983 h 527053"/>
                <a:gd name="connsiteX9" fmla="*/ 303775 w 607639"/>
                <a:gd name="connsiteY9" fmla="*/ 72970 h 527053"/>
                <a:gd name="connsiteX10" fmla="*/ 303775 w 607639"/>
                <a:gd name="connsiteY10" fmla="*/ 0 h 527053"/>
                <a:gd name="connsiteX11" fmla="*/ 459979 w 607639"/>
                <a:gd name="connsiteY11" fmla="*/ 155983 h 527053"/>
                <a:gd name="connsiteX12" fmla="*/ 426246 w 607639"/>
                <a:gd name="connsiteY12" fmla="*/ 252594 h 527053"/>
                <a:gd name="connsiteX13" fmla="*/ 500922 w 607639"/>
                <a:gd name="connsiteY13" fmla="*/ 294812 h 527053"/>
                <a:gd name="connsiteX14" fmla="*/ 517388 w 607639"/>
                <a:gd name="connsiteY14" fmla="*/ 292057 h 527053"/>
                <a:gd name="connsiteX15" fmla="*/ 567943 w 607639"/>
                <a:gd name="connsiteY15" fmla="*/ 342451 h 527053"/>
                <a:gd name="connsiteX16" fmla="*/ 537236 w 607639"/>
                <a:gd name="connsiteY16" fmla="*/ 388935 h 527053"/>
                <a:gd name="connsiteX17" fmla="*/ 537236 w 607639"/>
                <a:gd name="connsiteY17" fmla="*/ 419420 h 527053"/>
                <a:gd name="connsiteX18" fmla="*/ 607639 w 607639"/>
                <a:gd name="connsiteY18" fmla="*/ 507322 h 527053"/>
                <a:gd name="connsiteX19" fmla="*/ 607639 w 607639"/>
                <a:gd name="connsiteY19" fmla="*/ 527053 h 527053"/>
                <a:gd name="connsiteX20" fmla="*/ 427136 w 607639"/>
                <a:gd name="connsiteY20" fmla="*/ 527053 h 527053"/>
                <a:gd name="connsiteX21" fmla="*/ 427136 w 607639"/>
                <a:gd name="connsiteY21" fmla="*/ 507322 h 527053"/>
                <a:gd name="connsiteX22" fmla="*/ 497540 w 607639"/>
                <a:gd name="connsiteY22" fmla="*/ 419420 h 527053"/>
                <a:gd name="connsiteX23" fmla="*/ 497540 w 607639"/>
                <a:gd name="connsiteY23" fmla="*/ 388935 h 527053"/>
                <a:gd name="connsiteX24" fmla="*/ 466833 w 607639"/>
                <a:gd name="connsiteY24" fmla="*/ 342451 h 527053"/>
                <a:gd name="connsiteX25" fmla="*/ 470660 w 607639"/>
                <a:gd name="connsiteY25" fmla="*/ 323253 h 527053"/>
                <a:gd name="connsiteX26" fmla="*/ 396608 w 607639"/>
                <a:gd name="connsiteY26" fmla="*/ 281302 h 527053"/>
                <a:gd name="connsiteX27" fmla="*/ 323623 w 607639"/>
                <a:gd name="connsiteY27" fmla="*/ 310632 h 527053"/>
                <a:gd name="connsiteX28" fmla="*/ 323623 w 607639"/>
                <a:gd name="connsiteY28" fmla="*/ 419420 h 527053"/>
                <a:gd name="connsiteX29" fmla="*/ 394026 w 607639"/>
                <a:gd name="connsiteY29" fmla="*/ 507322 h 527053"/>
                <a:gd name="connsiteX30" fmla="*/ 394026 w 607639"/>
                <a:gd name="connsiteY30" fmla="*/ 527053 h 527053"/>
                <a:gd name="connsiteX31" fmla="*/ 213613 w 607639"/>
                <a:gd name="connsiteY31" fmla="*/ 527053 h 527053"/>
                <a:gd name="connsiteX32" fmla="*/ 213613 w 607639"/>
                <a:gd name="connsiteY32" fmla="*/ 507322 h 527053"/>
                <a:gd name="connsiteX33" fmla="*/ 284016 w 607639"/>
                <a:gd name="connsiteY33" fmla="*/ 419420 h 527053"/>
                <a:gd name="connsiteX34" fmla="*/ 284016 w 607639"/>
                <a:gd name="connsiteY34" fmla="*/ 310632 h 527053"/>
                <a:gd name="connsiteX35" fmla="*/ 211032 w 607639"/>
                <a:gd name="connsiteY35" fmla="*/ 281302 h 527053"/>
                <a:gd name="connsiteX36" fmla="*/ 136890 w 607639"/>
                <a:gd name="connsiteY36" fmla="*/ 323253 h 527053"/>
                <a:gd name="connsiteX37" fmla="*/ 140717 w 607639"/>
                <a:gd name="connsiteY37" fmla="*/ 342451 h 527053"/>
                <a:gd name="connsiteX38" fmla="*/ 110011 w 607639"/>
                <a:gd name="connsiteY38" fmla="*/ 388935 h 527053"/>
                <a:gd name="connsiteX39" fmla="*/ 110011 w 607639"/>
                <a:gd name="connsiteY39" fmla="*/ 419420 h 527053"/>
                <a:gd name="connsiteX40" fmla="*/ 180414 w 607639"/>
                <a:gd name="connsiteY40" fmla="*/ 507322 h 527053"/>
                <a:gd name="connsiteX41" fmla="*/ 180414 w 607639"/>
                <a:gd name="connsiteY41" fmla="*/ 527053 h 527053"/>
                <a:gd name="connsiteX42" fmla="*/ 0 w 607639"/>
                <a:gd name="connsiteY42" fmla="*/ 527053 h 527053"/>
                <a:gd name="connsiteX43" fmla="*/ 0 w 607639"/>
                <a:gd name="connsiteY43" fmla="*/ 507322 h 527053"/>
                <a:gd name="connsiteX44" fmla="*/ 70403 w 607639"/>
                <a:gd name="connsiteY44" fmla="*/ 419420 h 527053"/>
                <a:gd name="connsiteX45" fmla="*/ 70403 w 607639"/>
                <a:gd name="connsiteY45" fmla="*/ 388935 h 527053"/>
                <a:gd name="connsiteX46" fmla="*/ 39696 w 607639"/>
                <a:gd name="connsiteY46" fmla="*/ 342451 h 527053"/>
                <a:gd name="connsiteX47" fmla="*/ 90251 w 607639"/>
                <a:gd name="connsiteY47" fmla="*/ 292057 h 527053"/>
                <a:gd name="connsiteX48" fmla="*/ 106717 w 607639"/>
                <a:gd name="connsiteY48" fmla="*/ 294812 h 527053"/>
                <a:gd name="connsiteX49" fmla="*/ 181304 w 607639"/>
                <a:gd name="connsiteY49" fmla="*/ 252594 h 527053"/>
                <a:gd name="connsiteX50" fmla="*/ 147660 w 607639"/>
                <a:gd name="connsiteY50" fmla="*/ 155983 h 527053"/>
                <a:gd name="connsiteX51" fmla="*/ 303775 w 607639"/>
                <a:gd name="connsiteY51" fmla="*/ 0 h 52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39" h="527053">
                  <a:moveTo>
                    <a:pt x="303820" y="112552"/>
                  </a:moveTo>
                  <a:cubicBezTo>
                    <a:pt x="327847" y="112552"/>
                    <a:pt x="347324" y="131998"/>
                    <a:pt x="347324" y="155985"/>
                  </a:cubicBezTo>
                  <a:cubicBezTo>
                    <a:pt x="347324" y="179972"/>
                    <a:pt x="327847" y="199418"/>
                    <a:pt x="303820" y="199418"/>
                  </a:cubicBezTo>
                  <a:cubicBezTo>
                    <a:pt x="279793" y="199418"/>
                    <a:pt x="260316" y="179972"/>
                    <a:pt x="260316" y="155985"/>
                  </a:cubicBezTo>
                  <a:cubicBezTo>
                    <a:pt x="260316" y="131998"/>
                    <a:pt x="279793" y="112552"/>
                    <a:pt x="303820" y="112552"/>
                  </a:cubicBezTo>
                  <a:close/>
                  <a:moveTo>
                    <a:pt x="303775" y="72970"/>
                  </a:moveTo>
                  <a:cubicBezTo>
                    <a:pt x="257937" y="72970"/>
                    <a:pt x="220644" y="110210"/>
                    <a:pt x="220644" y="155983"/>
                  </a:cubicBezTo>
                  <a:cubicBezTo>
                    <a:pt x="220644" y="201756"/>
                    <a:pt x="257937" y="238996"/>
                    <a:pt x="303775" y="238996"/>
                  </a:cubicBezTo>
                  <a:cubicBezTo>
                    <a:pt x="349613" y="238996"/>
                    <a:pt x="386906" y="201756"/>
                    <a:pt x="386906" y="155983"/>
                  </a:cubicBezTo>
                  <a:cubicBezTo>
                    <a:pt x="386906" y="110210"/>
                    <a:pt x="349613" y="72970"/>
                    <a:pt x="303775" y="72970"/>
                  </a:cubicBezTo>
                  <a:close/>
                  <a:moveTo>
                    <a:pt x="303775" y="0"/>
                  </a:moveTo>
                  <a:cubicBezTo>
                    <a:pt x="389932" y="0"/>
                    <a:pt x="459979" y="69948"/>
                    <a:pt x="459979" y="155983"/>
                  </a:cubicBezTo>
                  <a:cubicBezTo>
                    <a:pt x="459979" y="192423"/>
                    <a:pt x="447341" y="226020"/>
                    <a:pt x="426246" y="252594"/>
                  </a:cubicBezTo>
                  <a:lnTo>
                    <a:pt x="500922" y="294812"/>
                  </a:lnTo>
                  <a:cubicBezTo>
                    <a:pt x="506084" y="293034"/>
                    <a:pt x="511602" y="292057"/>
                    <a:pt x="517388" y="292057"/>
                  </a:cubicBezTo>
                  <a:cubicBezTo>
                    <a:pt x="545246" y="292057"/>
                    <a:pt x="567943" y="314632"/>
                    <a:pt x="567943" y="342451"/>
                  </a:cubicBezTo>
                  <a:cubicBezTo>
                    <a:pt x="567943" y="363249"/>
                    <a:pt x="555215" y="381202"/>
                    <a:pt x="537236" y="388935"/>
                  </a:cubicBezTo>
                  <a:lnTo>
                    <a:pt x="537236" y="419420"/>
                  </a:lnTo>
                  <a:cubicBezTo>
                    <a:pt x="577466" y="428486"/>
                    <a:pt x="607639" y="464393"/>
                    <a:pt x="607639" y="507322"/>
                  </a:cubicBezTo>
                  <a:lnTo>
                    <a:pt x="607639" y="527053"/>
                  </a:lnTo>
                  <a:lnTo>
                    <a:pt x="427136" y="527053"/>
                  </a:lnTo>
                  <a:lnTo>
                    <a:pt x="427136" y="507322"/>
                  </a:lnTo>
                  <a:cubicBezTo>
                    <a:pt x="427136" y="464393"/>
                    <a:pt x="457309" y="428486"/>
                    <a:pt x="497540" y="419420"/>
                  </a:cubicBezTo>
                  <a:lnTo>
                    <a:pt x="497540" y="388935"/>
                  </a:lnTo>
                  <a:cubicBezTo>
                    <a:pt x="479560" y="381202"/>
                    <a:pt x="466833" y="363249"/>
                    <a:pt x="466833" y="342451"/>
                  </a:cubicBezTo>
                  <a:cubicBezTo>
                    <a:pt x="466833" y="335696"/>
                    <a:pt x="468257" y="329208"/>
                    <a:pt x="470660" y="323253"/>
                  </a:cubicBezTo>
                  <a:lnTo>
                    <a:pt x="396608" y="281302"/>
                  </a:lnTo>
                  <a:cubicBezTo>
                    <a:pt x="375691" y="296767"/>
                    <a:pt x="350681" y="307166"/>
                    <a:pt x="323623" y="310632"/>
                  </a:cubicBezTo>
                  <a:lnTo>
                    <a:pt x="323623" y="419420"/>
                  </a:lnTo>
                  <a:cubicBezTo>
                    <a:pt x="363854" y="428486"/>
                    <a:pt x="394026" y="464393"/>
                    <a:pt x="394026" y="507322"/>
                  </a:cubicBezTo>
                  <a:lnTo>
                    <a:pt x="394026" y="527053"/>
                  </a:lnTo>
                  <a:lnTo>
                    <a:pt x="213613" y="527053"/>
                  </a:lnTo>
                  <a:lnTo>
                    <a:pt x="213613" y="507322"/>
                  </a:lnTo>
                  <a:cubicBezTo>
                    <a:pt x="213613" y="464393"/>
                    <a:pt x="243786" y="428486"/>
                    <a:pt x="284016" y="419420"/>
                  </a:cubicBezTo>
                  <a:lnTo>
                    <a:pt x="284016" y="310632"/>
                  </a:lnTo>
                  <a:cubicBezTo>
                    <a:pt x="256869" y="307166"/>
                    <a:pt x="231948" y="296767"/>
                    <a:pt x="211032" y="281302"/>
                  </a:cubicBezTo>
                  <a:lnTo>
                    <a:pt x="136890" y="323253"/>
                  </a:lnTo>
                  <a:cubicBezTo>
                    <a:pt x="139382" y="329208"/>
                    <a:pt x="140717" y="335696"/>
                    <a:pt x="140717" y="342451"/>
                  </a:cubicBezTo>
                  <a:cubicBezTo>
                    <a:pt x="140717" y="363249"/>
                    <a:pt x="128079" y="381202"/>
                    <a:pt x="110011" y="388935"/>
                  </a:cubicBezTo>
                  <a:lnTo>
                    <a:pt x="110011" y="419420"/>
                  </a:lnTo>
                  <a:cubicBezTo>
                    <a:pt x="150241" y="428486"/>
                    <a:pt x="180414" y="464393"/>
                    <a:pt x="180414" y="507322"/>
                  </a:cubicBezTo>
                  <a:lnTo>
                    <a:pt x="180414" y="527053"/>
                  </a:lnTo>
                  <a:lnTo>
                    <a:pt x="0" y="527053"/>
                  </a:lnTo>
                  <a:lnTo>
                    <a:pt x="0" y="507322"/>
                  </a:lnTo>
                  <a:cubicBezTo>
                    <a:pt x="0" y="464393"/>
                    <a:pt x="30173" y="428486"/>
                    <a:pt x="70403" y="419420"/>
                  </a:cubicBezTo>
                  <a:lnTo>
                    <a:pt x="70403" y="388935"/>
                  </a:lnTo>
                  <a:cubicBezTo>
                    <a:pt x="52335" y="381202"/>
                    <a:pt x="39696" y="363249"/>
                    <a:pt x="39696" y="342451"/>
                  </a:cubicBezTo>
                  <a:cubicBezTo>
                    <a:pt x="39696" y="314632"/>
                    <a:pt x="62393" y="292057"/>
                    <a:pt x="90251" y="292057"/>
                  </a:cubicBezTo>
                  <a:cubicBezTo>
                    <a:pt x="96037" y="292057"/>
                    <a:pt x="101555" y="293034"/>
                    <a:pt x="106717" y="294812"/>
                  </a:cubicBezTo>
                  <a:lnTo>
                    <a:pt x="181304" y="252594"/>
                  </a:lnTo>
                  <a:cubicBezTo>
                    <a:pt x="160299" y="226020"/>
                    <a:pt x="147660" y="192423"/>
                    <a:pt x="147660" y="155983"/>
                  </a:cubicBezTo>
                  <a:cubicBezTo>
                    <a:pt x="147660" y="69948"/>
                    <a:pt x="217707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íṧḻiḋé">
            <a:extLst>
              <a:ext uri="{FF2B5EF4-FFF2-40B4-BE49-F238E27FC236}">
                <a16:creationId xmlns:a16="http://schemas.microsoft.com/office/drawing/2014/main" xmlns="" id="{C618B18B-F05D-4B7E-858E-94506D849D91}"/>
              </a:ext>
            </a:extLst>
          </p:cNvPr>
          <p:cNvGrpSpPr/>
          <p:nvPr/>
        </p:nvGrpSpPr>
        <p:grpSpPr>
          <a:xfrm>
            <a:off x="6563377" y="3430250"/>
            <a:ext cx="2218295" cy="2109823"/>
            <a:chOff x="670328" y="3241675"/>
            <a:chExt cx="2608144" cy="2480608"/>
          </a:xfrm>
        </p:grpSpPr>
        <p:sp>
          <p:nvSpPr>
            <p:cNvPr id="12" name="í$lîďe">
              <a:extLst>
                <a:ext uri="{FF2B5EF4-FFF2-40B4-BE49-F238E27FC236}">
                  <a16:creationId xmlns:a16="http://schemas.microsoft.com/office/drawing/2014/main" xmlns="" id="{921D2456-A6A6-43F5-AD86-0A010D24A2F0}"/>
                </a:ext>
              </a:extLst>
            </p:cNvPr>
            <p:cNvSpPr txBox="1"/>
            <p:nvPr/>
          </p:nvSpPr>
          <p:spPr>
            <a:xfrm>
              <a:off x="670328" y="3241675"/>
              <a:ext cx="2608144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3" name="îşlïďê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670328" y="3659299"/>
              <a:ext cx="2608144" cy="206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</p:txBody>
        </p:sp>
      </p:grpSp>
      <p:sp>
        <p:nvSpPr>
          <p:cNvPr id="22" name="Freeform 37">
            <a:extLst>
              <a:ext uri="{FF2B5EF4-FFF2-40B4-BE49-F238E27FC236}">
                <a16:creationId xmlns:a16="http://schemas.microsoft.com/office/drawing/2014/main" xmlns="" id="{E2BBB548-B67B-4E4D-AA86-0AC6E7611F0F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E2907CC5-2574-4F99-90B3-5AD1E34D33B9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A4C0AC04-3177-44EC-A852-1E65C991DFE1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1B7880-C883-4121-86E9-B50EC309D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7999" cy="12192002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0C965D38-FA5C-4CD6-A267-440A41789A4B}"/>
              </a:ext>
            </a:extLst>
          </p:cNvPr>
          <p:cNvSpPr/>
          <p:nvPr/>
        </p:nvSpPr>
        <p:spPr>
          <a:xfrm>
            <a:off x="774054" y="3096571"/>
            <a:ext cx="807720" cy="80772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027BD527-F077-4ACF-B319-F7B54C0773BA}"/>
              </a:ext>
            </a:extLst>
          </p:cNvPr>
          <p:cNvSpPr/>
          <p:nvPr/>
        </p:nvSpPr>
        <p:spPr>
          <a:xfrm>
            <a:off x="6842760" y="5501640"/>
            <a:ext cx="548640" cy="54864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îSḷiḍé">
            <a:extLst>
              <a:ext uri="{FF2B5EF4-FFF2-40B4-BE49-F238E27FC236}">
                <a16:creationId xmlns:a16="http://schemas.microsoft.com/office/drawing/2014/main" xmlns="" id="{88178AD3-10B9-493A-B154-A48783DF45D1}"/>
              </a:ext>
            </a:extLst>
          </p:cNvPr>
          <p:cNvSpPr/>
          <p:nvPr/>
        </p:nvSpPr>
        <p:spPr bwMode="auto">
          <a:xfrm>
            <a:off x="2226646" y="4846834"/>
            <a:ext cx="2816699" cy="11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Theme color makes PPT more convenient to </a:t>
            </a:r>
            <a:r>
              <a:rPr lang="en-US" altLang="zh-CN" sz="1200" dirty="0" err="1">
                <a:cs typeface="+mn-ea"/>
                <a:sym typeface="+mn-lt"/>
              </a:rPr>
              <a:t>change.Adjust</a:t>
            </a:r>
            <a:r>
              <a:rPr lang="en-US" altLang="zh-CN" sz="1200" dirty="0">
                <a:cs typeface="+mn-ea"/>
                <a:sym typeface="+mn-lt"/>
              </a:rPr>
              <a:t> the spacing to adapt to Chinese typesetting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C9412BDA-DB22-4A9B-9B44-839E9E598881}"/>
              </a:ext>
            </a:extLst>
          </p:cNvPr>
          <p:cNvSpPr txBox="1"/>
          <p:nvPr/>
        </p:nvSpPr>
        <p:spPr>
          <a:xfrm rot="16200000">
            <a:off x="6930847" y="1936292"/>
            <a:ext cx="2400657" cy="34052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YOU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599ABAC8-1754-485C-AF2B-1D2956CF0139}"/>
              </a:ext>
            </a:extLst>
          </p:cNvPr>
          <p:cNvGrpSpPr/>
          <p:nvPr/>
        </p:nvGrpSpPr>
        <p:grpSpPr>
          <a:xfrm rot="5400000">
            <a:off x="5725609" y="3418989"/>
            <a:ext cx="960698" cy="219918"/>
            <a:chOff x="1026290" y="5707476"/>
            <a:chExt cx="960698" cy="219918"/>
          </a:xfrm>
          <a:solidFill>
            <a:schemeClr val="tx1"/>
          </a:solidFill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0D93BE2-66F4-48C9-BDE2-2204DA0B72E9}"/>
                </a:ext>
              </a:extLst>
            </p:cNvPr>
            <p:cNvSpPr/>
            <p:nvPr/>
          </p:nvSpPr>
          <p:spPr>
            <a:xfrm>
              <a:off x="1026290" y="5707476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2E0F8D51-06E1-4724-AC2A-56FC45892248}"/>
                </a:ext>
              </a:extLst>
            </p:cNvPr>
            <p:cNvSpPr/>
            <p:nvPr/>
          </p:nvSpPr>
          <p:spPr>
            <a:xfrm>
              <a:off x="1396680" y="5707476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599A0F61-CA92-4E04-81B1-0E4C1A07059F}"/>
                </a:ext>
              </a:extLst>
            </p:cNvPr>
            <p:cNvSpPr/>
            <p:nvPr/>
          </p:nvSpPr>
          <p:spPr>
            <a:xfrm>
              <a:off x="1767070" y="5707476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TextBox 10">
            <a:extLst>
              <a:ext uri="{FF2B5EF4-FFF2-40B4-BE49-F238E27FC236}">
                <a16:creationId xmlns:a16="http://schemas.microsoft.com/office/drawing/2014/main" xmlns="" id="{746D0B49-431B-4C24-A3DD-679FECBD4DE4}"/>
              </a:ext>
            </a:extLst>
          </p:cNvPr>
          <p:cNvSpPr txBox="1"/>
          <p:nvPr/>
        </p:nvSpPr>
        <p:spPr>
          <a:xfrm>
            <a:off x="9978290" y="5404077"/>
            <a:ext cx="1018227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3999" b="1" dirty="0">
                <a:cs typeface="+mn-ea"/>
                <a:sym typeface="+mn-lt"/>
              </a:rPr>
              <a:t>00</a:t>
            </a:r>
            <a:r>
              <a:rPr lang="en-US" sz="3999" b="1" dirty="0">
                <a:cs typeface="+mn-ea"/>
                <a:sym typeface="+mn-lt"/>
              </a:rPr>
              <a:t>1</a:t>
            </a:r>
            <a:r>
              <a:rPr lang="id-ID" sz="3999" b="1" dirty="0">
                <a:cs typeface="+mn-ea"/>
                <a:sym typeface="+mn-lt"/>
              </a:rPr>
              <a:t>.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4F49C1A9-4B2D-4B17-BEB0-0725BC627924}"/>
              </a:ext>
            </a:extLst>
          </p:cNvPr>
          <p:cNvSpPr/>
          <p:nvPr/>
        </p:nvSpPr>
        <p:spPr>
          <a:xfrm>
            <a:off x="10119539" y="5150181"/>
            <a:ext cx="465302" cy="1296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AAFB7747-E912-41F5-8FEE-D50AC66B838D}"/>
              </a:ext>
            </a:extLst>
          </p:cNvPr>
          <p:cNvSpPr txBox="1"/>
          <p:nvPr/>
        </p:nvSpPr>
        <p:spPr>
          <a:xfrm>
            <a:off x="2199514" y="2581077"/>
            <a:ext cx="1927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时尚大气</a:t>
            </a:r>
          </a:p>
        </p:txBody>
      </p:sp>
    </p:spTree>
    <p:extLst>
      <p:ext uri="{BB962C8B-B14F-4D97-AF65-F5344CB8AC3E}">
        <p14:creationId xmlns:p14="http://schemas.microsoft.com/office/powerpoint/2010/main" val="38546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7" grpId="0"/>
      <p:bldP spid="36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8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F937513-77FA-4052-9E07-A5CE2621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432" y="1347078"/>
            <a:ext cx="4791735" cy="50873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2631F1D-255B-47DF-B75F-9384286D5888}"/>
              </a:ext>
            </a:extLst>
          </p:cNvPr>
          <p:cNvSpPr txBox="1"/>
          <p:nvPr/>
        </p:nvSpPr>
        <p:spPr>
          <a:xfrm>
            <a:off x="8889843" y="4097661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one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4F50570-BCCA-4E99-90A5-57249B22FB33}"/>
              </a:ext>
            </a:extLst>
          </p:cNvPr>
          <p:cNvSpPr/>
          <p:nvPr/>
        </p:nvSpPr>
        <p:spPr>
          <a:xfrm>
            <a:off x="1705895" y="4709804"/>
            <a:ext cx="807720" cy="80772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76C0787-C5F2-41D0-AEBD-B53A1F5E9A93}"/>
              </a:ext>
            </a:extLst>
          </p:cNvPr>
          <p:cNvSpPr/>
          <p:nvPr/>
        </p:nvSpPr>
        <p:spPr>
          <a:xfrm>
            <a:off x="2879375" y="4816484"/>
            <a:ext cx="586740" cy="5867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450DDD1-69EC-4586-BB28-067BE37669F4}"/>
              </a:ext>
            </a:extLst>
          </p:cNvPr>
          <p:cNvSpPr txBox="1"/>
          <p:nvPr/>
        </p:nvSpPr>
        <p:spPr>
          <a:xfrm>
            <a:off x="1636833" y="1965644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7200" b="1" dirty="0">
                <a:solidFill>
                  <a:srgbClr val="FCD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xmlns="" id="{96F2C701-AA0A-41B5-B7C4-BF26C3995B6E}"/>
              </a:ext>
            </a:extLst>
          </p:cNvPr>
          <p:cNvSpPr txBox="1"/>
          <p:nvPr/>
        </p:nvSpPr>
        <p:spPr>
          <a:xfrm>
            <a:off x="1636833" y="3061630"/>
            <a:ext cx="2485083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</a:t>
            </a:r>
          </a:p>
        </p:txBody>
      </p:sp>
      <p:sp>
        <p:nvSpPr>
          <p:cNvPr id="10" name="TextBox 507">
            <a:extLst>
              <a:ext uri="{FF2B5EF4-FFF2-40B4-BE49-F238E27FC236}">
                <a16:creationId xmlns:a16="http://schemas.microsoft.com/office/drawing/2014/main" xmlns="" id="{C039B006-CF70-4483-B344-39959F3B43E4}"/>
              </a:ext>
            </a:extLst>
          </p:cNvPr>
          <p:cNvSpPr txBox="1"/>
          <p:nvPr/>
        </p:nvSpPr>
        <p:spPr>
          <a:xfrm>
            <a:off x="8034691" y="560607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1" name="TextBox 508">
            <a:extLst>
              <a:ext uri="{FF2B5EF4-FFF2-40B4-BE49-F238E27FC236}">
                <a16:creationId xmlns:a16="http://schemas.microsoft.com/office/drawing/2014/main" xmlns="" id="{63D36FA0-71E1-445F-A612-44519752A1B4}"/>
              </a:ext>
            </a:extLst>
          </p:cNvPr>
          <p:cNvSpPr txBox="1"/>
          <p:nvPr/>
        </p:nvSpPr>
        <p:spPr>
          <a:xfrm>
            <a:off x="9251791" y="56060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28924A64-9BD8-42FF-A980-E75CD1049511}"/>
              </a:ext>
            </a:extLst>
          </p:cNvPr>
          <p:cNvGrpSpPr/>
          <p:nvPr/>
        </p:nvGrpSpPr>
        <p:grpSpPr>
          <a:xfrm>
            <a:off x="10290810" y="560607"/>
            <a:ext cx="1007574" cy="246221"/>
            <a:chOff x="8396554" y="466819"/>
            <a:chExt cx="1007574" cy="246221"/>
          </a:xfrm>
        </p:grpSpPr>
        <p:sp>
          <p:nvSpPr>
            <p:cNvPr id="13" name="TextBox 509">
              <a:extLst>
                <a:ext uri="{FF2B5EF4-FFF2-40B4-BE49-F238E27FC236}">
                  <a16:creationId xmlns:a16="http://schemas.microsoft.com/office/drawing/2014/main" xmlns="" id="{23004C35-65B9-4647-8141-B322357FA023}"/>
                </a:ext>
              </a:extLst>
            </p:cNvPr>
            <p:cNvSpPr txBox="1"/>
            <p:nvPr/>
          </p:nvSpPr>
          <p:spPr>
            <a:xfrm>
              <a:off x="8398725" y="466819"/>
              <a:ext cx="10054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4" name="Oval 1576">
              <a:extLst>
                <a:ext uri="{FF2B5EF4-FFF2-40B4-BE49-F238E27FC236}">
                  <a16:creationId xmlns:a16="http://schemas.microsoft.com/office/drawing/2014/main" xmlns="" id="{BCEC68C8-09D7-4A57-8189-ED93CD023E2F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9E4D6D2-5C5F-4166-A2C4-FC189011D100}"/>
              </a:ext>
            </a:extLst>
          </p:cNvPr>
          <p:cNvSpPr txBox="1"/>
          <p:nvPr/>
        </p:nvSpPr>
        <p:spPr>
          <a:xfrm>
            <a:off x="1340157" y="683717"/>
            <a:ext cx="2633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cs typeface="+mn-ea"/>
                <a:sym typeface="+mn-lt"/>
              </a:rPr>
              <a:t>NEW LIFE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B75ED133-DCDB-4036-969C-B4702BEFA03F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2879375" y="5100320"/>
            <a:ext cx="423486" cy="9534"/>
          </a:xfrm>
          <a:prstGeom prst="line">
            <a:avLst/>
          </a:prstGeom>
          <a:ln w="38100" cap="rnd">
            <a:solidFill>
              <a:schemeClr val="bg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235D73B3-1848-4D5B-BF7A-B50DA17F4B1D}"/>
              </a:ext>
            </a:extLst>
          </p:cNvPr>
          <p:cNvCxnSpPr>
            <a:cxnSpLocks/>
          </p:cNvCxnSpPr>
          <p:nvPr/>
        </p:nvCxnSpPr>
        <p:spPr>
          <a:xfrm flipH="1">
            <a:off x="1918501" y="5109854"/>
            <a:ext cx="431329" cy="9534"/>
          </a:xfrm>
          <a:prstGeom prst="line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7">
            <a:extLst>
              <a:ext uri="{FF2B5EF4-FFF2-40B4-BE49-F238E27FC236}">
                <a16:creationId xmlns:a16="http://schemas.microsoft.com/office/drawing/2014/main" xmlns="" id="{A12FF52F-A66E-427D-9A97-16FA8C438A1C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" name="Freeform 37">
            <a:extLst>
              <a:ext uri="{FF2B5EF4-FFF2-40B4-BE49-F238E27FC236}">
                <a16:creationId xmlns:a16="http://schemas.microsoft.com/office/drawing/2014/main" xmlns="" id="{8C39ECF5-935A-424A-A6B7-C0DA93D83292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CA80F7C-5F62-49A7-94D3-B0C472BC1301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  <p:sp>
        <p:nvSpPr>
          <p:cNvPr id="7" name="îşḷïḋê">
            <a:extLst>
              <a:ext uri="{FF2B5EF4-FFF2-40B4-BE49-F238E27FC236}">
                <a16:creationId xmlns:a16="http://schemas.microsoft.com/office/drawing/2014/main" xmlns="" id="{3903BE27-62D1-4315-9E07-DA512F639555}"/>
              </a:ext>
            </a:extLst>
          </p:cNvPr>
          <p:cNvSpPr/>
          <p:nvPr/>
        </p:nvSpPr>
        <p:spPr>
          <a:xfrm>
            <a:off x="1228361" y="2372942"/>
            <a:ext cx="2285147" cy="2285147"/>
          </a:xfrm>
          <a:prstGeom prst="rect">
            <a:avLst/>
          </a:prstGeom>
          <a:blipFill>
            <a:blip r:embed="rId2"/>
            <a:stretch>
              <a:fillRect t="-25715" b="-25431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77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" name="iṡ1íḍe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1228361" y="4691076"/>
            <a:ext cx="2285147" cy="53916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š1îḓé">
            <a:extLst>
              <a:ext uri="{FF2B5EF4-FFF2-40B4-BE49-F238E27FC236}">
                <a16:creationId xmlns:a16="http://schemas.microsoft.com/office/drawing/2014/main" xmlns="" id="{233D5D91-14E5-45D5-AF00-5BCD428B012A}"/>
              </a:ext>
            </a:extLst>
          </p:cNvPr>
          <p:cNvSpPr/>
          <p:nvPr/>
        </p:nvSpPr>
        <p:spPr>
          <a:xfrm>
            <a:off x="1921532" y="1923538"/>
            <a:ext cx="898806" cy="898806"/>
          </a:xfrm>
          <a:prstGeom prst="ellipse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iṥľïdé">
            <a:extLst>
              <a:ext uri="{FF2B5EF4-FFF2-40B4-BE49-F238E27FC236}">
                <a16:creationId xmlns:a16="http://schemas.microsoft.com/office/drawing/2014/main" xmlns="" id="{EF69ECA3-6E99-4A3F-8569-A70F6A29D23D}"/>
              </a:ext>
            </a:extLst>
          </p:cNvPr>
          <p:cNvSpPr/>
          <p:nvPr/>
        </p:nvSpPr>
        <p:spPr>
          <a:xfrm>
            <a:off x="2155224" y="2133712"/>
            <a:ext cx="431422" cy="478459"/>
          </a:xfrm>
          <a:custGeom>
            <a:avLst/>
            <a:gdLst>
              <a:gd name="connsiteX0" fmla="*/ 429609 w 548152"/>
              <a:gd name="connsiteY0" fmla="*/ 442977 h 607921"/>
              <a:gd name="connsiteX1" fmla="*/ 419928 w 548152"/>
              <a:gd name="connsiteY1" fmla="*/ 446388 h 607921"/>
              <a:gd name="connsiteX2" fmla="*/ 416701 w 548152"/>
              <a:gd name="connsiteY2" fmla="*/ 450367 h 607921"/>
              <a:gd name="connsiteX3" fmla="*/ 416701 w 548152"/>
              <a:gd name="connsiteY3" fmla="*/ 460220 h 607921"/>
              <a:gd name="connsiteX4" fmla="*/ 415183 w 548152"/>
              <a:gd name="connsiteY4" fmla="*/ 461262 h 607921"/>
              <a:gd name="connsiteX5" fmla="*/ 414139 w 548152"/>
              <a:gd name="connsiteY5" fmla="*/ 464389 h 607921"/>
              <a:gd name="connsiteX6" fmla="*/ 416322 w 548152"/>
              <a:gd name="connsiteY6" fmla="*/ 485516 h 607921"/>
              <a:gd name="connsiteX7" fmla="*/ 419264 w 548152"/>
              <a:gd name="connsiteY7" fmla="*/ 488926 h 607921"/>
              <a:gd name="connsiteX8" fmla="*/ 420308 w 548152"/>
              <a:gd name="connsiteY8" fmla="*/ 489116 h 607921"/>
              <a:gd name="connsiteX9" fmla="*/ 423535 w 548152"/>
              <a:gd name="connsiteY9" fmla="*/ 487505 h 607921"/>
              <a:gd name="connsiteX10" fmla="*/ 434734 w 548152"/>
              <a:gd name="connsiteY10" fmla="*/ 472631 h 607921"/>
              <a:gd name="connsiteX11" fmla="*/ 435494 w 548152"/>
              <a:gd name="connsiteY11" fmla="*/ 470262 h 607921"/>
              <a:gd name="connsiteX12" fmla="*/ 435494 w 548152"/>
              <a:gd name="connsiteY12" fmla="*/ 446482 h 607921"/>
              <a:gd name="connsiteX13" fmla="*/ 433595 w 548152"/>
              <a:gd name="connsiteY13" fmla="*/ 443072 h 607921"/>
              <a:gd name="connsiteX14" fmla="*/ 429609 w 548152"/>
              <a:gd name="connsiteY14" fmla="*/ 442977 h 607921"/>
              <a:gd name="connsiteX15" fmla="*/ 379212 w 548152"/>
              <a:gd name="connsiteY15" fmla="*/ 442977 h 607921"/>
              <a:gd name="connsiteX16" fmla="*/ 375226 w 548152"/>
              <a:gd name="connsiteY16" fmla="*/ 443072 h 607921"/>
              <a:gd name="connsiteX17" fmla="*/ 373327 w 548152"/>
              <a:gd name="connsiteY17" fmla="*/ 446482 h 607921"/>
              <a:gd name="connsiteX18" fmla="*/ 373327 w 548152"/>
              <a:gd name="connsiteY18" fmla="*/ 470262 h 607921"/>
              <a:gd name="connsiteX19" fmla="*/ 374087 w 548152"/>
              <a:gd name="connsiteY19" fmla="*/ 472631 h 607921"/>
              <a:gd name="connsiteX20" fmla="*/ 385286 w 548152"/>
              <a:gd name="connsiteY20" fmla="*/ 487505 h 607921"/>
              <a:gd name="connsiteX21" fmla="*/ 388513 w 548152"/>
              <a:gd name="connsiteY21" fmla="*/ 489116 h 607921"/>
              <a:gd name="connsiteX22" fmla="*/ 389557 w 548152"/>
              <a:gd name="connsiteY22" fmla="*/ 488926 h 607921"/>
              <a:gd name="connsiteX23" fmla="*/ 392499 w 548152"/>
              <a:gd name="connsiteY23" fmla="*/ 485516 h 607921"/>
              <a:gd name="connsiteX24" fmla="*/ 394682 w 548152"/>
              <a:gd name="connsiteY24" fmla="*/ 464389 h 607921"/>
              <a:gd name="connsiteX25" fmla="*/ 393638 w 548152"/>
              <a:gd name="connsiteY25" fmla="*/ 461262 h 607921"/>
              <a:gd name="connsiteX26" fmla="*/ 392120 w 548152"/>
              <a:gd name="connsiteY26" fmla="*/ 460220 h 607921"/>
              <a:gd name="connsiteX27" fmla="*/ 392120 w 548152"/>
              <a:gd name="connsiteY27" fmla="*/ 450367 h 607921"/>
              <a:gd name="connsiteX28" fmla="*/ 388893 w 548152"/>
              <a:gd name="connsiteY28" fmla="*/ 446388 h 607921"/>
              <a:gd name="connsiteX29" fmla="*/ 379212 w 548152"/>
              <a:gd name="connsiteY29" fmla="*/ 442977 h 607921"/>
              <a:gd name="connsiteX30" fmla="*/ 104979 w 548152"/>
              <a:gd name="connsiteY30" fmla="*/ 379219 h 607921"/>
              <a:gd name="connsiteX31" fmla="*/ 108776 w 548152"/>
              <a:gd name="connsiteY31" fmla="*/ 380167 h 607921"/>
              <a:gd name="connsiteX32" fmla="*/ 197425 w 548152"/>
              <a:gd name="connsiteY32" fmla="*/ 426209 h 607921"/>
              <a:gd name="connsiteX33" fmla="*/ 201886 w 548152"/>
              <a:gd name="connsiteY33" fmla="*/ 433504 h 607921"/>
              <a:gd name="connsiteX34" fmla="*/ 197330 w 548152"/>
              <a:gd name="connsiteY34" fmla="*/ 440798 h 607921"/>
              <a:gd name="connsiteX35" fmla="*/ 173792 w 548152"/>
              <a:gd name="connsiteY35" fmla="*/ 452640 h 607921"/>
              <a:gd name="connsiteX36" fmla="*/ 176639 w 548152"/>
              <a:gd name="connsiteY36" fmla="*/ 462777 h 607921"/>
              <a:gd name="connsiteX37" fmla="*/ 192775 w 548152"/>
              <a:gd name="connsiteY37" fmla="*/ 504841 h 607921"/>
              <a:gd name="connsiteX38" fmla="*/ 218971 w 548152"/>
              <a:gd name="connsiteY38" fmla="*/ 527577 h 607921"/>
              <a:gd name="connsiteX39" fmla="*/ 229791 w 548152"/>
              <a:gd name="connsiteY39" fmla="*/ 528051 h 607921"/>
              <a:gd name="connsiteX40" fmla="*/ 238523 w 548152"/>
              <a:gd name="connsiteY40" fmla="*/ 533262 h 607921"/>
              <a:gd name="connsiteX41" fmla="*/ 235486 w 548152"/>
              <a:gd name="connsiteY41" fmla="*/ 543020 h 607921"/>
              <a:gd name="connsiteX42" fmla="*/ 211473 w 548152"/>
              <a:gd name="connsiteY42" fmla="*/ 550693 h 607921"/>
              <a:gd name="connsiteX43" fmla="*/ 210524 w 548152"/>
              <a:gd name="connsiteY43" fmla="*/ 550693 h 607921"/>
              <a:gd name="connsiteX44" fmla="*/ 120260 w 548152"/>
              <a:gd name="connsiteY44" fmla="*/ 490535 h 607921"/>
              <a:gd name="connsiteX45" fmla="*/ 113711 w 548152"/>
              <a:gd name="connsiteY45" fmla="*/ 482862 h 607921"/>
              <a:gd name="connsiteX46" fmla="*/ 92925 w 548152"/>
              <a:gd name="connsiteY46" fmla="*/ 493377 h 607921"/>
              <a:gd name="connsiteX47" fmla="*/ 84383 w 548152"/>
              <a:gd name="connsiteY47" fmla="*/ 492619 h 607921"/>
              <a:gd name="connsiteX48" fmla="*/ 81155 w 548152"/>
              <a:gd name="connsiteY48" fmla="*/ 484756 h 607921"/>
              <a:gd name="connsiteX49" fmla="*/ 96816 w 548152"/>
              <a:gd name="connsiteY49" fmla="*/ 386135 h 607921"/>
              <a:gd name="connsiteX50" fmla="*/ 101277 w 548152"/>
              <a:gd name="connsiteY50" fmla="*/ 380167 h 607921"/>
              <a:gd name="connsiteX51" fmla="*/ 104979 w 548152"/>
              <a:gd name="connsiteY51" fmla="*/ 379219 h 607921"/>
              <a:gd name="connsiteX52" fmla="*/ 385381 w 548152"/>
              <a:gd name="connsiteY52" fmla="*/ 335919 h 607921"/>
              <a:gd name="connsiteX53" fmla="*/ 357667 w 548152"/>
              <a:gd name="connsiteY53" fmla="*/ 343214 h 607921"/>
              <a:gd name="connsiteX54" fmla="*/ 355484 w 548152"/>
              <a:gd name="connsiteY54" fmla="*/ 346814 h 607921"/>
              <a:gd name="connsiteX55" fmla="*/ 355484 w 548152"/>
              <a:gd name="connsiteY55" fmla="*/ 353920 h 607921"/>
              <a:gd name="connsiteX56" fmla="*/ 353871 w 548152"/>
              <a:gd name="connsiteY56" fmla="*/ 353920 h 607921"/>
              <a:gd name="connsiteX57" fmla="*/ 349885 w 548152"/>
              <a:gd name="connsiteY57" fmla="*/ 357899 h 607921"/>
              <a:gd name="connsiteX58" fmla="*/ 349885 w 548152"/>
              <a:gd name="connsiteY58" fmla="*/ 364436 h 607921"/>
              <a:gd name="connsiteX59" fmla="*/ 351688 w 548152"/>
              <a:gd name="connsiteY59" fmla="*/ 367752 h 607921"/>
              <a:gd name="connsiteX60" fmla="*/ 355579 w 548152"/>
              <a:gd name="connsiteY60" fmla="*/ 370310 h 607921"/>
              <a:gd name="connsiteX61" fmla="*/ 355769 w 548152"/>
              <a:gd name="connsiteY61" fmla="*/ 371921 h 607921"/>
              <a:gd name="connsiteX62" fmla="*/ 370100 w 548152"/>
              <a:gd name="connsiteY62" fmla="*/ 404891 h 607921"/>
              <a:gd name="connsiteX63" fmla="*/ 393733 w 548152"/>
              <a:gd name="connsiteY63" fmla="*/ 425355 h 607921"/>
              <a:gd name="connsiteX64" fmla="*/ 415088 w 548152"/>
              <a:gd name="connsiteY64" fmla="*/ 425355 h 607921"/>
              <a:gd name="connsiteX65" fmla="*/ 438721 w 548152"/>
              <a:gd name="connsiteY65" fmla="*/ 404891 h 607921"/>
              <a:gd name="connsiteX66" fmla="*/ 453052 w 548152"/>
              <a:gd name="connsiteY66" fmla="*/ 371921 h 607921"/>
              <a:gd name="connsiteX67" fmla="*/ 453242 w 548152"/>
              <a:gd name="connsiteY67" fmla="*/ 370310 h 607921"/>
              <a:gd name="connsiteX68" fmla="*/ 457133 w 548152"/>
              <a:gd name="connsiteY68" fmla="*/ 367752 h 607921"/>
              <a:gd name="connsiteX69" fmla="*/ 458936 w 548152"/>
              <a:gd name="connsiteY69" fmla="*/ 364436 h 607921"/>
              <a:gd name="connsiteX70" fmla="*/ 458936 w 548152"/>
              <a:gd name="connsiteY70" fmla="*/ 357899 h 607921"/>
              <a:gd name="connsiteX71" fmla="*/ 454950 w 548152"/>
              <a:gd name="connsiteY71" fmla="*/ 353920 h 607921"/>
              <a:gd name="connsiteX72" fmla="*/ 452767 w 548152"/>
              <a:gd name="connsiteY72" fmla="*/ 353920 h 607921"/>
              <a:gd name="connsiteX73" fmla="*/ 451533 w 548152"/>
              <a:gd name="connsiteY73" fmla="*/ 352594 h 607921"/>
              <a:gd name="connsiteX74" fmla="*/ 447737 w 548152"/>
              <a:gd name="connsiteY74" fmla="*/ 352309 h 607921"/>
              <a:gd name="connsiteX75" fmla="*/ 431982 w 548152"/>
              <a:gd name="connsiteY75" fmla="*/ 355909 h 607921"/>
              <a:gd name="connsiteX76" fmla="*/ 407495 w 548152"/>
              <a:gd name="connsiteY76" fmla="*/ 344825 h 607921"/>
              <a:gd name="connsiteX77" fmla="*/ 385381 w 548152"/>
              <a:gd name="connsiteY77" fmla="*/ 335919 h 607921"/>
              <a:gd name="connsiteX78" fmla="*/ 394303 w 548152"/>
              <a:gd name="connsiteY78" fmla="*/ 260316 h 607921"/>
              <a:gd name="connsiteX79" fmla="*/ 414518 w 548152"/>
              <a:gd name="connsiteY79" fmla="*/ 260316 h 607921"/>
              <a:gd name="connsiteX80" fmla="*/ 476685 w 548152"/>
              <a:gd name="connsiteY80" fmla="*/ 322466 h 607921"/>
              <a:gd name="connsiteX81" fmla="*/ 476685 w 548152"/>
              <a:gd name="connsiteY81" fmla="*/ 341983 h 607921"/>
              <a:gd name="connsiteX82" fmla="*/ 480291 w 548152"/>
              <a:gd name="connsiteY82" fmla="*/ 353067 h 607921"/>
              <a:gd name="connsiteX83" fmla="*/ 480291 w 548152"/>
              <a:gd name="connsiteY83" fmla="*/ 366899 h 607921"/>
              <a:gd name="connsiteX84" fmla="*/ 473458 w 548152"/>
              <a:gd name="connsiteY84" fmla="*/ 381585 h 607921"/>
              <a:gd name="connsiteX85" fmla="*/ 469377 w 548152"/>
              <a:gd name="connsiteY85" fmla="*/ 392196 h 607921"/>
              <a:gd name="connsiteX86" fmla="*/ 455994 w 548152"/>
              <a:gd name="connsiteY86" fmla="*/ 417302 h 607921"/>
              <a:gd name="connsiteX87" fmla="*/ 446883 w 548152"/>
              <a:gd name="connsiteY87" fmla="*/ 428861 h 607921"/>
              <a:gd name="connsiteX88" fmla="*/ 453621 w 548152"/>
              <a:gd name="connsiteY88" fmla="*/ 437198 h 607921"/>
              <a:gd name="connsiteX89" fmla="*/ 498039 w 548152"/>
              <a:gd name="connsiteY89" fmla="*/ 450651 h 607921"/>
              <a:gd name="connsiteX90" fmla="*/ 548152 w 548152"/>
              <a:gd name="connsiteY90" fmla="*/ 596173 h 607921"/>
              <a:gd name="connsiteX91" fmla="*/ 536383 w 548152"/>
              <a:gd name="connsiteY91" fmla="*/ 607921 h 607921"/>
              <a:gd name="connsiteX92" fmla="*/ 272438 w 548152"/>
              <a:gd name="connsiteY92" fmla="*/ 607921 h 607921"/>
              <a:gd name="connsiteX93" fmla="*/ 260669 w 548152"/>
              <a:gd name="connsiteY93" fmla="*/ 596173 h 607921"/>
              <a:gd name="connsiteX94" fmla="*/ 260859 w 548152"/>
              <a:gd name="connsiteY94" fmla="*/ 594279 h 607921"/>
              <a:gd name="connsiteX95" fmla="*/ 310782 w 548152"/>
              <a:gd name="connsiteY95" fmla="*/ 450651 h 607921"/>
              <a:gd name="connsiteX96" fmla="*/ 355200 w 548152"/>
              <a:gd name="connsiteY96" fmla="*/ 437198 h 607921"/>
              <a:gd name="connsiteX97" fmla="*/ 361938 w 548152"/>
              <a:gd name="connsiteY97" fmla="*/ 428861 h 607921"/>
              <a:gd name="connsiteX98" fmla="*/ 352827 w 548152"/>
              <a:gd name="connsiteY98" fmla="*/ 417302 h 607921"/>
              <a:gd name="connsiteX99" fmla="*/ 339444 w 548152"/>
              <a:gd name="connsiteY99" fmla="*/ 392196 h 607921"/>
              <a:gd name="connsiteX100" fmla="*/ 335363 w 548152"/>
              <a:gd name="connsiteY100" fmla="*/ 381585 h 607921"/>
              <a:gd name="connsiteX101" fmla="*/ 328530 w 548152"/>
              <a:gd name="connsiteY101" fmla="*/ 366899 h 607921"/>
              <a:gd name="connsiteX102" fmla="*/ 328530 w 548152"/>
              <a:gd name="connsiteY102" fmla="*/ 353067 h 607921"/>
              <a:gd name="connsiteX103" fmla="*/ 332136 w 548152"/>
              <a:gd name="connsiteY103" fmla="*/ 341983 h 607921"/>
              <a:gd name="connsiteX104" fmla="*/ 332136 w 548152"/>
              <a:gd name="connsiteY104" fmla="*/ 322466 h 607921"/>
              <a:gd name="connsiteX105" fmla="*/ 394303 w 548152"/>
              <a:gd name="connsiteY105" fmla="*/ 260316 h 607921"/>
              <a:gd name="connsiteX106" fmla="*/ 168913 w 548152"/>
              <a:gd name="connsiteY106" fmla="*/ 182698 h 607921"/>
              <a:gd name="connsiteX107" fmla="*/ 159234 w 548152"/>
              <a:gd name="connsiteY107" fmla="*/ 186109 h 607921"/>
              <a:gd name="connsiteX108" fmla="*/ 155912 w 548152"/>
              <a:gd name="connsiteY108" fmla="*/ 189994 h 607921"/>
              <a:gd name="connsiteX109" fmla="*/ 155912 w 548152"/>
              <a:gd name="connsiteY109" fmla="*/ 199944 h 607921"/>
              <a:gd name="connsiteX110" fmla="*/ 154489 w 548152"/>
              <a:gd name="connsiteY110" fmla="*/ 200987 h 607921"/>
              <a:gd name="connsiteX111" fmla="*/ 153445 w 548152"/>
              <a:gd name="connsiteY111" fmla="*/ 204114 h 607921"/>
              <a:gd name="connsiteX112" fmla="*/ 155628 w 548152"/>
              <a:gd name="connsiteY112" fmla="*/ 225245 h 607921"/>
              <a:gd name="connsiteX113" fmla="*/ 158570 w 548152"/>
              <a:gd name="connsiteY113" fmla="*/ 228657 h 607921"/>
              <a:gd name="connsiteX114" fmla="*/ 159613 w 548152"/>
              <a:gd name="connsiteY114" fmla="*/ 228751 h 607921"/>
              <a:gd name="connsiteX115" fmla="*/ 162745 w 548152"/>
              <a:gd name="connsiteY115" fmla="*/ 227235 h 607921"/>
              <a:gd name="connsiteX116" fmla="*/ 173943 w 548152"/>
              <a:gd name="connsiteY116" fmla="*/ 212358 h 607921"/>
              <a:gd name="connsiteX117" fmla="*/ 174797 w 548152"/>
              <a:gd name="connsiteY117" fmla="*/ 209989 h 607921"/>
              <a:gd name="connsiteX118" fmla="*/ 174797 w 548152"/>
              <a:gd name="connsiteY118" fmla="*/ 186204 h 607921"/>
              <a:gd name="connsiteX119" fmla="*/ 172804 w 548152"/>
              <a:gd name="connsiteY119" fmla="*/ 182793 h 607921"/>
              <a:gd name="connsiteX120" fmla="*/ 168913 w 548152"/>
              <a:gd name="connsiteY120" fmla="*/ 182698 h 607921"/>
              <a:gd name="connsiteX121" fmla="*/ 118429 w 548152"/>
              <a:gd name="connsiteY121" fmla="*/ 182698 h 607921"/>
              <a:gd name="connsiteX122" fmla="*/ 114538 w 548152"/>
              <a:gd name="connsiteY122" fmla="*/ 182793 h 607921"/>
              <a:gd name="connsiteX123" fmla="*/ 112640 w 548152"/>
              <a:gd name="connsiteY123" fmla="*/ 186204 h 607921"/>
              <a:gd name="connsiteX124" fmla="*/ 112640 w 548152"/>
              <a:gd name="connsiteY124" fmla="*/ 209989 h 607921"/>
              <a:gd name="connsiteX125" fmla="*/ 113399 w 548152"/>
              <a:gd name="connsiteY125" fmla="*/ 212358 h 607921"/>
              <a:gd name="connsiteX126" fmla="*/ 124597 w 548152"/>
              <a:gd name="connsiteY126" fmla="*/ 227235 h 607921"/>
              <a:gd name="connsiteX127" fmla="*/ 127824 w 548152"/>
              <a:gd name="connsiteY127" fmla="*/ 228846 h 607921"/>
              <a:gd name="connsiteX128" fmla="*/ 128867 w 548152"/>
              <a:gd name="connsiteY128" fmla="*/ 228657 h 607921"/>
              <a:gd name="connsiteX129" fmla="*/ 131809 w 548152"/>
              <a:gd name="connsiteY129" fmla="*/ 225245 h 607921"/>
              <a:gd name="connsiteX130" fmla="*/ 133992 w 548152"/>
              <a:gd name="connsiteY130" fmla="*/ 204114 h 607921"/>
              <a:gd name="connsiteX131" fmla="*/ 132948 w 548152"/>
              <a:gd name="connsiteY131" fmla="*/ 200987 h 607921"/>
              <a:gd name="connsiteX132" fmla="*/ 131430 w 548152"/>
              <a:gd name="connsiteY132" fmla="*/ 199944 h 607921"/>
              <a:gd name="connsiteX133" fmla="*/ 131430 w 548152"/>
              <a:gd name="connsiteY133" fmla="*/ 189994 h 607921"/>
              <a:gd name="connsiteX134" fmla="*/ 128108 w 548152"/>
              <a:gd name="connsiteY134" fmla="*/ 186109 h 607921"/>
              <a:gd name="connsiteX135" fmla="*/ 118429 w 548152"/>
              <a:gd name="connsiteY135" fmla="*/ 182698 h 607921"/>
              <a:gd name="connsiteX136" fmla="*/ 124597 w 548152"/>
              <a:gd name="connsiteY136" fmla="*/ 75619 h 607921"/>
              <a:gd name="connsiteX137" fmla="*/ 96983 w 548152"/>
              <a:gd name="connsiteY137" fmla="*/ 82915 h 607921"/>
              <a:gd name="connsiteX138" fmla="*/ 94800 w 548152"/>
              <a:gd name="connsiteY138" fmla="*/ 86516 h 607921"/>
              <a:gd name="connsiteX139" fmla="*/ 94800 w 548152"/>
              <a:gd name="connsiteY139" fmla="*/ 93623 h 607921"/>
              <a:gd name="connsiteX140" fmla="*/ 93187 w 548152"/>
              <a:gd name="connsiteY140" fmla="*/ 93623 h 607921"/>
              <a:gd name="connsiteX141" fmla="*/ 89201 w 548152"/>
              <a:gd name="connsiteY141" fmla="*/ 97603 h 607921"/>
              <a:gd name="connsiteX142" fmla="*/ 89201 w 548152"/>
              <a:gd name="connsiteY142" fmla="*/ 104141 h 607921"/>
              <a:gd name="connsiteX143" fmla="*/ 91004 w 548152"/>
              <a:gd name="connsiteY143" fmla="*/ 107458 h 607921"/>
              <a:gd name="connsiteX144" fmla="*/ 94800 w 548152"/>
              <a:gd name="connsiteY144" fmla="*/ 109922 h 607921"/>
              <a:gd name="connsiteX145" fmla="*/ 95085 w 548152"/>
              <a:gd name="connsiteY145" fmla="*/ 111628 h 607921"/>
              <a:gd name="connsiteX146" fmla="*/ 109319 w 548152"/>
              <a:gd name="connsiteY146" fmla="*/ 144604 h 607921"/>
              <a:gd name="connsiteX147" fmla="*/ 132948 w 548152"/>
              <a:gd name="connsiteY147" fmla="*/ 165072 h 607921"/>
              <a:gd name="connsiteX148" fmla="*/ 154394 w 548152"/>
              <a:gd name="connsiteY148" fmla="*/ 165072 h 607921"/>
              <a:gd name="connsiteX149" fmla="*/ 178023 w 548152"/>
              <a:gd name="connsiteY149" fmla="*/ 144604 h 607921"/>
              <a:gd name="connsiteX150" fmla="*/ 192352 w 548152"/>
              <a:gd name="connsiteY150" fmla="*/ 111628 h 607921"/>
              <a:gd name="connsiteX151" fmla="*/ 192542 w 548152"/>
              <a:gd name="connsiteY151" fmla="*/ 109922 h 607921"/>
              <a:gd name="connsiteX152" fmla="*/ 196433 w 548152"/>
              <a:gd name="connsiteY152" fmla="*/ 107458 h 607921"/>
              <a:gd name="connsiteX153" fmla="*/ 198236 w 548152"/>
              <a:gd name="connsiteY153" fmla="*/ 104141 h 607921"/>
              <a:gd name="connsiteX154" fmla="*/ 198236 w 548152"/>
              <a:gd name="connsiteY154" fmla="*/ 97603 h 607921"/>
              <a:gd name="connsiteX155" fmla="*/ 194250 w 548152"/>
              <a:gd name="connsiteY155" fmla="*/ 93623 h 607921"/>
              <a:gd name="connsiteX156" fmla="*/ 192067 w 548152"/>
              <a:gd name="connsiteY156" fmla="*/ 93623 h 607921"/>
              <a:gd name="connsiteX157" fmla="*/ 190834 w 548152"/>
              <a:gd name="connsiteY157" fmla="*/ 92202 h 607921"/>
              <a:gd name="connsiteX158" fmla="*/ 187038 w 548152"/>
              <a:gd name="connsiteY158" fmla="*/ 91917 h 607921"/>
              <a:gd name="connsiteX159" fmla="*/ 171191 w 548152"/>
              <a:gd name="connsiteY159" fmla="*/ 95518 h 607921"/>
              <a:gd name="connsiteX160" fmla="*/ 146803 w 548152"/>
              <a:gd name="connsiteY160" fmla="*/ 84431 h 607921"/>
              <a:gd name="connsiteX161" fmla="*/ 124597 w 548152"/>
              <a:gd name="connsiteY161" fmla="*/ 75619 h 607921"/>
              <a:gd name="connsiteX162" fmla="*/ 270104 w 548152"/>
              <a:gd name="connsiteY162" fmla="*/ 63791 h 607921"/>
              <a:gd name="connsiteX163" fmla="*/ 271148 w 548152"/>
              <a:gd name="connsiteY163" fmla="*/ 63791 h 607921"/>
              <a:gd name="connsiteX164" fmla="*/ 361385 w 548152"/>
              <a:gd name="connsiteY164" fmla="*/ 123957 h 607921"/>
              <a:gd name="connsiteX165" fmla="*/ 367932 w 548152"/>
              <a:gd name="connsiteY165" fmla="*/ 131537 h 607921"/>
              <a:gd name="connsiteX166" fmla="*/ 388618 w 548152"/>
              <a:gd name="connsiteY166" fmla="*/ 121115 h 607921"/>
              <a:gd name="connsiteX167" fmla="*/ 397252 w 548152"/>
              <a:gd name="connsiteY167" fmla="*/ 121778 h 607921"/>
              <a:gd name="connsiteX168" fmla="*/ 400479 w 548152"/>
              <a:gd name="connsiteY168" fmla="*/ 129737 h 607921"/>
              <a:gd name="connsiteX169" fmla="*/ 384822 w 548152"/>
              <a:gd name="connsiteY169" fmla="*/ 228277 h 607921"/>
              <a:gd name="connsiteX170" fmla="*/ 380363 w 548152"/>
              <a:gd name="connsiteY170" fmla="*/ 234341 h 607921"/>
              <a:gd name="connsiteX171" fmla="*/ 376662 w 548152"/>
              <a:gd name="connsiteY171" fmla="*/ 235194 h 607921"/>
              <a:gd name="connsiteX172" fmla="*/ 372867 w 548152"/>
              <a:gd name="connsiteY172" fmla="*/ 234341 h 607921"/>
              <a:gd name="connsiteX173" fmla="*/ 284147 w 548152"/>
              <a:gd name="connsiteY173" fmla="*/ 188292 h 607921"/>
              <a:gd name="connsiteX174" fmla="*/ 279688 w 548152"/>
              <a:gd name="connsiteY174" fmla="*/ 180997 h 607921"/>
              <a:gd name="connsiteX175" fmla="*/ 284242 w 548152"/>
              <a:gd name="connsiteY175" fmla="*/ 173701 h 607921"/>
              <a:gd name="connsiteX176" fmla="*/ 307774 w 548152"/>
              <a:gd name="connsiteY176" fmla="*/ 161857 h 607921"/>
              <a:gd name="connsiteX177" fmla="*/ 305023 w 548152"/>
              <a:gd name="connsiteY177" fmla="*/ 151624 h 607921"/>
              <a:gd name="connsiteX178" fmla="*/ 288892 w 548152"/>
              <a:gd name="connsiteY178" fmla="*/ 109555 h 607921"/>
              <a:gd name="connsiteX179" fmla="*/ 262703 w 548152"/>
              <a:gd name="connsiteY179" fmla="*/ 86910 h 607921"/>
              <a:gd name="connsiteX180" fmla="*/ 251791 w 548152"/>
              <a:gd name="connsiteY180" fmla="*/ 86436 h 607921"/>
              <a:gd name="connsiteX181" fmla="*/ 243156 w 548152"/>
              <a:gd name="connsiteY181" fmla="*/ 81130 h 607921"/>
              <a:gd name="connsiteX182" fmla="*/ 246193 w 548152"/>
              <a:gd name="connsiteY182" fmla="*/ 71466 h 607921"/>
              <a:gd name="connsiteX183" fmla="*/ 270104 w 548152"/>
              <a:gd name="connsiteY183" fmla="*/ 63791 h 607921"/>
              <a:gd name="connsiteX184" fmla="*/ 133612 w 548152"/>
              <a:gd name="connsiteY184" fmla="*/ 0 h 607921"/>
              <a:gd name="connsiteX185" fmla="*/ 153825 w 548152"/>
              <a:gd name="connsiteY185" fmla="*/ 0 h 607921"/>
              <a:gd name="connsiteX186" fmla="*/ 215981 w 548152"/>
              <a:gd name="connsiteY186" fmla="*/ 62163 h 607921"/>
              <a:gd name="connsiteX187" fmla="*/ 215981 w 548152"/>
              <a:gd name="connsiteY187" fmla="*/ 81683 h 607921"/>
              <a:gd name="connsiteX188" fmla="*/ 219587 w 548152"/>
              <a:gd name="connsiteY188" fmla="*/ 92770 h 607921"/>
              <a:gd name="connsiteX189" fmla="*/ 219587 w 548152"/>
              <a:gd name="connsiteY189" fmla="*/ 106605 h 607921"/>
              <a:gd name="connsiteX190" fmla="*/ 212660 w 548152"/>
              <a:gd name="connsiteY190" fmla="*/ 121293 h 607921"/>
              <a:gd name="connsiteX191" fmla="*/ 208674 w 548152"/>
              <a:gd name="connsiteY191" fmla="*/ 131812 h 607921"/>
              <a:gd name="connsiteX192" fmla="*/ 195294 w 548152"/>
              <a:gd name="connsiteY192" fmla="*/ 156923 h 607921"/>
              <a:gd name="connsiteX193" fmla="*/ 186184 w 548152"/>
              <a:gd name="connsiteY193" fmla="*/ 168484 h 607921"/>
              <a:gd name="connsiteX194" fmla="*/ 192921 w 548152"/>
              <a:gd name="connsiteY194" fmla="*/ 176917 h 607921"/>
              <a:gd name="connsiteX195" fmla="*/ 237332 w 548152"/>
              <a:gd name="connsiteY195" fmla="*/ 190373 h 607921"/>
              <a:gd name="connsiteX196" fmla="*/ 287342 w 548152"/>
              <a:gd name="connsiteY196" fmla="*/ 335831 h 607921"/>
              <a:gd name="connsiteX197" fmla="*/ 275575 w 548152"/>
              <a:gd name="connsiteY197" fmla="*/ 347676 h 607921"/>
              <a:gd name="connsiteX198" fmla="*/ 11767 w 548152"/>
              <a:gd name="connsiteY198" fmla="*/ 347676 h 607921"/>
              <a:gd name="connsiteX199" fmla="*/ 0 w 548152"/>
              <a:gd name="connsiteY199" fmla="*/ 335831 h 607921"/>
              <a:gd name="connsiteX200" fmla="*/ 190 w 548152"/>
              <a:gd name="connsiteY200" fmla="*/ 334030 h 607921"/>
              <a:gd name="connsiteX201" fmla="*/ 50105 w 548152"/>
              <a:gd name="connsiteY201" fmla="*/ 190373 h 607921"/>
              <a:gd name="connsiteX202" fmla="*/ 94421 w 548152"/>
              <a:gd name="connsiteY202" fmla="*/ 176917 h 607921"/>
              <a:gd name="connsiteX203" fmla="*/ 101253 w 548152"/>
              <a:gd name="connsiteY203" fmla="*/ 168484 h 607921"/>
              <a:gd name="connsiteX204" fmla="*/ 92143 w 548152"/>
              <a:gd name="connsiteY204" fmla="*/ 156923 h 607921"/>
              <a:gd name="connsiteX205" fmla="*/ 78763 w 548152"/>
              <a:gd name="connsiteY205" fmla="*/ 131812 h 607921"/>
              <a:gd name="connsiteX206" fmla="*/ 74682 w 548152"/>
              <a:gd name="connsiteY206" fmla="*/ 121293 h 607921"/>
              <a:gd name="connsiteX207" fmla="*/ 67850 w 548152"/>
              <a:gd name="connsiteY207" fmla="*/ 106605 h 607921"/>
              <a:gd name="connsiteX208" fmla="*/ 67850 w 548152"/>
              <a:gd name="connsiteY208" fmla="*/ 92770 h 607921"/>
              <a:gd name="connsiteX209" fmla="*/ 71361 w 548152"/>
              <a:gd name="connsiteY209" fmla="*/ 81683 h 607921"/>
              <a:gd name="connsiteX210" fmla="*/ 71361 w 548152"/>
              <a:gd name="connsiteY210" fmla="*/ 62163 h 607921"/>
              <a:gd name="connsiteX211" fmla="*/ 133612 w 548152"/>
              <a:gd name="connsiteY211" fmla="*/ 0 h 6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548152" h="607921">
                <a:moveTo>
                  <a:pt x="429609" y="442977"/>
                </a:moveTo>
                <a:cubicBezTo>
                  <a:pt x="426382" y="444682"/>
                  <a:pt x="423155" y="445819"/>
                  <a:pt x="419928" y="446388"/>
                </a:cubicBezTo>
                <a:cubicBezTo>
                  <a:pt x="418030" y="446767"/>
                  <a:pt x="416701" y="448377"/>
                  <a:pt x="416701" y="450367"/>
                </a:cubicBezTo>
                <a:lnTo>
                  <a:pt x="416701" y="460220"/>
                </a:lnTo>
                <a:cubicBezTo>
                  <a:pt x="416132" y="460504"/>
                  <a:pt x="415562" y="460788"/>
                  <a:pt x="415183" y="461262"/>
                </a:cubicBezTo>
                <a:cubicBezTo>
                  <a:pt x="414424" y="462115"/>
                  <a:pt x="414044" y="463252"/>
                  <a:pt x="414139" y="464389"/>
                </a:cubicBezTo>
                <a:lnTo>
                  <a:pt x="416322" y="485516"/>
                </a:lnTo>
                <a:cubicBezTo>
                  <a:pt x="416512" y="487126"/>
                  <a:pt x="417650" y="488547"/>
                  <a:pt x="419264" y="488926"/>
                </a:cubicBezTo>
                <a:cubicBezTo>
                  <a:pt x="419644" y="489021"/>
                  <a:pt x="419928" y="489116"/>
                  <a:pt x="420308" y="489116"/>
                </a:cubicBezTo>
                <a:cubicBezTo>
                  <a:pt x="421542" y="489116"/>
                  <a:pt x="422776" y="488547"/>
                  <a:pt x="423535" y="487505"/>
                </a:cubicBezTo>
                <a:lnTo>
                  <a:pt x="434734" y="472631"/>
                </a:lnTo>
                <a:cubicBezTo>
                  <a:pt x="435209" y="471968"/>
                  <a:pt x="435494" y="471115"/>
                  <a:pt x="435494" y="470262"/>
                </a:cubicBezTo>
                <a:lnTo>
                  <a:pt x="435494" y="446482"/>
                </a:lnTo>
                <a:cubicBezTo>
                  <a:pt x="435494" y="445061"/>
                  <a:pt x="434734" y="443830"/>
                  <a:pt x="433595" y="443072"/>
                </a:cubicBezTo>
                <a:cubicBezTo>
                  <a:pt x="432362" y="442314"/>
                  <a:pt x="430843" y="442314"/>
                  <a:pt x="429609" y="442977"/>
                </a:cubicBezTo>
                <a:close/>
                <a:moveTo>
                  <a:pt x="379212" y="442977"/>
                </a:moveTo>
                <a:cubicBezTo>
                  <a:pt x="377978" y="442314"/>
                  <a:pt x="376459" y="442314"/>
                  <a:pt x="375226" y="443072"/>
                </a:cubicBezTo>
                <a:cubicBezTo>
                  <a:pt x="374087" y="443830"/>
                  <a:pt x="373327" y="445061"/>
                  <a:pt x="373327" y="446482"/>
                </a:cubicBezTo>
                <a:lnTo>
                  <a:pt x="373327" y="470262"/>
                </a:lnTo>
                <a:cubicBezTo>
                  <a:pt x="373327" y="471115"/>
                  <a:pt x="373612" y="471968"/>
                  <a:pt x="374087" y="472631"/>
                </a:cubicBezTo>
                <a:lnTo>
                  <a:pt x="385286" y="487505"/>
                </a:lnTo>
                <a:cubicBezTo>
                  <a:pt x="386045" y="488547"/>
                  <a:pt x="387279" y="489116"/>
                  <a:pt x="388513" y="489116"/>
                </a:cubicBezTo>
                <a:cubicBezTo>
                  <a:pt x="388893" y="489116"/>
                  <a:pt x="389177" y="489021"/>
                  <a:pt x="389557" y="488926"/>
                </a:cubicBezTo>
                <a:cubicBezTo>
                  <a:pt x="391171" y="488547"/>
                  <a:pt x="392309" y="487126"/>
                  <a:pt x="392499" y="485516"/>
                </a:cubicBezTo>
                <a:lnTo>
                  <a:pt x="394682" y="464389"/>
                </a:lnTo>
                <a:cubicBezTo>
                  <a:pt x="394777" y="463252"/>
                  <a:pt x="394397" y="462115"/>
                  <a:pt x="393638" y="461262"/>
                </a:cubicBezTo>
                <a:cubicBezTo>
                  <a:pt x="393259" y="460788"/>
                  <a:pt x="392689" y="460504"/>
                  <a:pt x="392120" y="460220"/>
                </a:cubicBezTo>
                <a:lnTo>
                  <a:pt x="392120" y="450367"/>
                </a:lnTo>
                <a:cubicBezTo>
                  <a:pt x="392120" y="448377"/>
                  <a:pt x="390791" y="446767"/>
                  <a:pt x="388893" y="446388"/>
                </a:cubicBezTo>
                <a:cubicBezTo>
                  <a:pt x="385666" y="445819"/>
                  <a:pt x="382439" y="444682"/>
                  <a:pt x="379212" y="442977"/>
                </a:cubicBezTo>
                <a:close/>
                <a:moveTo>
                  <a:pt x="104979" y="379219"/>
                </a:moveTo>
                <a:cubicBezTo>
                  <a:pt x="106213" y="379219"/>
                  <a:pt x="107542" y="379598"/>
                  <a:pt x="108776" y="380167"/>
                </a:cubicBezTo>
                <a:lnTo>
                  <a:pt x="197425" y="426209"/>
                </a:lnTo>
                <a:cubicBezTo>
                  <a:pt x="200178" y="427630"/>
                  <a:pt x="201886" y="430377"/>
                  <a:pt x="201886" y="433504"/>
                </a:cubicBezTo>
                <a:cubicBezTo>
                  <a:pt x="201886" y="436630"/>
                  <a:pt x="200178" y="439377"/>
                  <a:pt x="197330" y="440798"/>
                </a:cubicBezTo>
                <a:lnTo>
                  <a:pt x="173792" y="452640"/>
                </a:lnTo>
                <a:lnTo>
                  <a:pt x="176639" y="462777"/>
                </a:lnTo>
                <a:cubicBezTo>
                  <a:pt x="179961" y="474904"/>
                  <a:pt x="184897" y="490725"/>
                  <a:pt x="192775" y="504841"/>
                </a:cubicBezTo>
                <a:cubicBezTo>
                  <a:pt x="199798" y="517630"/>
                  <a:pt x="208625" y="525209"/>
                  <a:pt x="218971" y="527577"/>
                </a:cubicBezTo>
                <a:cubicBezTo>
                  <a:pt x="222483" y="528335"/>
                  <a:pt x="226089" y="528525"/>
                  <a:pt x="229791" y="528051"/>
                </a:cubicBezTo>
                <a:cubicBezTo>
                  <a:pt x="233588" y="527577"/>
                  <a:pt x="237194" y="529756"/>
                  <a:pt x="238523" y="533262"/>
                </a:cubicBezTo>
                <a:cubicBezTo>
                  <a:pt x="239852" y="536862"/>
                  <a:pt x="238618" y="540841"/>
                  <a:pt x="235486" y="543020"/>
                </a:cubicBezTo>
                <a:cubicBezTo>
                  <a:pt x="228178" y="547946"/>
                  <a:pt x="220395" y="550504"/>
                  <a:pt x="211473" y="550693"/>
                </a:cubicBezTo>
                <a:cubicBezTo>
                  <a:pt x="211188" y="550693"/>
                  <a:pt x="210808" y="550693"/>
                  <a:pt x="210524" y="550693"/>
                </a:cubicBezTo>
                <a:cubicBezTo>
                  <a:pt x="184992" y="550693"/>
                  <a:pt x="154619" y="530420"/>
                  <a:pt x="120260" y="490535"/>
                </a:cubicBezTo>
                <a:lnTo>
                  <a:pt x="113711" y="482862"/>
                </a:lnTo>
                <a:lnTo>
                  <a:pt x="92925" y="493377"/>
                </a:lnTo>
                <a:cubicBezTo>
                  <a:pt x="90172" y="494704"/>
                  <a:pt x="86850" y="494419"/>
                  <a:pt x="84383" y="492619"/>
                </a:cubicBezTo>
                <a:cubicBezTo>
                  <a:pt x="81915" y="490819"/>
                  <a:pt x="80586" y="487788"/>
                  <a:pt x="81155" y="484756"/>
                </a:cubicBezTo>
                <a:lnTo>
                  <a:pt x="96816" y="386135"/>
                </a:lnTo>
                <a:cubicBezTo>
                  <a:pt x="97196" y="383577"/>
                  <a:pt x="98904" y="381303"/>
                  <a:pt x="101277" y="380167"/>
                </a:cubicBezTo>
                <a:cubicBezTo>
                  <a:pt x="102416" y="379503"/>
                  <a:pt x="103650" y="379219"/>
                  <a:pt x="104979" y="379219"/>
                </a:cubicBezTo>
                <a:close/>
                <a:moveTo>
                  <a:pt x="385381" y="335919"/>
                </a:moveTo>
                <a:cubicBezTo>
                  <a:pt x="374087" y="335919"/>
                  <a:pt x="363172" y="340467"/>
                  <a:pt x="357667" y="343214"/>
                </a:cubicBezTo>
                <a:cubicBezTo>
                  <a:pt x="356338" y="343877"/>
                  <a:pt x="355484" y="345298"/>
                  <a:pt x="355484" y="346814"/>
                </a:cubicBezTo>
                <a:lnTo>
                  <a:pt x="355484" y="353920"/>
                </a:lnTo>
                <a:lnTo>
                  <a:pt x="353871" y="353920"/>
                </a:lnTo>
                <a:cubicBezTo>
                  <a:pt x="351688" y="353920"/>
                  <a:pt x="349885" y="355720"/>
                  <a:pt x="349885" y="357899"/>
                </a:cubicBezTo>
                <a:lnTo>
                  <a:pt x="349885" y="364436"/>
                </a:lnTo>
                <a:cubicBezTo>
                  <a:pt x="349885" y="365763"/>
                  <a:pt x="350549" y="366994"/>
                  <a:pt x="351688" y="367752"/>
                </a:cubicBezTo>
                <a:lnTo>
                  <a:pt x="355579" y="370310"/>
                </a:lnTo>
                <a:lnTo>
                  <a:pt x="355769" y="371921"/>
                </a:lnTo>
                <a:cubicBezTo>
                  <a:pt x="357003" y="381395"/>
                  <a:pt x="362413" y="393806"/>
                  <a:pt x="370100" y="404891"/>
                </a:cubicBezTo>
                <a:cubicBezTo>
                  <a:pt x="379781" y="419008"/>
                  <a:pt x="388988" y="425355"/>
                  <a:pt x="393733" y="425355"/>
                </a:cubicBezTo>
                <a:lnTo>
                  <a:pt x="415088" y="425355"/>
                </a:lnTo>
                <a:cubicBezTo>
                  <a:pt x="419833" y="425355"/>
                  <a:pt x="429040" y="419008"/>
                  <a:pt x="438721" y="404891"/>
                </a:cubicBezTo>
                <a:cubicBezTo>
                  <a:pt x="446408" y="393806"/>
                  <a:pt x="451818" y="381395"/>
                  <a:pt x="453052" y="371921"/>
                </a:cubicBezTo>
                <a:lnTo>
                  <a:pt x="453242" y="370310"/>
                </a:lnTo>
                <a:lnTo>
                  <a:pt x="457133" y="367752"/>
                </a:lnTo>
                <a:cubicBezTo>
                  <a:pt x="458272" y="366994"/>
                  <a:pt x="458936" y="365763"/>
                  <a:pt x="458936" y="364436"/>
                </a:cubicBezTo>
                <a:lnTo>
                  <a:pt x="458936" y="357899"/>
                </a:lnTo>
                <a:cubicBezTo>
                  <a:pt x="458936" y="355720"/>
                  <a:pt x="457133" y="353920"/>
                  <a:pt x="454950" y="353920"/>
                </a:cubicBezTo>
                <a:lnTo>
                  <a:pt x="452767" y="353920"/>
                </a:lnTo>
                <a:cubicBezTo>
                  <a:pt x="452483" y="353351"/>
                  <a:pt x="452008" y="352878"/>
                  <a:pt x="451533" y="352594"/>
                </a:cubicBezTo>
                <a:cubicBezTo>
                  <a:pt x="450395" y="351836"/>
                  <a:pt x="448971" y="351741"/>
                  <a:pt x="447737" y="352309"/>
                </a:cubicBezTo>
                <a:cubicBezTo>
                  <a:pt x="442422" y="354678"/>
                  <a:pt x="437107" y="355909"/>
                  <a:pt x="431982" y="355909"/>
                </a:cubicBezTo>
                <a:cubicBezTo>
                  <a:pt x="422871" y="355909"/>
                  <a:pt x="414613" y="352120"/>
                  <a:pt x="407495" y="344825"/>
                </a:cubicBezTo>
                <a:cubicBezTo>
                  <a:pt x="401800" y="338856"/>
                  <a:pt x="394397" y="335919"/>
                  <a:pt x="385381" y="335919"/>
                </a:cubicBezTo>
                <a:close/>
                <a:moveTo>
                  <a:pt x="394303" y="260316"/>
                </a:moveTo>
                <a:lnTo>
                  <a:pt x="414518" y="260316"/>
                </a:lnTo>
                <a:cubicBezTo>
                  <a:pt x="448781" y="260316"/>
                  <a:pt x="476685" y="288170"/>
                  <a:pt x="476685" y="322466"/>
                </a:cubicBezTo>
                <a:lnTo>
                  <a:pt x="476685" y="341983"/>
                </a:lnTo>
                <a:cubicBezTo>
                  <a:pt x="479057" y="345204"/>
                  <a:pt x="480291" y="349088"/>
                  <a:pt x="480291" y="353067"/>
                </a:cubicBezTo>
                <a:lnTo>
                  <a:pt x="480291" y="366899"/>
                </a:lnTo>
                <a:cubicBezTo>
                  <a:pt x="480291" y="372584"/>
                  <a:pt x="477729" y="377984"/>
                  <a:pt x="473458" y="381585"/>
                </a:cubicBezTo>
                <a:cubicBezTo>
                  <a:pt x="472319" y="385090"/>
                  <a:pt x="470990" y="388596"/>
                  <a:pt x="469377" y="392196"/>
                </a:cubicBezTo>
                <a:cubicBezTo>
                  <a:pt x="466150" y="400533"/>
                  <a:pt x="461594" y="409249"/>
                  <a:pt x="455994" y="417302"/>
                </a:cubicBezTo>
                <a:cubicBezTo>
                  <a:pt x="453621" y="420713"/>
                  <a:pt x="450584" y="424787"/>
                  <a:pt x="446883" y="428861"/>
                </a:cubicBezTo>
                <a:cubicBezTo>
                  <a:pt x="450205" y="431229"/>
                  <a:pt x="452577" y="433977"/>
                  <a:pt x="453621" y="437198"/>
                </a:cubicBezTo>
                <a:lnTo>
                  <a:pt x="498039" y="450651"/>
                </a:lnTo>
                <a:cubicBezTo>
                  <a:pt x="529265" y="459651"/>
                  <a:pt x="548152" y="590489"/>
                  <a:pt x="548152" y="596173"/>
                </a:cubicBezTo>
                <a:cubicBezTo>
                  <a:pt x="548152" y="602616"/>
                  <a:pt x="542837" y="607921"/>
                  <a:pt x="536383" y="607921"/>
                </a:cubicBezTo>
                <a:lnTo>
                  <a:pt x="272438" y="607921"/>
                </a:lnTo>
                <a:cubicBezTo>
                  <a:pt x="265984" y="607921"/>
                  <a:pt x="260669" y="602616"/>
                  <a:pt x="260669" y="596173"/>
                </a:cubicBezTo>
                <a:cubicBezTo>
                  <a:pt x="260669" y="595510"/>
                  <a:pt x="260764" y="594942"/>
                  <a:pt x="260859" y="594279"/>
                </a:cubicBezTo>
                <a:cubicBezTo>
                  <a:pt x="260859" y="594279"/>
                  <a:pt x="279556" y="459651"/>
                  <a:pt x="310782" y="450651"/>
                </a:cubicBezTo>
                <a:lnTo>
                  <a:pt x="355200" y="437198"/>
                </a:lnTo>
                <a:cubicBezTo>
                  <a:pt x="356244" y="433977"/>
                  <a:pt x="358616" y="431229"/>
                  <a:pt x="361938" y="428861"/>
                </a:cubicBezTo>
                <a:cubicBezTo>
                  <a:pt x="358237" y="424787"/>
                  <a:pt x="355200" y="420618"/>
                  <a:pt x="352827" y="417302"/>
                </a:cubicBezTo>
                <a:cubicBezTo>
                  <a:pt x="347227" y="409249"/>
                  <a:pt x="342671" y="400533"/>
                  <a:pt x="339444" y="392196"/>
                </a:cubicBezTo>
                <a:cubicBezTo>
                  <a:pt x="337831" y="388596"/>
                  <a:pt x="336502" y="385090"/>
                  <a:pt x="335363" y="381585"/>
                </a:cubicBezTo>
                <a:cubicBezTo>
                  <a:pt x="331092" y="377984"/>
                  <a:pt x="328530" y="372584"/>
                  <a:pt x="328530" y="366899"/>
                </a:cubicBezTo>
                <a:lnTo>
                  <a:pt x="328530" y="353067"/>
                </a:lnTo>
                <a:cubicBezTo>
                  <a:pt x="328530" y="349088"/>
                  <a:pt x="329764" y="345204"/>
                  <a:pt x="332136" y="341983"/>
                </a:cubicBezTo>
                <a:lnTo>
                  <a:pt x="332136" y="322466"/>
                </a:lnTo>
                <a:cubicBezTo>
                  <a:pt x="332136" y="288170"/>
                  <a:pt x="360040" y="260316"/>
                  <a:pt x="394303" y="260316"/>
                </a:cubicBezTo>
                <a:close/>
                <a:moveTo>
                  <a:pt x="168913" y="182698"/>
                </a:moveTo>
                <a:cubicBezTo>
                  <a:pt x="165687" y="184404"/>
                  <a:pt x="162365" y="185541"/>
                  <a:pt x="159234" y="186109"/>
                </a:cubicBezTo>
                <a:cubicBezTo>
                  <a:pt x="157336" y="186488"/>
                  <a:pt x="155912" y="188099"/>
                  <a:pt x="155912" y="189994"/>
                </a:cubicBezTo>
                <a:lnTo>
                  <a:pt x="155912" y="199944"/>
                </a:lnTo>
                <a:cubicBezTo>
                  <a:pt x="155343" y="200134"/>
                  <a:pt x="154869" y="200513"/>
                  <a:pt x="154489" y="200987"/>
                </a:cubicBezTo>
                <a:cubicBezTo>
                  <a:pt x="153730" y="201839"/>
                  <a:pt x="153350" y="202977"/>
                  <a:pt x="153445" y="204114"/>
                </a:cubicBezTo>
                <a:lnTo>
                  <a:pt x="155628" y="225245"/>
                </a:lnTo>
                <a:cubicBezTo>
                  <a:pt x="155818" y="226856"/>
                  <a:pt x="156956" y="228183"/>
                  <a:pt x="158570" y="228657"/>
                </a:cubicBezTo>
                <a:cubicBezTo>
                  <a:pt x="158854" y="228751"/>
                  <a:pt x="159234" y="228751"/>
                  <a:pt x="159613" y="228751"/>
                </a:cubicBezTo>
                <a:cubicBezTo>
                  <a:pt x="160847" y="228751"/>
                  <a:pt x="161986" y="228183"/>
                  <a:pt x="162745" y="227235"/>
                </a:cubicBezTo>
                <a:lnTo>
                  <a:pt x="173943" y="212358"/>
                </a:lnTo>
                <a:cubicBezTo>
                  <a:pt x="174512" y="211695"/>
                  <a:pt x="174797" y="210842"/>
                  <a:pt x="174797" y="209989"/>
                </a:cubicBezTo>
                <a:lnTo>
                  <a:pt x="174797" y="186204"/>
                </a:lnTo>
                <a:cubicBezTo>
                  <a:pt x="174797" y="184783"/>
                  <a:pt x="174037" y="183456"/>
                  <a:pt x="172804" y="182793"/>
                </a:cubicBezTo>
                <a:cubicBezTo>
                  <a:pt x="171665" y="182035"/>
                  <a:pt x="170147" y="182035"/>
                  <a:pt x="168913" y="182698"/>
                </a:cubicBezTo>
                <a:close/>
                <a:moveTo>
                  <a:pt x="118429" y="182698"/>
                </a:moveTo>
                <a:cubicBezTo>
                  <a:pt x="117195" y="182035"/>
                  <a:pt x="115772" y="182035"/>
                  <a:pt x="114538" y="182793"/>
                </a:cubicBezTo>
                <a:cubicBezTo>
                  <a:pt x="113305" y="183456"/>
                  <a:pt x="112640" y="184783"/>
                  <a:pt x="112640" y="186204"/>
                </a:cubicBezTo>
                <a:lnTo>
                  <a:pt x="112640" y="209989"/>
                </a:lnTo>
                <a:cubicBezTo>
                  <a:pt x="112640" y="210842"/>
                  <a:pt x="112925" y="211695"/>
                  <a:pt x="113399" y="212358"/>
                </a:cubicBezTo>
                <a:lnTo>
                  <a:pt x="124597" y="227235"/>
                </a:lnTo>
                <a:cubicBezTo>
                  <a:pt x="125356" y="228278"/>
                  <a:pt x="126590" y="228846"/>
                  <a:pt x="127824" y="228846"/>
                </a:cubicBezTo>
                <a:cubicBezTo>
                  <a:pt x="128108" y="228846"/>
                  <a:pt x="128488" y="228751"/>
                  <a:pt x="128867" y="228657"/>
                </a:cubicBezTo>
                <a:cubicBezTo>
                  <a:pt x="130481" y="228183"/>
                  <a:pt x="131619" y="226856"/>
                  <a:pt x="131809" y="225245"/>
                </a:cubicBezTo>
                <a:lnTo>
                  <a:pt x="133992" y="204114"/>
                </a:lnTo>
                <a:cubicBezTo>
                  <a:pt x="134087" y="202977"/>
                  <a:pt x="133707" y="201839"/>
                  <a:pt x="132948" y="200987"/>
                </a:cubicBezTo>
                <a:cubicBezTo>
                  <a:pt x="132568" y="200513"/>
                  <a:pt x="131999" y="200134"/>
                  <a:pt x="131430" y="199944"/>
                </a:cubicBezTo>
                <a:lnTo>
                  <a:pt x="131430" y="189994"/>
                </a:lnTo>
                <a:cubicBezTo>
                  <a:pt x="131430" y="188099"/>
                  <a:pt x="130006" y="186488"/>
                  <a:pt x="128108" y="186109"/>
                </a:cubicBezTo>
                <a:cubicBezTo>
                  <a:pt x="124977" y="185541"/>
                  <a:pt x="121750" y="184404"/>
                  <a:pt x="118429" y="182698"/>
                </a:cubicBezTo>
                <a:close/>
                <a:moveTo>
                  <a:pt x="124597" y="75619"/>
                </a:moveTo>
                <a:cubicBezTo>
                  <a:pt x="113399" y="75619"/>
                  <a:pt x="102487" y="80167"/>
                  <a:pt x="96983" y="82915"/>
                </a:cubicBezTo>
                <a:cubicBezTo>
                  <a:pt x="95654" y="83578"/>
                  <a:pt x="94800" y="85000"/>
                  <a:pt x="94800" y="86516"/>
                </a:cubicBezTo>
                <a:lnTo>
                  <a:pt x="94800" y="93623"/>
                </a:lnTo>
                <a:lnTo>
                  <a:pt x="93187" y="93623"/>
                </a:lnTo>
                <a:cubicBezTo>
                  <a:pt x="90909" y="93623"/>
                  <a:pt x="89201" y="95329"/>
                  <a:pt x="89201" y="97603"/>
                </a:cubicBezTo>
                <a:lnTo>
                  <a:pt x="89201" y="104141"/>
                </a:lnTo>
                <a:cubicBezTo>
                  <a:pt x="89201" y="105468"/>
                  <a:pt x="89866" y="106700"/>
                  <a:pt x="91004" y="107458"/>
                </a:cubicBezTo>
                <a:lnTo>
                  <a:pt x="94800" y="109922"/>
                </a:lnTo>
                <a:lnTo>
                  <a:pt x="95085" y="111628"/>
                </a:lnTo>
                <a:cubicBezTo>
                  <a:pt x="96318" y="121104"/>
                  <a:pt x="101633" y="133422"/>
                  <a:pt x="109319" y="144604"/>
                </a:cubicBezTo>
                <a:cubicBezTo>
                  <a:pt x="119093" y="158723"/>
                  <a:pt x="128298" y="165072"/>
                  <a:pt x="132948" y="165072"/>
                </a:cubicBezTo>
                <a:lnTo>
                  <a:pt x="154394" y="165072"/>
                </a:lnTo>
                <a:cubicBezTo>
                  <a:pt x="159139" y="165072"/>
                  <a:pt x="168249" y="158723"/>
                  <a:pt x="178023" y="144604"/>
                </a:cubicBezTo>
                <a:cubicBezTo>
                  <a:pt x="185709" y="133422"/>
                  <a:pt x="191024" y="121104"/>
                  <a:pt x="192352" y="111628"/>
                </a:cubicBezTo>
                <a:lnTo>
                  <a:pt x="192542" y="109922"/>
                </a:lnTo>
                <a:lnTo>
                  <a:pt x="196433" y="107458"/>
                </a:lnTo>
                <a:cubicBezTo>
                  <a:pt x="197571" y="106700"/>
                  <a:pt x="198236" y="105468"/>
                  <a:pt x="198236" y="104141"/>
                </a:cubicBezTo>
                <a:lnTo>
                  <a:pt x="198236" y="97603"/>
                </a:lnTo>
                <a:cubicBezTo>
                  <a:pt x="198236" y="95329"/>
                  <a:pt x="196433" y="93623"/>
                  <a:pt x="194250" y="93623"/>
                </a:cubicBezTo>
                <a:lnTo>
                  <a:pt x="192067" y="93623"/>
                </a:lnTo>
                <a:cubicBezTo>
                  <a:pt x="191783" y="93054"/>
                  <a:pt x="191308" y="92581"/>
                  <a:pt x="190834" y="92202"/>
                </a:cubicBezTo>
                <a:cubicBezTo>
                  <a:pt x="189695" y="91538"/>
                  <a:pt x="188272" y="91444"/>
                  <a:pt x="187038" y="91917"/>
                </a:cubicBezTo>
                <a:cubicBezTo>
                  <a:pt x="181629" y="94381"/>
                  <a:pt x="176315" y="95518"/>
                  <a:pt x="171191" y="95518"/>
                </a:cubicBezTo>
                <a:cubicBezTo>
                  <a:pt x="162176" y="95518"/>
                  <a:pt x="153920" y="91823"/>
                  <a:pt x="146803" y="84431"/>
                </a:cubicBezTo>
                <a:cubicBezTo>
                  <a:pt x="141109" y="78556"/>
                  <a:pt x="133612" y="75619"/>
                  <a:pt x="124597" y="75619"/>
                </a:cubicBezTo>
                <a:close/>
                <a:moveTo>
                  <a:pt x="270104" y="63791"/>
                </a:moveTo>
                <a:cubicBezTo>
                  <a:pt x="270484" y="63791"/>
                  <a:pt x="270768" y="63791"/>
                  <a:pt x="271148" y="63791"/>
                </a:cubicBezTo>
                <a:cubicBezTo>
                  <a:pt x="296578" y="63791"/>
                  <a:pt x="326941" y="84067"/>
                  <a:pt x="361385" y="123957"/>
                </a:cubicBezTo>
                <a:lnTo>
                  <a:pt x="367932" y="131537"/>
                </a:lnTo>
                <a:lnTo>
                  <a:pt x="388618" y="121115"/>
                </a:lnTo>
                <a:cubicBezTo>
                  <a:pt x="391369" y="119693"/>
                  <a:pt x="394690" y="119978"/>
                  <a:pt x="397252" y="121778"/>
                </a:cubicBezTo>
                <a:cubicBezTo>
                  <a:pt x="399719" y="123673"/>
                  <a:pt x="400953" y="126705"/>
                  <a:pt x="400479" y="129737"/>
                </a:cubicBezTo>
                <a:lnTo>
                  <a:pt x="384822" y="228277"/>
                </a:lnTo>
                <a:cubicBezTo>
                  <a:pt x="384348" y="230930"/>
                  <a:pt x="382735" y="233204"/>
                  <a:pt x="380363" y="234341"/>
                </a:cubicBezTo>
                <a:cubicBezTo>
                  <a:pt x="379224" y="234910"/>
                  <a:pt x="377896" y="235194"/>
                  <a:pt x="376662" y="235194"/>
                </a:cubicBezTo>
                <a:cubicBezTo>
                  <a:pt x="375334" y="235194"/>
                  <a:pt x="374100" y="234910"/>
                  <a:pt x="372867" y="234341"/>
                </a:cubicBezTo>
                <a:lnTo>
                  <a:pt x="284147" y="188292"/>
                </a:lnTo>
                <a:cubicBezTo>
                  <a:pt x="281396" y="186871"/>
                  <a:pt x="279688" y="184029"/>
                  <a:pt x="279688" y="180997"/>
                </a:cubicBezTo>
                <a:cubicBezTo>
                  <a:pt x="279783" y="177870"/>
                  <a:pt x="281491" y="175122"/>
                  <a:pt x="284242" y="173701"/>
                </a:cubicBezTo>
                <a:lnTo>
                  <a:pt x="307774" y="161857"/>
                </a:lnTo>
                <a:lnTo>
                  <a:pt x="305023" y="151624"/>
                </a:lnTo>
                <a:cubicBezTo>
                  <a:pt x="301607" y="139496"/>
                  <a:pt x="296767" y="123768"/>
                  <a:pt x="288892" y="109555"/>
                </a:cubicBezTo>
                <a:cubicBezTo>
                  <a:pt x="281775" y="96859"/>
                  <a:pt x="272951" y="89184"/>
                  <a:pt x="262703" y="86910"/>
                </a:cubicBezTo>
                <a:cubicBezTo>
                  <a:pt x="259192" y="86152"/>
                  <a:pt x="255492" y="85962"/>
                  <a:pt x="251791" y="86436"/>
                </a:cubicBezTo>
                <a:cubicBezTo>
                  <a:pt x="248091" y="86910"/>
                  <a:pt x="244485" y="84731"/>
                  <a:pt x="243156" y="81130"/>
                </a:cubicBezTo>
                <a:cubicBezTo>
                  <a:pt x="241828" y="77624"/>
                  <a:pt x="243062" y="73645"/>
                  <a:pt x="246193" y="71466"/>
                </a:cubicBezTo>
                <a:cubicBezTo>
                  <a:pt x="253404" y="66539"/>
                  <a:pt x="261280" y="63980"/>
                  <a:pt x="270104" y="63791"/>
                </a:cubicBezTo>
                <a:close/>
                <a:moveTo>
                  <a:pt x="133612" y="0"/>
                </a:moveTo>
                <a:lnTo>
                  <a:pt x="153825" y="0"/>
                </a:lnTo>
                <a:cubicBezTo>
                  <a:pt x="188082" y="0"/>
                  <a:pt x="215981" y="27859"/>
                  <a:pt x="215981" y="62163"/>
                </a:cubicBezTo>
                <a:lnTo>
                  <a:pt x="215981" y="81683"/>
                </a:lnTo>
                <a:cubicBezTo>
                  <a:pt x="218258" y="84905"/>
                  <a:pt x="219587" y="88790"/>
                  <a:pt x="219587" y="92770"/>
                </a:cubicBezTo>
                <a:lnTo>
                  <a:pt x="219587" y="106605"/>
                </a:lnTo>
                <a:cubicBezTo>
                  <a:pt x="219587" y="112291"/>
                  <a:pt x="217025" y="117692"/>
                  <a:pt x="212660" y="121293"/>
                </a:cubicBezTo>
                <a:cubicBezTo>
                  <a:pt x="211616" y="124799"/>
                  <a:pt x="210287" y="128305"/>
                  <a:pt x="208674" y="131812"/>
                </a:cubicBezTo>
                <a:cubicBezTo>
                  <a:pt x="205448" y="140245"/>
                  <a:pt x="200798" y="148868"/>
                  <a:pt x="195294" y="156923"/>
                </a:cubicBezTo>
                <a:cubicBezTo>
                  <a:pt x="192921" y="160334"/>
                  <a:pt x="189790" y="164504"/>
                  <a:pt x="186184" y="168484"/>
                </a:cubicBezTo>
                <a:cubicBezTo>
                  <a:pt x="189505" y="170853"/>
                  <a:pt x="191878" y="173696"/>
                  <a:pt x="192921" y="176917"/>
                </a:cubicBezTo>
                <a:lnTo>
                  <a:pt x="237332" y="190373"/>
                </a:lnTo>
                <a:cubicBezTo>
                  <a:pt x="268553" y="199281"/>
                  <a:pt x="287342" y="330240"/>
                  <a:pt x="287342" y="335831"/>
                </a:cubicBezTo>
                <a:cubicBezTo>
                  <a:pt x="287342" y="342369"/>
                  <a:pt x="282123" y="347676"/>
                  <a:pt x="275575" y="347676"/>
                </a:cubicBezTo>
                <a:lnTo>
                  <a:pt x="11767" y="347676"/>
                </a:lnTo>
                <a:cubicBezTo>
                  <a:pt x="5314" y="347676"/>
                  <a:pt x="0" y="342369"/>
                  <a:pt x="0" y="335831"/>
                </a:cubicBezTo>
                <a:cubicBezTo>
                  <a:pt x="0" y="335262"/>
                  <a:pt x="95" y="334599"/>
                  <a:pt x="190" y="334030"/>
                </a:cubicBezTo>
                <a:cubicBezTo>
                  <a:pt x="190" y="334030"/>
                  <a:pt x="18884" y="199281"/>
                  <a:pt x="50105" y="190373"/>
                </a:cubicBezTo>
                <a:lnTo>
                  <a:pt x="94421" y="176917"/>
                </a:lnTo>
                <a:cubicBezTo>
                  <a:pt x="95559" y="173696"/>
                  <a:pt x="97932" y="170853"/>
                  <a:pt x="101253" y="168484"/>
                </a:cubicBezTo>
                <a:cubicBezTo>
                  <a:pt x="97552" y="164504"/>
                  <a:pt x="94515" y="160334"/>
                  <a:pt x="92143" y="156923"/>
                </a:cubicBezTo>
                <a:cubicBezTo>
                  <a:pt x="86544" y="148868"/>
                  <a:pt x="81894" y="140245"/>
                  <a:pt x="78763" y="131812"/>
                </a:cubicBezTo>
                <a:cubicBezTo>
                  <a:pt x="77150" y="128305"/>
                  <a:pt x="75821" y="124799"/>
                  <a:pt x="74682" y="121293"/>
                </a:cubicBezTo>
                <a:cubicBezTo>
                  <a:pt x="70412" y="117692"/>
                  <a:pt x="67850" y="112291"/>
                  <a:pt x="67850" y="106605"/>
                </a:cubicBezTo>
                <a:lnTo>
                  <a:pt x="67850" y="92770"/>
                </a:lnTo>
                <a:cubicBezTo>
                  <a:pt x="67850" y="88790"/>
                  <a:pt x="69084" y="84905"/>
                  <a:pt x="71361" y="81683"/>
                </a:cubicBezTo>
                <a:lnTo>
                  <a:pt x="71361" y="62163"/>
                </a:lnTo>
                <a:cubicBezTo>
                  <a:pt x="71361" y="27859"/>
                  <a:pt x="99355" y="0"/>
                  <a:pt x="133612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ṡḷîḋe">
            <a:extLst>
              <a:ext uri="{FF2B5EF4-FFF2-40B4-BE49-F238E27FC236}">
                <a16:creationId xmlns:a16="http://schemas.microsoft.com/office/drawing/2014/main" xmlns="" id="{3903BE27-62D1-4315-9E07-DA512F639555}"/>
              </a:ext>
            </a:extLst>
          </p:cNvPr>
          <p:cNvSpPr/>
          <p:nvPr/>
        </p:nvSpPr>
        <p:spPr>
          <a:xfrm>
            <a:off x="6364423" y="2372942"/>
            <a:ext cx="2285147" cy="2285147"/>
          </a:xfrm>
          <a:prstGeom prst="rect">
            <a:avLst/>
          </a:prstGeom>
          <a:blipFill>
            <a:blip r:embed="rId3"/>
            <a:stretch>
              <a:fillRect l="-25139" r="-24861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77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2" name="iSľïḋe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6364423" y="4691076"/>
            <a:ext cx="2285147" cy="53916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şľiḓê">
            <a:extLst>
              <a:ext uri="{FF2B5EF4-FFF2-40B4-BE49-F238E27FC236}">
                <a16:creationId xmlns:a16="http://schemas.microsoft.com/office/drawing/2014/main" xmlns="" id="{4D23F4A3-2CA3-496E-8EEB-CAC6A1AEE21B}"/>
              </a:ext>
            </a:extLst>
          </p:cNvPr>
          <p:cNvSpPr/>
          <p:nvPr/>
        </p:nvSpPr>
        <p:spPr>
          <a:xfrm>
            <a:off x="7057593" y="1923538"/>
            <a:ext cx="898806" cy="898806"/>
          </a:xfrm>
          <a:prstGeom prst="ellipse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ïşľïḓè">
            <a:extLst>
              <a:ext uri="{FF2B5EF4-FFF2-40B4-BE49-F238E27FC236}">
                <a16:creationId xmlns:a16="http://schemas.microsoft.com/office/drawing/2014/main" xmlns="" id="{3C432A0C-B699-4B80-B0B5-86AB958B0B3F}"/>
              </a:ext>
            </a:extLst>
          </p:cNvPr>
          <p:cNvSpPr/>
          <p:nvPr/>
        </p:nvSpPr>
        <p:spPr>
          <a:xfrm>
            <a:off x="7291286" y="2133712"/>
            <a:ext cx="431422" cy="478459"/>
          </a:xfrm>
          <a:custGeom>
            <a:avLst/>
            <a:gdLst>
              <a:gd name="connsiteX0" fmla="*/ 429609 w 548152"/>
              <a:gd name="connsiteY0" fmla="*/ 442977 h 607921"/>
              <a:gd name="connsiteX1" fmla="*/ 419928 w 548152"/>
              <a:gd name="connsiteY1" fmla="*/ 446388 h 607921"/>
              <a:gd name="connsiteX2" fmla="*/ 416701 w 548152"/>
              <a:gd name="connsiteY2" fmla="*/ 450367 h 607921"/>
              <a:gd name="connsiteX3" fmla="*/ 416701 w 548152"/>
              <a:gd name="connsiteY3" fmla="*/ 460220 h 607921"/>
              <a:gd name="connsiteX4" fmla="*/ 415183 w 548152"/>
              <a:gd name="connsiteY4" fmla="*/ 461262 h 607921"/>
              <a:gd name="connsiteX5" fmla="*/ 414139 w 548152"/>
              <a:gd name="connsiteY5" fmla="*/ 464389 h 607921"/>
              <a:gd name="connsiteX6" fmla="*/ 416322 w 548152"/>
              <a:gd name="connsiteY6" fmla="*/ 485516 h 607921"/>
              <a:gd name="connsiteX7" fmla="*/ 419264 w 548152"/>
              <a:gd name="connsiteY7" fmla="*/ 488926 h 607921"/>
              <a:gd name="connsiteX8" fmla="*/ 420308 w 548152"/>
              <a:gd name="connsiteY8" fmla="*/ 489116 h 607921"/>
              <a:gd name="connsiteX9" fmla="*/ 423535 w 548152"/>
              <a:gd name="connsiteY9" fmla="*/ 487505 h 607921"/>
              <a:gd name="connsiteX10" fmla="*/ 434734 w 548152"/>
              <a:gd name="connsiteY10" fmla="*/ 472631 h 607921"/>
              <a:gd name="connsiteX11" fmla="*/ 435494 w 548152"/>
              <a:gd name="connsiteY11" fmla="*/ 470262 h 607921"/>
              <a:gd name="connsiteX12" fmla="*/ 435494 w 548152"/>
              <a:gd name="connsiteY12" fmla="*/ 446482 h 607921"/>
              <a:gd name="connsiteX13" fmla="*/ 433595 w 548152"/>
              <a:gd name="connsiteY13" fmla="*/ 443072 h 607921"/>
              <a:gd name="connsiteX14" fmla="*/ 429609 w 548152"/>
              <a:gd name="connsiteY14" fmla="*/ 442977 h 607921"/>
              <a:gd name="connsiteX15" fmla="*/ 379212 w 548152"/>
              <a:gd name="connsiteY15" fmla="*/ 442977 h 607921"/>
              <a:gd name="connsiteX16" fmla="*/ 375226 w 548152"/>
              <a:gd name="connsiteY16" fmla="*/ 443072 h 607921"/>
              <a:gd name="connsiteX17" fmla="*/ 373327 w 548152"/>
              <a:gd name="connsiteY17" fmla="*/ 446482 h 607921"/>
              <a:gd name="connsiteX18" fmla="*/ 373327 w 548152"/>
              <a:gd name="connsiteY18" fmla="*/ 470262 h 607921"/>
              <a:gd name="connsiteX19" fmla="*/ 374087 w 548152"/>
              <a:gd name="connsiteY19" fmla="*/ 472631 h 607921"/>
              <a:gd name="connsiteX20" fmla="*/ 385286 w 548152"/>
              <a:gd name="connsiteY20" fmla="*/ 487505 h 607921"/>
              <a:gd name="connsiteX21" fmla="*/ 388513 w 548152"/>
              <a:gd name="connsiteY21" fmla="*/ 489116 h 607921"/>
              <a:gd name="connsiteX22" fmla="*/ 389557 w 548152"/>
              <a:gd name="connsiteY22" fmla="*/ 488926 h 607921"/>
              <a:gd name="connsiteX23" fmla="*/ 392499 w 548152"/>
              <a:gd name="connsiteY23" fmla="*/ 485516 h 607921"/>
              <a:gd name="connsiteX24" fmla="*/ 394682 w 548152"/>
              <a:gd name="connsiteY24" fmla="*/ 464389 h 607921"/>
              <a:gd name="connsiteX25" fmla="*/ 393638 w 548152"/>
              <a:gd name="connsiteY25" fmla="*/ 461262 h 607921"/>
              <a:gd name="connsiteX26" fmla="*/ 392120 w 548152"/>
              <a:gd name="connsiteY26" fmla="*/ 460220 h 607921"/>
              <a:gd name="connsiteX27" fmla="*/ 392120 w 548152"/>
              <a:gd name="connsiteY27" fmla="*/ 450367 h 607921"/>
              <a:gd name="connsiteX28" fmla="*/ 388893 w 548152"/>
              <a:gd name="connsiteY28" fmla="*/ 446388 h 607921"/>
              <a:gd name="connsiteX29" fmla="*/ 379212 w 548152"/>
              <a:gd name="connsiteY29" fmla="*/ 442977 h 607921"/>
              <a:gd name="connsiteX30" fmla="*/ 104979 w 548152"/>
              <a:gd name="connsiteY30" fmla="*/ 379219 h 607921"/>
              <a:gd name="connsiteX31" fmla="*/ 108776 w 548152"/>
              <a:gd name="connsiteY31" fmla="*/ 380167 h 607921"/>
              <a:gd name="connsiteX32" fmla="*/ 197425 w 548152"/>
              <a:gd name="connsiteY32" fmla="*/ 426209 h 607921"/>
              <a:gd name="connsiteX33" fmla="*/ 201886 w 548152"/>
              <a:gd name="connsiteY33" fmla="*/ 433504 h 607921"/>
              <a:gd name="connsiteX34" fmla="*/ 197330 w 548152"/>
              <a:gd name="connsiteY34" fmla="*/ 440798 h 607921"/>
              <a:gd name="connsiteX35" fmla="*/ 173792 w 548152"/>
              <a:gd name="connsiteY35" fmla="*/ 452640 h 607921"/>
              <a:gd name="connsiteX36" fmla="*/ 176639 w 548152"/>
              <a:gd name="connsiteY36" fmla="*/ 462777 h 607921"/>
              <a:gd name="connsiteX37" fmla="*/ 192775 w 548152"/>
              <a:gd name="connsiteY37" fmla="*/ 504841 h 607921"/>
              <a:gd name="connsiteX38" fmla="*/ 218971 w 548152"/>
              <a:gd name="connsiteY38" fmla="*/ 527577 h 607921"/>
              <a:gd name="connsiteX39" fmla="*/ 229791 w 548152"/>
              <a:gd name="connsiteY39" fmla="*/ 528051 h 607921"/>
              <a:gd name="connsiteX40" fmla="*/ 238523 w 548152"/>
              <a:gd name="connsiteY40" fmla="*/ 533262 h 607921"/>
              <a:gd name="connsiteX41" fmla="*/ 235486 w 548152"/>
              <a:gd name="connsiteY41" fmla="*/ 543020 h 607921"/>
              <a:gd name="connsiteX42" fmla="*/ 211473 w 548152"/>
              <a:gd name="connsiteY42" fmla="*/ 550693 h 607921"/>
              <a:gd name="connsiteX43" fmla="*/ 210524 w 548152"/>
              <a:gd name="connsiteY43" fmla="*/ 550693 h 607921"/>
              <a:gd name="connsiteX44" fmla="*/ 120260 w 548152"/>
              <a:gd name="connsiteY44" fmla="*/ 490535 h 607921"/>
              <a:gd name="connsiteX45" fmla="*/ 113711 w 548152"/>
              <a:gd name="connsiteY45" fmla="*/ 482862 h 607921"/>
              <a:gd name="connsiteX46" fmla="*/ 92925 w 548152"/>
              <a:gd name="connsiteY46" fmla="*/ 493377 h 607921"/>
              <a:gd name="connsiteX47" fmla="*/ 84383 w 548152"/>
              <a:gd name="connsiteY47" fmla="*/ 492619 h 607921"/>
              <a:gd name="connsiteX48" fmla="*/ 81155 w 548152"/>
              <a:gd name="connsiteY48" fmla="*/ 484756 h 607921"/>
              <a:gd name="connsiteX49" fmla="*/ 96816 w 548152"/>
              <a:gd name="connsiteY49" fmla="*/ 386135 h 607921"/>
              <a:gd name="connsiteX50" fmla="*/ 101277 w 548152"/>
              <a:gd name="connsiteY50" fmla="*/ 380167 h 607921"/>
              <a:gd name="connsiteX51" fmla="*/ 104979 w 548152"/>
              <a:gd name="connsiteY51" fmla="*/ 379219 h 607921"/>
              <a:gd name="connsiteX52" fmla="*/ 385381 w 548152"/>
              <a:gd name="connsiteY52" fmla="*/ 335919 h 607921"/>
              <a:gd name="connsiteX53" fmla="*/ 357667 w 548152"/>
              <a:gd name="connsiteY53" fmla="*/ 343214 h 607921"/>
              <a:gd name="connsiteX54" fmla="*/ 355484 w 548152"/>
              <a:gd name="connsiteY54" fmla="*/ 346814 h 607921"/>
              <a:gd name="connsiteX55" fmla="*/ 355484 w 548152"/>
              <a:gd name="connsiteY55" fmla="*/ 353920 h 607921"/>
              <a:gd name="connsiteX56" fmla="*/ 353871 w 548152"/>
              <a:gd name="connsiteY56" fmla="*/ 353920 h 607921"/>
              <a:gd name="connsiteX57" fmla="*/ 349885 w 548152"/>
              <a:gd name="connsiteY57" fmla="*/ 357899 h 607921"/>
              <a:gd name="connsiteX58" fmla="*/ 349885 w 548152"/>
              <a:gd name="connsiteY58" fmla="*/ 364436 h 607921"/>
              <a:gd name="connsiteX59" fmla="*/ 351688 w 548152"/>
              <a:gd name="connsiteY59" fmla="*/ 367752 h 607921"/>
              <a:gd name="connsiteX60" fmla="*/ 355579 w 548152"/>
              <a:gd name="connsiteY60" fmla="*/ 370310 h 607921"/>
              <a:gd name="connsiteX61" fmla="*/ 355769 w 548152"/>
              <a:gd name="connsiteY61" fmla="*/ 371921 h 607921"/>
              <a:gd name="connsiteX62" fmla="*/ 370100 w 548152"/>
              <a:gd name="connsiteY62" fmla="*/ 404891 h 607921"/>
              <a:gd name="connsiteX63" fmla="*/ 393733 w 548152"/>
              <a:gd name="connsiteY63" fmla="*/ 425355 h 607921"/>
              <a:gd name="connsiteX64" fmla="*/ 415088 w 548152"/>
              <a:gd name="connsiteY64" fmla="*/ 425355 h 607921"/>
              <a:gd name="connsiteX65" fmla="*/ 438721 w 548152"/>
              <a:gd name="connsiteY65" fmla="*/ 404891 h 607921"/>
              <a:gd name="connsiteX66" fmla="*/ 453052 w 548152"/>
              <a:gd name="connsiteY66" fmla="*/ 371921 h 607921"/>
              <a:gd name="connsiteX67" fmla="*/ 453242 w 548152"/>
              <a:gd name="connsiteY67" fmla="*/ 370310 h 607921"/>
              <a:gd name="connsiteX68" fmla="*/ 457133 w 548152"/>
              <a:gd name="connsiteY68" fmla="*/ 367752 h 607921"/>
              <a:gd name="connsiteX69" fmla="*/ 458936 w 548152"/>
              <a:gd name="connsiteY69" fmla="*/ 364436 h 607921"/>
              <a:gd name="connsiteX70" fmla="*/ 458936 w 548152"/>
              <a:gd name="connsiteY70" fmla="*/ 357899 h 607921"/>
              <a:gd name="connsiteX71" fmla="*/ 454950 w 548152"/>
              <a:gd name="connsiteY71" fmla="*/ 353920 h 607921"/>
              <a:gd name="connsiteX72" fmla="*/ 452767 w 548152"/>
              <a:gd name="connsiteY72" fmla="*/ 353920 h 607921"/>
              <a:gd name="connsiteX73" fmla="*/ 451533 w 548152"/>
              <a:gd name="connsiteY73" fmla="*/ 352594 h 607921"/>
              <a:gd name="connsiteX74" fmla="*/ 447737 w 548152"/>
              <a:gd name="connsiteY74" fmla="*/ 352309 h 607921"/>
              <a:gd name="connsiteX75" fmla="*/ 431982 w 548152"/>
              <a:gd name="connsiteY75" fmla="*/ 355909 h 607921"/>
              <a:gd name="connsiteX76" fmla="*/ 407495 w 548152"/>
              <a:gd name="connsiteY76" fmla="*/ 344825 h 607921"/>
              <a:gd name="connsiteX77" fmla="*/ 385381 w 548152"/>
              <a:gd name="connsiteY77" fmla="*/ 335919 h 607921"/>
              <a:gd name="connsiteX78" fmla="*/ 394303 w 548152"/>
              <a:gd name="connsiteY78" fmla="*/ 260316 h 607921"/>
              <a:gd name="connsiteX79" fmla="*/ 414518 w 548152"/>
              <a:gd name="connsiteY79" fmla="*/ 260316 h 607921"/>
              <a:gd name="connsiteX80" fmla="*/ 476685 w 548152"/>
              <a:gd name="connsiteY80" fmla="*/ 322466 h 607921"/>
              <a:gd name="connsiteX81" fmla="*/ 476685 w 548152"/>
              <a:gd name="connsiteY81" fmla="*/ 341983 h 607921"/>
              <a:gd name="connsiteX82" fmla="*/ 480291 w 548152"/>
              <a:gd name="connsiteY82" fmla="*/ 353067 h 607921"/>
              <a:gd name="connsiteX83" fmla="*/ 480291 w 548152"/>
              <a:gd name="connsiteY83" fmla="*/ 366899 h 607921"/>
              <a:gd name="connsiteX84" fmla="*/ 473458 w 548152"/>
              <a:gd name="connsiteY84" fmla="*/ 381585 h 607921"/>
              <a:gd name="connsiteX85" fmla="*/ 469377 w 548152"/>
              <a:gd name="connsiteY85" fmla="*/ 392196 h 607921"/>
              <a:gd name="connsiteX86" fmla="*/ 455994 w 548152"/>
              <a:gd name="connsiteY86" fmla="*/ 417302 h 607921"/>
              <a:gd name="connsiteX87" fmla="*/ 446883 w 548152"/>
              <a:gd name="connsiteY87" fmla="*/ 428861 h 607921"/>
              <a:gd name="connsiteX88" fmla="*/ 453621 w 548152"/>
              <a:gd name="connsiteY88" fmla="*/ 437198 h 607921"/>
              <a:gd name="connsiteX89" fmla="*/ 498039 w 548152"/>
              <a:gd name="connsiteY89" fmla="*/ 450651 h 607921"/>
              <a:gd name="connsiteX90" fmla="*/ 548152 w 548152"/>
              <a:gd name="connsiteY90" fmla="*/ 596173 h 607921"/>
              <a:gd name="connsiteX91" fmla="*/ 536383 w 548152"/>
              <a:gd name="connsiteY91" fmla="*/ 607921 h 607921"/>
              <a:gd name="connsiteX92" fmla="*/ 272438 w 548152"/>
              <a:gd name="connsiteY92" fmla="*/ 607921 h 607921"/>
              <a:gd name="connsiteX93" fmla="*/ 260669 w 548152"/>
              <a:gd name="connsiteY93" fmla="*/ 596173 h 607921"/>
              <a:gd name="connsiteX94" fmla="*/ 260859 w 548152"/>
              <a:gd name="connsiteY94" fmla="*/ 594279 h 607921"/>
              <a:gd name="connsiteX95" fmla="*/ 310782 w 548152"/>
              <a:gd name="connsiteY95" fmla="*/ 450651 h 607921"/>
              <a:gd name="connsiteX96" fmla="*/ 355200 w 548152"/>
              <a:gd name="connsiteY96" fmla="*/ 437198 h 607921"/>
              <a:gd name="connsiteX97" fmla="*/ 361938 w 548152"/>
              <a:gd name="connsiteY97" fmla="*/ 428861 h 607921"/>
              <a:gd name="connsiteX98" fmla="*/ 352827 w 548152"/>
              <a:gd name="connsiteY98" fmla="*/ 417302 h 607921"/>
              <a:gd name="connsiteX99" fmla="*/ 339444 w 548152"/>
              <a:gd name="connsiteY99" fmla="*/ 392196 h 607921"/>
              <a:gd name="connsiteX100" fmla="*/ 335363 w 548152"/>
              <a:gd name="connsiteY100" fmla="*/ 381585 h 607921"/>
              <a:gd name="connsiteX101" fmla="*/ 328530 w 548152"/>
              <a:gd name="connsiteY101" fmla="*/ 366899 h 607921"/>
              <a:gd name="connsiteX102" fmla="*/ 328530 w 548152"/>
              <a:gd name="connsiteY102" fmla="*/ 353067 h 607921"/>
              <a:gd name="connsiteX103" fmla="*/ 332136 w 548152"/>
              <a:gd name="connsiteY103" fmla="*/ 341983 h 607921"/>
              <a:gd name="connsiteX104" fmla="*/ 332136 w 548152"/>
              <a:gd name="connsiteY104" fmla="*/ 322466 h 607921"/>
              <a:gd name="connsiteX105" fmla="*/ 394303 w 548152"/>
              <a:gd name="connsiteY105" fmla="*/ 260316 h 607921"/>
              <a:gd name="connsiteX106" fmla="*/ 168913 w 548152"/>
              <a:gd name="connsiteY106" fmla="*/ 182698 h 607921"/>
              <a:gd name="connsiteX107" fmla="*/ 159234 w 548152"/>
              <a:gd name="connsiteY107" fmla="*/ 186109 h 607921"/>
              <a:gd name="connsiteX108" fmla="*/ 155912 w 548152"/>
              <a:gd name="connsiteY108" fmla="*/ 189994 h 607921"/>
              <a:gd name="connsiteX109" fmla="*/ 155912 w 548152"/>
              <a:gd name="connsiteY109" fmla="*/ 199944 h 607921"/>
              <a:gd name="connsiteX110" fmla="*/ 154489 w 548152"/>
              <a:gd name="connsiteY110" fmla="*/ 200987 h 607921"/>
              <a:gd name="connsiteX111" fmla="*/ 153445 w 548152"/>
              <a:gd name="connsiteY111" fmla="*/ 204114 h 607921"/>
              <a:gd name="connsiteX112" fmla="*/ 155628 w 548152"/>
              <a:gd name="connsiteY112" fmla="*/ 225245 h 607921"/>
              <a:gd name="connsiteX113" fmla="*/ 158570 w 548152"/>
              <a:gd name="connsiteY113" fmla="*/ 228657 h 607921"/>
              <a:gd name="connsiteX114" fmla="*/ 159613 w 548152"/>
              <a:gd name="connsiteY114" fmla="*/ 228751 h 607921"/>
              <a:gd name="connsiteX115" fmla="*/ 162745 w 548152"/>
              <a:gd name="connsiteY115" fmla="*/ 227235 h 607921"/>
              <a:gd name="connsiteX116" fmla="*/ 173943 w 548152"/>
              <a:gd name="connsiteY116" fmla="*/ 212358 h 607921"/>
              <a:gd name="connsiteX117" fmla="*/ 174797 w 548152"/>
              <a:gd name="connsiteY117" fmla="*/ 209989 h 607921"/>
              <a:gd name="connsiteX118" fmla="*/ 174797 w 548152"/>
              <a:gd name="connsiteY118" fmla="*/ 186204 h 607921"/>
              <a:gd name="connsiteX119" fmla="*/ 172804 w 548152"/>
              <a:gd name="connsiteY119" fmla="*/ 182793 h 607921"/>
              <a:gd name="connsiteX120" fmla="*/ 168913 w 548152"/>
              <a:gd name="connsiteY120" fmla="*/ 182698 h 607921"/>
              <a:gd name="connsiteX121" fmla="*/ 118429 w 548152"/>
              <a:gd name="connsiteY121" fmla="*/ 182698 h 607921"/>
              <a:gd name="connsiteX122" fmla="*/ 114538 w 548152"/>
              <a:gd name="connsiteY122" fmla="*/ 182793 h 607921"/>
              <a:gd name="connsiteX123" fmla="*/ 112640 w 548152"/>
              <a:gd name="connsiteY123" fmla="*/ 186204 h 607921"/>
              <a:gd name="connsiteX124" fmla="*/ 112640 w 548152"/>
              <a:gd name="connsiteY124" fmla="*/ 209989 h 607921"/>
              <a:gd name="connsiteX125" fmla="*/ 113399 w 548152"/>
              <a:gd name="connsiteY125" fmla="*/ 212358 h 607921"/>
              <a:gd name="connsiteX126" fmla="*/ 124597 w 548152"/>
              <a:gd name="connsiteY126" fmla="*/ 227235 h 607921"/>
              <a:gd name="connsiteX127" fmla="*/ 127824 w 548152"/>
              <a:gd name="connsiteY127" fmla="*/ 228846 h 607921"/>
              <a:gd name="connsiteX128" fmla="*/ 128867 w 548152"/>
              <a:gd name="connsiteY128" fmla="*/ 228657 h 607921"/>
              <a:gd name="connsiteX129" fmla="*/ 131809 w 548152"/>
              <a:gd name="connsiteY129" fmla="*/ 225245 h 607921"/>
              <a:gd name="connsiteX130" fmla="*/ 133992 w 548152"/>
              <a:gd name="connsiteY130" fmla="*/ 204114 h 607921"/>
              <a:gd name="connsiteX131" fmla="*/ 132948 w 548152"/>
              <a:gd name="connsiteY131" fmla="*/ 200987 h 607921"/>
              <a:gd name="connsiteX132" fmla="*/ 131430 w 548152"/>
              <a:gd name="connsiteY132" fmla="*/ 199944 h 607921"/>
              <a:gd name="connsiteX133" fmla="*/ 131430 w 548152"/>
              <a:gd name="connsiteY133" fmla="*/ 189994 h 607921"/>
              <a:gd name="connsiteX134" fmla="*/ 128108 w 548152"/>
              <a:gd name="connsiteY134" fmla="*/ 186109 h 607921"/>
              <a:gd name="connsiteX135" fmla="*/ 118429 w 548152"/>
              <a:gd name="connsiteY135" fmla="*/ 182698 h 607921"/>
              <a:gd name="connsiteX136" fmla="*/ 124597 w 548152"/>
              <a:gd name="connsiteY136" fmla="*/ 75619 h 607921"/>
              <a:gd name="connsiteX137" fmla="*/ 96983 w 548152"/>
              <a:gd name="connsiteY137" fmla="*/ 82915 h 607921"/>
              <a:gd name="connsiteX138" fmla="*/ 94800 w 548152"/>
              <a:gd name="connsiteY138" fmla="*/ 86516 h 607921"/>
              <a:gd name="connsiteX139" fmla="*/ 94800 w 548152"/>
              <a:gd name="connsiteY139" fmla="*/ 93623 h 607921"/>
              <a:gd name="connsiteX140" fmla="*/ 93187 w 548152"/>
              <a:gd name="connsiteY140" fmla="*/ 93623 h 607921"/>
              <a:gd name="connsiteX141" fmla="*/ 89201 w 548152"/>
              <a:gd name="connsiteY141" fmla="*/ 97603 h 607921"/>
              <a:gd name="connsiteX142" fmla="*/ 89201 w 548152"/>
              <a:gd name="connsiteY142" fmla="*/ 104141 h 607921"/>
              <a:gd name="connsiteX143" fmla="*/ 91004 w 548152"/>
              <a:gd name="connsiteY143" fmla="*/ 107458 h 607921"/>
              <a:gd name="connsiteX144" fmla="*/ 94800 w 548152"/>
              <a:gd name="connsiteY144" fmla="*/ 109922 h 607921"/>
              <a:gd name="connsiteX145" fmla="*/ 95085 w 548152"/>
              <a:gd name="connsiteY145" fmla="*/ 111628 h 607921"/>
              <a:gd name="connsiteX146" fmla="*/ 109319 w 548152"/>
              <a:gd name="connsiteY146" fmla="*/ 144604 h 607921"/>
              <a:gd name="connsiteX147" fmla="*/ 132948 w 548152"/>
              <a:gd name="connsiteY147" fmla="*/ 165072 h 607921"/>
              <a:gd name="connsiteX148" fmla="*/ 154394 w 548152"/>
              <a:gd name="connsiteY148" fmla="*/ 165072 h 607921"/>
              <a:gd name="connsiteX149" fmla="*/ 178023 w 548152"/>
              <a:gd name="connsiteY149" fmla="*/ 144604 h 607921"/>
              <a:gd name="connsiteX150" fmla="*/ 192352 w 548152"/>
              <a:gd name="connsiteY150" fmla="*/ 111628 h 607921"/>
              <a:gd name="connsiteX151" fmla="*/ 192542 w 548152"/>
              <a:gd name="connsiteY151" fmla="*/ 109922 h 607921"/>
              <a:gd name="connsiteX152" fmla="*/ 196433 w 548152"/>
              <a:gd name="connsiteY152" fmla="*/ 107458 h 607921"/>
              <a:gd name="connsiteX153" fmla="*/ 198236 w 548152"/>
              <a:gd name="connsiteY153" fmla="*/ 104141 h 607921"/>
              <a:gd name="connsiteX154" fmla="*/ 198236 w 548152"/>
              <a:gd name="connsiteY154" fmla="*/ 97603 h 607921"/>
              <a:gd name="connsiteX155" fmla="*/ 194250 w 548152"/>
              <a:gd name="connsiteY155" fmla="*/ 93623 h 607921"/>
              <a:gd name="connsiteX156" fmla="*/ 192067 w 548152"/>
              <a:gd name="connsiteY156" fmla="*/ 93623 h 607921"/>
              <a:gd name="connsiteX157" fmla="*/ 190834 w 548152"/>
              <a:gd name="connsiteY157" fmla="*/ 92202 h 607921"/>
              <a:gd name="connsiteX158" fmla="*/ 187038 w 548152"/>
              <a:gd name="connsiteY158" fmla="*/ 91917 h 607921"/>
              <a:gd name="connsiteX159" fmla="*/ 171191 w 548152"/>
              <a:gd name="connsiteY159" fmla="*/ 95518 h 607921"/>
              <a:gd name="connsiteX160" fmla="*/ 146803 w 548152"/>
              <a:gd name="connsiteY160" fmla="*/ 84431 h 607921"/>
              <a:gd name="connsiteX161" fmla="*/ 124597 w 548152"/>
              <a:gd name="connsiteY161" fmla="*/ 75619 h 607921"/>
              <a:gd name="connsiteX162" fmla="*/ 270104 w 548152"/>
              <a:gd name="connsiteY162" fmla="*/ 63791 h 607921"/>
              <a:gd name="connsiteX163" fmla="*/ 271148 w 548152"/>
              <a:gd name="connsiteY163" fmla="*/ 63791 h 607921"/>
              <a:gd name="connsiteX164" fmla="*/ 361385 w 548152"/>
              <a:gd name="connsiteY164" fmla="*/ 123957 h 607921"/>
              <a:gd name="connsiteX165" fmla="*/ 367932 w 548152"/>
              <a:gd name="connsiteY165" fmla="*/ 131537 h 607921"/>
              <a:gd name="connsiteX166" fmla="*/ 388618 w 548152"/>
              <a:gd name="connsiteY166" fmla="*/ 121115 h 607921"/>
              <a:gd name="connsiteX167" fmla="*/ 397252 w 548152"/>
              <a:gd name="connsiteY167" fmla="*/ 121778 h 607921"/>
              <a:gd name="connsiteX168" fmla="*/ 400479 w 548152"/>
              <a:gd name="connsiteY168" fmla="*/ 129737 h 607921"/>
              <a:gd name="connsiteX169" fmla="*/ 384822 w 548152"/>
              <a:gd name="connsiteY169" fmla="*/ 228277 h 607921"/>
              <a:gd name="connsiteX170" fmla="*/ 380363 w 548152"/>
              <a:gd name="connsiteY170" fmla="*/ 234341 h 607921"/>
              <a:gd name="connsiteX171" fmla="*/ 376662 w 548152"/>
              <a:gd name="connsiteY171" fmla="*/ 235194 h 607921"/>
              <a:gd name="connsiteX172" fmla="*/ 372867 w 548152"/>
              <a:gd name="connsiteY172" fmla="*/ 234341 h 607921"/>
              <a:gd name="connsiteX173" fmla="*/ 284147 w 548152"/>
              <a:gd name="connsiteY173" fmla="*/ 188292 h 607921"/>
              <a:gd name="connsiteX174" fmla="*/ 279688 w 548152"/>
              <a:gd name="connsiteY174" fmla="*/ 180997 h 607921"/>
              <a:gd name="connsiteX175" fmla="*/ 284242 w 548152"/>
              <a:gd name="connsiteY175" fmla="*/ 173701 h 607921"/>
              <a:gd name="connsiteX176" fmla="*/ 307774 w 548152"/>
              <a:gd name="connsiteY176" fmla="*/ 161857 h 607921"/>
              <a:gd name="connsiteX177" fmla="*/ 305023 w 548152"/>
              <a:gd name="connsiteY177" fmla="*/ 151624 h 607921"/>
              <a:gd name="connsiteX178" fmla="*/ 288892 w 548152"/>
              <a:gd name="connsiteY178" fmla="*/ 109555 h 607921"/>
              <a:gd name="connsiteX179" fmla="*/ 262703 w 548152"/>
              <a:gd name="connsiteY179" fmla="*/ 86910 h 607921"/>
              <a:gd name="connsiteX180" fmla="*/ 251791 w 548152"/>
              <a:gd name="connsiteY180" fmla="*/ 86436 h 607921"/>
              <a:gd name="connsiteX181" fmla="*/ 243156 w 548152"/>
              <a:gd name="connsiteY181" fmla="*/ 81130 h 607921"/>
              <a:gd name="connsiteX182" fmla="*/ 246193 w 548152"/>
              <a:gd name="connsiteY182" fmla="*/ 71466 h 607921"/>
              <a:gd name="connsiteX183" fmla="*/ 270104 w 548152"/>
              <a:gd name="connsiteY183" fmla="*/ 63791 h 607921"/>
              <a:gd name="connsiteX184" fmla="*/ 133612 w 548152"/>
              <a:gd name="connsiteY184" fmla="*/ 0 h 607921"/>
              <a:gd name="connsiteX185" fmla="*/ 153825 w 548152"/>
              <a:gd name="connsiteY185" fmla="*/ 0 h 607921"/>
              <a:gd name="connsiteX186" fmla="*/ 215981 w 548152"/>
              <a:gd name="connsiteY186" fmla="*/ 62163 h 607921"/>
              <a:gd name="connsiteX187" fmla="*/ 215981 w 548152"/>
              <a:gd name="connsiteY187" fmla="*/ 81683 h 607921"/>
              <a:gd name="connsiteX188" fmla="*/ 219587 w 548152"/>
              <a:gd name="connsiteY188" fmla="*/ 92770 h 607921"/>
              <a:gd name="connsiteX189" fmla="*/ 219587 w 548152"/>
              <a:gd name="connsiteY189" fmla="*/ 106605 h 607921"/>
              <a:gd name="connsiteX190" fmla="*/ 212660 w 548152"/>
              <a:gd name="connsiteY190" fmla="*/ 121293 h 607921"/>
              <a:gd name="connsiteX191" fmla="*/ 208674 w 548152"/>
              <a:gd name="connsiteY191" fmla="*/ 131812 h 607921"/>
              <a:gd name="connsiteX192" fmla="*/ 195294 w 548152"/>
              <a:gd name="connsiteY192" fmla="*/ 156923 h 607921"/>
              <a:gd name="connsiteX193" fmla="*/ 186184 w 548152"/>
              <a:gd name="connsiteY193" fmla="*/ 168484 h 607921"/>
              <a:gd name="connsiteX194" fmla="*/ 192921 w 548152"/>
              <a:gd name="connsiteY194" fmla="*/ 176917 h 607921"/>
              <a:gd name="connsiteX195" fmla="*/ 237332 w 548152"/>
              <a:gd name="connsiteY195" fmla="*/ 190373 h 607921"/>
              <a:gd name="connsiteX196" fmla="*/ 287342 w 548152"/>
              <a:gd name="connsiteY196" fmla="*/ 335831 h 607921"/>
              <a:gd name="connsiteX197" fmla="*/ 275575 w 548152"/>
              <a:gd name="connsiteY197" fmla="*/ 347676 h 607921"/>
              <a:gd name="connsiteX198" fmla="*/ 11767 w 548152"/>
              <a:gd name="connsiteY198" fmla="*/ 347676 h 607921"/>
              <a:gd name="connsiteX199" fmla="*/ 0 w 548152"/>
              <a:gd name="connsiteY199" fmla="*/ 335831 h 607921"/>
              <a:gd name="connsiteX200" fmla="*/ 190 w 548152"/>
              <a:gd name="connsiteY200" fmla="*/ 334030 h 607921"/>
              <a:gd name="connsiteX201" fmla="*/ 50105 w 548152"/>
              <a:gd name="connsiteY201" fmla="*/ 190373 h 607921"/>
              <a:gd name="connsiteX202" fmla="*/ 94421 w 548152"/>
              <a:gd name="connsiteY202" fmla="*/ 176917 h 607921"/>
              <a:gd name="connsiteX203" fmla="*/ 101253 w 548152"/>
              <a:gd name="connsiteY203" fmla="*/ 168484 h 607921"/>
              <a:gd name="connsiteX204" fmla="*/ 92143 w 548152"/>
              <a:gd name="connsiteY204" fmla="*/ 156923 h 607921"/>
              <a:gd name="connsiteX205" fmla="*/ 78763 w 548152"/>
              <a:gd name="connsiteY205" fmla="*/ 131812 h 607921"/>
              <a:gd name="connsiteX206" fmla="*/ 74682 w 548152"/>
              <a:gd name="connsiteY206" fmla="*/ 121293 h 607921"/>
              <a:gd name="connsiteX207" fmla="*/ 67850 w 548152"/>
              <a:gd name="connsiteY207" fmla="*/ 106605 h 607921"/>
              <a:gd name="connsiteX208" fmla="*/ 67850 w 548152"/>
              <a:gd name="connsiteY208" fmla="*/ 92770 h 607921"/>
              <a:gd name="connsiteX209" fmla="*/ 71361 w 548152"/>
              <a:gd name="connsiteY209" fmla="*/ 81683 h 607921"/>
              <a:gd name="connsiteX210" fmla="*/ 71361 w 548152"/>
              <a:gd name="connsiteY210" fmla="*/ 62163 h 607921"/>
              <a:gd name="connsiteX211" fmla="*/ 133612 w 548152"/>
              <a:gd name="connsiteY211" fmla="*/ 0 h 6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548152" h="607921">
                <a:moveTo>
                  <a:pt x="429609" y="442977"/>
                </a:moveTo>
                <a:cubicBezTo>
                  <a:pt x="426382" y="444682"/>
                  <a:pt x="423155" y="445819"/>
                  <a:pt x="419928" y="446388"/>
                </a:cubicBezTo>
                <a:cubicBezTo>
                  <a:pt x="418030" y="446767"/>
                  <a:pt x="416701" y="448377"/>
                  <a:pt x="416701" y="450367"/>
                </a:cubicBezTo>
                <a:lnTo>
                  <a:pt x="416701" y="460220"/>
                </a:lnTo>
                <a:cubicBezTo>
                  <a:pt x="416132" y="460504"/>
                  <a:pt x="415562" y="460788"/>
                  <a:pt x="415183" y="461262"/>
                </a:cubicBezTo>
                <a:cubicBezTo>
                  <a:pt x="414424" y="462115"/>
                  <a:pt x="414044" y="463252"/>
                  <a:pt x="414139" y="464389"/>
                </a:cubicBezTo>
                <a:lnTo>
                  <a:pt x="416322" y="485516"/>
                </a:lnTo>
                <a:cubicBezTo>
                  <a:pt x="416512" y="487126"/>
                  <a:pt x="417650" y="488547"/>
                  <a:pt x="419264" y="488926"/>
                </a:cubicBezTo>
                <a:cubicBezTo>
                  <a:pt x="419644" y="489021"/>
                  <a:pt x="419928" y="489116"/>
                  <a:pt x="420308" y="489116"/>
                </a:cubicBezTo>
                <a:cubicBezTo>
                  <a:pt x="421542" y="489116"/>
                  <a:pt x="422776" y="488547"/>
                  <a:pt x="423535" y="487505"/>
                </a:cubicBezTo>
                <a:lnTo>
                  <a:pt x="434734" y="472631"/>
                </a:lnTo>
                <a:cubicBezTo>
                  <a:pt x="435209" y="471968"/>
                  <a:pt x="435494" y="471115"/>
                  <a:pt x="435494" y="470262"/>
                </a:cubicBezTo>
                <a:lnTo>
                  <a:pt x="435494" y="446482"/>
                </a:lnTo>
                <a:cubicBezTo>
                  <a:pt x="435494" y="445061"/>
                  <a:pt x="434734" y="443830"/>
                  <a:pt x="433595" y="443072"/>
                </a:cubicBezTo>
                <a:cubicBezTo>
                  <a:pt x="432362" y="442314"/>
                  <a:pt x="430843" y="442314"/>
                  <a:pt x="429609" y="442977"/>
                </a:cubicBezTo>
                <a:close/>
                <a:moveTo>
                  <a:pt x="379212" y="442977"/>
                </a:moveTo>
                <a:cubicBezTo>
                  <a:pt x="377978" y="442314"/>
                  <a:pt x="376459" y="442314"/>
                  <a:pt x="375226" y="443072"/>
                </a:cubicBezTo>
                <a:cubicBezTo>
                  <a:pt x="374087" y="443830"/>
                  <a:pt x="373327" y="445061"/>
                  <a:pt x="373327" y="446482"/>
                </a:cubicBezTo>
                <a:lnTo>
                  <a:pt x="373327" y="470262"/>
                </a:lnTo>
                <a:cubicBezTo>
                  <a:pt x="373327" y="471115"/>
                  <a:pt x="373612" y="471968"/>
                  <a:pt x="374087" y="472631"/>
                </a:cubicBezTo>
                <a:lnTo>
                  <a:pt x="385286" y="487505"/>
                </a:lnTo>
                <a:cubicBezTo>
                  <a:pt x="386045" y="488547"/>
                  <a:pt x="387279" y="489116"/>
                  <a:pt x="388513" y="489116"/>
                </a:cubicBezTo>
                <a:cubicBezTo>
                  <a:pt x="388893" y="489116"/>
                  <a:pt x="389177" y="489021"/>
                  <a:pt x="389557" y="488926"/>
                </a:cubicBezTo>
                <a:cubicBezTo>
                  <a:pt x="391171" y="488547"/>
                  <a:pt x="392309" y="487126"/>
                  <a:pt x="392499" y="485516"/>
                </a:cubicBezTo>
                <a:lnTo>
                  <a:pt x="394682" y="464389"/>
                </a:lnTo>
                <a:cubicBezTo>
                  <a:pt x="394777" y="463252"/>
                  <a:pt x="394397" y="462115"/>
                  <a:pt x="393638" y="461262"/>
                </a:cubicBezTo>
                <a:cubicBezTo>
                  <a:pt x="393259" y="460788"/>
                  <a:pt x="392689" y="460504"/>
                  <a:pt x="392120" y="460220"/>
                </a:cubicBezTo>
                <a:lnTo>
                  <a:pt x="392120" y="450367"/>
                </a:lnTo>
                <a:cubicBezTo>
                  <a:pt x="392120" y="448377"/>
                  <a:pt x="390791" y="446767"/>
                  <a:pt x="388893" y="446388"/>
                </a:cubicBezTo>
                <a:cubicBezTo>
                  <a:pt x="385666" y="445819"/>
                  <a:pt x="382439" y="444682"/>
                  <a:pt x="379212" y="442977"/>
                </a:cubicBezTo>
                <a:close/>
                <a:moveTo>
                  <a:pt x="104979" y="379219"/>
                </a:moveTo>
                <a:cubicBezTo>
                  <a:pt x="106213" y="379219"/>
                  <a:pt x="107542" y="379598"/>
                  <a:pt x="108776" y="380167"/>
                </a:cubicBezTo>
                <a:lnTo>
                  <a:pt x="197425" y="426209"/>
                </a:lnTo>
                <a:cubicBezTo>
                  <a:pt x="200178" y="427630"/>
                  <a:pt x="201886" y="430377"/>
                  <a:pt x="201886" y="433504"/>
                </a:cubicBezTo>
                <a:cubicBezTo>
                  <a:pt x="201886" y="436630"/>
                  <a:pt x="200178" y="439377"/>
                  <a:pt x="197330" y="440798"/>
                </a:cubicBezTo>
                <a:lnTo>
                  <a:pt x="173792" y="452640"/>
                </a:lnTo>
                <a:lnTo>
                  <a:pt x="176639" y="462777"/>
                </a:lnTo>
                <a:cubicBezTo>
                  <a:pt x="179961" y="474904"/>
                  <a:pt x="184897" y="490725"/>
                  <a:pt x="192775" y="504841"/>
                </a:cubicBezTo>
                <a:cubicBezTo>
                  <a:pt x="199798" y="517630"/>
                  <a:pt x="208625" y="525209"/>
                  <a:pt x="218971" y="527577"/>
                </a:cubicBezTo>
                <a:cubicBezTo>
                  <a:pt x="222483" y="528335"/>
                  <a:pt x="226089" y="528525"/>
                  <a:pt x="229791" y="528051"/>
                </a:cubicBezTo>
                <a:cubicBezTo>
                  <a:pt x="233588" y="527577"/>
                  <a:pt x="237194" y="529756"/>
                  <a:pt x="238523" y="533262"/>
                </a:cubicBezTo>
                <a:cubicBezTo>
                  <a:pt x="239852" y="536862"/>
                  <a:pt x="238618" y="540841"/>
                  <a:pt x="235486" y="543020"/>
                </a:cubicBezTo>
                <a:cubicBezTo>
                  <a:pt x="228178" y="547946"/>
                  <a:pt x="220395" y="550504"/>
                  <a:pt x="211473" y="550693"/>
                </a:cubicBezTo>
                <a:cubicBezTo>
                  <a:pt x="211188" y="550693"/>
                  <a:pt x="210808" y="550693"/>
                  <a:pt x="210524" y="550693"/>
                </a:cubicBezTo>
                <a:cubicBezTo>
                  <a:pt x="184992" y="550693"/>
                  <a:pt x="154619" y="530420"/>
                  <a:pt x="120260" y="490535"/>
                </a:cubicBezTo>
                <a:lnTo>
                  <a:pt x="113711" y="482862"/>
                </a:lnTo>
                <a:lnTo>
                  <a:pt x="92925" y="493377"/>
                </a:lnTo>
                <a:cubicBezTo>
                  <a:pt x="90172" y="494704"/>
                  <a:pt x="86850" y="494419"/>
                  <a:pt x="84383" y="492619"/>
                </a:cubicBezTo>
                <a:cubicBezTo>
                  <a:pt x="81915" y="490819"/>
                  <a:pt x="80586" y="487788"/>
                  <a:pt x="81155" y="484756"/>
                </a:cubicBezTo>
                <a:lnTo>
                  <a:pt x="96816" y="386135"/>
                </a:lnTo>
                <a:cubicBezTo>
                  <a:pt x="97196" y="383577"/>
                  <a:pt x="98904" y="381303"/>
                  <a:pt x="101277" y="380167"/>
                </a:cubicBezTo>
                <a:cubicBezTo>
                  <a:pt x="102416" y="379503"/>
                  <a:pt x="103650" y="379219"/>
                  <a:pt x="104979" y="379219"/>
                </a:cubicBezTo>
                <a:close/>
                <a:moveTo>
                  <a:pt x="385381" y="335919"/>
                </a:moveTo>
                <a:cubicBezTo>
                  <a:pt x="374087" y="335919"/>
                  <a:pt x="363172" y="340467"/>
                  <a:pt x="357667" y="343214"/>
                </a:cubicBezTo>
                <a:cubicBezTo>
                  <a:pt x="356338" y="343877"/>
                  <a:pt x="355484" y="345298"/>
                  <a:pt x="355484" y="346814"/>
                </a:cubicBezTo>
                <a:lnTo>
                  <a:pt x="355484" y="353920"/>
                </a:lnTo>
                <a:lnTo>
                  <a:pt x="353871" y="353920"/>
                </a:lnTo>
                <a:cubicBezTo>
                  <a:pt x="351688" y="353920"/>
                  <a:pt x="349885" y="355720"/>
                  <a:pt x="349885" y="357899"/>
                </a:cubicBezTo>
                <a:lnTo>
                  <a:pt x="349885" y="364436"/>
                </a:lnTo>
                <a:cubicBezTo>
                  <a:pt x="349885" y="365763"/>
                  <a:pt x="350549" y="366994"/>
                  <a:pt x="351688" y="367752"/>
                </a:cubicBezTo>
                <a:lnTo>
                  <a:pt x="355579" y="370310"/>
                </a:lnTo>
                <a:lnTo>
                  <a:pt x="355769" y="371921"/>
                </a:lnTo>
                <a:cubicBezTo>
                  <a:pt x="357003" y="381395"/>
                  <a:pt x="362413" y="393806"/>
                  <a:pt x="370100" y="404891"/>
                </a:cubicBezTo>
                <a:cubicBezTo>
                  <a:pt x="379781" y="419008"/>
                  <a:pt x="388988" y="425355"/>
                  <a:pt x="393733" y="425355"/>
                </a:cubicBezTo>
                <a:lnTo>
                  <a:pt x="415088" y="425355"/>
                </a:lnTo>
                <a:cubicBezTo>
                  <a:pt x="419833" y="425355"/>
                  <a:pt x="429040" y="419008"/>
                  <a:pt x="438721" y="404891"/>
                </a:cubicBezTo>
                <a:cubicBezTo>
                  <a:pt x="446408" y="393806"/>
                  <a:pt x="451818" y="381395"/>
                  <a:pt x="453052" y="371921"/>
                </a:cubicBezTo>
                <a:lnTo>
                  <a:pt x="453242" y="370310"/>
                </a:lnTo>
                <a:lnTo>
                  <a:pt x="457133" y="367752"/>
                </a:lnTo>
                <a:cubicBezTo>
                  <a:pt x="458272" y="366994"/>
                  <a:pt x="458936" y="365763"/>
                  <a:pt x="458936" y="364436"/>
                </a:cubicBezTo>
                <a:lnTo>
                  <a:pt x="458936" y="357899"/>
                </a:lnTo>
                <a:cubicBezTo>
                  <a:pt x="458936" y="355720"/>
                  <a:pt x="457133" y="353920"/>
                  <a:pt x="454950" y="353920"/>
                </a:cubicBezTo>
                <a:lnTo>
                  <a:pt x="452767" y="353920"/>
                </a:lnTo>
                <a:cubicBezTo>
                  <a:pt x="452483" y="353351"/>
                  <a:pt x="452008" y="352878"/>
                  <a:pt x="451533" y="352594"/>
                </a:cubicBezTo>
                <a:cubicBezTo>
                  <a:pt x="450395" y="351836"/>
                  <a:pt x="448971" y="351741"/>
                  <a:pt x="447737" y="352309"/>
                </a:cubicBezTo>
                <a:cubicBezTo>
                  <a:pt x="442422" y="354678"/>
                  <a:pt x="437107" y="355909"/>
                  <a:pt x="431982" y="355909"/>
                </a:cubicBezTo>
                <a:cubicBezTo>
                  <a:pt x="422871" y="355909"/>
                  <a:pt x="414613" y="352120"/>
                  <a:pt x="407495" y="344825"/>
                </a:cubicBezTo>
                <a:cubicBezTo>
                  <a:pt x="401800" y="338856"/>
                  <a:pt x="394397" y="335919"/>
                  <a:pt x="385381" y="335919"/>
                </a:cubicBezTo>
                <a:close/>
                <a:moveTo>
                  <a:pt x="394303" y="260316"/>
                </a:moveTo>
                <a:lnTo>
                  <a:pt x="414518" y="260316"/>
                </a:lnTo>
                <a:cubicBezTo>
                  <a:pt x="448781" y="260316"/>
                  <a:pt x="476685" y="288170"/>
                  <a:pt x="476685" y="322466"/>
                </a:cubicBezTo>
                <a:lnTo>
                  <a:pt x="476685" y="341983"/>
                </a:lnTo>
                <a:cubicBezTo>
                  <a:pt x="479057" y="345204"/>
                  <a:pt x="480291" y="349088"/>
                  <a:pt x="480291" y="353067"/>
                </a:cubicBezTo>
                <a:lnTo>
                  <a:pt x="480291" y="366899"/>
                </a:lnTo>
                <a:cubicBezTo>
                  <a:pt x="480291" y="372584"/>
                  <a:pt x="477729" y="377984"/>
                  <a:pt x="473458" y="381585"/>
                </a:cubicBezTo>
                <a:cubicBezTo>
                  <a:pt x="472319" y="385090"/>
                  <a:pt x="470990" y="388596"/>
                  <a:pt x="469377" y="392196"/>
                </a:cubicBezTo>
                <a:cubicBezTo>
                  <a:pt x="466150" y="400533"/>
                  <a:pt x="461594" y="409249"/>
                  <a:pt x="455994" y="417302"/>
                </a:cubicBezTo>
                <a:cubicBezTo>
                  <a:pt x="453621" y="420713"/>
                  <a:pt x="450584" y="424787"/>
                  <a:pt x="446883" y="428861"/>
                </a:cubicBezTo>
                <a:cubicBezTo>
                  <a:pt x="450205" y="431229"/>
                  <a:pt x="452577" y="433977"/>
                  <a:pt x="453621" y="437198"/>
                </a:cubicBezTo>
                <a:lnTo>
                  <a:pt x="498039" y="450651"/>
                </a:lnTo>
                <a:cubicBezTo>
                  <a:pt x="529265" y="459651"/>
                  <a:pt x="548152" y="590489"/>
                  <a:pt x="548152" y="596173"/>
                </a:cubicBezTo>
                <a:cubicBezTo>
                  <a:pt x="548152" y="602616"/>
                  <a:pt x="542837" y="607921"/>
                  <a:pt x="536383" y="607921"/>
                </a:cubicBezTo>
                <a:lnTo>
                  <a:pt x="272438" y="607921"/>
                </a:lnTo>
                <a:cubicBezTo>
                  <a:pt x="265984" y="607921"/>
                  <a:pt x="260669" y="602616"/>
                  <a:pt x="260669" y="596173"/>
                </a:cubicBezTo>
                <a:cubicBezTo>
                  <a:pt x="260669" y="595510"/>
                  <a:pt x="260764" y="594942"/>
                  <a:pt x="260859" y="594279"/>
                </a:cubicBezTo>
                <a:cubicBezTo>
                  <a:pt x="260859" y="594279"/>
                  <a:pt x="279556" y="459651"/>
                  <a:pt x="310782" y="450651"/>
                </a:cubicBezTo>
                <a:lnTo>
                  <a:pt x="355200" y="437198"/>
                </a:lnTo>
                <a:cubicBezTo>
                  <a:pt x="356244" y="433977"/>
                  <a:pt x="358616" y="431229"/>
                  <a:pt x="361938" y="428861"/>
                </a:cubicBezTo>
                <a:cubicBezTo>
                  <a:pt x="358237" y="424787"/>
                  <a:pt x="355200" y="420618"/>
                  <a:pt x="352827" y="417302"/>
                </a:cubicBezTo>
                <a:cubicBezTo>
                  <a:pt x="347227" y="409249"/>
                  <a:pt x="342671" y="400533"/>
                  <a:pt x="339444" y="392196"/>
                </a:cubicBezTo>
                <a:cubicBezTo>
                  <a:pt x="337831" y="388596"/>
                  <a:pt x="336502" y="385090"/>
                  <a:pt x="335363" y="381585"/>
                </a:cubicBezTo>
                <a:cubicBezTo>
                  <a:pt x="331092" y="377984"/>
                  <a:pt x="328530" y="372584"/>
                  <a:pt x="328530" y="366899"/>
                </a:cubicBezTo>
                <a:lnTo>
                  <a:pt x="328530" y="353067"/>
                </a:lnTo>
                <a:cubicBezTo>
                  <a:pt x="328530" y="349088"/>
                  <a:pt x="329764" y="345204"/>
                  <a:pt x="332136" y="341983"/>
                </a:cubicBezTo>
                <a:lnTo>
                  <a:pt x="332136" y="322466"/>
                </a:lnTo>
                <a:cubicBezTo>
                  <a:pt x="332136" y="288170"/>
                  <a:pt x="360040" y="260316"/>
                  <a:pt x="394303" y="260316"/>
                </a:cubicBezTo>
                <a:close/>
                <a:moveTo>
                  <a:pt x="168913" y="182698"/>
                </a:moveTo>
                <a:cubicBezTo>
                  <a:pt x="165687" y="184404"/>
                  <a:pt x="162365" y="185541"/>
                  <a:pt x="159234" y="186109"/>
                </a:cubicBezTo>
                <a:cubicBezTo>
                  <a:pt x="157336" y="186488"/>
                  <a:pt x="155912" y="188099"/>
                  <a:pt x="155912" y="189994"/>
                </a:cubicBezTo>
                <a:lnTo>
                  <a:pt x="155912" y="199944"/>
                </a:lnTo>
                <a:cubicBezTo>
                  <a:pt x="155343" y="200134"/>
                  <a:pt x="154869" y="200513"/>
                  <a:pt x="154489" y="200987"/>
                </a:cubicBezTo>
                <a:cubicBezTo>
                  <a:pt x="153730" y="201839"/>
                  <a:pt x="153350" y="202977"/>
                  <a:pt x="153445" y="204114"/>
                </a:cubicBezTo>
                <a:lnTo>
                  <a:pt x="155628" y="225245"/>
                </a:lnTo>
                <a:cubicBezTo>
                  <a:pt x="155818" y="226856"/>
                  <a:pt x="156956" y="228183"/>
                  <a:pt x="158570" y="228657"/>
                </a:cubicBezTo>
                <a:cubicBezTo>
                  <a:pt x="158854" y="228751"/>
                  <a:pt x="159234" y="228751"/>
                  <a:pt x="159613" y="228751"/>
                </a:cubicBezTo>
                <a:cubicBezTo>
                  <a:pt x="160847" y="228751"/>
                  <a:pt x="161986" y="228183"/>
                  <a:pt x="162745" y="227235"/>
                </a:cubicBezTo>
                <a:lnTo>
                  <a:pt x="173943" y="212358"/>
                </a:lnTo>
                <a:cubicBezTo>
                  <a:pt x="174512" y="211695"/>
                  <a:pt x="174797" y="210842"/>
                  <a:pt x="174797" y="209989"/>
                </a:cubicBezTo>
                <a:lnTo>
                  <a:pt x="174797" y="186204"/>
                </a:lnTo>
                <a:cubicBezTo>
                  <a:pt x="174797" y="184783"/>
                  <a:pt x="174037" y="183456"/>
                  <a:pt x="172804" y="182793"/>
                </a:cubicBezTo>
                <a:cubicBezTo>
                  <a:pt x="171665" y="182035"/>
                  <a:pt x="170147" y="182035"/>
                  <a:pt x="168913" y="182698"/>
                </a:cubicBezTo>
                <a:close/>
                <a:moveTo>
                  <a:pt x="118429" y="182698"/>
                </a:moveTo>
                <a:cubicBezTo>
                  <a:pt x="117195" y="182035"/>
                  <a:pt x="115772" y="182035"/>
                  <a:pt x="114538" y="182793"/>
                </a:cubicBezTo>
                <a:cubicBezTo>
                  <a:pt x="113305" y="183456"/>
                  <a:pt x="112640" y="184783"/>
                  <a:pt x="112640" y="186204"/>
                </a:cubicBezTo>
                <a:lnTo>
                  <a:pt x="112640" y="209989"/>
                </a:lnTo>
                <a:cubicBezTo>
                  <a:pt x="112640" y="210842"/>
                  <a:pt x="112925" y="211695"/>
                  <a:pt x="113399" y="212358"/>
                </a:cubicBezTo>
                <a:lnTo>
                  <a:pt x="124597" y="227235"/>
                </a:lnTo>
                <a:cubicBezTo>
                  <a:pt x="125356" y="228278"/>
                  <a:pt x="126590" y="228846"/>
                  <a:pt x="127824" y="228846"/>
                </a:cubicBezTo>
                <a:cubicBezTo>
                  <a:pt x="128108" y="228846"/>
                  <a:pt x="128488" y="228751"/>
                  <a:pt x="128867" y="228657"/>
                </a:cubicBezTo>
                <a:cubicBezTo>
                  <a:pt x="130481" y="228183"/>
                  <a:pt x="131619" y="226856"/>
                  <a:pt x="131809" y="225245"/>
                </a:cubicBezTo>
                <a:lnTo>
                  <a:pt x="133992" y="204114"/>
                </a:lnTo>
                <a:cubicBezTo>
                  <a:pt x="134087" y="202977"/>
                  <a:pt x="133707" y="201839"/>
                  <a:pt x="132948" y="200987"/>
                </a:cubicBezTo>
                <a:cubicBezTo>
                  <a:pt x="132568" y="200513"/>
                  <a:pt x="131999" y="200134"/>
                  <a:pt x="131430" y="199944"/>
                </a:cubicBezTo>
                <a:lnTo>
                  <a:pt x="131430" y="189994"/>
                </a:lnTo>
                <a:cubicBezTo>
                  <a:pt x="131430" y="188099"/>
                  <a:pt x="130006" y="186488"/>
                  <a:pt x="128108" y="186109"/>
                </a:cubicBezTo>
                <a:cubicBezTo>
                  <a:pt x="124977" y="185541"/>
                  <a:pt x="121750" y="184404"/>
                  <a:pt x="118429" y="182698"/>
                </a:cubicBezTo>
                <a:close/>
                <a:moveTo>
                  <a:pt x="124597" y="75619"/>
                </a:moveTo>
                <a:cubicBezTo>
                  <a:pt x="113399" y="75619"/>
                  <a:pt x="102487" y="80167"/>
                  <a:pt x="96983" y="82915"/>
                </a:cubicBezTo>
                <a:cubicBezTo>
                  <a:pt x="95654" y="83578"/>
                  <a:pt x="94800" y="85000"/>
                  <a:pt x="94800" y="86516"/>
                </a:cubicBezTo>
                <a:lnTo>
                  <a:pt x="94800" y="93623"/>
                </a:lnTo>
                <a:lnTo>
                  <a:pt x="93187" y="93623"/>
                </a:lnTo>
                <a:cubicBezTo>
                  <a:pt x="90909" y="93623"/>
                  <a:pt x="89201" y="95329"/>
                  <a:pt x="89201" y="97603"/>
                </a:cubicBezTo>
                <a:lnTo>
                  <a:pt x="89201" y="104141"/>
                </a:lnTo>
                <a:cubicBezTo>
                  <a:pt x="89201" y="105468"/>
                  <a:pt x="89866" y="106700"/>
                  <a:pt x="91004" y="107458"/>
                </a:cubicBezTo>
                <a:lnTo>
                  <a:pt x="94800" y="109922"/>
                </a:lnTo>
                <a:lnTo>
                  <a:pt x="95085" y="111628"/>
                </a:lnTo>
                <a:cubicBezTo>
                  <a:pt x="96318" y="121104"/>
                  <a:pt x="101633" y="133422"/>
                  <a:pt x="109319" y="144604"/>
                </a:cubicBezTo>
                <a:cubicBezTo>
                  <a:pt x="119093" y="158723"/>
                  <a:pt x="128298" y="165072"/>
                  <a:pt x="132948" y="165072"/>
                </a:cubicBezTo>
                <a:lnTo>
                  <a:pt x="154394" y="165072"/>
                </a:lnTo>
                <a:cubicBezTo>
                  <a:pt x="159139" y="165072"/>
                  <a:pt x="168249" y="158723"/>
                  <a:pt x="178023" y="144604"/>
                </a:cubicBezTo>
                <a:cubicBezTo>
                  <a:pt x="185709" y="133422"/>
                  <a:pt x="191024" y="121104"/>
                  <a:pt x="192352" y="111628"/>
                </a:cubicBezTo>
                <a:lnTo>
                  <a:pt x="192542" y="109922"/>
                </a:lnTo>
                <a:lnTo>
                  <a:pt x="196433" y="107458"/>
                </a:lnTo>
                <a:cubicBezTo>
                  <a:pt x="197571" y="106700"/>
                  <a:pt x="198236" y="105468"/>
                  <a:pt x="198236" y="104141"/>
                </a:cubicBezTo>
                <a:lnTo>
                  <a:pt x="198236" y="97603"/>
                </a:lnTo>
                <a:cubicBezTo>
                  <a:pt x="198236" y="95329"/>
                  <a:pt x="196433" y="93623"/>
                  <a:pt x="194250" y="93623"/>
                </a:cubicBezTo>
                <a:lnTo>
                  <a:pt x="192067" y="93623"/>
                </a:lnTo>
                <a:cubicBezTo>
                  <a:pt x="191783" y="93054"/>
                  <a:pt x="191308" y="92581"/>
                  <a:pt x="190834" y="92202"/>
                </a:cubicBezTo>
                <a:cubicBezTo>
                  <a:pt x="189695" y="91538"/>
                  <a:pt x="188272" y="91444"/>
                  <a:pt x="187038" y="91917"/>
                </a:cubicBezTo>
                <a:cubicBezTo>
                  <a:pt x="181629" y="94381"/>
                  <a:pt x="176315" y="95518"/>
                  <a:pt x="171191" y="95518"/>
                </a:cubicBezTo>
                <a:cubicBezTo>
                  <a:pt x="162176" y="95518"/>
                  <a:pt x="153920" y="91823"/>
                  <a:pt x="146803" y="84431"/>
                </a:cubicBezTo>
                <a:cubicBezTo>
                  <a:pt x="141109" y="78556"/>
                  <a:pt x="133612" y="75619"/>
                  <a:pt x="124597" y="75619"/>
                </a:cubicBezTo>
                <a:close/>
                <a:moveTo>
                  <a:pt x="270104" y="63791"/>
                </a:moveTo>
                <a:cubicBezTo>
                  <a:pt x="270484" y="63791"/>
                  <a:pt x="270768" y="63791"/>
                  <a:pt x="271148" y="63791"/>
                </a:cubicBezTo>
                <a:cubicBezTo>
                  <a:pt x="296578" y="63791"/>
                  <a:pt x="326941" y="84067"/>
                  <a:pt x="361385" y="123957"/>
                </a:cubicBezTo>
                <a:lnTo>
                  <a:pt x="367932" y="131537"/>
                </a:lnTo>
                <a:lnTo>
                  <a:pt x="388618" y="121115"/>
                </a:lnTo>
                <a:cubicBezTo>
                  <a:pt x="391369" y="119693"/>
                  <a:pt x="394690" y="119978"/>
                  <a:pt x="397252" y="121778"/>
                </a:cubicBezTo>
                <a:cubicBezTo>
                  <a:pt x="399719" y="123673"/>
                  <a:pt x="400953" y="126705"/>
                  <a:pt x="400479" y="129737"/>
                </a:cubicBezTo>
                <a:lnTo>
                  <a:pt x="384822" y="228277"/>
                </a:lnTo>
                <a:cubicBezTo>
                  <a:pt x="384348" y="230930"/>
                  <a:pt x="382735" y="233204"/>
                  <a:pt x="380363" y="234341"/>
                </a:cubicBezTo>
                <a:cubicBezTo>
                  <a:pt x="379224" y="234910"/>
                  <a:pt x="377896" y="235194"/>
                  <a:pt x="376662" y="235194"/>
                </a:cubicBezTo>
                <a:cubicBezTo>
                  <a:pt x="375334" y="235194"/>
                  <a:pt x="374100" y="234910"/>
                  <a:pt x="372867" y="234341"/>
                </a:cubicBezTo>
                <a:lnTo>
                  <a:pt x="284147" y="188292"/>
                </a:lnTo>
                <a:cubicBezTo>
                  <a:pt x="281396" y="186871"/>
                  <a:pt x="279688" y="184029"/>
                  <a:pt x="279688" y="180997"/>
                </a:cubicBezTo>
                <a:cubicBezTo>
                  <a:pt x="279783" y="177870"/>
                  <a:pt x="281491" y="175122"/>
                  <a:pt x="284242" y="173701"/>
                </a:cubicBezTo>
                <a:lnTo>
                  <a:pt x="307774" y="161857"/>
                </a:lnTo>
                <a:lnTo>
                  <a:pt x="305023" y="151624"/>
                </a:lnTo>
                <a:cubicBezTo>
                  <a:pt x="301607" y="139496"/>
                  <a:pt x="296767" y="123768"/>
                  <a:pt x="288892" y="109555"/>
                </a:cubicBezTo>
                <a:cubicBezTo>
                  <a:pt x="281775" y="96859"/>
                  <a:pt x="272951" y="89184"/>
                  <a:pt x="262703" y="86910"/>
                </a:cubicBezTo>
                <a:cubicBezTo>
                  <a:pt x="259192" y="86152"/>
                  <a:pt x="255492" y="85962"/>
                  <a:pt x="251791" y="86436"/>
                </a:cubicBezTo>
                <a:cubicBezTo>
                  <a:pt x="248091" y="86910"/>
                  <a:pt x="244485" y="84731"/>
                  <a:pt x="243156" y="81130"/>
                </a:cubicBezTo>
                <a:cubicBezTo>
                  <a:pt x="241828" y="77624"/>
                  <a:pt x="243062" y="73645"/>
                  <a:pt x="246193" y="71466"/>
                </a:cubicBezTo>
                <a:cubicBezTo>
                  <a:pt x="253404" y="66539"/>
                  <a:pt x="261280" y="63980"/>
                  <a:pt x="270104" y="63791"/>
                </a:cubicBezTo>
                <a:close/>
                <a:moveTo>
                  <a:pt x="133612" y="0"/>
                </a:moveTo>
                <a:lnTo>
                  <a:pt x="153825" y="0"/>
                </a:lnTo>
                <a:cubicBezTo>
                  <a:pt x="188082" y="0"/>
                  <a:pt x="215981" y="27859"/>
                  <a:pt x="215981" y="62163"/>
                </a:cubicBezTo>
                <a:lnTo>
                  <a:pt x="215981" y="81683"/>
                </a:lnTo>
                <a:cubicBezTo>
                  <a:pt x="218258" y="84905"/>
                  <a:pt x="219587" y="88790"/>
                  <a:pt x="219587" y="92770"/>
                </a:cubicBezTo>
                <a:lnTo>
                  <a:pt x="219587" y="106605"/>
                </a:lnTo>
                <a:cubicBezTo>
                  <a:pt x="219587" y="112291"/>
                  <a:pt x="217025" y="117692"/>
                  <a:pt x="212660" y="121293"/>
                </a:cubicBezTo>
                <a:cubicBezTo>
                  <a:pt x="211616" y="124799"/>
                  <a:pt x="210287" y="128305"/>
                  <a:pt x="208674" y="131812"/>
                </a:cubicBezTo>
                <a:cubicBezTo>
                  <a:pt x="205448" y="140245"/>
                  <a:pt x="200798" y="148868"/>
                  <a:pt x="195294" y="156923"/>
                </a:cubicBezTo>
                <a:cubicBezTo>
                  <a:pt x="192921" y="160334"/>
                  <a:pt x="189790" y="164504"/>
                  <a:pt x="186184" y="168484"/>
                </a:cubicBezTo>
                <a:cubicBezTo>
                  <a:pt x="189505" y="170853"/>
                  <a:pt x="191878" y="173696"/>
                  <a:pt x="192921" y="176917"/>
                </a:cubicBezTo>
                <a:lnTo>
                  <a:pt x="237332" y="190373"/>
                </a:lnTo>
                <a:cubicBezTo>
                  <a:pt x="268553" y="199281"/>
                  <a:pt x="287342" y="330240"/>
                  <a:pt x="287342" y="335831"/>
                </a:cubicBezTo>
                <a:cubicBezTo>
                  <a:pt x="287342" y="342369"/>
                  <a:pt x="282123" y="347676"/>
                  <a:pt x="275575" y="347676"/>
                </a:cubicBezTo>
                <a:lnTo>
                  <a:pt x="11767" y="347676"/>
                </a:lnTo>
                <a:cubicBezTo>
                  <a:pt x="5314" y="347676"/>
                  <a:pt x="0" y="342369"/>
                  <a:pt x="0" y="335831"/>
                </a:cubicBezTo>
                <a:cubicBezTo>
                  <a:pt x="0" y="335262"/>
                  <a:pt x="95" y="334599"/>
                  <a:pt x="190" y="334030"/>
                </a:cubicBezTo>
                <a:cubicBezTo>
                  <a:pt x="190" y="334030"/>
                  <a:pt x="18884" y="199281"/>
                  <a:pt x="50105" y="190373"/>
                </a:cubicBezTo>
                <a:lnTo>
                  <a:pt x="94421" y="176917"/>
                </a:lnTo>
                <a:cubicBezTo>
                  <a:pt x="95559" y="173696"/>
                  <a:pt x="97932" y="170853"/>
                  <a:pt x="101253" y="168484"/>
                </a:cubicBezTo>
                <a:cubicBezTo>
                  <a:pt x="97552" y="164504"/>
                  <a:pt x="94515" y="160334"/>
                  <a:pt x="92143" y="156923"/>
                </a:cubicBezTo>
                <a:cubicBezTo>
                  <a:pt x="86544" y="148868"/>
                  <a:pt x="81894" y="140245"/>
                  <a:pt x="78763" y="131812"/>
                </a:cubicBezTo>
                <a:cubicBezTo>
                  <a:pt x="77150" y="128305"/>
                  <a:pt x="75821" y="124799"/>
                  <a:pt x="74682" y="121293"/>
                </a:cubicBezTo>
                <a:cubicBezTo>
                  <a:pt x="70412" y="117692"/>
                  <a:pt x="67850" y="112291"/>
                  <a:pt x="67850" y="106605"/>
                </a:cubicBezTo>
                <a:lnTo>
                  <a:pt x="67850" y="92770"/>
                </a:lnTo>
                <a:cubicBezTo>
                  <a:pt x="67850" y="88790"/>
                  <a:pt x="69084" y="84905"/>
                  <a:pt x="71361" y="81683"/>
                </a:cubicBezTo>
                <a:lnTo>
                  <a:pt x="71361" y="62163"/>
                </a:lnTo>
                <a:cubicBezTo>
                  <a:pt x="71361" y="27859"/>
                  <a:pt x="99355" y="0"/>
                  <a:pt x="133612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íś1ïḍê">
            <a:extLst>
              <a:ext uri="{FF2B5EF4-FFF2-40B4-BE49-F238E27FC236}">
                <a16:creationId xmlns:a16="http://schemas.microsoft.com/office/drawing/2014/main" xmlns="" id="{3903BE27-62D1-4315-9E07-DA512F639555}"/>
              </a:ext>
            </a:extLst>
          </p:cNvPr>
          <p:cNvSpPr/>
          <p:nvPr/>
        </p:nvSpPr>
        <p:spPr>
          <a:xfrm>
            <a:off x="3796392" y="2372942"/>
            <a:ext cx="2285147" cy="2285147"/>
          </a:xfrm>
          <a:prstGeom prst="rect">
            <a:avLst/>
          </a:prstGeom>
          <a:blipFill>
            <a:blip r:embed="rId4"/>
            <a:stretch>
              <a:fillRect l="-23355" r="-23097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77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6" name="iṧḻiḑ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3796392" y="4691076"/>
            <a:ext cx="2285147" cy="539160"/>
          </a:xfrm>
          <a:prstGeom prst="rect">
            <a:avLst/>
          </a:prstGeom>
          <a:solidFill>
            <a:srgbClr val="FCD546"/>
          </a:solidFill>
          <a:ln w="2857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ṣ1iḋè">
            <a:extLst>
              <a:ext uri="{FF2B5EF4-FFF2-40B4-BE49-F238E27FC236}">
                <a16:creationId xmlns:a16="http://schemas.microsoft.com/office/drawing/2014/main" xmlns="" id="{76975C6A-2276-4933-8574-07A52218585A}"/>
              </a:ext>
            </a:extLst>
          </p:cNvPr>
          <p:cNvSpPr/>
          <p:nvPr/>
        </p:nvSpPr>
        <p:spPr>
          <a:xfrm>
            <a:off x="4489563" y="1923538"/>
            <a:ext cx="898806" cy="898806"/>
          </a:xfrm>
          <a:prstGeom prst="ellipse">
            <a:avLst/>
          </a:prstGeom>
          <a:solidFill>
            <a:schemeClr val="bg1"/>
          </a:solidFill>
          <a:ln w="19050" cap="rnd">
            <a:solidFill>
              <a:srgbClr val="FCD546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ṡḷïḍê">
            <a:extLst>
              <a:ext uri="{FF2B5EF4-FFF2-40B4-BE49-F238E27FC236}">
                <a16:creationId xmlns:a16="http://schemas.microsoft.com/office/drawing/2014/main" xmlns="" id="{CD968DED-DE86-4BD2-B32C-D8B9979CAF4F}"/>
              </a:ext>
            </a:extLst>
          </p:cNvPr>
          <p:cNvSpPr/>
          <p:nvPr/>
        </p:nvSpPr>
        <p:spPr>
          <a:xfrm>
            <a:off x="4723255" y="2133712"/>
            <a:ext cx="431422" cy="478459"/>
          </a:xfrm>
          <a:custGeom>
            <a:avLst/>
            <a:gdLst>
              <a:gd name="connsiteX0" fmla="*/ 429609 w 548152"/>
              <a:gd name="connsiteY0" fmla="*/ 442977 h 607921"/>
              <a:gd name="connsiteX1" fmla="*/ 419928 w 548152"/>
              <a:gd name="connsiteY1" fmla="*/ 446388 h 607921"/>
              <a:gd name="connsiteX2" fmla="*/ 416701 w 548152"/>
              <a:gd name="connsiteY2" fmla="*/ 450367 h 607921"/>
              <a:gd name="connsiteX3" fmla="*/ 416701 w 548152"/>
              <a:gd name="connsiteY3" fmla="*/ 460220 h 607921"/>
              <a:gd name="connsiteX4" fmla="*/ 415183 w 548152"/>
              <a:gd name="connsiteY4" fmla="*/ 461262 h 607921"/>
              <a:gd name="connsiteX5" fmla="*/ 414139 w 548152"/>
              <a:gd name="connsiteY5" fmla="*/ 464389 h 607921"/>
              <a:gd name="connsiteX6" fmla="*/ 416322 w 548152"/>
              <a:gd name="connsiteY6" fmla="*/ 485516 h 607921"/>
              <a:gd name="connsiteX7" fmla="*/ 419264 w 548152"/>
              <a:gd name="connsiteY7" fmla="*/ 488926 h 607921"/>
              <a:gd name="connsiteX8" fmla="*/ 420308 w 548152"/>
              <a:gd name="connsiteY8" fmla="*/ 489116 h 607921"/>
              <a:gd name="connsiteX9" fmla="*/ 423535 w 548152"/>
              <a:gd name="connsiteY9" fmla="*/ 487505 h 607921"/>
              <a:gd name="connsiteX10" fmla="*/ 434734 w 548152"/>
              <a:gd name="connsiteY10" fmla="*/ 472631 h 607921"/>
              <a:gd name="connsiteX11" fmla="*/ 435494 w 548152"/>
              <a:gd name="connsiteY11" fmla="*/ 470262 h 607921"/>
              <a:gd name="connsiteX12" fmla="*/ 435494 w 548152"/>
              <a:gd name="connsiteY12" fmla="*/ 446482 h 607921"/>
              <a:gd name="connsiteX13" fmla="*/ 433595 w 548152"/>
              <a:gd name="connsiteY13" fmla="*/ 443072 h 607921"/>
              <a:gd name="connsiteX14" fmla="*/ 429609 w 548152"/>
              <a:gd name="connsiteY14" fmla="*/ 442977 h 607921"/>
              <a:gd name="connsiteX15" fmla="*/ 379212 w 548152"/>
              <a:gd name="connsiteY15" fmla="*/ 442977 h 607921"/>
              <a:gd name="connsiteX16" fmla="*/ 375226 w 548152"/>
              <a:gd name="connsiteY16" fmla="*/ 443072 h 607921"/>
              <a:gd name="connsiteX17" fmla="*/ 373327 w 548152"/>
              <a:gd name="connsiteY17" fmla="*/ 446482 h 607921"/>
              <a:gd name="connsiteX18" fmla="*/ 373327 w 548152"/>
              <a:gd name="connsiteY18" fmla="*/ 470262 h 607921"/>
              <a:gd name="connsiteX19" fmla="*/ 374087 w 548152"/>
              <a:gd name="connsiteY19" fmla="*/ 472631 h 607921"/>
              <a:gd name="connsiteX20" fmla="*/ 385286 w 548152"/>
              <a:gd name="connsiteY20" fmla="*/ 487505 h 607921"/>
              <a:gd name="connsiteX21" fmla="*/ 388513 w 548152"/>
              <a:gd name="connsiteY21" fmla="*/ 489116 h 607921"/>
              <a:gd name="connsiteX22" fmla="*/ 389557 w 548152"/>
              <a:gd name="connsiteY22" fmla="*/ 488926 h 607921"/>
              <a:gd name="connsiteX23" fmla="*/ 392499 w 548152"/>
              <a:gd name="connsiteY23" fmla="*/ 485516 h 607921"/>
              <a:gd name="connsiteX24" fmla="*/ 394682 w 548152"/>
              <a:gd name="connsiteY24" fmla="*/ 464389 h 607921"/>
              <a:gd name="connsiteX25" fmla="*/ 393638 w 548152"/>
              <a:gd name="connsiteY25" fmla="*/ 461262 h 607921"/>
              <a:gd name="connsiteX26" fmla="*/ 392120 w 548152"/>
              <a:gd name="connsiteY26" fmla="*/ 460220 h 607921"/>
              <a:gd name="connsiteX27" fmla="*/ 392120 w 548152"/>
              <a:gd name="connsiteY27" fmla="*/ 450367 h 607921"/>
              <a:gd name="connsiteX28" fmla="*/ 388893 w 548152"/>
              <a:gd name="connsiteY28" fmla="*/ 446388 h 607921"/>
              <a:gd name="connsiteX29" fmla="*/ 379212 w 548152"/>
              <a:gd name="connsiteY29" fmla="*/ 442977 h 607921"/>
              <a:gd name="connsiteX30" fmla="*/ 104979 w 548152"/>
              <a:gd name="connsiteY30" fmla="*/ 379219 h 607921"/>
              <a:gd name="connsiteX31" fmla="*/ 108776 w 548152"/>
              <a:gd name="connsiteY31" fmla="*/ 380167 h 607921"/>
              <a:gd name="connsiteX32" fmla="*/ 197425 w 548152"/>
              <a:gd name="connsiteY32" fmla="*/ 426209 h 607921"/>
              <a:gd name="connsiteX33" fmla="*/ 201886 w 548152"/>
              <a:gd name="connsiteY33" fmla="*/ 433504 h 607921"/>
              <a:gd name="connsiteX34" fmla="*/ 197330 w 548152"/>
              <a:gd name="connsiteY34" fmla="*/ 440798 h 607921"/>
              <a:gd name="connsiteX35" fmla="*/ 173792 w 548152"/>
              <a:gd name="connsiteY35" fmla="*/ 452640 h 607921"/>
              <a:gd name="connsiteX36" fmla="*/ 176639 w 548152"/>
              <a:gd name="connsiteY36" fmla="*/ 462777 h 607921"/>
              <a:gd name="connsiteX37" fmla="*/ 192775 w 548152"/>
              <a:gd name="connsiteY37" fmla="*/ 504841 h 607921"/>
              <a:gd name="connsiteX38" fmla="*/ 218971 w 548152"/>
              <a:gd name="connsiteY38" fmla="*/ 527577 h 607921"/>
              <a:gd name="connsiteX39" fmla="*/ 229791 w 548152"/>
              <a:gd name="connsiteY39" fmla="*/ 528051 h 607921"/>
              <a:gd name="connsiteX40" fmla="*/ 238523 w 548152"/>
              <a:gd name="connsiteY40" fmla="*/ 533262 h 607921"/>
              <a:gd name="connsiteX41" fmla="*/ 235486 w 548152"/>
              <a:gd name="connsiteY41" fmla="*/ 543020 h 607921"/>
              <a:gd name="connsiteX42" fmla="*/ 211473 w 548152"/>
              <a:gd name="connsiteY42" fmla="*/ 550693 h 607921"/>
              <a:gd name="connsiteX43" fmla="*/ 210524 w 548152"/>
              <a:gd name="connsiteY43" fmla="*/ 550693 h 607921"/>
              <a:gd name="connsiteX44" fmla="*/ 120260 w 548152"/>
              <a:gd name="connsiteY44" fmla="*/ 490535 h 607921"/>
              <a:gd name="connsiteX45" fmla="*/ 113711 w 548152"/>
              <a:gd name="connsiteY45" fmla="*/ 482862 h 607921"/>
              <a:gd name="connsiteX46" fmla="*/ 92925 w 548152"/>
              <a:gd name="connsiteY46" fmla="*/ 493377 h 607921"/>
              <a:gd name="connsiteX47" fmla="*/ 84383 w 548152"/>
              <a:gd name="connsiteY47" fmla="*/ 492619 h 607921"/>
              <a:gd name="connsiteX48" fmla="*/ 81155 w 548152"/>
              <a:gd name="connsiteY48" fmla="*/ 484756 h 607921"/>
              <a:gd name="connsiteX49" fmla="*/ 96816 w 548152"/>
              <a:gd name="connsiteY49" fmla="*/ 386135 h 607921"/>
              <a:gd name="connsiteX50" fmla="*/ 101277 w 548152"/>
              <a:gd name="connsiteY50" fmla="*/ 380167 h 607921"/>
              <a:gd name="connsiteX51" fmla="*/ 104979 w 548152"/>
              <a:gd name="connsiteY51" fmla="*/ 379219 h 607921"/>
              <a:gd name="connsiteX52" fmla="*/ 385381 w 548152"/>
              <a:gd name="connsiteY52" fmla="*/ 335919 h 607921"/>
              <a:gd name="connsiteX53" fmla="*/ 357667 w 548152"/>
              <a:gd name="connsiteY53" fmla="*/ 343214 h 607921"/>
              <a:gd name="connsiteX54" fmla="*/ 355484 w 548152"/>
              <a:gd name="connsiteY54" fmla="*/ 346814 h 607921"/>
              <a:gd name="connsiteX55" fmla="*/ 355484 w 548152"/>
              <a:gd name="connsiteY55" fmla="*/ 353920 h 607921"/>
              <a:gd name="connsiteX56" fmla="*/ 353871 w 548152"/>
              <a:gd name="connsiteY56" fmla="*/ 353920 h 607921"/>
              <a:gd name="connsiteX57" fmla="*/ 349885 w 548152"/>
              <a:gd name="connsiteY57" fmla="*/ 357899 h 607921"/>
              <a:gd name="connsiteX58" fmla="*/ 349885 w 548152"/>
              <a:gd name="connsiteY58" fmla="*/ 364436 h 607921"/>
              <a:gd name="connsiteX59" fmla="*/ 351688 w 548152"/>
              <a:gd name="connsiteY59" fmla="*/ 367752 h 607921"/>
              <a:gd name="connsiteX60" fmla="*/ 355579 w 548152"/>
              <a:gd name="connsiteY60" fmla="*/ 370310 h 607921"/>
              <a:gd name="connsiteX61" fmla="*/ 355769 w 548152"/>
              <a:gd name="connsiteY61" fmla="*/ 371921 h 607921"/>
              <a:gd name="connsiteX62" fmla="*/ 370100 w 548152"/>
              <a:gd name="connsiteY62" fmla="*/ 404891 h 607921"/>
              <a:gd name="connsiteX63" fmla="*/ 393733 w 548152"/>
              <a:gd name="connsiteY63" fmla="*/ 425355 h 607921"/>
              <a:gd name="connsiteX64" fmla="*/ 415088 w 548152"/>
              <a:gd name="connsiteY64" fmla="*/ 425355 h 607921"/>
              <a:gd name="connsiteX65" fmla="*/ 438721 w 548152"/>
              <a:gd name="connsiteY65" fmla="*/ 404891 h 607921"/>
              <a:gd name="connsiteX66" fmla="*/ 453052 w 548152"/>
              <a:gd name="connsiteY66" fmla="*/ 371921 h 607921"/>
              <a:gd name="connsiteX67" fmla="*/ 453242 w 548152"/>
              <a:gd name="connsiteY67" fmla="*/ 370310 h 607921"/>
              <a:gd name="connsiteX68" fmla="*/ 457133 w 548152"/>
              <a:gd name="connsiteY68" fmla="*/ 367752 h 607921"/>
              <a:gd name="connsiteX69" fmla="*/ 458936 w 548152"/>
              <a:gd name="connsiteY69" fmla="*/ 364436 h 607921"/>
              <a:gd name="connsiteX70" fmla="*/ 458936 w 548152"/>
              <a:gd name="connsiteY70" fmla="*/ 357899 h 607921"/>
              <a:gd name="connsiteX71" fmla="*/ 454950 w 548152"/>
              <a:gd name="connsiteY71" fmla="*/ 353920 h 607921"/>
              <a:gd name="connsiteX72" fmla="*/ 452767 w 548152"/>
              <a:gd name="connsiteY72" fmla="*/ 353920 h 607921"/>
              <a:gd name="connsiteX73" fmla="*/ 451533 w 548152"/>
              <a:gd name="connsiteY73" fmla="*/ 352594 h 607921"/>
              <a:gd name="connsiteX74" fmla="*/ 447737 w 548152"/>
              <a:gd name="connsiteY74" fmla="*/ 352309 h 607921"/>
              <a:gd name="connsiteX75" fmla="*/ 431982 w 548152"/>
              <a:gd name="connsiteY75" fmla="*/ 355909 h 607921"/>
              <a:gd name="connsiteX76" fmla="*/ 407495 w 548152"/>
              <a:gd name="connsiteY76" fmla="*/ 344825 h 607921"/>
              <a:gd name="connsiteX77" fmla="*/ 385381 w 548152"/>
              <a:gd name="connsiteY77" fmla="*/ 335919 h 607921"/>
              <a:gd name="connsiteX78" fmla="*/ 394303 w 548152"/>
              <a:gd name="connsiteY78" fmla="*/ 260316 h 607921"/>
              <a:gd name="connsiteX79" fmla="*/ 414518 w 548152"/>
              <a:gd name="connsiteY79" fmla="*/ 260316 h 607921"/>
              <a:gd name="connsiteX80" fmla="*/ 476685 w 548152"/>
              <a:gd name="connsiteY80" fmla="*/ 322466 h 607921"/>
              <a:gd name="connsiteX81" fmla="*/ 476685 w 548152"/>
              <a:gd name="connsiteY81" fmla="*/ 341983 h 607921"/>
              <a:gd name="connsiteX82" fmla="*/ 480291 w 548152"/>
              <a:gd name="connsiteY82" fmla="*/ 353067 h 607921"/>
              <a:gd name="connsiteX83" fmla="*/ 480291 w 548152"/>
              <a:gd name="connsiteY83" fmla="*/ 366899 h 607921"/>
              <a:gd name="connsiteX84" fmla="*/ 473458 w 548152"/>
              <a:gd name="connsiteY84" fmla="*/ 381585 h 607921"/>
              <a:gd name="connsiteX85" fmla="*/ 469377 w 548152"/>
              <a:gd name="connsiteY85" fmla="*/ 392196 h 607921"/>
              <a:gd name="connsiteX86" fmla="*/ 455994 w 548152"/>
              <a:gd name="connsiteY86" fmla="*/ 417302 h 607921"/>
              <a:gd name="connsiteX87" fmla="*/ 446883 w 548152"/>
              <a:gd name="connsiteY87" fmla="*/ 428861 h 607921"/>
              <a:gd name="connsiteX88" fmla="*/ 453621 w 548152"/>
              <a:gd name="connsiteY88" fmla="*/ 437198 h 607921"/>
              <a:gd name="connsiteX89" fmla="*/ 498039 w 548152"/>
              <a:gd name="connsiteY89" fmla="*/ 450651 h 607921"/>
              <a:gd name="connsiteX90" fmla="*/ 548152 w 548152"/>
              <a:gd name="connsiteY90" fmla="*/ 596173 h 607921"/>
              <a:gd name="connsiteX91" fmla="*/ 536383 w 548152"/>
              <a:gd name="connsiteY91" fmla="*/ 607921 h 607921"/>
              <a:gd name="connsiteX92" fmla="*/ 272438 w 548152"/>
              <a:gd name="connsiteY92" fmla="*/ 607921 h 607921"/>
              <a:gd name="connsiteX93" fmla="*/ 260669 w 548152"/>
              <a:gd name="connsiteY93" fmla="*/ 596173 h 607921"/>
              <a:gd name="connsiteX94" fmla="*/ 260859 w 548152"/>
              <a:gd name="connsiteY94" fmla="*/ 594279 h 607921"/>
              <a:gd name="connsiteX95" fmla="*/ 310782 w 548152"/>
              <a:gd name="connsiteY95" fmla="*/ 450651 h 607921"/>
              <a:gd name="connsiteX96" fmla="*/ 355200 w 548152"/>
              <a:gd name="connsiteY96" fmla="*/ 437198 h 607921"/>
              <a:gd name="connsiteX97" fmla="*/ 361938 w 548152"/>
              <a:gd name="connsiteY97" fmla="*/ 428861 h 607921"/>
              <a:gd name="connsiteX98" fmla="*/ 352827 w 548152"/>
              <a:gd name="connsiteY98" fmla="*/ 417302 h 607921"/>
              <a:gd name="connsiteX99" fmla="*/ 339444 w 548152"/>
              <a:gd name="connsiteY99" fmla="*/ 392196 h 607921"/>
              <a:gd name="connsiteX100" fmla="*/ 335363 w 548152"/>
              <a:gd name="connsiteY100" fmla="*/ 381585 h 607921"/>
              <a:gd name="connsiteX101" fmla="*/ 328530 w 548152"/>
              <a:gd name="connsiteY101" fmla="*/ 366899 h 607921"/>
              <a:gd name="connsiteX102" fmla="*/ 328530 w 548152"/>
              <a:gd name="connsiteY102" fmla="*/ 353067 h 607921"/>
              <a:gd name="connsiteX103" fmla="*/ 332136 w 548152"/>
              <a:gd name="connsiteY103" fmla="*/ 341983 h 607921"/>
              <a:gd name="connsiteX104" fmla="*/ 332136 w 548152"/>
              <a:gd name="connsiteY104" fmla="*/ 322466 h 607921"/>
              <a:gd name="connsiteX105" fmla="*/ 394303 w 548152"/>
              <a:gd name="connsiteY105" fmla="*/ 260316 h 607921"/>
              <a:gd name="connsiteX106" fmla="*/ 168913 w 548152"/>
              <a:gd name="connsiteY106" fmla="*/ 182698 h 607921"/>
              <a:gd name="connsiteX107" fmla="*/ 159234 w 548152"/>
              <a:gd name="connsiteY107" fmla="*/ 186109 h 607921"/>
              <a:gd name="connsiteX108" fmla="*/ 155912 w 548152"/>
              <a:gd name="connsiteY108" fmla="*/ 189994 h 607921"/>
              <a:gd name="connsiteX109" fmla="*/ 155912 w 548152"/>
              <a:gd name="connsiteY109" fmla="*/ 199944 h 607921"/>
              <a:gd name="connsiteX110" fmla="*/ 154489 w 548152"/>
              <a:gd name="connsiteY110" fmla="*/ 200987 h 607921"/>
              <a:gd name="connsiteX111" fmla="*/ 153445 w 548152"/>
              <a:gd name="connsiteY111" fmla="*/ 204114 h 607921"/>
              <a:gd name="connsiteX112" fmla="*/ 155628 w 548152"/>
              <a:gd name="connsiteY112" fmla="*/ 225245 h 607921"/>
              <a:gd name="connsiteX113" fmla="*/ 158570 w 548152"/>
              <a:gd name="connsiteY113" fmla="*/ 228657 h 607921"/>
              <a:gd name="connsiteX114" fmla="*/ 159613 w 548152"/>
              <a:gd name="connsiteY114" fmla="*/ 228751 h 607921"/>
              <a:gd name="connsiteX115" fmla="*/ 162745 w 548152"/>
              <a:gd name="connsiteY115" fmla="*/ 227235 h 607921"/>
              <a:gd name="connsiteX116" fmla="*/ 173943 w 548152"/>
              <a:gd name="connsiteY116" fmla="*/ 212358 h 607921"/>
              <a:gd name="connsiteX117" fmla="*/ 174797 w 548152"/>
              <a:gd name="connsiteY117" fmla="*/ 209989 h 607921"/>
              <a:gd name="connsiteX118" fmla="*/ 174797 w 548152"/>
              <a:gd name="connsiteY118" fmla="*/ 186204 h 607921"/>
              <a:gd name="connsiteX119" fmla="*/ 172804 w 548152"/>
              <a:gd name="connsiteY119" fmla="*/ 182793 h 607921"/>
              <a:gd name="connsiteX120" fmla="*/ 168913 w 548152"/>
              <a:gd name="connsiteY120" fmla="*/ 182698 h 607921"/>
              <a:gd name="connsiteX121" fmla="*/ 118429 w 548152"/>
              <a:gd name="connsiteY121" fmla="*/ 182698 h 607921"/>
              <a:gd name="connsiteX122" fmla="*/ 114538 w 548152"/>
              <a:gd name="connsiteY122" fmla="*/ 182793 h 607921"/>
              <a:gd name="connsiteX123" fmla="*/ 112640 w 548152"/>
              <a:gd name="connsiteY123" fmla="*/ 186204 h 607921"/>
              <a:gd name="connsiteX124" fmla="*/ 112640 w 548152"/>
              <a:gd name="connsiteY124" fmla="*/ 209989 h 607921"/>
              <a:gd name="connsiteX125" fmla="*/ 113399 w 548152"/>
              <a:gd name="connsiteY125" fmla="*/ 212358 h 607921"/>
              <a:gd name="connsiteX126" fmla="*/ 124597 w 548152"/>
              <a:gd name="connsiteY126" fmla="*/ 227235 h 607921"/>
              <a:gd name="connsiteX127" fmla="*/ 127824 w 548152"/>
              <a:gd name="connsiteY127" fmla="*/ 228846 h 607921"/>
              <a:gd name="connsiteX128" fmla="*/ 128867 w 548152"/>
              <a:gd name="connsiteY128" fmla="*/ 228657 h 607921"/>
              <a:gd name="connsiteX129" fmla="*/ 131809 w 548152"/>
              <a:gd name="connsiteY129" fmla="*/ 225245 h 607921"/>
              <a:gd name="connsiteX130" fmla="*/ 133992 w 548152"/>
              <a:gd name="connsiteY130" fmla="*/ 204114 h 607921"/>
              <a:gd name="connsiteX131" fmla="*/ 132948 w 548152"/>
              <a:gd name="connsiteY131" fmla="*/ 200987 h 607921"/>
              <a:gd name="connsiteX132" fmla="*/ 131430 w 548152"/>
              <a:gd name="connsiteY132" fmla="*/ 199944 h 607921"/>
              <a:gd name="connsiteX133" fmla="*/ 131430 w 548152"/>
              <a:gd name="connsiteY133" fmla="*/ 189994 h 607921"/>
              <a:gd name="connsiteX134" fmla="*/ 128108 w 548152"/>
              <a:gd name="connsiteY134" fmla="*/ 186109 h 607921"/>
              <a:gd name="connsiteX135" fmla="*/ 118429 w 548152"/>
              <a:gd name="connsiteY135" fmla="*/ 182698 h 607921"/>
              <a:gd name="connsiteX136" fmla="*/ 124597 w 548152"/>
              <a:gd name="connsiteY136" fmla="*/ 75619 h 607921"/>
              <a:gd name="connsiteX137" fmla="*/ 96983 w 548152"/>
              <a:gd name="connsiteY137" fmla="*/ 82915 h 607921"/>
              <a:gd name="connsiteX138" fmla="*/ 94800 w 548152"/>
              <a:gd name="connsiteY138" fmla="*/ 86516 h 607921"/>
              <a:gd name="connsiteX139" fmla="*/ 94800 w 548152"/>
              <a:gd name="connsiteY139" fmla="*/ 93623 h 607921"/>
              <a:gd name="connsiteX140" fmla="*/ 93187 w 548152"/>
              <a:gd name="connsiteY140" fmla="*/ 93623 h 607921"/>
              <a:gd name="connsiteX141" fmla="*/ 89201 w 548152"/>
              <a:gd name="connsiteY141" fmla="*/ 97603 h 607921"/>
              <a:gd name="connsiteX142" fmla="*/ 89201 w 548152"/>
              <a:gd name="connsiteY142" fmla="*/ 104141 h 607921"/>
              <a:gd name="connsiteX143" fmla="*/ 91004 w 548152"/>
              <a:gd name="connsiteY143" fmla="*/ 107458 h 607921"/>
              <a:gd name="connsiteX144" fmla="*/ 94800 w 548152"/>
              <a:gd name="connsiteY144" fmla="*/ 109922 h 607921"/>
              <a:gd name="connsiteX145" fmla="*/ 95085 w 548152"/>
              <a:gd name="connsiteY145" fmla="*/ 111628 h 607921"/>
              <a:gd name="connsiteX146" fmla="*/ 109319 w 548152"/>
              <a:gd name="connsiteY146" fmla="*/ 144604 h 607921"/>
              <a:gd name="connsiteX147" fmla="*/ 132948 w 548152"/>
              <a:gd name="connsiteY147" fmla="*/ 165072 h 607921"/>
              <a:gd name="connsiteX148" fmla="*/ 154394 w 548152"/>
              <a:gd name="connsiteY148" fmla="*/ 165072 h 607921"/>
              <a:gd name="connsiteX149" fmla="*/ 178023 w 548152"/>
              <a:gd name="connsiteY149" fmla="*/ 144604 h 607921"/>
              <a:gd name="connsiteX150" fmla="*/ 192352 w 548152"/>
              <a:gd name="connsiteY150" fmla="*/ 111628 h 607921"/>
              <a:gd name="connsiteX151" fmla="*/ 192542 w 548152"/>
              <a:gd name="connsiteY151" fmla="*/ 109922 h 607921"/>
              <a:gd name="connsiteX152" fmla="*/ 196433 w 548152"/>
              <a:gd name="connsiteY152" fmla="*/ 107458 h 607921"/>
              <a:gd name="connsiteX153" fmla="*/ 198236 w 548152"/>
              <a:gd name="connsiteY153" fmla="*/ 104141 h 607921"/>
              <a:gd name="connsiteX154" fmla="*/ 198236 w 548152"/>
              <a:gd name="connsiteY154" fmla="*/ 97603 h 607921"/>
              <a:gd name="connsiteX155" fmla="*/ 194250 w 548152"/>
              <a:gd name="connsiteY155" fmla="*/ 93623 h 607921"/>
              <a:gd name="connsiteX156" fmla="*/ 192067 w 548152"/>
              <a:gd name="connsiteY156" fmla="*/ 93623 h 607921"/>
              <a:gd name="connsiteX157" fmla="*/ 190834 w 548152"/>
              <a:gd name="connsiteY157" fmla="*/ 92202 h 607921"/>
              <a:gd name="connsiteX158" fmla="*/ 187038 w 548152"/>
              <a:gd name="connsiteY158" fmla="*/ 91917 h 607921"/>
              <a:gd name="connsiteX159" fmla="*/ 171191 w 548152"/>
              <a:gd name="connsiteY159" fmla="*/ 95518 h 607921"/>
              <a:gd name="connsiteX160" fmla="*/ 146803 w 548152"/>
              <a:gd name="connsiteY160" fmla="*/ 84431 h 607921"/>
              <a:gd name="connsiteX161" fmla="*/ 124597 w 548152"/>
              <a:gd name="connsiteY161" fmla="*/ 75619 h 607921"/>
              <a:gd name="connsiteX162" fmla="*/ 270104 w 548152"/>
              <a:gd name="connsiteY162" fmla="*/ 63791 h 607921"/>
              <a:gd name="connsiteX163" fmla="*/ 271148 w 548152"/>
              <a:gd name="connsiteY163" fmla="*/ 63791 h 607921"/>
              <a:gd name="connsiteX164" fmla="*/ 361385 w 548152"/>
              <a:gd name="connsiteY164" fmla="*/ 123957 h 607921"/>
              <a:gd name="connsiteX165" fmla="*/ 367932 w 548152"/>
              <a:gd name="connsiteY165" fmla="*/ 131537 h 607921"/>
              <a:gd name="connsiteX166" fmla="*/ 388618 w 548152"/>
              <a:gd name="connsiteY166" fmla="*/ 121115 h 607921"/>
              <a:gd name="connsiteX167" fmla="*/ 397252 w 548152"/>
              <a:gd name="connsiteY167" fmla="*/ 121778 h 607921"/>
              <a:gd name="connsiteX168" fmla="*/ 400479 w 548152"/>
              <a:gd name="connsiteY168" fmla="*/ 129737 h 607921"/>
              <a:gd name="connsiteX169" fmla="*/ 384822 w 548152"/>
              <a:gd name="connsiteY169" fmla="*/ 228277 h 607921"/>
              <a:gd name="connsiteX170" fmla="*/ 380363 w 548152"/>
              <a:gd name="connsiteY170" fmla="*/ 234341 h 607921"/>
              <a:gd name="connsiteX171" fmla="*/ 376662 w 548152"/>
              <a:gd name="connsiteY171" fmla="*/ 235194 h 607921"/>
              <a:gd name="connsiteX172" fmla="*/ 372867 w 548152"/>
              <a:gd name="connsiteY172" fmla="*/ 234341 h 607921"/>
              <a:gd name="connsiteX173" fmla="*/ 284147 w 548152"/>
              <a:gd name="connsiteY173" fmla="*/ 188292 h 607921"/>
              <a:gd name="connsiteX174" fmla="*/ 279688 w 548152"/>
              <a:gd name="connsiteY174" fmla="*/ 180997 h 607921"/>
              <a:gd name="connsiteX175" fmla="*/ 284242 w 548152"/>
              <a:gd name="connsiteY175" fmla="*/ 173701 h 607921"/>
              <a:gd name="connsiteX176" fmla="*/ 307774 w 548152"/>
              <a:gd name="connsiteY176" fmla="*/ 161857 h 607921"/>
              <a:gd name="connsiteX177" fmla="*/ 305023 w 548152"/>
              <a:gd name="connsiteY177" fmla="*/ 151624 h 607921"/>
              <a:gd name="connsiteX178" fmla="*/ 288892 w 548152"/>
              <a:gd name="connsiteY178" fmla="*/ 109555 h 607921"/>
              <a:gd name="connsiteX179" fmla="*/ 262703 w 548152"/>
              <a:gd name="connsiteY179" fmla="*/ 86910 h 607921"/>
              <a:gd name="connsiteX180" fmla="*/ 251791 w 548152"/>
              <a:gd name="connsiteY180" fmla="*/ 86436 h 607921"/>
              <a:gd name="connsiteX181" fmla="*/ 243156 w 548152"/>
              <a:gd name="connsiteY181" fmla="*/ 81130 h 607921"/>
              <a:gd name="connsiteX182" fmla="*/ 246193 w 548152"/>
              <a:gd name="connsiteY182" fmla="*/ 71466 h 607921"/>
              <a:gd name="connsiteX183" fmla="*/ 270104 w 548152"/>
              <a:gd name="connsiteY183" fmla="*/ 63791 h 607921"/>
              <a:gd name="connsiteX184" fmla="*/ 133612 w 548152"/>
              <a:gd name="connsiteY184" fmla="*/ 0 h 607921"/>
              <a:gd name="connsiteX185" fmla="*/ 153825 w 548152"/>
              <a:gd name="connsiteY185" fmla="*/ 0 h 607921"/>
              <a:gd name="connsiteX186" fmla="*/ 215981 w 548152"/>
              <a:gd name="connsiteY186" fmla="*/ 62163 h 607921"/>
              <a:gd name="connsiteX187" fmla="*/ 215981 w 548152"/>
              <a:gd name="connsiteY187" fmla="*/ 81683 h 607921"/>
              <a:gd name="connsiteX188" fmla="*/ 219587 w 548152"/>
              <a:gd name="connsiteY188" fmla="*/ 92770 h 607921"/>
              <a:gd name="connsiteX189" fmla="*/ 219587 w 548152"/>
              <a:gd name="connsiteY189" fmla="*/ 106605 h 607921"/>
              <a:gd name="connsiteX190" fmla="*/ 212660 w 548152"/>
              <a:gd name="connsiteY190" fmla="*/ 121293 h 607921"/>
              <a:gd name="connsiteX191" fmla="*/ 208674 w 548152"/>
              <a:gd name="connsiteY191" fmla="*/ 131812 h 607921"/>
              <a:gd name="connsiteX192" fmla="*/ 195294 w 548152"/>
              <a:gd name="connsiteY192" fmla="*/ 156923 h 607921"/>
              <a:gd name="connsiteX193" fmla="*/ 186184 w 548152"/>
              <a:gd name="connsiteY193" fmla="*/ 168484 h 607921"/>
              <a:gd name="connsiteX194" fmla="*/ 192921 w 548152"/>
              <a:gd name="connsiteY194" fmla="*/ 176917 h 607921"/>
              <a:gd name="connsiteX195" fmla="*/ 237332 w 548152"/>
              <a:gd name="connsiteY195" fmla="*/ 190373 h 607921"/>
              <a:gd name="connsiteX196" fmla="*/ 287342 w 548152"/>
              <a:gd name="connsiteY196" fmla="*/ 335831 h 607921"/>
              <a:gd name="connsiteX197" fmla="*/ 275575 w 548152"/>
              <a:gd name="connsiteY197" fmla="*/ 347676 h 607921"/>
              <a:gd name="connsiteX198" fmla="*/ 11767 w 548152"/>
              <a:gd name="connsiteY198" fmla="*/ 347676 h 607921"/>
              <a:gd name="connsiteX199" fmla="*/ 0 w 548152"/>
              <a:gd name="connsiteY199" fmla="*/ 335831 h 607921"/>
              <a:gd name="connsiteX200" fmla="*/ 190 w 548152"/>
              <a:gd name="connsiteY200" fmla="*/ 334030 h 607921"/>
              <a:gd name="connsiteX201" fmla="*/ 50105 w 548152"/>
              <a:gd name="connsiteY201" fmla="*/ 190373 h 607921"/>
              <a:gd name="connsiteX202" fmla="*/ 94421 w 548152"/>
              <a:gd name="connsiteY202" fmla="*/ 176917 h 607921"/>
              <a:gd name="connsiteX203" fmla="*/ 101253 w 548152"/>
              <a:gd name="connsiteY203" fmla="*/ 168484 h 607921"/>
              <a:gd name="connsiteX204" fmla="*/ 92143 w 548152"/>
              <a:gd name="connsiteY204" fmla="*/ 156923 h 607921"/>
              <a:gd name="connsiteX205" fmla="*/ 78763 w 548152"/>
              <a:gd name="connsiteY205" fmla="*/ 131812 h 607921"/>
              <a:gd name="connsiteX206" fmla="*/ 74682 w 548152"/>
              <a:gd name="connsiteY206" fmla="*/ 121293 h 607921"/>
              <a:gd name="connsiteX207" fmla="*/ 67850 w 548152"/>
              <a:gd name="connsiteY207" fmla="*/ 106605 h 607921"/>
              <a:gd name="connsiteX208" fmla="*/ 67850 w 548152"/>
              <a:gd name="connsiteY208" fmla="*/ 92770 h 607921"/>
              <a:gd name="connsiteX209" fmla="*/ 71361 w 548152"/>
              <a:gd name="connsiteY209" fmla="*/ 81683 h 607921"/>
              <a:gd name="connsiteX210" fmla="*/ 71361 w 548152"/>
              <a:gd name="connsiteY210" fmla="*/ 62163 h 607921"/>
              <a:gd name="connsiteX211" fmla="*/ 133612 w 548152"/>
              <a:gd name="connsiteY211" fmla="*/ 0 h 6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548152" h="607921">
                <a:moveTo>
                  <a:pt x="429609" y="442977"/>
                </a:moveTo>
                <a:cubicBezTo>
                  <a:pt x="426382" y="444682"/>
                  <a:pt x="423155" y="445819"/>
                  <a:pt x="419928" y="446388"/>
                </a:cubicBezTo>
                <a:cubicBezTo>
                  <a:pt x="418030" y="446767"/>
                  <a:pt x="416701" y="448377"/>
                  <a:pt x="416701" y="450367"/>
                </a:cubicBezTo>
                <a:lnTo>
                  <a:pt x="416701" y="460220"/>
                </a:lnTo>
                <a:cubicBezTo>
                  <a:pt x="416132" y="460504"/>
                  <a:pt x="415562" y="460788"/>
                  <a:pt x="415183" y="461262"/>
                </a:cubicBezTo>
                <a:cubicBezTo>
                  <a:pt x="414424" y="462115"/>
                  <a:pt x="414044" y="463252"/>
                  <a:pt x="414139" y="464389"/>
                </a:cubicBezTo>
                <a:lnTo>
                  <a:pt x="416322" y="485516"/>
                </a:lnTo>
                <a:cubicBezTo>
                  <a:pt x="416512" y="487126"/>
                  <a:pt x="417650" y="488547"/>
                  <a:pt x="419264" y="488926"/>
                </a:cubicBezTo>
                <a:cubicBezTo>
                  <a:pt x="419644" y="489021"/>
                  <a:pt x="419928" y="489116"/>
                  <a:pt x="420308" y="489116"/>
                </a:cubicBezTo>
                <a:cubicBezTo>
                  <a:pt x="421542" y="489116"/>
                  <a:pt x="422776" y="488547"/>
                  <a:pt x="423535" y="487505"/>
                </a:cubicBezTo>
                <a:lnTo>
                  <a:pt x="434734" y="472631"/>
                </a:lnTo>
                <a:cubicBezTo>
                  <a:pt x="435209" y="471968"/>
                  <a:pt x="435494" y="471115"/>
                  <a:pt x="435494" y="470262"/>
                </a:cubicBezTo>
                <a:lnTo>
                  <a:pt x="435494" y="446482"/>
                </a:lnTo>
                <a:cubicBezTo>
                  <a:pt x="435494" y="445061"/>
                  <a:pt x="434734" y="443830"/>
                  <a:pt x="433595" y="443072"/>
                </a:cubicBezTo>
                <a:cubicBezTo>
                  <a:pt x="432362" y="442314"/>
                  <a:pt x="430843" y="442314"/>
                  <a:pt x="429609" y="442977"/>
                </a:cubicBezTo>
                <a:close/>
                <a:moveTo>
                  <a:pt x="379212" y="442977"/>
                </a:moveTo>
                <a:cubicBezTo>
                  <a:pt x="377978" y="442314"/>
                  <a:pt x="376459" y="442314"/>
                  <a:pt x="375226" y="443072"/>
                </a:cubicBezTo>
                <a:cubicBezTo>
                  <a:pt x="374087" y="443830"/>
                  <a:pt x="373327" y="445061"/>
                  <a:pt x="373327" y="446482"/>
                </a:cubicBezTo>
                <a:lnTo>
                  <a:pt x="373327" y="470262"/>
                </a:lnTo>
                <a:cubicBezTo>
                  <a:pt x="373327" y="471115"/>
                  <a:pt x="373612" y="471968"/>
                  <a:pt x="374087" y="472631"/>
                </a:cubicBezTo>
                <a:lnTo>
                  <a:pt x="385286" y="487505"/>
                </a:lnTo>
                <a:cubicBezTo>
                  <a:pt x="386045" y="488547"/>
                  <a:pt x="387279" y="489116"/>
                  <a:pt x="388513" y="489116"/>
                </a:cubicBezTo>
                <a:cubicBezTo>
                  <a:pt x="388893" y="489116"/>
                  <a:pt x="389177" y="489021"/>
                  <a:pt x="389557" y="488926"/>
                </a:cubicBezTo>
                <a:cubicBezTo>
                  <a:pt x="391171" y="488547"/>
                  <a:pt x="392309" y="487126"/>
                  <a:pt x="392499" y="485516"/>
                </a:cubicBezTo>
                <a:lnTo>
                  <a:pt x="394682" y="464389"/>
                </a:lnTo>
                <a:cubicBezTo>
                  <a:pt x="394777" y="463252"/>
                  <a:pt x="394397" y="462115"/>
                  <a:pt x="393638" y="461262"/>
                </a:cubicBezTo>
                <a:cubicBezTo>
                  <a:pt x="393259" y="460788"/>
                  <a:pt x="392689" y="460504"/>
                  <a:pt x="392120" y="460220"/>
                </a:cubicBezTo>
                <a:lnTo>
                  <a:pt x="392120" y="450367"/>
                </a:lnTo>
                <a:cubicBezTo>
                  <a:pt x="392120" y="448377"/>
                  <a:pt x="390791" y="446767"/>
                  <a:pt x="388893" y="446388"/>
                </a:cubicBezTo>
                <a:cubicBezTo>
                  <a:pt x="385666" y="445819"/>
                  <a:pt x="382439" y="444682"/>
                  <a:pt x="379212" y="442977"/>
                </a:cubicBezTo>
                <a:close/>
                <a:moveTo>
                  <a:pt x="104979" y="379219"/>
                </a:moveTo>
                <a:cubicBezTo>
                  <a:pt x="106213" y="379219"/>
                  <a:pt x="107542" y="379598"/>
                  <a:pt x="108776" y="380167"/>
                </a:cubicBezTo>
                <a:lnTo>
                  <a:pt x="197425" y="426209"/>
                </a:lnTo>
                <a:cubicBezTo>
                  <a:pt x="200178" y="427630"/>
                  <a:pt x="201886" y="430377"/>
                  <a:pt x="201886" y="433504"/>
                </a:cubicBezTo>
                <a:cubicBezTo>
                  <a:pt x="201886" y="436630"/>
                  <a:pt x="200178" y="439377"/>
                  <a:pt x="197330" y="440798"/>
                </a:cubicBezTo>
                <a:lnTo>
                  <a:pt x="173792" y="452640"/>
                </a:lnTo>
                <a:lnTo>
                  <a:pt x="176639" y="462777"/>
                </a:lnTo>
                <a:cubicBezTo>
                  <a:pt x="179961" y="474904"/>
                  <a:pt x="184897" y="490725"/>
                  <a:pt x="192775" y="504841"/>
                </a:cubicBezTo>
                <a:cubicBezTo>
                  <a:pt x="199798" y="517630"/>
                  <a:pt x="208625" y="525209"/>
                  <a:pt x="218971" y="527577"/>
                </a:cubicBezTo>
                <a:cubicBezTo>
                  <a:pt x="222483" y="528335"/>
                  <a:pt x="226089" y="528525"/>
                  <a:pt x="229791" y="528051"/>
                </a:cubicBezTo>
                <a:cubicBezTo>
                  <a:pt x="233588" y="527577"/>
                  <a:pt x="237194" y="529756"/>
                  <a:pt x="238523" y="533262"/>
                </a:cubicBezTo>
                <a:cubicBezTo>
                  <a:pt x="239852" y="536862"/>
                  <a:pt x="238618" y="540841"/>
                  <a:pt x="235486" y="543020"/>
                </a:cubicBezTo>
                <a:cubicBezTo>
                  <a:pt x="228178" y="547946"/>
                  <a:pt x="220395" y="550504"/>
                  <a:pt x="211473" y="550693"/>
                </a:cubicBezTo>
                <a:cubicBezTo>
                  <a:pt x="211188" y="550693"/>
                  <a:pt x="210808" y="550693"/>
                  <a:pt x="210524" y="550693"/>
                </a:cubicBezTo>
                <a:cubicBezTo>
                  <a:pt x="184992" y="550693"/>
                  <a:pt x="154619" y="530420"/>
                  <a:pt x="120260" y="490535"/>
                </a:cubicBezTo>
                <a:lnTo>
                  <a:pt x="113711" y="482862"/>
                </a:lnTo>
                <a:lnTo>
                  <a:pt x="92925" y="493377"/>
                </a:lnTo>
                <a:cubicBezTo>
                  <a:pt x="90172" y="494704"/>
                  <a:pt x="86850" y="494419"/>
                  <a:pt x="84383" y="492619"/>
                </a:cubicBezTo>
                <a:cubicBezTo>
                  <a:pt x="81915" y="490819"/>
                  <a:pt x="80586" y="487788"/>
                  <a:pt x="81155" y="484756"/>
                </a:cubicBezTo>
                <a:lnTo>
                  <a:pt x="96816" y="386135"/>
                </a:lnTo>
                <a:cubicBezTo>
                  <a:pt x="97196" y="383577"/>
                  <a:pt x="98904" y="381303"/>
                  <a:pt x="101277" y="380167"/>
                </a:cubicBezTo>
                <a:cubicBezTo>
                  <a:pt x="102416" y="379503"/>
                  <a:pt x="103650" y="379219"/>
                  <a:pt x="104979" y="379219"/>
                </a:cubicBezTo>
                <a:close/>
                <a:moveTo>
                  <a:pt x="385381" y="335919"/>
                </a:moveTo>
                <a:cubicBezTo>
                  <a:pt x="374087" y="335919"/>
                  <a:pt x="363172" y="340467"/>
                  <a:pt x="357667" y="343214"/>
                </a:cubicBezTo>
                <a:cubicBezTo>
                  <a:pt x="356338" y="343877"/>
                  <a:pt x="355484" y="345298"/>
                  <a:pt x="355484" y="346814"/>
                </a:cubicBezTo>
                <a:lnTo>
                  <a:pt x="355484" y="353920"/>
                </a:lnTo>
                <a:lnTo>
                  <a:pt x="353871" y="353920"/>
                </a:lnTo>
                <a:cubicBezTo>
                  <a:pt x="351688" y="353920"/>
                  <a:pt x="349885" y="355720"/>
                  <a:pt x="349885" y="357899"/>
                </a:cubicBezTo>
                <a:lnTo>
                  <a:pt x="349885" y="364436"/>
                </a:lnTo>
                <a:cubicBezTo>
                  <a:pt x="349885" y="365763"/>
                  <a:pt x="350549" y="366994"/>
                  <a:pt x="351688" y="367752"/>
                </a:cubicBezTo>
                <a:lnTo>
                  <a:pt x="355579" y="370310"/>
                </a:lnTo>
                <a:lnTo>
                  <a:pt x="355769" y="371921"/>
                </a:lnTo>
                <a:cubicBezTo>
                  <a:pt x="357003" y="381395"/>
                  <a:pt x="362413" y="393806"/>
                  <a:pt x="370100" y="404891"/>
                </a:cubicBezTo>
                <a:cubicBezTo>
                  <a:pt x="379781" y="419008"/>
                  <a:pt x="388988" y="425355"/>
                  <a:pt x="393733" y="425355"/>
                </a:cubicBezTo>
                <a:lnTo>
                  <a:pt x="415088" y="425355"/>
                </a:lnTo>
                <a:cubicBezTo>
                  <a:pt x="419833" y="425355"/>
                  <a:pt x="429040" y="419008"/>
                  <a:pt x="438721" y="404891"/>
                </a:cubicBezTo>
                <a:cubicBezTo>
                  <a:pt x="446408" y="393806"/>
                  <a:pt x="451818" y="381395"/>
                  <a:pt x="453052" y="371921"/>
                </a:cubicBezTo>
                <a:lnTo>
                  <a:pt x="453242" y="370310"/>
                </a:lnTo>
                <a:lnTo>
                  <a:pt x="457133" y="367752"/>
                </a:lnTo>
                <a:cubicBezTo>
                  <a:pt x="458272" y="366994"/>
                  <a:pt x="458936" y="365763"/>
                  <a:pt x="458936" y="364436"/>
                </a:cubicBezTo>
                <a:lnTo>
                  <a:pt x="458936" y="357899"/>
                </a:lnTo>
                <a:cubicBezTo>
                  <a:pt x="458936" y="355720"/>
                  <a:pt x="457133" y="353920"/>
                  <a:pt x="454950" y="353920"/>
                </a:cubicBezTo>
                <a:lnTo>
                  <a:pt x="452767" y="353920"/>
                </a:lnTo>
                <a:cubicBezTo>
                  <a:pt x="452483" y="353351"/>
                  <a:pt x="452008" y="352878"/>
                  <a:pt x="451533" y="352594"/>
                </a:cubicBezTo>
                <a:cubicBezTo>
                  <a:pt x="450395" y="351836"/>
                  <a:pt x="448971" y="351741"/>
                  <a:pt x="447737" y="352309"/>
                </a:cubicBezTo>
                <a:cubicBezTo>
                  <a:pt x="442422" y="354678"/>
                  <a:pt x="437107" y="355909"/>
                  <a:pt x="431982" y="355909"/>
                </a:cubicBezTo>
                <a:cubicBezTo>
                  <a:pt x="422871" y="355909"/>
                  <a:pt x="414613" y="352120"/>
                  <a:pt x="407495" y="344825"/>
                </a:cubicBezTo>
                <a:cubicBezTo>
                  <a:pt x="401800" y="338856"/>
                  <a:pt x="394397" y="335919"/>
                  <a:pt x="385381" y="335919"/>
                </a:cubicBezTo>
                <a:close/>
                <a:moveTo>
                  <a:pt x="394303" y="260316"/>
                </a:moveTo>
                <a:lnTo>
                  <a:pt x="414518" y="260316"/>
                </a:lnTo>
                <a:cubicBezTo>
                  <a:pt x="448781" y="260316"/>
                  <a:pt x="476685" y="288170"/>
                  <a:pt x="476685" y="322466"/>
                </a:cubicBezTo>
                <a:lnTo>
                  <a:pt x="476685" y="341983"/>
                </a:lnTo>
                <a:cubicBezTo>
                  <a:pt x="479057" y="345204"/>
                  <a:pt x="480291" y="349088"/>
                  <a:pt x="480291" y="353067"/>
                </a:cubicBezTo>
                <a:lnTo>
                  <a:pt x="480291" y="366899"/>
                </a:lnTo>
                <a:cubicBezTo>
                  <a:pt x="480291" y="372584"/>
                  <a:pt x="477729" y="377984"/>
                  <a:pt x="473458" y="381585"/>
                </a:cubicBezTo>
                <a:cubicBezTo>
                  <a:pt x="472319" y="385090"/>
                  <a:pt x="470990" y="388596"/>
                  <a:pt x="469377" y="392196"/>
                </a:cubicBezTo>
                <a:cubicBezTo>
                  <a:pt x="466150" y="400533"/>
                  <a:pt x="461594" y="409249"/>
                  <a:pt x="455994" y="417302"/>
                </a:cubicBezTo>
                <a:cubicBezTo>
                  <a:pt x="453621" y="420713"/>
                  <a:pt x="450584" y="424787"/>
                  <a:pt x="446883" y="428861"/>
                </a:cubicBezTo>
                <a:cubicBezTo>
                  <a:pt x="450205" y="431229"/>
                  <a:pt x="452577" y="433977"/>
                  <a:pt x="453621" y="437198"/>
                </a:cubicBezTo>
                <a:lnTo>
                  <a:pt x="498039" y="450651"/>
                </a:lnTo>
                <a:cubicBezTo>
                  <a:pt x="529265" y="459651"/>
                  <a:pt x="548152" y="590489"/>
                  <a:pt x="548152" y="596173"/>
                </a:cubicBezTo>
                <a:cubicBezTo>
                  <a:pt x="548152" y="602616"/>
                  <a:pt x="542837" y="607921"/>
                  <a:pt x="536383" y="607921"/>
                </a:cubicBezTo>
                <a:lnTo>
                  <a:pt x="272438" y="607921"/>
                </a:lnTo>
                <a:cubicBezTo>
                  <a:pt x="265984" y="607921"/>
                  <a:pt x="260669" y="602616"/>
                  <a:pt x="260669" y="596173"/>
                </a:cubicBezTo>
                <a:cubicBezTo>
                  <a:pt x="260669" y="595510"/>
                  <a:pt x="260764" y="594942"/>
                  <a:pt x="260859" y="594279"/>
                </a:cubicBezTo>
                <a:cubicBezTo>
                  <a:pt x="260859" y="594279"/>
                  <a:pt x="279556" y="459651"/>
                  <a:pt x="310782" y="450651"/>
                </a:cubicBezTo>
                <a:lnTo>
                  <a:pt x="355200" y="437198"/>
                </a:lnTo>
                <a:cubicBezTo>
                  <a:pt x="356244" y="433977"/>
                  <a:pt x="358616" y="431229"/>
                  <a:pt x="361938" y="428861"/>
                </a:cubicBezTo>
                <a:cubicBezTo>
                  <a:pt x="358237" y="424787"/>
                  <a:pt x="355200" y="420618"/>
                  <a:pt x="352827" y="417302"/>
                </a:cubicBezTo>
                <a:cubicBezTo>
                  <a:pt x="347227" y="409249"/>
                  <a:pt x="342671" y="400533"/>
                  <a:pt x="339444" y="392196"/>
                </a:cubicBezTo>
                <a:cubicBezTo>
                  <a:pt x="337831" y="388596"/>
                  <a:pt x="336502" y="385090"/>
                  <a:pt x="335363" y="381585"/>
                </a:cubicBezTo>
                <a:cubicBezTo>
                  <a:pt x="331092" y="377984"/>
                  <a:pt x="328530" y="372584"/>
                  <a:pt x="328530" y="366899"/>
                </a:cubicBezTo>
                <a:lnTo>
                  <a:pt x="328530" y="353067"/>
                </a:lnTo>
                <a:cubicBezTo>
                  <a:pt x="328530" y="349088"/>
                  <a:pt x="329764" y="345204"/>
                  <a:pt x="332136" y="341983"/>
                </a:cubicBezTo>
                <a:lnTo>
                  <a:pt x="332136" y="322466"/>
                </a:lnTo>
                <a:cubicBezTo>
                  <a:pt x="332136" y="288170"/>
                  <a:pt x="360040" y="260316"/>
                  <a:pt x="394303" y="260316"/>
                </a:cubicBezTo>
                <a:close/>
                <a:moveTo>
                  <a:pt x="168913" y="182698"/>
                </a:moveTo>
                <a:cubicBezTo>
                  <a:pt x="165687" y="184404"/>
                  <a:pt x="162365" y="185541"/>
                  <a:pt x="159234" y="186109"/>
                </a:cubicBezTo>
                <a:cubicBezTo>
                  <a:pt x="157336" y="186488"/>
                  <a:pt x="155912" y="188099"/>
                  <a:pt x="155912" y="189994"/>
                </a:cubicBezTo>
                <a:lnTo>
                  <a:pt x="155912" y="199944"/>
                </a:lnTo>
                <a:cubicBezTo>
                  <a:pt x="155343" y="200134"/>
                  <a:pt x="154869" y="200513"/>
                  <a:pt x="154489" y="200987"/>
                </a:cubicBezTo>
                <a:cubicBezTo>
                  <a:pt x="153730" y="201839"/>
                  <a:pt x="153350" y="202977"/>
                  <a:pt x="153445" y="204114"/>
                </a:cubicBezTo>
                <a:lnTo>
                  <a:pt x="155628" y="225245"/>
                </a:lnTo>
                <a:cubicBezTo>
                  <a:pt x="155818" y="226856"/>
                  <a:pt x="156956" y="228183"/>
                  <a:pt x="158570" y="228657"/>
                </a:cubicBezTo>
                <a:cubicBezTo>
                  <a:pt x="158854" y="228751"/>
                  <a:pt x="159234" y="228751"/>
                  <a:pt x="159613" y="228751"/>
                </a:cubicBezTo>
                <a:cubicBezTo>
                  <a:pt x="160847" y="228751"/>
                  <a:pt x="161986" y="228183"/>
                  <a:pt x="162745" y="227235"/>
                </a:cubicBezTo>
                <a:lnTo>
                  <a:pt x="173943" y="212358"/>
                </a:lnTo>
                <a:cubicBezTo>
                  <a:pt x="174512" y="211695"/>
                  <a:pt x="174797" y="210842"/>
                  <a:pt x="174797" y="209989"/>
                </a:cubicBezTo>
                <a:lnTo>
                  <a:pt x="174797" y="186204"/>
                </a:lnTo>
                <a:cubicBezTo>
                  <a:pt x="174797" y="184783"/>
                  <a:pt x="174037" y="183456"/>
                  <a:pt x="172804" y="182793"/>
                </a:cubicBezTo>
                <a:cubicBezTo>
                  <a:pt x="171665" y="182035"/>
                  <a:pt x="170147" y="182035"/>
                  <a:pt x="168913" y="182698"/>
                </a:cubicBezTo>
                <a:close/>
                <a:moveTo>
                  <a:pt x="118429" y="182698"/>
                </a:moveTo>
                <a:cubicBezTo>
                  <a:pt x="117195" y="182035"/>
                  <a:pt x="115772" y="182035"/>
                  <a:pt x="114538" y="182793"/>
                </a:cubicBezTo>
                <a:cubicBezTo>
                  <a:pt x="113305" y="183456"/>
                  <a:pt x="112640" y="184783"/>
                  <a:pt x="112640" y="186204"/>
                </a:cubicBezTo>
                <a:lnTo>
                  <a:pt x="112640" y="209989"/>
                </a:lnTo>
                <a:cubicBezTo>
                  <a:pt x="112640" y="210842"/>
                  <a:pt x="112925" y="211695"/>
                  <a:pt x="113399" y="212358"/>
                </a:cubicBezTo>
                <a:lnTo>
                  <a:pt x="124597" y="227235"/>
                </a:lnTo>
                <a:cubicBezTo>
                  <a:pt x="125356" y="228278"/>
                  <a:pt x="126590" y="228846"/>
                  <a:pt x="127824" y="228846"/>
                </a:cubicBezTo>
                <a:cubicBezTo>
                  <a:pt x="128108" y="228846"/>
                  <a:pt x="128488" y="228751"/>
                  <a:pt x="128867" y="228657"/>
                </a:cubicBezTo>
                <a:cubicBezTo>
                  <a:pt x="130481" y="228183"/>
                  <a:pt x="131619" y="226856"/>
                  <a:pt x="131809" y="225245"/>
                </a:cubicBezTo>
                <a:lnTo>
                  <a:pt x="133992" y="204114"/>
                </a:lnTo>
                <a:cubicBezTo>
                  <a:pt x="134087" y="202977"/>
                  <a:pt x="133707" y="201839"/>
                  <a:pt x="132948" y="200987"/>
                </a:cubicBezTo>
                <a:cubicBezTo>
                  <a:pt x="132568" y="200513"/>
                  <a:pt x="131999" y="200134"/>
                  <a:pt x="131430" y="199944"/>
                </a:cubicBezTo>
                <a:lnTo>
                  <a:pt x="131430" y="189994"/>
                </a:lnTo>
                <a:cubicBezTo>
                  <a:pt x="131430" y="188099"/>
                  <a:pt x="130006" y="186488"/>
                  <a:pt x="128108" y="186109"/>
                </a:cubicBezTo>
                <a:cubicBezTo>
                  <a:pt x="124977" y="185541"/>
                  <a:pt x="121750" y="184404"/>
                  <a:pt x="118429" y="182698"/>
                </a:cubicBezTo>
                <a:close/>
                <a:moveTo>
                  <a:pt x="124597" y="75619"/>
                </a:moveTo>
                <a:cubicBezTo>
                  <a:pt x="113399" y="75619"/>
                  <a:pt x="102487" y="80167"/>
                  <a:pt x="96983" y="82915"/>
                </a:cubicBezTo>
                <a:cubicBezTo>
                  <a:pt x="95654" y="83578"/>
                  <a:pt x="94800" y="85000"/>
                  <a:pt x="94800" y="86516"/>
                </a:cubicBezTo>
                <a:lnTo>
                  <a:pt x="94800" y="93623"/>
                </a:lnTo>
                <a:lnTo>
                  <a:pt x="93187" y="93623"/>
                </a:lnTo>
                <a:cubicBezTo>
                  <a:pt x="90909" y="93623"/>
                  <a:pt x="89201" y="95329"/>
                  <a:pt x="89201" y="97603"/>
                </a:cubicBezTo>
                <a:lnTo>
                  <a:pt x="89201" y="104141"/>
                </a:lnTo>
                <a:cubicBezTo>
                  <a:pt x="89201" y="105468"/>
                  <a:pt x="89866" y="106700"/>
                  <a:pt x="91004" y="107458"/>
                </a:cubicBezTo>
                <a:lnTo>
                  <a:pt x="94800" y="109922"/>
                </a:lnTo>
                <a:lnTo>
                  <a:pt x="95085" y="111628"/>
                </a:lnTo>
                <a:cubicBezTo>
                  <a:pt x="96318" y="121104"/>
                  <a:pt x="101633" y="133422"/>
                  <a:pt x="109319" y="144604"/>
                </a:cubicBezTo>
                <a:cubicBezTo>
                  <a:pt x="119093" y="158723"/>
                  <a:pt x="128298" y="165072"/>
                  <a:pt x="132948" y="165072"/>
                </a:cubicBezTo>
                <a:lnTo>
                  <a:pt x="154394" y="165072"/>
                </a:lnTo>
                <a:cubicBezTo>
                  <a:pt x="159139" y="165072"/>
                  <a:pt x="168249" y="158723"/>
                  <a:pt x="178023" y="144604"/>
                </a:cubicBezTo>
                <a:cubicBezTo>
                  <a:pt x="185709" y="133422"/>
                  <a:pt x="191024" y="121104"/>
                  <a:pt x="192352" y="111628"/>
                </a:cubicBezTo>
                <a:lnTo>
                  <a:pt x="192542" y="109922"/>
                </a:lnTo>
                <a:lnTo>
                  <a:pt x="196433" y="107458"/>
                </a:lnTo>
                <a:cubicBezTo>
                  <a:pt x="197571" y="106700"/>
                  <a:pt x="198236" y="105468"/>
                  <a:pt x="198236" y="104141"/>
                </a:cubicBezTo>
                <a:lnTo>
                  <a:pt x="198236" y="97603"/>
                </a:lnTo>
                <a:cubicBezTo>
                  <a:pt x="198236" y="95329"/>
                  <a:pt x="196433" y="93623"/>
                  <a:pt x="194250" y="93623"/>
                </a:cubicBezTo>
                <a:lnTo>
                  <a:pt x="192067" y="93623"/>
                </a:lnTo>
                <a:cubicBezTo>
                  <a:pt x="191783" y="93054"/>
                  <a:pt x="191308" y="92581"/>
                  <a:pt x="190834" y="92202"/>
                </a:cubicBezTo>
                <a:cubicBezTo>
                  <a:pt x="189695" y="91538"/>
                  <a:pt x="188272" y="91444"/>
                  <a:pt x="187038" y="91917"/>
                </a:cubicBezTo>
                <a:cubicBezTo>
                  <a:pt x="181629" y="94381"/>
                  <a:pt x="176315" y="95518"/>
                  <a:pt x="171191" y="95518"/>
                </a:cubicBezTo>
                <a:cubicBezTo>
                  <a:pt x="162176" y="95518"/>
                  <a:pt x="153920" y="91823"/>
                  <a:pt x="146803" y="84431"/>
                </a:cubicBezTo>
                <a:cubicBezTo>
                  <a:pt x="141109" y="78556"/>
                  <a:pt x="133612" y="75619"/>
                  <a:pt x="124597" y="75619"/>
                </a:cubicBezTo>
                <a:close/>
                <a:moveTo>
                  <a:pt x="270104" y="63791"/>
                </a:moveTo>
                <a:cubicBezTo>
                  <a:pt x="270484" y="63791"/>
                  <a:pt x="270768" y="63791"/>
                  <a:pt x="271148" y="63791"/>
                </a:cubicBezTo>
                <a:cubicBezTo>
                  <a:pt x="296578" y="63791"/>
                  <a:pt x="326941" y="84067"/>
                  <a:pt x="361385" y="123957"/>
                </a:cubicBezTo>
                <a:lnTo>
                  <a:pt x="367932" y="131537"/>
                </a:lnTo>
                <a:lnTo>
                  <a:pt x="388618" y="121115"/>
                </a:lnTo>
                <a:cubicBezTo>
                  <a:pt x="391369" y="119693"/>
                  <a:pt x="394690" y="119978"/>
                  <a:pt x="397252" y="121778"/>
                </a:cubicBezTo>
                <a:cubicBezTo>
                  <a:pt x="399719" y="123673"/>
                  <a:pt x="400953" y="126705"/>
                  <a:pt x="400479" y="129737"/>
                </a:cubicBezTo>
                <a:lnTo>
                  <a:pt x="384822" y="228277"/>
                </a:lnTo>
                <a:cubicBezTo>
                  <a:pt x="384348" y="230930"/>
                  <a:pt x="382735" y="233204"/>
                  <a:pt x="380363" y="234341"/>
                </a:cubicBezTo>
                <a:cubicBezTo>
                  <a:pt x="379224" y="234910"/>
                  <a:pt x="377896" y="235194"/>
                  <a:pt x="376662" y="235194"/>
                </a:cubicBezTo>
                <a:cubicBezTo>
                  <a:pt x="375334" y="235194"/>
                  <a:pt x="374100" y="234910"/>
                  <a:pt x="372867" y="234341"/>
                </a:cubicBezTo>
                <a:lnTo>
                  <a:pt x="284147" y="188292"/>
                </a:lnTo>
                <a:cubicBezTo>
                  <a:pt x="281396" y="186871"/>
                  <a:pt x="279688" y="184029"/>
                  <a:pt x="279688" y="180997"/>
                </a:cubicBezTo>
                <a:cubicBezTo>
                  <a:pt x="279783" y="177870"/>
                  <a:pt x="281491" y="175122"/>
                  <a:pt x="284242" y="173701"/>
                </a:cubicBezTo>
                <a:lnTo>
                  <a:pt x="307774" y="161857"/>
                </a:lnTo>
                <a:lnTo>
                  <a:pt x="305023" y="151624"/>
                </a:lnTo>
                <a:cubicBezTo>
                  <a:pt x="301607" y="139496"/>
                  <a:pt x="296767" y="123768"/>
                  <a:pt x="288892" y="109555"/>
                </a:cubicBezTo>
                <a:cubicBezTo>
                  <a:pt x="281775" y="96859"/>
                  <a:pt x="272951" y="89184"/>
                  <a:pt x="262703" y="86910"/>
                </a:cubicBezTo>
                <a:cubicBezTo>
                  <a:pt x="259192" y="86152"/>
                  <a:pt x="255492" y="85962"/>
                  <a:pt x="251791" y="86436"/>
                </a:cubicBezTo>
                <a:cubicBezTo>
                  <a:pt x="248091" y="86910"/>
                  <a:pt x="244485" y="84731"/>
                  <a:pt x="243156" y="81130"/>
                </a:cubicBezTo>
                <a:cubicBezTo>
                  <a:pt x="241828" y="77624"/>
                  <a:pt x="243062" y="73645"/>
                  <a:pt x="246193" y="71466"/>
                </a:cubicBezTo>
                <a:cubicBezTo>
                  <a:pt x="253404" y="66539"/>
                  <a:pt x="261280" y="63980"/>
                  <a:pt x="270104" y="63791"/>
                </a:cubicBezTo>
                <a:close/>
                <a:moveTo>
                  <a:pt x="133612" y="0"/>
                </a:moveTo>
                <a:lnTo>
                  <a:pt x="153825" y="0"/>
                </a:lnTo>
                <a:cubicBezTo>
                  <a:pt x="188082" y="0"/>
                  <a:pt x="215981" y="27859"/>
                  <a:pt x="215981" y="62163"/>
                </a:cubicBezTo>
                <a:lnTo>
                  <a:pt x="215981" y="81683"/>
                </a:lnTo>
                <a:cubicBezTo>
                  <a:pt x="218258" y="84905"/>
                  <a:pt x="219587" y="88790"/>
                  <a:pt x="219587" y="92770"/>
                </a:cubicBezTo>
                <a:lnTo>
                  <a:pt x="219587" y="106605"/>
                </a:lnTo>
                <a:cubicBezTo>
                  <a:pt x="219587" y="112291"/>
                  <a:pt x="217025" y="117692"/>
                  <a:pt x="212660" y="121293"/>
                </a:cubicBezTo>
                <a:cubicBezTo>
                  <a:pt x="211616" y="124799"/>
                  <a:pt x="210287" y="128305"/>
                  <a:pt x="208674" y="131812"/>
                </a:cubicBezTo>
                <a:cubicBezTo>
                  <a:pt x="205448" y="140245"/>
                  <a:pt x="200798" y="148868"/>
                  <a:pt x="195294" y="156923"/>
                </a:cubicBezTo>
                <a:cubicBezTo>
                  <a:pt x="192921" y="160334"/>
                  <a:pt x="189790" y="164504"/>
                  <a:pt x="186184" y="168484"/>
                </a:cubicBezTo>
                <a:cubicBezTo>
                  <a:pt x="189505" y="170853"/>
                  <a:pt x="191878" y="173696"/>
                  <a:pt x="192921" y="176917"/>
                </a:cubicBezTo>
                <a:lnTo>
                  <a:pt x="237332" y="190373"/>
                </a:lnTo>
                <a:cubicBezTo>
                  <a:pt x="268553" y="199281"/>
                  <a:pt x="287342" y="330240"/>
                  <a:pt x="287342" y="335831"/>
                </a:cubicBezTo>
                <a:cubicBezTo>
                  <a:pt x="287342" y="342369"/>
                  <a:pt x="282123" y="347676"/>
                  <a:pt x="275575" y="347676"/>
                </a:cubicBezTo>
                <a:lnTo>
                  <a:pt x="11767" y="347676"/>
                </a:lnTo>
                <a:cubicBezTo>
                  <a:pt x="5314" y="347676"/>
                  <a:pt x="0" y="342369"/>
                  <a:pt x="0" y="335831"/>
                </a:cubicBezTo>
                <a:cubicBezTo>
                  <a:pt x="0" y="335262"/>
                  <a:pt x="95" y="334599"/>
                  <a:pt x="190" y="334030"/>
                </a:cubicBezTo>
                <a:cubicBezTo>
                  <a:pt x="190" y="334030"/>
                  <a:pt x="18884" y="199281"/>
                  <a:pt x="50105" y="190373"/>
                </a:cubicBezTo>
                <a:lnTo>
                  <a:pt x="94421" y="176917"/>
                </a:lnTo>
                <a:cubicBezTo>
                  <a:pt x="95559" y="173696"/>
                  <a:pt x="97932" y="170853"/>
                  <a:pt x="101253" y="168484"/>
                </a:cubicBezTo>
                <a:cubicBezTo>
                  <a:pt x="97552" y="164504"/>
                  <a:pt x="94515" y="160334"/>
                  <a:pt x="92143" y="156923"/>
                </a:cubicBezTo>
                <a:cubicBezTo>
                  <a:pt x="86544" y="148868"/>
                  <a:pt x="81894" y="140245"/>
                  <a:pt x="78763" y="131812"/>
                </a:cubicBezTo>
                <a:cubicBezTo>
                  <a:pt x="77150" y="128305"/>
                  <a:pt x="75821" y="124799"/>
                  <a:pt x="74682" y="121293"/>
                </a:cubicBezTo>
                <a:cubicBezTo>
                  <a:pt x="70412" y="117692"/>
                  <a:pt x="67850" y="112291"/>
                  <a:pt x="67850" y="106605"/>
                </a:cubicBezTo>
                <a:lnTo>
                  <a:pt x="67850" y="92770"/>
                </a:lnTo>
                <a:cubicBezTo>
                  <a:pt x="67850" y="88790"/>
                  <a:pt x="69084" y="84905"/>
                  <a:pt x="71361" y="81683"/>
                </a:cubicBezTo>
                <a:lnTo>
                  <a:pt x="71361" y="62163"/>
                </a:lnTo>
                <a:cubicBezTo>
                  <a:pt x="71361" y="27859"/>
                  <a:pt x="99355" y="0"/>
                  <a:pt x="133612" y="0"/>
                </a:cubicBezTo>
                <a:close/>
              </a:path>
            </a:pathLst>
          </a:custGeom>
          <a:solidFill>
            <a:srgbClr val="FCD546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isḷîďe">
            <a:extLst>
              <a:ext uri="{FF2B5EF4-FFF2-40B4-BE49-F238E27FC236}">
                <a16:creationId xmlns:a16="http://schemas.microsoft.com/office/drawing/2014/main" xmlns="" id="{3903BE27-62D1-4315-9E07-DA512F639555}"/>
              </a:ext>
            </a:extLst>
          </p:cNvPr>
          <p:cNvSpPr/>
          <p:nvPr/>
        </p:nvSpPr>
        <p:spPr>
          <a:xfrm>
            <a:off x="8932454" y="2372942"/>
            <a:ext cx="2285147" cy="2285147"/>
          </a:xfrm>
          <a:prstGeom prst="rect">
            <a:avLst/>
          </a:prstGeom>
          <a:blipFill>
            <a:blip r:embed="rId5"/>
            <a:stretch>
              <a:fillRect l="-39271" r="-38837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77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0" name="iṣļíd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8932454" y="4691076"/>
            <a:ext cx="2285147" cy="539160"/>
          </a:xfrm>
          <a:prstGeom prst="rect">
            <a:avLst/>
          </a:prstGeom>
          <a:solidFill>
            <a:srgbClr val="FCD546"/>
          </a:solidFill>
          <a:ln w="2857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ï$ḷíďè">
            <a:extLst>
              <a:ext uri="{FF2B5EF4-FFF2-40B4-BE49-F238E27FC236}">
                <a16:creationId xmlns:a16="http://schemas.microsoft.com/office/drawing/2014/main" xmlns="" id="{AFFADAB2-E85F-4759-9F6E-11C4E7AD99B7}"/>
              </a:ext>
            </a:extLst>
          </p:cNvPr>
          <p:cNvSpPr/>
          <p:nvPr/>
        </p:nvSpPr>
        <p:spPr>
          <a:xfrm>
            <a:off x="9625624" y="1923538"/>
            <a:ext cx="898806" cy="898806"/>
          </a:xfrm>
          <a:prstGeom prst="ellipse">
            <a:avLst/>
          </a:prstGeom>
          <a:solidFill>
            <a:schemeClr val="bg1"/>
          </a:solidFill>
          <a:ln w="19050" cap="rnd">
            <a:solidFill>
              <a:srgbClr val="FCD546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$ľîďe">
            <a:extLst>
              <a:ext uri="{FF2B5EF4-FFF2-40B4-BE49-F238E27FC236}">
                <a16:creationId xmlns:a16="http://schemas.microsoft.com/office/drawing/2014/main" xmlns="" id="{3A8DD9C8-207C-4CDA-95F3-D8D644728365}"/>
              </a:ext>
            </a:extLst>
          </p:cNvPr>
          <p:cNvSpPr/>
          <p:nvPr/>
        </p:nvSpPr>
        <p:spPr>
          <a:xfrm>
            <a:off x="9859316" y="2133712"/>
            <a:ext cx="431422" cy="478459"/>
          </a:xfrm>
          <a:custGeom>
            <a:avLst/>
            <a:gdLst>
              <a:gd name="connsiteX0" fmla="*/ 429609 w 548152"/>
              <a:gd name="connsiteY0" fmla="*/ 442977 h 607921"/>
              <a:gd name="connsiteX1" fmla="*/ 419928 w 548152"/>
              <a:gd name="connsiteY1" fmla="*/ 446388 h 607921"/>
              <a:gd name="connsiteX2" fmla="*/ 416701 w 548152"/>
              <a:gd name="connsiteY2" fmla="*/ 450367 h 607921"/>
              <a:gd name="connsiteX3" fmla="*/ 416701 w 548152"/>
              <a:gd name="connsiteY3" fmla="*/ 460220 h 607921"/>
              <a:gd name="connsiteX4" fmla="*/ 415183 w 548152"/>
              <a:gd name="connsiteY4" fmla="*/ 461262 h 607921"/>
              <a:gd name="connsiteX5" fmla="*/ 414139 w 548152"/>
              <a:gd name="connsiteY5" fmla="*/ 464389 h 607921"/>
              <a:gd name="connsiteX6" fmla="*/ 416322 w 548152"/>
              <a:gd name="connsiteY6" fmla="*/ 485516 h 607921"/>
              <a:gd name="connsiteX7" fmla="*/ 419264 w 548152"/>
              <a:gd name="connsiteY7" fmla="*/ 488926 h 607921"/>
              <a:gd name="connsiteX8" fmla="*/ 420308 w 548152"/>
              <a:gd name="connsiteY8" fmla="*/ 489116 h 607921"/>
              <a:gd name="connsiteX9" fmla="*/ 423535 w 548152"/>
              <a:gd name="connsiteY9" fmla="*/ 487505 h 607921"/>
              <a:gd name="connsiteX10" fmla="*/ 434734 w 548152"/>
              <a:gd name="connsiteY10" fmla="*/ 472631 h 607921"/>
              <a:gd name="connsiteX11" fmla="*/ 435494 w 548152"/>
              <a:gd name="connsiteY11" fmla="*/ 470262 h 607921"/>
              <a:gd name="connsiteX12" fmla="*/ 435494 w 548152"/>
              <a:gd name="connsiteY12" fmla="*/ 446482 h 607921"/>
              <a:gd name="connsiteX13" fmla="*/ 433595 w 548152"/>
              <a:gd name="connsiteY13" fmla="*/ 443072 h 607921"/>
              <a:gd name="connsiteX14" fmla="*/ 429609 w 548152"/>
              <a:gd name="connsiteY14" fmla="*/ 442977 h 607921"/>
              <a:gd name="connsiteX15" fmla="*/ 379212 w 548152"/>
              <a:gd name="connsiteY15" fmla="*/ 442977 h 607921"/>
              <a:gd name="connsiteX16" fmla="*/ 375226 w 548152"/>
              <a:gd name="connsiteY16" fmla="*/ 443072 h 607921"/>
              <a:gd name="connsiteX17" fmla="*/ 373327 w 548152"/>
              <a:gd name="connsiteY17" fmla="*/ 446482 h 607921"/>
              <a:gd name="connsiteX18" fmla="*/ 373327 w 548152"/>
              <a:gd name="connsiteY18" fmla="*/ 470262 h 607921"/>
              <a:gd name="connsiteX19" fmla="*/ 374087 w 548152"/>
              <a:gd name="connsiteY19" fmla="*/ 472631 h 607921"/>
              <a:gd name="connsiteX20" fmla="*/ 385286 w 548152"/>
              <a:gd name="connsiteY20" fmla="*/ 487505 h 607921"/>
              <a:gd name="connsiteX21" fmla="*/ 388513 w 548152"/>
              <a:gd name="connsiteY21" fmla="*/ 489116 h 607921"/>
              <a:gd name="connsiteX22" fmla="*/ 389557 w 548152"/>
              <a:gd name="connsiteY22" fmla="*/ 488926 h 607921"/>
              <a:gd name="connsiteX23" fmla="*/ 392499 w 548152"/>
              <a:gd name="connsiteY23" fmla="*/ 485516 h 607921"/>
              <a:gd name="connsiteX24" fmla="*/ 394682 w 548152"/>
              <a:gd name="connsiteY24" fmla="*/ 464389 h 607921"/>
              <a:gd name="connsiteX25" fmla="*/ 393638 w 548152"/>
              <a:gd name="connsiteY25" fmla="*/ 461262 h 607921"/>
              <a:gd name="connsiteX26" fmla="*/ 392120 w 548152"/>
              <a:gd name="connsiteY26" fmla="*/ 460220 h 607921"/>
              <a:gd name="connsiteX27" fmla="*/ 392120 w 548152"/>
              <a:gd name="connsiteY27" fmla="*/ 450367 h 607921"/>
              <a:gd name="connsiteX28" fmla="*/ 388893 w 548152"/>
              <a:gd name="connsiteY28" fmla="*/ 446388 h 607921"/>
              <a:gd name="connsiteX29" fmla="*/ 379212 w 548152"/>
              <a:gd name="connsiteY29" fmla="*/ 442977 h 607921"/>
              <a:gd name="connsiteX30" fmla="*/ 104979 w 548152"/>
              <a:gd name="connsiteY30" fmla="*/ 379219 h 607921"/>
              <a:gd name="connsiteX31" fmla="*/ 108776 w 548152"/>
              <a:gd name="connsiteY31" fmla="*/ 380167 h 607921"/>
              <a:gd name="connsiteX32" fmla="*/ 197425 w 548152"/>
              <a:gd name="connsiteY32" fmla="*/ 426209 h 607921"/>
              <a:gd name="connsiteX33" fmla="*/ 201886 w 548152"/>
              <a:gd name="connsiteY33" fmla="*/ 433504 h 607921"/>
              <a:gd name="connsiteX34" fmla="*/ 197330 w 548152"/>
              <a:gd name="connsiteY34" fmla="*/ 440798 h 607921"/>
              <a:gd name="connsiteX35" fmla="*/ 173792 w 548152"/>
              <a:gd name="connsiteY35" fmla="*/ 452640 h 607921"/>
              <a:gd name="connsiteX36" fmla="*/ 176639 w 548152"/>
              <a:gd name="connsiteY36" fmla="*/ 462777 h 607921"/>
              <a:gd name="connsiteX37" fmla="*/ 192775 w 548152"/>
              <a:gd name="connsiteY37" fmla="*/ 504841 h 607921"/>
              <a:gd name="connsiteX38" fmla="*/ 218971 w 548152"/>
              <a:gd name="connsiteY38" fmla="*/ 527577 h 607921"/>
              <a:gd name="connsiteX39" fmla="*/ 229791 w 548152"/>
              <a:gd name="connsiteY39" fmla="*/ 528051 h 607921"/>
              <a:gd name="connsiteX40" fmla="*/ 238523 w 548152"/>
              <a:gd name="connsiteY40" fmla="*/ 533262 h 607921"/>
              <a:gd name="connsiteX41" fmla="*/ 235486 w 548152"/>
              <a:gd name="connsiteY41" fmla="*/ 543020 h 607921"/>
              <a:gd name="connsiteX42" fmla="*/ 211473 w 548152"/>
              <a:gd name="connsiteY42" fmla="*/ 550693 h 607921"/>
              <a:gd name="connsiteX43" fmla="*/ 210524 w 548152"/>
              <a:gd name="connsiteY43" fmla="*/ 550693 h 607921"/>
              <a:gd name="connsiteX44" fmla="*/ 120260 w 548152"/>
              <a:gd name="connsiteY44" fmla="*/ 490535 h 607921"/>
              <a:gd name="connsiteX45" fmla="*/ 113711 w 548152"/>
              <a:gd name="connsiteY45" fmla="*/ 482862 h 607921"/>
              <a:gd name="connsiteX46" fmla="*/ 92925 w 548152"/>
              <a:gd name="connsiteY46" fmla="*/ 493377 h 607921"/>
              <a:gd name="connsiteX47" fmla="*/ 84383 w 548152"/>
              <a:gd name="connsiteY47" fmla="*/ 492619 h 607921"/>
              <a:gd name="connsiteX48" fmla="*/ 81155 w 548152"/>
              <a:gd name="connsiteY48" fmla="*/ 484756 h 607921"/>
              <a:gd name="connsiteX49" fmla="*/ 96816 w 548152"/>
              <a:gd name="connsiteY49" fmla="*/ 386135 h 607921"/>
              <a:gd name="connsiteX50" fmla="*/ 101277 w 548152"/>
              <a:gd name="connsiteY50" fmla="*/ 380167 h 607921"/>
              <a:gd name="connsiteX51" fmla="*/ 104979 w 548152"/>
              <a:gd name="connsiteY51" fmla="*/ 379219 h 607921"/>
              <a:gd name="connsiteX52" fmla="*/ 385381 w 548152"/>
              <a:gd name="connsiteY52" fmla="*/ 335919 h 607921"/>
              <a:gd name="connsiteX53" fmla="*/ 357667 w 548152"/>
              <a:gd name="connsiteY53" fmla="*/ 343214 h 607921"/>
              <a:gd name="connsiteX54" fmla="*/ 355484 w 548152"/>
              <a:gd name="connsiteY54" fmla="*/ 346814 h 607921"/>
              <a:gd name="connsiteX55" fmla="*/ 355484 w 548152"/>
              <a:gd name="connsiteY55" fmla="*/ 353920 h 607921"/>
              <a:gd name="connsiteX56" fmla="*/ 353871 w 548152"/>
              <a:gd name="connsiteY56" fmla="*/ 353920 h 607921"/>
              <a:gd name="connsiteX57" fmla="*/ 349885 w 548152"/>
              <a:gd name="connsiteY57" fmla="*/ 357899 h 607921"/>
              <a:gd name="connsiteX58" fmla="*/ 349885 w 548152"/>
              <a:gd name="connsiteY58" fmla="*/ 364436 h 607921"/>
              <a:gd name="connsiteX59" fmla="*/ 351688 w 548152"/>
              <a:gd name="connsiteY59" fmla="*/ 367752 h 607921"/>
              <a:gd name="connsiteX60" fmla="*/ 355579 w 548152"/>
              <a:gd name="connsiteY60" fmla="*/ 370310 h 607921"/>
              <a:gd name="connsiteX61" fmla="*/ 355769 w 548152"/>
              <a:gd name="connsiteY61" fmla="*/ 371921 h 607921"/>
              <a:gd name="connsiteX62" fmla="*/ 370100 w 548152"/>
              <a:gd name="connsiteY62" fmla="*/ 404891 h 607921"/>
              <a:gd name="connsiteX63" fmla="*/ 393733 w 548152"/>
              <a:gd name="connsiteY63" fmla="*/ 425355 h 607921"/>
              <a:gd name="connsiteX64" fmla="*/ 415088 w 548152"/>
              <a:gd name="connsiteY64" fmla="*/ 425355 h 607921"/>
              <a:gd name="connsiteX65" fmla="*/ 438721 w 548152"/>
              <a:gd name="connsiteY65" fmla="*/ 404891 h 607921"/>
              <a:gd name="connsiteX66" fmla="*/ 453052 w 548152"/>
              <a:gd name="connsiteY66" fmla="*/ 371921 h 607921"/>
              <a:gd name="connsiteX67" fmla="*/ 453242 w 548152"/>
              <a:gd name="connsiteY67" fmla="*/ 370310 h 607921"/>
              <a:gd name="connsiteX68" fmla="*/ 457133 w 548152"/>
              <a:gd name="connsiteY68" fmla="*/ 367752 h 607921"/>
              <a:gd name="connsiteX69" fmla="*/ 458936 w 548152"/>
              <a:gd name="connsiteY69" fmla="*/ 364436 h 607921"/>
              <a:gd name="connsiteX70" fmla="*/ 458936 w 548152"/>
              <a:gd name="connsiteY70" fmla="*/ 357899 h 607921"/>
              <a:gd name="connsiteX71" fmla="*/ 454950 w 548152"/>
              <a:gd name="connsiteY71" fmla="*/ 353920 h 607921"/>
              <a:gd name="connsiteX72" fmla="*/ 452767 w 548152"/>
              <a:gd name="connsiteY72" fmla="*/ 353920 h 607921"/>
              <a:gd name="connsiteX73" fmla="*/ 451533 w 548152"/>
              <a:gd name="connsiteY73" fmla="*/ 352594 h 607921"/>
              <a:gd name="connsiteX74" fmla="*/ 447737 w 548152"/>
              <a:gd name="connsiteY74" fmla="*/ 352309 h 607921"/>
              <a:gd name="connsiteX75" fmla="*/ 431982 w 548152"/>
              <a:gd name="connsiteY75" fmla="*/ 355909 h 607921"/>
              <a:gd name="connsiteX76" fmla="*/ 407495 w 548152"/>
              <a:gd name="connsiteY76" fmla="*/ 344825 h 607921"/>
              <a:gd name="connsiteX77" fmla="*/ 385381 w 548152"/>
              <a:gd name="connsiteY77" fmla="*/ 335919 h 607921"/>
              <a:gd name="connsiteX78" fmla="*/ 394303 w 548152"/>
              <a:gd name="connsiteY78" fmla="*/ 260316 h 607921"/>
              <a:gd name="connsiteX79" fmla="*/ 414518 w 548152"/>
              <a:gd name="connsiteY79" fmla="*/ 260316 h 607921"/>
              <a:gd name="connsiteX80" fmla="*/ 476685 w 548152"/>
              <a:gd name="connsiteY80" fmla="*/ 322466 h 607921"/>
              <a:gd name="connsiteX81" fmla="*/ 476685 w 548152"/>
              <a:gd name="connsiteY81" fmla="*/ 341983 h 607921"/>
              <a:gd name="connsiteX82" fmla="*/ 480291 w 548152"/>
              <a:gd name="connsiteY82" fmla="*/ 353067 h 607921"/>
              <a:gd name="connsiteX83" fmla="*/ 480291 w 548152"/>
              <a:gd name="connsiteY83" fmla="*/ 366899 h 607921"/>
              <a:gd name="connsiteX84" fmla="*/ 473458 w 548152"/>
              <a:gd name="connsiteY84" fmla="*/ 381585 h 607921"/>
              <a:gd name="connsiteX85" fmla="*/ 469377 w 548152"/>
              <a:gd name="connsiteY85" fmla="*/ 392196 h 607921"/>
              <a:gd name="connsiteX86" fmla="*/ 455994 w 548152"/>
              <a:gd name="connsiteY86" fmla="*/ 417302 h 607921"/>
              <a:gd name="connsiteX87" fmla="*/ 446883 w 548152"/>
              <a:gd name="connsiteY87" fmla="*/ 428861 h 607921"/>
              <a:gd name="connsiteX88" fmla="*/ 453621 w 548152"/>
              <a:gd name="connsiteY88" fmla="*/ 437198 h 607921"/>
              <a:gd name="connsiteX89" fmla="*/ 498039 w 548152"/>
              <a:gd name="connsiteY89" fmla="*/ 450651 h 607921"/>
              <a:gd name="connsiteX90" fmla="*/ 548152 w 548152"/>
              <a:gd name="connsiteY90" fmla="*/ 596173 h 607921"/>
              <a:gd name="connsiteX91" fmla="*/ 536383 w 548152"/>
              <a:gd name="connsiteY91" fmla="*/ 607921 h 607921"/>
              <a:gd name="connsiteX92" fmla="*/ 272438 w 548152"/>
              <a:gd name="connsiteY92" fmla="*/ 607921 h 607921"/>
              <a:gd name="connsiteX93" fmla="*/ 260669 w 548152"/>
              <a:gd name="connsiteY93" fmla="*/ 596173 h 607921"/>
              <a:gd name="connsiteX94" fmla="*/ 260859 w 548152"/>
              <a:gd name="connsiteY94" fmla="*/ 594279 h 607921"/>
              <a:gd name="connsiteX95" fmla="*/ 310782 w 548152"/>
              <a:gd name="connsiteY95" fmla="*/ 450651 h 607921"/>
              <a:gd name="connsiteX96" fmla="*/ 355200 w 548152"/>
              <a:gd name="connsiteY96" fmla="*/ 437198 h 607921"/>
              <a:gd name="connsiteX97" fmla="*/ 361938 w 548152"/>
              <a:gd name="connsiteY97" fmla="*/ 428861 h 607921"/>
              <a:gd name="connsiteX98" fmla="*/ 352827 w 548152"/>
              <a:gd name="connsiteY98" fmla="*/ 417302 h 607921"/>
              <a:gd name="connsiteX99" fmla="*/ 339444 w 548152"/>
              <a:gd name="connsiteY99" fmla="*/ 392196 h 607921"/>
              <a:gd name="connsiteX100" fmla="*/ 335363 w 548152"/>
              <a:gd name="connsiteY100" fmla="*/ 381585 h 607921"/>
              <a:gd name="connsiteX101" fmla="*/ 328530 w 548152"/>
              <a:gd name="connsiteY101" fmla="*/ 366899 h 607921"/>
              <a:gd name="connsiteX102" fmla="*/ 328530 w 548152"/>
              <a:gd name="connsiteY102" fmla="*/ 353067 h 607921"/>
              <a:gd name="connsiteX103" fmla="*/ 332136 w 548152"/>
              <a:gd name="connsiteY103" fmla="*/ 341983 h 607921"/>
              <a:gd name="connsiteX104" fmla="*/ 332136 w 548152"/>
              <a:gd name="connsiteY104" fmla="*/ 322466 h 607921"/>
              <a:gd name="connsiteX105" fmla="*/ 394303 w 548152"/>
              <a:gd name="connsiteY105" fmla="*/ 260316 h 607921"/>
              <a:gd name="connsiteX106" fmla="*/ 168913 w 548152"/>
              <a:gd name="connsiteY106" fmla="*/ 182698 h 607921"/>
              <a:gd name="connsiteX107" fmla="*/ 159234 w 548152"/>
              <a:gd name="connsiteY107" fmla="*/ 186109 h 607921"/>
              <a:gd name="connsiteX108" fmla="*/ 155912 w 548152"/>
              <a:gd name="connsiteY108" fmla="*/ 189994 h 607921"/>
              <a:gd name="connsiteX109" fmla="*/ 155912 w 548152"/>
              <a:gd name="connsiteY109" fmla="*/ 199944 h 607921"/>
              <a:gd name="connsiteX110" fmla="*/ 154489 w 548152"/>
              <a:gd name="connsiteY110" fmla="*/ 200987 h 607921"/>
              <a:gd name="connsiteX111" fmla="*/ 153445 w 548152"/>
              <a:gd name="connsiteY111" fmla="*/ 204114 h 607921"/>
              <a:gd name="connsiteX112" fmla="*/ 155628 w 548152"/>
              <a:gd name="connsiteY112" fmla="*/ 225245 h 607921"/>
              <a:gd name="connsiteX113" fmla="*/ 158570 w 548152"/>
              <a:gd name="connsiteY113" fmla="*/ 228657 h 607921"/>
              <a:gd name="connsiteX114" fmla="*/ 159613 w 548152"/>
              <a:gd name="connsiteY114" fmla="*/ 228751 h 607921"/>
              <a:gd name="connsiteX115" fmla="*/ 162745 w 548152"/>
              <a:gd name="connsiteY115" fmla="*/ 227235 h 607921"/>
              <a:gd name="connsiteX116" fmla="*/ 173943 w 548152"/>
              <a:gd name="connsiteY116" fmla="*/ 212358 h 607921"/>
              <a:gd name="connsiteX117" fmla="*/ 174797 w 548152"/>
              <a:gd name="connsiteY117" fmla="*/ 209989 h 607921"/>
              <a:gd name="connsiteX118" fmla="*/ 174797 w 548152"/>
              <a:gd name="connsiteY118" fmla="*/ 186204 h 607921"/>
              <a:gd name="connsiteX119" fmla="*/ 172804 w 548152"/>
              <a:gd name="connsiteY119" fmla="*/ 182793 h 607921"/>
              <a:gd name="connsiteX120" fmla="*/ 168913 w 548152"/>
              <a:gd name="connsiteY120" fmla="*/ 182698 h 607921"/>
              <a:gd name="connsiteX121" fmla="*/ 118429 w 548152"/>
              <a:gd name="connsiteY121" fmla="*/ 182698 h 607921"/>
              <a:gd name="connsiteX122" fmla="*/ 114538 w 548152"/>
              <a:gd name="connsiteY122" fmla="*/ 182793 h 607921"/>
              <a:gd name="connsiteX123" fmla="*/ 112640 w 548152"/>
              <a:gd name="connsiteY123" fmla="*/ 186204 h 607921"/>
              <a:gd name="connsiteX124" fmla="*/ 112640 w 548152"/>
              <a:gd name="connsiteY124" fmla="*/ 209989 h 607921"/>
              <a:gd name="connsiteX125" fmla="*/ 113399 w 548152"/>
              <a:gd name="connsiteY125" fmla="*/ 212358 h 607921"/>
              <a:gd name="connsiteX126" fmla="*/ 124597 w 548152"/>
              <a:gd name="connsiteY126" fmla="*/ 227235 h 607921"/>
              <a:gd name="connsiteX127" fmla="*/ 127824 w 548152"/>
              <a:gd name="connsiteY127" fmla="*/ 228846 h 607921"/>
              <a:gd name="connsiteX128" fmla="*/ 128867 w 548152"/>
              <a:gd name="connsiteY128" fmla="*/ 228657 h 607921"/>
              <a:gd name="connsiteX129" fmla="*/ 131809 w 548152"/>
              <a:gd name="connsiteY129" fmla="*/ 225245 h 607921"/>
              <a:gd name="connsiteX130" fmla="*/ 133992 w 548152"/>
              <a:gd name="connsiteY130" fmla="*/ 204114 h 607921"/>
              <a:gd name="connsiteX131" fmla="*/ 132948 w 548152"/>
              <a:gd name="connsiteY131" fmla="*/ 200987 h 607921"/>
              <a:gd name="connsiteX132" fmla="*/ 131430 w 548152"/>
              <a:gd name="connsiteY132" fmla="*/ 199944 h 607921"/>
              <a:gd name="connsiteX133" fmla="*/ 131430 w 548152"/>
              <a:gd name="connsiteY133" fmla="*/ 189994 h 607921"/>
              <a:gd name="connsiteX134" fmla="*/ 128108 w 548152"/>
              <a:gd name="connsiteY134" fmla="*/ 186109 h 607921"/>
              <a:gd name="connsiteX135" fmla="*/ 118429 w 548152"/>
              <a:gd name="connsiteY135" fmla="*/ 182698 h 607921"/>
              <a:gd name="connsiteX136" fmla="*/ 124597 w 548152"/>
              <a:gd name="connsiteY136" fmla="*/ 75619 h 607921"/>
              <a:gd name="connsiteX137" fmla="*/ 96983 w 548152"/>
              <a:gd name="connsiteY137" fmla="*/ 82915 h 607921"/>
              <a:gd name="connsiteX138" fmla="*/ 94800 w 548152"/>
              <a:gd name="connsiteY138" fmla="*/ 86516 h 607921"/>
              <a:gd name="connsiteX139" fmla="*/ 94800 w 548152"/>
              <a:gd name="connsiteY139" fmla="*/ 93623 h 607921"/>
              <a:gd name="connsiteX140" fmla="*/ 93187 w 548152"/>
              <a:gd name="connsiteY140" fmla="*/ 93623 h 607921"/>
              <a:gd name="connsiteX141" fmla="*/ 89201 w 548152"/>
              <a:gd name="connsiteY141" fmla="*/ 97603 h 607921"/>
              <a:gd name="connsiteX142" fmla="*/ 89201 w 548152"/>
              <a:gd name="connsiteY142" fmla="*/ 104141 h 607921"/>
              <a:gd name="connsiteX143" fmla="*/ 91004 w 548152"/>
              <a:gd name="connsiteY143" fmla="*/ 107458 h 607921"/>
              <a:gd name="connsiteX144" fmla="*/ 94800 w 548152"/>
              <a:gd name="connsiteY144" fmla="*/ 109922 h 607921"/>
              <a:gd name="connsiteX145" fmla="*/ 95085 w 548152"/>
              <a:gd name="connsiteY145" fmla="*/ 111628 h 607921"/>
              <a:gd name="connsiteX146" fmla="*/ 109319 w 548152"/>
              <a:gd name="connsiteY146" fmla="*/ 144604 h 607921"/>
              <a:gd name="connsiteX147" fmla="*/ 132948 w 548152"/>
              <a:gd name="connsiteY147" fmla="*/ 165072 h 607921"/>
              <a:gd name="connsiteX148" fmla="*/ 154394 w 548152"/>
              <a:gd name="connsiteY148" fmla="*/ 165072 h 607921"/>
              <a:gd name="connsiteX149" fmla="*/ 178023 w 548152"/>
              <a:gd name="connsiteY149" fmla="*/ 144604 h 607921"/>
              <a:gd name="connsiteX150" fmla="*/ 192352 w 548152"/>
              <a:gd name="connsiteY150" fmla="*/ 111628 h 607921"/>
              <a:gd name="connsiteX151" fmla="*/ 192542 w 548152"/>
              <a:gd name="connsiteY151" fmla="*/ 109922 h 607921"/>
              <a:gd name="connsiteX152" fmla="*/ 196433 w 548152"/>
              <a:gd name="connsiteY152" fmla="*/ 107458 h 607921"/>
              <a:gd name="connsiteX153" fmla="*/ 198236 w 548152"/>
              <a:gd name="connsiteY153" fmla="*/ 104141 h 607921"/>
              <a:gd name="connsiteX154" fmla="*/ 198236 w 548152"/>
              <a:gd name="connsiteY154" fmla="*/ 97603 h 607921"/>
              <a:gd name="connsiteX155" fmla="*/ 194250 w 548152"/>
              <a:gd name="connsiteY155" fmla="*/ 93623 h 607921"/>
              <a:gd name="connsiteX156" fmla="*/ 192067 w 548152"/>
              <a:gd name="connsiteY156" fmla="*/ 93623 h 607921"/>
              <a:gd name="connsiteX157" fmla="*/ 190834 w 548152"/>
              <a:gd name="connsiteY157" fmla="*/ 92202 h 607921"/>
              <a:gd name="connsiteX158" fmla="*/ 187038 w 548152"/>
              <a:gd name="connsiteY158" fmla="*/ 91917 h 607921"/>
              <a:gd name="connsiteX159" fmla="*/ 171191 w 548152"/>
              <a:gd name="connsiteY159" fmla="*/ 95518 h 607921"/>
              <a:gd name="connsiteX160" fmla="*/ 146803 w 548152"/>
              <a:gd name="connsiteY160" fmla="*/ 84431 h 607921"/>
              <a:gd name="connsiteX161" fmla="*/ 124597 w 548152"/>
              <a:gd name="connsiteY161" fmla="*/ 75619 h 607921"/>
              <a:gd name="connsiteX162" fmla="*/ 270104 w 548152"/>
              <a:gd name="connsiteY162" fmla="*/ 63791 h 607921"/>
              <a:gd name="connsiteX163" fmla="*/ 271148 w 548152"/>
              <a:gd name="connsiteY163" fmla="*/ 63791 h 607921"/>
              <a:gd name="connsiteX164" fmla="*/ 361385 w 548152"/>
              <a:gd name="connsiteY164" fmla="*/ 123957 h 607921"/>
              <a:gd name="connsiteX165" fmla="*/ 367932 w 548152"/>
              <a:gd name="connsiteY165" fmla="*/ 131537 h 607921"/>
              <a:gd name="connsiteX166" fmla="*/ 388618 w 548152"/>
              <a:gd name="connsiteY166" fmla="*/ 121115 h 607921"/>
              <a:gd name="connsiteX167" fmla="*/ 397252 w 548152"/>
              <a:gd name="connsiteY167" fmla="*/ 121778 h 607921"/>
              <a:gd name="connsiteX168" fmla="*/ 400479 w 548152"/>
              <a:gd name="connsiteY168" fmla="*/ 129737 h 607921"/>
              <a:gd name="connsiteX169" fmla="*/ 384822 w 548152"/>
              <a:gd name="connsiteY169" fmla="*/ 228277 h 607921"/>
              <a:gd name="connsiteX170" fmla="*/ 380363 w 548152"/>
              <a:gd name="connsiteY170" fmla="*/ 234341 h 607921"/>
              <a:gd name="connsiteX171" fmla="*/ 376662 w 548152"/>
              <a:gd name="connsiteY171" fmla="*/ 235194 h 607921"/>
              <a:gd name="connsiteX172" fmla="*/ 372867 w 548152"/>
              <a:gd name="connsiteY172" fmla="*/ 234341 h 607921"/>
              <a:gd name="connsiteX173" fmla="*/ 284147 w 548152"/>
              <a:gd name="connsiteY173" fmla="*/ 188292 h 607921"/>
              <a:gd name="connsiteX174" fmla="*/ 279688 w 548152"/>
              <a:gd name="connsiteY174" fmla="*/ 180997 h 607921"/>
              <a:gd name="connsiteX175" fmla="*/ 284242 w 548152"/>
              <a:gd name="connsiteY175" fmla="*/ 173701 h 607921"/>
              <a:gd name="connsiteX176" fmla="*/ 307774 w 548152"/>
              <a:gd name="connsiteY176" fmla="*/ 161857 h 607921"/>
              <a:gd name="connsiteX177" fmla="*/ 305023 w 548152"/>
              <a:gd name="connsiteY177" fmla="*/ 151624 h 607921"/>
              <a:gd name="connsiteX178" fmla="*/ 288892 w 548152"/>
              <a:gd name="connsiteY178" fmla="*/ 109555 h 607921"/>
              <a:gd name="connsiteX179" fmla="*/ 262703 w 548152"/>
              <a:gd name="connsiteY179" fmla="*/ 86910 h 607921"/>
              <a:gd name="connsiteX180" fmla="*/ 251791 w 548152"/>
              <a:gd name="connsiteY180" fmla="*/ 86436 h 607921"/>
              <a:gd name="connsiteX181" fmla="*/ 243156 w 548152"/>
              <a:gd name="connsiteY181" fmla="*/ 81130 h 607921"/>
              <a:gd name="connsiteX182" fmla="*/ 246193 w 548152"/>
              <a:gd name="connsiteY182" fmla="*/ 71466 h 607921"/>
              <a:gd name="connsiteX183" fmla="*/ 270104 w 548152"/>
              <a:gd name="connsiteY183" fmla="*/ 63791 h 607921"/>
              <a:gd name="connsiteX184" fmla="*/ 133612 w 548152"/>
              <a:gd name="connsiteY184" fmla="*/ 0 h 607921"/>
              <a:gd name="connsiteX185" fmla="*/ 153825 w 548152"/>
              <a:gd name="connsiteY185" fmla="*/ 0 h 607921"/>
              <a:gd name="connsiteX186" fmla="*/ 215981 w 548152"/>
              <a:gd name="connsiteY186" fmla="*/ 62163 h 607921"/>
              <a:gd name="connsiteX187" fmla="*/ 215981 w 548152"/>
              <a:gd name="connsiteY187" fmla="*/ 81683 h 607921"/>
              <a:gd name="connsiteX188" fmla="*/ 219587 w 548152"/>
              <a:gd name="connsiteY188" fmla="*/ 92770 h 607921"/>
              <a:gd name="connsiteX189" fmla="*/ 219587 w 548152"/>
              <a:gd name="connsiteY189" fmla="*/ 106605 h 607921"/>
              <a:gd name="connsiteX190" fmla="*/ 212660 w 548152"/>
              <a:gd name="connsiteY190" fmla="*/ 121293 h 607921"/>
              <a:gd name="connsiteX191" fmla="*/ 208674 w 548152"/>
              <a:gd name="connsiteY191" fmla="*/ 131812 h 607921"/>
              <a:gd name="connsiteX192" fmla="*/ 195294 w 548152"/>
              <a:gd name="connsiteY192" fmla="*/ 156923 h 607921"/>
              <a:gd name="connsiteX193" fmla="*/ 186184 w 548152"/>
              <a:gd name="connsiteY193" fmla="*/ 168484 h 607921"/>
              <a:gd name="connsiteX194" fmla="*/ 192921 w 548152"/>
              <a:gd name="connsiteY194" fmla="*/ 176917 h 607921"/>
              <a:gd name="connsiteX195" fmla="*/ 237332 w 548152"/>
              <a:gd name="connsiteY195" fmla="*/ 190373 h 607921"/>
              <a:gd name="connsiteX196" fmla="*/ 287342 w 548152"/>
              <a:gd name="connsiteY196" fmla="*/ 335831 h 607921"/>
              <a:gd name="connsiteX197" fmla="*/ 275575 w 548152"/>
              <a:gd name="connsiteY197" fmla="*/ 347676 h 607921"/>
              <a:gd name="connsiteX198" fmla="*/ 11767 w 548152"/>
              <a:gd name="connsiteY198" fmla="*/ 347676 h 607921"/>
              <a:gd name="connsiteX199" fmla="*/ 0 w 548152"/>
              <a:gd name="connsiteY199" fmla="*/ 335831 h 607921"/>
              <a:gd name="connsiteX200" fmla="*/ 190 w 548152"/>
              <a:gd name="connsiteY200" fmla="*/ 334030 h 607921"/>
              <a:gd name="connsiteX201" fmla="*/ 50105 w 548152"/>
              <a:gd name="connsiteY201" fmla="*/ 190373 h 607921"/>
              <a:gd name="connsiteX202" fmla="*/ 94421 w 548152"/>
              <a:gd name="connsiteY202" fmla="*/ 176917 h 607921"/>
              <a:gd name="connsiteX203" fmla="*/ 101253 w 548152"/>
              <a:gd name="connsiteY203" fmla="*/ 168484 h 607921"/>
              <a:gd name="connsiteX204" fmla="*/ 92143 w 548152"/>
              <a:gd name="connsiteY204" fmla="*/ 156923 h 607921"/>
              <a:gd name="connsiteX205" fmla="*/ 78763 w 548152"/>
              <a:gd name="connsiteY205" fmla="*/ 131812 h 607921"/>
              <a:gd name="connsiteX206" fmla="*/ 74682 w 548152"/>
              <a:gd name="connsiteY206" fmla="*/ 121293 h 607921"/>
              <a:gd name="connsiteX207" fmla="*/ 67850 w 548152"/>
              <a:gd name="connsiteY207" fmla="*/ 106605 h 607921"/>
              <a:gd name="connsiteX208" fmla="*/ 67850 w 548152"/>
              <a:gd name="connsiteY208" fmla="*/ 92770 h 607921"/>
              <a:gd name="connsiteX209" fmla="*/ 71361 w 548152"/>
              <a:gd name="connsiteY209" fmla="*/ 81683 h 607921"/>
              <a:gd name="connsiteX210" fmla="*/ 71361 w 548152"/>
              <a:gd name="connsiteY210" fmla="*/ 62163 h 607921"/>
              <a:gd name="connsiteX211" fmla="*/ 133612 w 548152"/>
              <a:gd name="connsiteY211" fmla="*/ 0 h 6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548152" h="607921">
                <a:moveTo>
                  <a:pt x="429609" y="442977"/>
                </a:moveTo>
                <a:cubicBezTo>
                  <a:pt x="426382" y="444682"/>
                  <a:pt x="423155" y="445819"/>
                  <a:pt x="419928" y="446388"/>
                </a:cubicBezTo>
                <a:cubicBezTo>
                  <a:pt x="418030" y="446767"/>
                  <a:pt x="416701" y="448377"/>
                  <a:pt x="416701" y="450367"/>
                </a:cubicBezTo>
                <a:lnTo>
                  <a:pt x="416701" y="460220"/>
                </a:lnTo>
                <a:cubicBezTo>
                  <a:pt x="416132" y="460504"/>
                  <a:pt x="415562" y="460788"/>
                  <a:pt x="415183" y="461262"/>
                </a:cubicBezTo>
                <a:cubicBezTo>
                  <a:pt x="414424" y="462115"/>
                  <a:pt x="414044" y="463252"/>
                  <a:pt x="414139" y="464389"/>
                </a:cubicBezTo>
                <a:lnTo>
                  <a:pt x="416322" y="485516"/>
                </a:lnTo>
                <a:cubicBezTo>
                  <a:pt x="416512" y="487126"/>
                  <a:pt x="417650" y="488547"/>
                  <a:pt x="419264" y="488926"/>
                </a:cubicBezTo>
                <a:cubicBezTo>
                  <a:pt x="419644" y="489021"/>
                  <a:pt x="419928" y="489116"/>
                  <a:pt x="420308" y="489116"/>
                </a:cubicBezTo>
                <a:cubicBezTo>
                  <a:pt x="421542" y="489116"/>
                  <a:pt x="422776" y="488547"/>
                  <a:pt x="423535" y="487505"/>
                </a:cubicBezTo>
                <a:lnTo>
                  <a:pt x="434734" y="472631"/>
                </a:lnTo>
                <a:cubicBezTo>
                  <a:pt x="435209" y="471968"/>
                  <a:pt x="435494" y="471115"/>
                  <a:pt x="435494" y="470262"/>
                </a:cubicBezTo>
                <a:lnTo>
                  <a:pt x="435494" y="446482"/>
                </a:lnTo>
                <a:cubicBezTo>
                  <a:pt x="435494" y="445061"/>
                  <a:pt x="434734" y="443830"/>
                  <a:pt x="433595" y="443072"/>
                </a:cubicBezTo>
                <a:cubicBezTo>
                  <a:pt x="432362" y="442314"/>
                  <a:pt x="430843" y="442314"/>
                  <a:pt x="429609" y="442977"/>
                </a:cubicBezTo>
                <a:close/>
                <a:moveTo>
                  <a:pt x="379212" y="442977"/>
                </a:moveTo>
                <a:cubicBezTo>
                  <a:pt x="377978" y="442314"/>
                  <a:pt x="376459" y="442314"/>
                  <a:pt x="375226" y="443072"/>
                </a:cubicBezTo>
                <a:cubicBezTo>
                  <a:pt x="374087" y="443830"/>
                  <a:pt x="373327" y="445061"/>
                  <a:pt x="373327" y="446482"/>
                </a:cubicBezTo>
                <a:lnTo>
                  <a:pt x="373327" y="470262"/>
                </a:lnTo>
                <a:cubicBezTo>
                  <a:pt x="373327" y="471115"/>
                  <a:pt x="373612" y="471968"/>
                  <a:pt x="374087" y="472631"/>
                </a:cubicBezTo>
                <a:lnTo>
                  <a:pt x="385286" y="487505"/>
                </a:lnTo>
                <a:cubicBezTo>
                  <a:pt x="386045" y="488547"/>
                  <a:pt x="387279" y="489116"/>
                  <a:pt x="388513" y="489116"/>
                </a:cubicBezTo>
                <a:cubicBezTo>
                  <a:pt x="388893" y="489116"/>
                  <a:pt x="389177" y="489021"/>
                  <a:pt x="389557" y="488926"/>
                </a:cubicBezTo>
                <a:cubicBezTo>
                  <a:pt x="391171" y="488547"/>
                  <a:pt x="392309" y="487126"/>
                  <a:pt x="392499" y="485516"/>
                </a:cubicBezTo>
                <a:lnTo>
                  <a:pt x="394682" y="464389"/>
                </a:lnTo>
                <a:cubicBezTo>
                  <a:pt x="394777" y="463252"/>
                  <a:pt x="394397" y="462115"/>
                  <a:pt x="393638" y="461262"/>
                </a:cubicBezTo>
                <a:cubicBezTo>
                  <a:pt x="393259" y="460788"/>
                  <a:pt x="392689" y="460504"/>
                  <a:pt x="392120" y="460220"/>
                </a:cubicBezTo>
                <a:lnTo>
                  <a:pt x="392120" y="450367"/>
                </a:lnTo>
                <a:cubicBezTo>
                  <a:pt x="392120" y="448377"/>
                  <a:pt x="390791" y="446767"/>
                  <a:pt x="388893" y="446388"/>
                </a:cubicBezTo>
                <a:cubicBezTo>
                  <a:pt x="385666" y="445819"/>
                  <a:pt x="382439" y="444682"/>
                  <a:pt x="379212" y="442977"/>
                </a:cubicBezTo>
                <a:close/>
                <a:moveTo>
                  <a:pt x="104979" y="379219"/>
                </a:moveTo>
                <a:cubicBezTo>
                  <a:pt x="106213" y="379219"/>
                  <a:pt x="107542" y="379598"/>
                  <a:pt x="108776" y="380167"/>
                </a:cubicBezTo>
                <a:lnTo>
                  <a:pt x="197425" y="426209"/>
                </a:lnTo>
                <a:cubicBezTo>
                  <a:pt x="200178" y="427630"/>
                  <a:pt x="201886" y="430377"/>
                  <a:pt x="201886" y="433504"/>
                </a:cubicBezTo>
                <a:cubicBezTo>
                  <a:pt x="201886" y="436630"/>
                  <a:pt x="200178" y="439377"/>
                  <a:pt x="197330" y="440798"/>
                </a:cubicBezTo>
                <a:lnTo>
                  <a:pt x="173792" y="452640"/>
                </a:lnTo>
                <a:lnTo>
                  <a:pt x="176639" y="462777"/>
                </a:lnTo>
                <a:cubicBezTo>
                  <a:pt x="179961" y="474904"/>
                  <a:pt x="184897" y="490725"/>
                  <a:pt x="192775" y="504841"/>
                </a:cubicBezTo>
                <a:cubicBezTo>
                  <a:pt x="199798" y="517630"/>
                  <a:pt x="208625" y="525209"/>
                  <a:pt x="218971" y="527577"/>
                </a:cubicBezTo>
                <a:cubicBezTo>
                  <a:pt x="222483" y="528335"/>
                  <a:pt x="226089" y="528525"/>
                  <a:pt x="229791" y="528051"/>
                </a:cubicBezTo>
                <a:cubicBezTo>
                  <a:pt x="233588" y="527577"/>
                  <a:pt x="237194" y="529756"/>
                  <a:pt x="238523" y="533262"/>
                </a:cubicBezTo>
                <a:cubicBezTo>
                  <a:pt x="239852" y="536862"/>
                  <a:pt x="238618" y="540841"/>
                  <a:pt x="235486" y="543020"/>
                </a:cubicBezTo>
                <a:cubicBezTo>
                  <a:pt x="228178" y="547946"/>
                  <a:pt x="220395" y="550504"/>
                  <a:pt x="211473" y="550693"/>
                </a:cubicBezTo>
                <a:cubicBezTo>
                  <a:pt x="211188" y="550693"/>
                  <a:pt x="210808" y="550693"/>
                  <a:pt x="210524" y="550693"/>
                </a:cubicBezTo>
                <a:cubicBezTo>
                  <a:pt x="184992" y="550693"/>
                  <a:pt x="154619" y="530420"/>
                  <a:pt x="120260" y="490535"/>
                </a:cubicBezTo>
                <a:lnTo>
                  <a:pt x="113711" y="482862"/>
                </a:lnTo>
                <a:lnTo>
                  <a:pt x="92925" y="493377"/>
                </a:lnTo>
                <a:cubicBezTo>
                  <a:pt x="90172" y="494704"/>
                  <a:pt x="86850" y="494419"/>
                  <a:pt x="84383" y="492619"/>
                </a:cubicBezTo>
                <a:cubicBezTo>
                  <a:pt x="81915" y="490819"/>
                  <a:pt x="80586" y="487788"/>
                  <a:pt x="81155" y="484756"/>
                </a:cubicBezTo>
                <a:lnTo>
                  <a:pt x="96816" y="386135"/>
                </a:lnTo>
                <a:cubicBezTo>
                  <a:pt x="97196" y="383577"/>
                  <a:pt x="98904" y="381303"/>
                  <a:pt x="101277" y="380167"/>
                </a:cubicBezTo>
                <a:cubicBezTo>
                  <a:pt x="102416" y="379503"/>
                  <a:pt x="103650" y="379219"/>
                  <a:pt x="104979" y="379219"/>
                </a:cubicBezTo>
                <a:close/>
                <a:moveTo>
                  <a:pt x="385381" y="335919"/>
                </a:moveTo>
                <a:cubicBezTo>
                  <a:pt x="374087" y="335919"/>
                  <a:pt x="363172" y="340467"/>
                  <a:pt x="357667" y="343214"/>
                </a:cubicBezTo>
                <a:cubicBezTo>
                  <a:pt x="356338" y="343877"/>
                  <a:pt x="355484" y="345298"/>
                  <a:pt x="355484" y="346814"/>
                </a:cubicBezTo>
                <a:lnTo>
                  <a:pt x="355484" y="353920"/>
                </a:lnTo>
                <a:lnTo>
                  <a:pt x="353871" y="353920"/>
                </a:lnTo>
                <a:cubicBezTo>
                  <a:pt x="351688" y="353920"/>
                  <a:pt x="349885" y="355720"/>
                  <a:pt x="349885" y="357899"/>
                </a:cubicBezTo>
                <a:lnTo>
                  <a:pt x="349885" y="364436"/>
                </a:lnTo>
                <a:cubicBezTo>
                  <a:pt x="349885" y="365763"/>
                  <a:pt x="350549" y="366994"/>
                  <a:pt x="351688" y="367752"/>
                </a:cubicBezTo>
                <a:lnTo>
                  <a:pt x="355579" y="370310"/>
                </a:lnTo>
                <a:lnTo>
                  <a:pt x="355769" y="371921"/>
                </a:lnTo>
                <a:cubicBezTo>
                  <a:pt x="357003" y="381395"/>
                  <a:pt x="362413" y="393806"/>
                  <a:pt x="370100" y="404891"/>
                </a:cubicBezTo>
                <a:cubicBezTo>
                  <a:pt x="379781" y="419008"/>
                  <a:pt x="388988" y="425355"/>
                  <a:pt x="393733" y="425355"/>
                </a:cubicBezTo>
                <a:lnTo>
                  <a:pt x="415088" y="425355"/>
                </a:lnTo>
                <a:cubicBezTo>
                  <a:pt x="419833" y="425355"/>
                  <a:pt x="429040" y="419008"/>
                  <a:pt x="438721" y="404891"/>
                </a:cubicBezTo>
                <a:cubicBezTo>
                  <a:pt x="446408" y="393806"/>
                  <a:pt x="451818" y="381395"/>
                  <a:pt x="453052" y="371921"/>
                </a:cubicBezTo>
                <a:lnTo>
                  <a:pt x="453242" y="370310"/>
                </a:lnTo>
                <a:lnTo>
                  <a:pt x="457133" y="367752"/>
                </a:lnTo>
                <a:cubicBezTo>
                  <a:pt x="458272" y="366994"/>
                  <a:pt x="458936" y="365763"/>
                  <a:pt x="458936" y="364436"/>
                </a:cubicBezTo>
                <a:lnTo>
                  <a:pt x="458936" y="357899"/>
                </a:lnTo>
                <a:cubicBezTo>
                  <a:pt x="458936" y="355720"/>
                  <a:pt x="457133" y="353920"/>
                  <a:pt x="454950" y="353920"/>
                </a:cubicBezTo>
                <a:lnTo>
                  <a:pt x="452767" y="353920"/>
                </a:lnTo>
                <a:cubicBezTo>
                  <a:pt x="452483" y="353351"/>
                  <a:pt x="452008" y="352878"/>
                  <a:pt x="451533" y="352594"/>
                </a:cubicBezTo>
                <a:cubicBezTo>
                  <a:pt x="450395" y="351836"/>
                  <a:pt x="448971" y="351741"/>
                  <a:pt x="447737" y="352309"/>
                </a:cubicBezTo>
                <a:cubicBezTo>
                  <a:pt x="442422" y="354678"/>
                  <a:pt x="437107" y="355909"/>
                  <a:pt x="431982" y="355909"/>
                </a:cubicBezTo>
                <a:cubicBezTo>
                  <a:pt x="422871" y="355909"/>
                  <a:pt x="414613" y="352120"/>
                  <a:pt x="407495" y="344825"/>
                </a:cubicBezTo>
                <a:cubicBezTo>
                  <a:pt x="401800" y="338856"/>
                  <a:pt x="394397" y="335919"/>
                  <a:pt x="385381" y="335919"/>
                </a:cubicBezTo>
                <a:close/>
                <a:moveTo>
                  <a:pt x="394303" y="260316"/>
                </a:moveTo>
                <a:lnTo>
                  <a:pt x="414518" y="260316"/>
                </a:lnTo>
                <a:cubicBezTo>
                  <a:pt x="448781" y="260316"/>
                  <a:pt x="476685" y="288170"/>
                  <a:pt x="476685" y="322466"/>
                </a:cubicBezTo>
                <a:lnTo>
                  <a:pt x="476685" y="341983"/>
                </a:lnTo>
                <a:cubicBezTo>
                  <a:pt x="479057" y="345204"/>
                  <a:pt x="480291" y="349088"/>
                  <a:pt x="480291" y="353067"/>
                </a:cubicBezTo>
                <a:lnTo>
                  <a:pt x="480291" y="366899"/>
                </a:lnTo>
                <a:cubicBezTo>
                  <a:pt x="480291" y="372584"/>
                  <a:pt x="477729" y="377984"/>
                  <a:pt x="473458" y="381585"/>
                </a:cubicBezTo>
                <a:cubicBezTo>
                  <a:pt x="472319" y="385090"/>
                  <a:pt x="470990" y="388596"/>
                  <a:pt x="469377" y="392196"/>
                </a:cubicBezTo>
                <a:cubicBezTo>
                  <a:pt x="466150" y="400533"/>
                  <a:pt x="461594" y="409249"/>
                  <a:pt x="455994" y="417302"/>
                </a:cubicBezTo>
                <a:cubicBezTo>
                  <a:pt x="453621" y="420713"/>
                  <a:pt x="450584" y="424787"/>
                  <a:pt x="446883" y="428861"/>
                </a:cubicBezTo>
                <a:cubicBezTo>
                  <a:pt x="450205" y="431229"/>
                  <a:pt x="452577" y="433977"/>
                  <a:pt x="453621" y="437198"/>
                </a:cubicBezTo>
                <a:lnTo>
                  <a:pt x="498039" y="450651"/>
                </a:lnTo>
                <a:cubicBezTo>
                  <a:pt x="529265" y="459651"/>
                  <a:pt x="548152" y="590489"/>
                  <a:pt x="548152" y="596173"/>
                </a:cubicBezTo>
                <a:cubicBezTo>
                  <a:pt x="548152" y="602616"/>
                  <a:pt x="542837" y="607921"/>
                  <a:pt x="536383" y="607921"/>
                </a:cubicBezTo>
                <a:lnTo>
                  <a:pt x="272438" y="607921"/>
                </a:lnTo>
                <a:cubicBezTo>
                  <a:pt x="265984" y="607921"/>
                  <a:pt x="260669" y="602616"/>
                  <a:pt x="260669" y="596173"/>
                </a:cubicBezTo>
                <a:cubicBezTo>
                  <a:pt x="260669" y="595510"/>
                  <a:pt x="260764" y="594942"/>
                  <a:pt x="260859" y="594279"/>
                </a:cubicBezTo>
                <a:cubicBezTo>
                  <a:pt x="260859" y="594279"/>
                  <a:pt x="279556" y="459651"/>
                  <a:pt x="310782" y="450651"/>
                </a:cubicBezTo>
                <a:lnTo>
                  <a:pt x="355200" y="437198"/>
                </a:lnTo>
                <a:cubicBezTo>
                  <a:pt x="356244" y="433977"/>
                  <a:pt x="358616" y="431229"/>
                  <a:pt x="361938" y="428861"/>
                </a:cubicBezTo>
                <a:cubicBezTo>
                  <a:pt x="358237" y="424787"/>
                  <a:pt x="355200" y="420618"/>
                  <a:pt x="352827" y="417302"/>
                </a:cubicBezTo>
                <a:cubicBezTo>
                  <a:pt x="347227" y="409249"/>
                  <a:pt x="342671" y="400533"/>
                  <a:pt x="339444" y="392196"/>
                </a:cubicBezTo>
                <a:cubicBezTo>
                  <a:pt x="337831" y="388596"/>
                  <a:pt x="336502" y="385090"/>
                  <a:pt x="335363" y="381585"/>
                </a:cubicBezTo>
                <a:cubicBezTo>
                  <a:pt x="331092" y="377984"/>
                  <a:pt x="328530" y="372584"/>
                  <a:pt x="328530" y="366899"/>
                </a:cubicBezTo>
                <a:lnTo>
                  <a:pt x="328530" y="353067"/>
                </a:lnTo>
                <a:cubicBezTo>
                  <a:pt x="328530" y="349088"/>
                  <a:pt x="329764" y="345204"/>
                  <a:pt x="332136" y="341983"/>
                </a:cubicBezTo>
                <a:lnTo>
                  <a:pt x="332136" y="322466"/>
                </a:lnTo>
                <a:cubicBezTo>
                  <a:pt x="332136" y="288170"/>
                  <a:pt x="360040" y="260316"/>
                  <a:pt x="394303" y="260316"/>
                </a:cubicBezTo>
                <a:close/>
                <a:moveTo>
                  <a:pt x="168913" y="182698"/>
                </a:moveTo>
                <a:cubicBezTo>
                  <a:pt x="165687" y="184404"/>
                  <a:pt x="162365" y="185541"/>
                  <a:pt x="159234" y="186109"/>
                </a:cubicBezTo>
                <a:cubicBezTo>
                  <a:pt x="157336" y="186488"/>
                  <a:pt x="155912" y="188099"/>
                  <a:pt x="155912" y="189994"/>
                </a:cubicBezTo>
                <a:lnTo>
                  <a:pt x="155912" y="199944"/>
                </a:lnTo>
                <a:cubicBezTo>
                  <a:pt x="155343" y="200134"/>
                  <a:pt x="154869" y="200513"/>
                  <a:pt x="154489" y="200987"/>
                </a:cubicBezTo>
                <a:cubicBezTo>
                  <a:pt x="153730" y="201839"/>
                  <a:pt x="153350" y="202977"/>
                  <a:pt x="153445" y="204114"/>
                </a:cubicBezTo>
                <a:lnTo>
                  <a:pt x="155628" y="225245"/>
                </a:lnTo>
                <a:cubicBezTo>
                  <a:pt x="155818" y="226856"/>
                  <a:pt x="156956" y="228183"/>
                  <a:pt x="158570" y="228657"/>
                </a:cubicBezTo>
                <a:cubicBezTo>
                  <a:pt x="158854" y="228751"/>
                  <a:pt x="159234" y="228751"/>
                  <a:pt x="159613" y="228751"/>
                </a:cubicBezTo>
                <a:cubicBezTo>
                  <a:pt x="160847" y="228751"/>
                  <a:pt x="161986" y="228183"/>
                  <a:pt x="162745" y="227235"/>
                </a:cubicBezTo>
                <a:lnTo>
                  <a:pt x="173943" y="212358"/>
                </a:lnTo>
                <a:cubicBezTo>
                  <a:pt x="174512" y="211695"/>
                  <a:pt x="174797" y="210842"/>
                  <a:pt x="174797" y="209989"/>
                </a:cubicBezTo>
                <a:lnTo>
                  <a:pt x="174797" y="186204"/>
                </a:lnTo>
                <a:cubicBezTo>
                  <a:pt x="174797" y="184783"/>
                  <a:pt x="174037" y="183456"/>
                  <a:pt x="172804" y="182793"/>
                </a:cubicBezTo>
                <a:cubicBezTo>
                  <a:pt x="171665" y="182035"/>
                  <a:pt x="170147" y="182035"/>
                  <a:pt x="168913" y="182698"/>
                </a:cubicBezTo>
                <a:close/>
                <a:moveTo>
                  <a:pt x="118429" y="182698"/>
                </a:moveTo>
                <a:cubicBezTo>
                  <a:pt x="117195" y="182035"/>
                  <a:pt x="115772" y="182035"/>
                  <a:pt x="114538" y="182793"/>
                </a:cubicBezTo>
                <a:cubicBezTo>
                  <a:pt x="113305" y="183456"/>
                  <a:pt x="112640" y="184783"/>
                  <a:pt x="112640" y="186204"/>
                </a:cubicBezTo>
                <a:lnTo>
                  <a:pt x="112640" y="209989"/>
                </a:lnTo>
                <a:cubicBezTo>
                  <a:pt x="112640" y="210842"/>
                  <a:pt x="112925" y="211695"/>
                  <a:pt x="113399" y="212358"/>
                </a:cubicBezTo>
                <a:lnTo>
                  <a:pt x="124597" y="227235"/>
                </a:lnTo>
                <a:cubicBezTo>
                  <a:pt x="125356" y="228278"/>
                  <a:pt x="126590" y="228846"/>
                  <a:pt x="127824" y="228846"/>
                </a:cubicBezTo>
                <a:cubicBezTo>
                  <a:pt x="128108" y="228846"/>
                  <a:pt x="128488" y="228751"/>
                  <a:pt x="128867" y="228657"/>
                </a:cubicBezTo>
                <a:cubicBezTo>
                  <a:pt x="130481" y="228183"/>
                  <a:pt x="131619" y="226856"/>
                  <a:pt x="131809" y="225245"/>
                </a:cubicBezTo>
                <a:lnTo>
                  <a:pt x="133992" y="204114"/>
                </a:lnTo>
                <a:cubicBezTo>
                  <a:pt x="134087" y="202977"/>
                  <a:pt x="133707" y="201839"/>
                  <a:pt x="132948" y="200987"/>
                </a:cubicBezTo>
                <a:cubicBezTo>
                  <a:pt x="132568" y="200513"/>
                  <a:pt x="131999" y="200134"/>
                  <a:pt x="131430" y="199944"/>
                </a:cubicBezTo>
                <a:lnTo>
                  <a:pt x="131430" y="189994"/>
                </a:lnTo>
                <a:cubicBezTo>
                  <a:pt x="131430" y="188099"/>
                  <a:pt x="130006" y="186488"/>
                  <a:pt x="128108" y="186109"/>
                </a:cubicBezTo>
                <a:cubicBezTo>
                  <a:pt x="124977" y="185541"/>
                  <a:pt x="121750" y="184404"/>
                  <a:pt x="118429" y="182698"/>
                </a:cubicBezTo>
                <a:close/>
                <a:moveTo>
                  <a:pt x="124597" y="75619"/>
                </a:moveTo>
                <a:cubicBezTo>
                  <a:pt x="113399" y="75619"/>
                  <a:pt x="102487" y="80167"/>
                  <a:pt x="96983" y="82915"/>
                </a:cubicBezTo>
                <a:cubicBezTo>
                  <a:pt x="95654" y="83578"/>
                  <a:pt x="94800" y="85000"/>
                  <a:pt x="94800" y="86516"/>
                </a:cubicBezTo>
                <a:lnTo>
                  <a:pt x="94800" y="93623"/>
                </a:lnTo>
                <a:lnTo>
                  <a:pt x="93187" y="93623"/>
                </a:lnTo>
                <a:cubicBezTo>
                  <a:pt x="90909" y="93623"/>
                  <a:pt x="89201" y="95329"/>
                  <a:pt x="89201" y="97603"/>
                </a:cubicBezTo>
                <a:lnTo>
                  <a:pt x="89201" y="104141"/>
                </a:lnTo>
                <a:cubicBezTo>
                  <a:pt x="89201" y="105468"/>
                  <a:pt x="89866" y="106700"/>
                  <a:pt x="91004" y="107458"/>
                </a:cubicBezTo>
                <a:lnTo>
                  <a:pt x="94800" y="109922"/>
                </a:lnTo>
                <a:lnTo>
                  <a:pt x="95085" y="111628"/>
                </a:lnTo>
                <a:cubicBezTo>
                  <a:pt x="96318" y="121104"/>
                  <a:pt x="101633" y="133422"/>
                  <a:pt x="109319" y="144604"/>
                </a:cubicBezTo>
                <a:cubicBezTo>
                  <a:pt x="119093" y="158723"/>
                  <a:pt x="128298" y="165072"/>
                  <a:pt x="132948" y="165072"/>
                </a:cubicBezTo>
                <a:lnTo>
                  <a:pt x="154394" y="165072"/>
                </a:lnTo>
                <a:cubicBezTo>
                  <a:pt x="159139" y="165072"/>
                  <a:pt x="168249" y="158723"/>
                  <a:pt x="178023" y="144604"/>
                </a:cubicBezTo>
                <a:cubicBezTo>
                  <a:pt x="185709" y="133422"/>
                  <a:pt x="191024" y="121104"/>
                  <a:pt x="192352" y="111628"/>
                </a:cubicBezTo>
                <a:lnTo>
                  <a:pt x="192542" y="109922"/>
                </a:lnTo>
                <a:lnTo>
                  <a:pt x="196433" y="107458"/>
                </a:lnTo>
                <a:cubicBezTo>
                  <a:pt x="197571" y="106700"/>
                  <a:pt x="198236" y="105468"/>
                  <a:pt x="198236" y="104141"/>
                </a:cubicBezTo>
                <a:lnTo>
                  <a:pt x="198236" y="97603"/>
                </a:lnTo>
                <a:cubicBezTo>
                  <a:pt x="198236" y="95329"/>
                  <a:pt x="196433" y="93623"/>
                  <a:pt x="194250" y="93623"/>
                </a:cubicBezTo>
                <a:lnTo>
                  <a:pt x="192067" y="93623"/>
                </a:lnTo>
                <a:cubicBezTo>
                  <a:pt x="191783" y="93054"/>
                  <a:pt x="191308" y="92581"/>
                  <a:pt x="190834" y="92202"/>
                </a:cubicBezTo>
                <a:cubicBezTo>
                  <a:pt x="189695" y="91538"/>
                  <a:pt x="188272" y="91444"/>
                  <a:pt x="187038" y="91917"/>
                </a:cubicBezTo>
                <a:cubicBezTo>
                  <a:pt x="181629" y="94381"/>
                  <a:pt x="176315" y="95518"/>
                  <a:pt x="171191" y="95518"/>
                </a:cubicBezTo>
                <a:cubicBezTo>
                  <a:pt x="162176" y="95518"/>
                  <a:pt x="153920" y="91823"/>
                  <a:pt x="146803" y="84431"/>
                </a:cubicBezTo>
                <a:cubicBezTo>
                  <a:pt x="141109" y="78556"/>
                  <a:pt x="133612" y="75619"/>
                  <a:pt x="124597" y="75619"/>
                </a:cubicBezTo>
                <a:close/>
                <a:moveTo>
                  <a:pt x="270104" y="63791"/>
                </a:moveTo>
                <a:cubicBezTo>
                  <a:pt x="270484" y="63791"/>
                  <a:pt x="270768" y="63791"/>
                  <a:pt x="271148" y="63791"/>
                </a:cubicBezTo>
                <a:cubicBezTo>
                  <a:pt x="296578" y="63791"/>
                  <a:pt x="326941" y="84067"/>
                  <a:pt x="361385" y="123957"/>
                </a:cubicBezTo>
                <a:lnTo>
                  <a:pt x="367932" y="131537"/>
                </a:lnTo>
                <a:lnTo>
                  <a:pt x="388618" y="121115"/>
                </a:lnTo>
                <a:cubicBezTo>
                  <a:pt x="391369" y="119693"/>
                  <a:pt x="394690" y="119978"/>
                  <a:pt x="397252" y="121778"/>
                </a:cubicBezTo>
                <a:cubicBezTo>
                  <a:pt x="399719" y="123673"/>
                  <a:pt x="400953" y="126705"/>
                  <a:pt x="400479" y="129737"/>
                </a:cubicBezTo>
                <a:lnTo>
                  <a:pt x="384822" y="228277"/>
                </a:lnTo>
                <a:cubicBezTo>
                  <a:pt x="384348" y="230930"/>
                  <a:pt x="382735" y="233204"/>
                  <a:pt x="380363" y="234341"/>
                </a:cubicBezTo>
                <a:cubicBezTo>
                  <a:pt x="379224" y="234910"/>
                  <a:pt x="377896" y="235194"/>
                  <a:pt x="376662" y="235194"/>
                </a:cubicBezTo>
                <a:cubicBezTo>
                  <a:pt x="375334" y="235194"/>
                  <a:pt x="374100" y="234910"/>
                  <a:pt x="372867" y="234341"/>
                </a:cubicBezTo>
                <a:lnTo>
                  <a:pt x="284147" y="188292"/>
                </a:lnTo>
                <a:cubicBezTo>
                  <a:pt x="281396" y="186871"/>
                  <a:pt x="279688" y="184029"/>
                  <a:pt x="279688" y="180997"/>
                </a:cubicBezTo>
                <a:cubicBezTo>
                  <a:pt x="279783" y="177870"/>
                  <a:pt x="281491" y="175122"/>
                  <a:pt x="284242" y="173701"/>
                </a:cubicBezTo>
                <a:lnTo>
                  <a:pt x="307774" y="161857"/>
                </a:lnTo>
                <a:lnTo>
                  <a:pt x="305023" y="151624"/>
                </a:lnTo>
                <a:cubicBezTo>
                  <a:pt x="301607" y="139496"/>
                  <a:pt x="296767" y="123768"/>
                  <a:pt x="288892" y="109555"/>
                </a:cubicBezTo>
                <a:cubicBezTo>
                  <a:pt x="281775" y="96859"/>
                  <a:pt x="272951" y="89184"/>
                  <a:pt x="262703" y="86910"/>
                </a:cubicBezTo>
                <a:cubicBezTo>
                  <a:pt x="259192" y="86152"/>
                  <a:pt x="255492" y="85962"/>
                  <a:pt x="251791" y="86436"/>
                </a:cubicBezTo>
                <a:cubicBezTo>
                  <a:pt x="248091" y="86910"/>
                  <a:pt x="244485" y="84731"/>
                  <a:pt x="243156" y="81130"/>
                </a:cubicBezTo>
                <a:cubicBezTo>
                  <a:pt x="241828" y="77624"/>
                  <a:pt x="243062" y="73645"/>
                  <a:pt x="246193" y="71466"/>
                </a:cubicBezTo>
                <a:cubicBezTo>
                  <a:pt x="253404" y="66539"/>
                  <a:pt x="261280" y="63980"/>
                  <a:pt x="270104" y="63791"/>
                </a:cubicBezTo>
                <a:close/>
                <a:moveTo>
                  <a:pt x="133612" y="0"/>
                </a:moveTo>
                <a:lnTo>
                  <a:pt x="153825" y="0"/>
                </a:lnTo>
                <a:cubicBezTo>
                  <a:pt x="188082" y="0"/>
                  <a:pt x="215981" y="27859"/>
                  <a:pt x="215981" y="62163"/>
                </a:cubicBezTo>
                <a:lnTo>
                  <a:pt x="215981" y="81683"/>
                </a:lnTo>
                <a:cubicBezTo>
                  <a:pt x="218258" y="84905"/>
                  <a:pt x="219587" y="88790"/>
                  <a:pt x="219587" y="92770"/>
                </a:cubicBezTo>
                <a:lnTo>
                  <a:pt x="219587" y="106605"/>
                </a:lnTo>
                <a:cubicBezTo>
                  <a:pt x="219587" y="112291"/>
                  <a:pt x="217025" y="117692"/>
                  <a:pt x="212660" y="121293"/>
                </a:cubicBezTo>
                <a:cubicBezTo>
                  <a:pt x="211616" y="124799"/>
                  <a:pt x="210287" y="128305"/>
                  <a:pt x="208674" y="131812"/>
                </a:cubicBezTo>
                <a:cubicBezTo>
                  <a:pt x="205448" y="140245"/>
                  <a:pt x="200798" y="148868"/>
                  <a:pt x="195294" y="156923"/>
                </a:cubicBezTo>
                <a:cubicBezTo>
                  <a:pt x="192921" y="160334"/>
                  <a:pt x="189790" y="164504"/>
                  <a:pt x="186184" y="168484"/>
                </a:cubicBezTo>
                <a:cubicBezTo>
                  <a:pt x="189505" y="170853"/>
                  <a:pt x="191878" y="173696"/>
                  <a:pt x="192921" y="176917"/>
                </a:cubicBezTo>
                <a:lnTo>
                  <a:pt x="237332" y="190373"/>
                </a:lnTo>
                <a:cubicBezTo>
                  <a:pt x="268553" y="199281"/>
                  <a:pt x="287342" y="330240"/>
                  <a:pt x="287342" y="335831"/>
                </a:cubicBezTo>
                <a:cubicBezTo>
                  <a:pt x="287342" y="342369"/>
                  <a:pt x="282123" y="347676"/>
                  <a:pt x="275575" y="347676"/>
                </a:cubicBezTo>
                <a:lnTo>
                  <a:pt x="11767" y="347676"/>
                </a:lnTo>
                <a:cubicBezTo>
                  <a:pt x="5314" y="347676"/>
                  <a:pt x="0" y="342369"/>
                  <a:pt x="0" y="335831"/>
                </a:cubicBezTo>
                <a:cubicBezTo>
                  <a:pt x="0" y="335262"/>
                  <a:pt x="95" y="334599"/>
                  <a:pt x="190" y="334030"/>
                </a:cubicBezTo>
                <a:cubicBezTo>
                  <a:pt x="190" y="334030"/>
                  <a:pt x="18884" y="199281"/>
                  <a:pt x="50105" y="190373"/>
                </a:cubicBezTo>
                <a:lnTo>
                  <a:pt x="94421" y="176917"/>
                </a:lnTo>
                <a:cubicBezTo>
                  <a:pt x="95559" y="173696"/>
                  <a:pt x="97932" y="170853"/>
                  <a:pt x="101253" y="168484"/>
                </a:cubicBezTo>
                <a:cubicBezTo>
                  <a:pt x="97552" y="164504"/>
                  <a:pt x="94515" y="160334"/>
                  <a:pt x="92143" y="156923"/>
                </a:cubicBezTo>
                <a:cubicBezTo>
                  <a:pt x="86544" y="148868"/>
                  <a:pt x="81894" y="140245"/>
                  <a:pt x="78763" y="131812"/>
                </a:cubicBezTo>
                <a:cubicBezTo>
                  <a:pt x="77150" y="128305"/>
                  <a:pt x="75821" y="124799"/>
                  <a:pt x="74682" y="121293"/>
                </a:cubicBezTo>
                <a:cubicBezTo>
                  <a:pt x="70412" y="117692"/>
                  <a:pt x="67850" y="112291"/>
                  <a:pt x="67850" y="106605"/>
                </a:cubicBezTo>
                <a:lnTo>
                  <a:pt x="67850" y="92770"/>
                </a:lnTo>
                <a:cubicBezTo>
                  <a:pt x="67850" y="88790"/>
                  <a:pt x="69084" y="84905"/>
                  <a:pt x="71361" y="81683"/>
                </a:cubicBezTo>
                <a:lnTo>
                  <a:pt x="71361" y="62163"/>
                </a:lnTo>
                <a:cubicBezTo>
                  <a:pt x="71361" y="27859"/>
                  <a:pt x="99355" y="0"/>
                  <a:pt x="133612" y="0"/>
                </a:cubicBezTo>
                <a:close/>
              </a:path>
            </a:pathLst>
          </a:custGeom>
          <a:solidFill>
            <a:srgbClr val="FCD546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ïṧḷidè">
            <a:extLst>
              <a:ext uri="{FF2B5EF4-FFF2-40B4-BE49-F238E27FC236}">
                <a16:creationId xmlns:a16="http://schemas.microsoft.com/office/drawing/2014/main" xmlns="" id="{9C542E92-D9C1-4572-A402-1B68FFB53EE6}"/>
              </a:ext>
            </a:extLst>
          </p:cNvPr>
          <p:cNvSpPr/>
          <p:nvPr/>
        </p:nvSpPr>
        <p:spPr bwMode="auto">
          <a:xfrm>
            <a:off x="1328606" y="5263224"/>
            <a:ext cx="2084658" cy="8164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Supporting text here.</a:t>
            </a:r>
          </a:p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4" name="îṥḻíḓe">
            <a:extLst>
              <a:ext uri="{FF2B5EF4-FFF2-40B4-BE49-F238E27FC236}">
                <a16:creationId xmlns:a16="http://schemas.microsoft.com/office/drawing/2014/main" xmlns="" id="{4786C6FB-EB32-431B-9C5A-52E86C68D0CA}"/>
              </a:ext>
            </a:extLst>
          </p:cNvPr>
          <p:cNvSpPr/>
          <p:nvPr/>
        </p:nvSpPr>
        <p:spPr bwMode="auto">
          <a:xfrm>
            <a:off x="3896637" y="5263224"/>
            <a:ext cx="2084658" cy="8164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Supporting text here.</a:t>
            </a:r>
          </a:p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5" name="iṩḻïďê">
            <a:extLst>
              <a:ext uri="{FF2B5EF4-FFF2-40B4-BE49-F238E27FC236}">
                <a16:creationId xmlns:a16="http://schemas.microsoft.com/office/drawing/2014/main" xmlns="" id="{32BEF843-2171-4EDA-B2D4-E343CA43EEC5}"/>
              </a:ext>
            </a:extLst>
          </p:cNvPr>
          <p:cNvSpPr/>
          <p:nvPr/>
        </p:nvSpPr>
        <p:spPr bwMode="auto">
          <a:xfrm>
            <a:off x="6464668" y="5263224"/>
            <a:ext cx="2084658" cy="8164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Supporting text here.</a:t>
            </a:r>
          </a:p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6" name="iŝļide">
            <a:extLst>
              <a:ext uri="{FF2B5EF4-FFF2-40B4-BE49-F238E27FC236}">
                <a16:creationId xmlns:a16="http://schemas.microsoft.com/office/drawing/2014/main" xmlns="" id="{8C90F102-D2DC-46D3-BE10-F2BB10867ACA}"/>
              </a:ext>
            </a:extLst>
          </p:cNvPr>
          <p:cNvSpPr/>
          <p:nvPr/>
        </p:nvSpPr>
        <p:spPr bwMode="auto">
          <a:xfrm>
            <a:off x="9032698" y="5263224"/>
            <a:ext cx="2084658" cy="8164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Supporting text here.</a:t>
            </a:r>
          </a:p>
          <a:p>
            <a:pPr algn="ctr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31610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DD452DC-BCDA-491F-A30A-4680F5317F19}"/>
              </a:ext>
            </a:extLst>
          </p:cNvPr>
          <p:cNvCxnSpPr>
            <a:stCxn id="16" idx="12"/>
            <a:endCxn id="17" idx="0"/>
          </p:cNvCxnSpPr>
          <p:nvPr/>
        </p:nvCxnSpPr>
        <p:spPr>
          <a:xfrm>
            <a:off x="3519969" y="2859281"/>
            <a:ext cx="0" cy="1001038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E70AF92D-D822-4E13-B179-D328C163B434}"/>
              </a:ext>
            </a:extLst>
          </p:cNvPr>
          <p:cNvCxnSpPr>
            <a:stCxn id="18" idx="12"/>
            <a:endCxn id="19" idx="0"/>
          </p:cNvCxnSpPr>
          <p:nvPr/>
        </p:nvCxnSpPr>
        <p:spPr>
          <a:xfrm>
            <a:off x="4429409" y="2420245"/>
            <a:ext cx="0" cy="1967075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03731A2C-1D74-4915-8642-D1E48CF797F0}"/>
              </a:ext>
            </a:extLst>
          </p:cNvPr>
          <p:cNvCxnSpPr>
            <a:stCxn id="9" idx="14"/>
            <a:endCxn id="20" idx="0"/>
          </p:cNvCxnSpPr>
          <p:nvPr/>
        </p:nvCxnSpPr>
        <p:spPr>
          <a:xfrm flipH="1">
            <a:off x="6436345" y="3040322"/>
            <a:ext cx="1551" cy="1134185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B21FC4E5-2F66-4655-998B-981019840993}"/>
              </a:ext>
            </a:extLst>
          </p:cNvPr>
          <p:cNvCxnSpPr>
            <a:stCxn id="21" idx="12"/>
            <a:endCxn id="22" idx="0"/>
          </p:cNvCxnSpPr>
          <p:nvPr/>
        </p:nvCxnSpPr>
        <p:spPr>
          <a:xfrm>
            <a:off x="7550582" y="2180182"/>
            <a:ext cx="1551" cy="1028292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26546B0A-E02C-4F49-A726-790B01800EFD}"/>
              </a:ext>
            </a:extLst>
          </p:cNvPr>
          <p:cNvCxnSpPr>
            <a:stCxn id="23" idx="13"/>
            <a:endCxn id="24" idx="0"/>
          </p:cNvCxnSpPr>
          <p:nvPr/>
        </p:nvCxnSpPr>
        <p:spPr>
          <a:xfrm>
            <a:off x="8727458" y="2756493"/>
            <a:ext cx="1551" cy="1262813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1iḑé">
            <a:extLst>
              <a:ext uri="{FF2B5EF4-FFF2-40B4-BE49-F238E27FC236}">
                <a16:creationId xmlns:a16="http://schemas.microsoft.com/office/drawing/2014/main" xmlns="" id="{F8AEB71D-79CD-4F00-B229-4CD3EE47EAB1}"/>
              </a:ext>
            </a:extLst>
          </p:cNvPr>
          <p:cNvSpPr/>
          <p:nvPr/>
        </p:nvSpPr>
        <p:spPr bwMode="auto">
          <a:xfrm>
            <a:off x="6115342" y="2180353"/>
            <a:ext cx="642008" cy="863073"/>
          </a:xfrm>
          <a:custGeom>
            <a:avLst/>
            <a:gdLst>
              <a:gd name="T0" fmla="*/ 104 w 207"/>
              <a:gd name="T1" fmla="*/ 0 h 278"/>
              <a:gd name="T2" fmla="*/ 104 w 207"/>
              <a:gd name="T3" fmla="*/ 0 h 278"/>
              <a:gd name="T4" fmla="*/ 103 w 207"/>
              <a:gd name="T5" fmla="*/ 0 h 278"/>
              <a:gd name="T6" fmla="*/ 0 w 207"/>
              <a:gd name="T7" fmla="*/ 103 h 278"/>
              <a:gd name="T8" fmla="*/ 4 w 207"/>
              <a:gd name="T9" fmla="*/ 130 h 278"/>
              <a:gd name="T10" fmla="*/ 13 w 207"/>
              <a:gd name="T11" fmla="*/ 152 h 278"/>
              <a:gd name="T12" fmla="*/ 13 w 207"/>
              <a:gd name="T13" fmla="*/ 152 h 278"/>
              <a:gd name="T14" fmla="*/ 17 w 207"/>
              <a:gd name="T15" fmla="*/ 160 h 278"/>
              <a:gd name="T16" fmla="*/ 19 w 207"/>
              <a:gd name="T17" fmla="*/ 163 h 278"/>
              <a:gd name="T18" fmla="*/ 23 w 207"/>
              <a:gd name="T19" fmla="*/ 168 h 278"/>
              <a:gd name="T20" fmla="*/ 24 w 207"/>
              <a:gd name="T21" fmla="*/ 169 h 278"/>
              <a:gd name="T22" fmla="*/ 72 w 207"/>
              <a:gd name="T23" fmla="*/ 210 h 278"/>
              <a:gd name="T24" fmla="*/ 103 w 207"/>
              <a:gd name="T25" fmla="*/ 276 h 278"/>
              <a:gd name="T26" fmla="*/ 103 w 207"/>
              <a:gd name="T27" fmla="*/ 278 h 278"/>
              <a:gd name="T28" fmla="*/ 104 w 207"/>
              <a:gd name="T29" fmla="*/ 277 h 278"/>
              <a:gd name="T30" fmla="*/ 104 w 207"/>
              <a:gd name="T31" fmla="*/ 278 h 278"/>
              <a:gd name="T32" fmla="*/ 104 w 207"/>
              <a:gd name="T33" fmla="*/ 276 h 278"/>
              <a:gd name="T34" fmla="*/ 136 w 207"/>
              <a:gd name="T35" fmla="*/ 210 h 278"/>
              <a:gd name="T36" fmla="*/ 183 w 207"/>
              <a:gd name="T37" fmla="*/ 169 h 278"/>
              <a:gd name="T38" fmla="*/ 184 w 207"/>
              <a:gd name="T39" fmla="*/ 168 h 278"/>
              <a:gd name="T40" fmla="*/ 188 w 207"/>
              <a:gd name="T41" fmla="*/ 163 h 278"/>
              <a:gd name="T42" fmla="*/ 190 w 207"/>
              <a:gd name="T43" fmla="*/ 160 h 278"/>
              <a:gd name="T44" fmla="*/ 194 w 207"/>
              <a:gd name="T45" fmla="*/ 152 h 278"/>
              <a:gd name="T46" fmla="*/ 195 w 207"/>
              <a:gd name="T47" fmla="*/ 152 h 278"/>
              <a:gd name="T48" fmla="*/ 203 w 207"/>
              <a:gd name="T49" fmla="*/ 130 h 278"/>
              <a:gd name="T50" fmla="*/ 207 w 207"/>
              <a:gd name="T51" fmla="*/ 103 h 278"/>
              <a:gd name="T52" fmla="*/ 104 w 207"/>
              <a:gd name="T53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7" h="278">
                <a:moveTo>
                  <a:pt x="104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6" y="0"/>
                  <a:pt x="0" y="46"/>
                  <a:pt x="0" y="103"/>
                </a:cubicBezTo>
                <a:cubicBezTo>
                  <a:pt x="0" y="112"/>
                  <a:pt x="2" y="121"/>
                  <a:pt x="4" y="130"/>
                </a:cubicBezTo>
                <a:cubicBezTo>
                  <a:pt x="5" y="134"/>
                  <a:pt x="7" y="142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4" y="155"/>
                  <a:pt x="16" y="157"/>
                  <a:pt x="17" y="160"/>
                </a:cubicBezTo>
                <a:cubicBezTo>
                  <a:pt x="18" y="161"/>
                  <a:pt x="19" y="162"/>
                  <a:pt x="19" y="163"/>
                </a:cubicBezTo>
                <a:cubicBezTo>
                  <a:pt x="21" y="164"/>
                  <a:pt x="22" y="166"/>
                  <a:pt x="23" y="168"/>
                </a:cubicBezTo>
                <a:cubicBezTo>
                  <a:pt x="24" y="169"/>
                  <a:pt x="24" y="169"/>
                  <a:pt x="24" y="169"/>
                </a:cubicBezTo>
                <a:cubicBezTo>
                  <a:pt x="34" y="181"/>
                  <a:pt x="53" y="194"/>
                  <a:pt x="72" y="210"/>
                </a:cubicBezTo>
                <a:cubicBezTo>
                  <a:pt x="84" y="221"/>
                  <a:pt x="98" y="256"/>
                  <a:pt x="103" y="276"/>
                </a:cubicBezTo>
                <a:cubicBezTo>
                  <a:pt x="103" y="278"/>
                  <a:pt x="103" y="278"/>
                  <a:pt x="103" y="278"/>
                </a:cubicBezTo>
                <a:cubicBezTo>
                  <a:pt x="104" y="277"/>
                  <a:pt x="104" y="277"/>
                  <a:pt x="104" y="277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6"/>
                  <a:pt x="104" y="276"/>
                  <a:pt x="104" y="276"/>
                </a:cubicBezTo>
                <a:cubicBezTo>
                  <a:pt x="109" y="256"/>
                  <a:pt x="123" y="221"/>
                  <a:pt x="136" y="210"/>
                </a:cubicBezTo>
                <a:cubicBezTo>
                  <a:pt x="155" y="194"/>
                  <a:pt x="173" y="181"/>
                  <a:pt x="183" y="169"/>
                </a:cubicBezTo>
                <a:cubicBezTo>
                  <a:pt x="184" y="168"/>
                  <a:pt x="184" y="168"/>
                  <a:pt x="184" y="168"/>
                </a:cubicBezTo>
                <a:cubicBezTo>
                  <a:pt x="185" y="166"/>
                  <a:pt x="187" y="164"/>
                  <a:pt x="188" y="163"/>
                </a:cubicBezTo>
                <a:cubicBezTo>
                  <a:pt x="189" y="162"/>
                  <a:pt x="189" y="161"/>
                  <a:pt x="190" y="160"/>
                </a:cubicBezTo>
                <a:cubicBezTo>
                  <a:pt x="192" y="157"/>
                  <a:pt x="193" y="155"/>
                  <a:pt x="194" y="152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200" y="142"/>
                  <a:pt x="202" y="134"/>
                  <a:pt x="203" y="130"/>
                </a:cubicBezTo>
                <a:cubicBezTo>
                  <a:pt x="206" y="121"/>
                  <a:pt x="207" y="112"/>
                  <a:pt x="207" y="103"/>
                </a:cubicBezTo>
                <a:cubicBezTo>
                  <a:pt x="207" y="46"/>
                  <a:pt x="161" y="0"/>
                  <a:pt x="104" y="0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10" name="í$1ïḋe">
            <a:extLst>
              <a:ext uri="{FF2B5EF4-FFF2-40B4-BE49-F238E27FC236}">
                <a16:creationId xmlns:a16="http://schemas.microsoft.com/office/drawing/2014/main" xmlns="" id="{0987C373-1CDF-463C-961B-F83858FF087F}"/>
              </a:ext>
            </a:extLst>
          </p:cNvPr>
          <p:cNvSpPr/>
          <p:nvPr/>
        </p:nvSpPr>
        <p:spPr>
          <a:xfrm>
            <a:off x="4113035" y="3184939"/>
            <a:ext cx="621755" cy="4439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 anchorCtr="0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id-ID" sz="1600" b="1" dirty="0">
                <a:cs typeface="+mn-ea"/>
                <a:sym typeface="+mn-lt"/>
              </a:rPr>
              <a:t>4,254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1" name="îṡḷiḑe">
            <a:extLst>
              <a:ext uri="{FF2B5EF4-FFF2-40B4-BE49-F238E27FC236}">
                <a16:creationId xmlns:a16="http://schemas.microsoft.com/office/drawing/2014/main" xmlns="" id="{0F8D3234-E730-4AAC-89D2-B1AEB90F4344}"/>
              </a:ext>
            </a:extLst>
          </p:cNvPr>
          <p:cNvSpPr/>
          <p:nvPr/>
        </p:nvSpPr>
        <p:spPr>
          <a:xfrm>
            <a:off x="3203595" y="3140957"/>
            <a:ext cx="628326" cy="4439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 anchorCtr="0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id-ID" sz="1600" b="1" dirty="0">
                <a:cs typeface="+mn-ea"/>
                <a:sym typeface="+mn-lt"/>
              </a:rPr>
              <a:t>3,478</a:t>
            </a:r>
            <a:endParaRPr lang="en-US" sz="1600" b="1" dirty="0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6BB8D6A1-B5A8-44A8-820D-C9F4B0D14D3C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 flipV="1">
            <a:off x="4508146" y="4254001"/>
            <a:ext cx="1849462" cy="212812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38EE9165-EE8D-4DB9-91A6-6EDCE403B303}"/>
              </a:ext>
            </a:extLst>
          </p:cNvPr>
          <p:cNvCxnSpPr>
            <a:stCxn id="17" idx="5"/>
            <a:endCxn id="19" idx="2"/>
          </p:cNvCxnSpPr>
          <p:nvPr/>
        </p:nvCxnSpPr>
        <p:spPr>
          <a:xfrm>
            <a:off x="3575644" y="3996023"/>
            <a:ext cx="775028" cy="47079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81DB6060-DCCB-4A5F-A805-1C17C7A65C67}"/>
              </a:ext>
            </a:extLst>
          </p:cNvPr>
          <p:cNvCxnSpPr>
            <a:stCxn id="20" idx="7"/>
            <a:endCxn id="22" idx="3"/>
          </p:cNvCxnSpPr>
          <p:nvPr/>
        </p:nvCxnSpPr>
        <p:spPr>
          <a:xfrm flipV="1">
            <a:off x="6492021" y="3344178"/>
            <a:ext cx="1004436" cy="85361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C4823AAB-7B79-429C-AB24-F8AAB5206D2C}"/>
              </a:ext>
            </a:extLst>
          </p:cNvPr>
          <p:cNvCxnSpPr>
            <a:stCxn id="22" idx="5"/>
            <a:endCxn id="24" idx="1"/>
          </p:cNvCxnSpPr>
          <p:nvPr/>
        </p:nvCxnSpPr>
        <p:spPr>
          <a:xfrm>
            <a:off x="7607808" y="3344178"/>
            <a:ext cx="1065525" cy="698412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ṧľíďè">
            <a:extLst>
              <a:ext uri="{FF2B5EF4-FFF2-40B4-BE49-F238E27FC236}">
                <a16:creationId xmlns:a16="http://schemas.microsoft.com/office/drawing/2014/main" xmlns="" id="{F04407E6-DCB2-4E9E-BB0C-510FF8BDBC3C}"/>
              </a:ext>
            </a:extLst>
          </p:cNvPr>
          <p:cNvSpPr/>
          <p:nvPr/>
        </p:nvSpPr>
        <p:spPr bwMode="auto">
          <a:xfrm>
            <a:off x="3198965" y="2002439"/>
            <a:ext cx="642008" cy="863073"/>
          </a:xfrm>
          <a:custGeom>
            <a:avLst/>
            <a:gdLst>
              <a:gd name="T0" fmla="*/ 103 w 206"/>
              <a:gd name="T1" fmla="*/ 0 h 277"/>
              <a:gd name="T2" fmla="*/ 103 w 206"/>
              <a:gd name="T3" fmla="*/ 0 h 277"/>
              <a:gd name="T4" fmla="*/ 102 w 206"/>
              <a:gd name="T5" fmla="*/ 0 h 277"/>
              <a:gd name="T6" fmla="*/ 0 w 206"/>
              <a:gd name="T7" fmla="*/ 102 h 277"/>
              <a:gd name="T8" fmla="*/ 3 w 206"/>
              <a:gd name="T9" fmla="*/ 129 h 277"/>
              <a:gd name="T10" fmla="*/ 12 w 206"/>
              <a:gd name="T11" fmla="*/ 151 h 277"/>
              <a:gd name="T12" fmla="*/ 12 w 206"/>
              <a:gd name="T13" fmla="*/ 152 h 277"/>
              <a:gd name="T14" fmla="*/ 16 w 206"/>
              <a:gd name="T15" fmla="*/ 159 h 277"/>
              <a:gd name="T16" fmla="*/ 19 w 206"/>
              <a:gd name="T17" fmla="*/ 162 h 277"/>
              <a:gd name="T18" fmla="*/ 23 w 206"/>
              <a:gd name="T19" fmla="*/ 167 h 277"/>
              <a:gd name="T20" fmla="*/ 23 w 206"/>
              <a:gd name="T21" fmla="*/ 168 h 277"/>
              <a:gd name="T22" fmla="*/ 71 w 206"/>
              <a:gd name="T23" fmla="*/ 209 h 277"/>
              <a:gd name="T24" fmla="*/ 103 w 206"/>
              <a:gd name="T25" fmla="*/ 275 h 277"/>
              <a:gd name="T26" fmla="*/ 103 w 206"/>
              <a:gd name="T27" fmla="*/ 277 h 277"/>
              <a:gd name="T28" fmla="*/ 103 w 206"/>
              <a:gd name="T29" fmla="*/ 276 h 277"/>
              <a:gd name="T30" fmla="*/ 103 w 206"/>
              <a:gd name="T31" fmla="*/ 277 h 277"/>
              <a:gd name="T32" fmla="*/ 103 w 206"/>
              <a:gd name="T33" fmla="*/ 275 h 277"/>
              <a:gd name="T34" fmla="*/ 135 w 206"/>
              <a:gd name="T35" fmla="*/ 209 h 277"/>
              <a:gd name="T36" fmla="*/ 183 w 206"/>
              <a:gd name="T37" fmla="*/ 168 h 277"/>
              <a:gd name="T38" fmla="*/ 183 w 206"/>
              <a:gd name="T39" fmla="*/ 167 h 277"/>
              <a:gd name="T40" fmla="*/ 187 w 206"/>
              <a:gd name="T41" fmla="*/ 162 h 277"/>
              <a:gd name="T42" fmla="*/ 189 w 206"/>
              <a:gd name="T43" fmla="*/ 159 h 277"/>
              <a:gd name="T44" fmla="*/ 194 w 206"/>
              <a:gd name="T45" fmla="*/ 152 h 277"/>
              <a:gd name="T46" fmla="*/ 194 w 206"/>
              <a:gd name="T47" fmla="*/ 151 h 277"/>
              <a:gd name="T48" fmla="*/ 203 w 206"/>
              <a:gd name="T49" fmla="*/ 129 h 277"/>
              <a:gd name="T50" fmla="*/ 206 w 206"/>
              <a:gd name="T51" fmla="*/ 102 h 277"/>
              <a:gd name="T52" fmla="*/ 103 w 206"/>
              <a:gd name="T53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6" h="277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46" y="0"/>
                  <a:pt x="0" y="46"/>
                  <a:pt x="0" y="102"/>
                </a:cubicBezTo>
                <a:cubicBezTo>
                  <a:pt x="0" y="112"/>
                  <a:pt x="1" y="120"/>
                  <a:pt x="3" y="129"/>
                </a:cubicBezTo>
                <a:cubicBezTo>
                  <a:pt x="4" y="133"/>
                  <a:pt x="6" y="141"/>
                  <a:pt x="12" y="151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3" y="154"/>
                  <a:pt x="15" y="156"/>
                  <a:pt x="16" y="159"/>
                </a:cubicBezTo>
                <a:cubicBezTo>
                  <a:pt x="17" y="160"/>
                  <a:pt x="18" y="161"/>
                  <a:pt x="19" y="162"/>
                </a:cubicBezTo>
                <a:cubicBezTo>
                  <a:pt x="20" y="164"/>
                  <a:pt x="21" y="166"/>
                  <a:pt x="23" y="167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3" y="181"/>
                  <a:pt x="52" y="194"/>
                  <a:pt x="71" y="209"/>
                </a:cubicBezTo>
                <a:cubicBezTo>
                  <a:pt x="83" y="220"/>
                  <a:pt x="98" y="255"/>
                  <a:pt x="103" y="275"/>
                </a:cubicBezTo>
                <a:cubicBezTo>
                  <a:pt x="103" y="277"/>
                  <a:pt x="103" y="277"/>
                  <a:pt x="103" y="277"/>
                </a:cubicBezTo>
                <a:cubicBezTo>
                  <a:pt x="103" y="276"/>
                  <a:pt x="103" y="276"/>
                  <a:pt x="103" y="276"/>
                </a:cubicBezTo>
                <a:cubicBezTo>
                  <a:pt x="103" y="277"/>
                  <a:pt x="103" y="277"/>
                  <a:pt x="103" y="277"/>
                </a:cubicBezTo>
                <a:cubicBezTo>
                  <a:pt x="103" y="275"/>
                  <a:pt x="103" y="275"/>
                  <a:pt x="103" y="275"/>
                </a:cubicBezTo>
                <a:cubicBezTo>
                  <a:pt x="108" y="255"/>
                  <a:pt x="123" y="220"/>
                  <a:pt x="135" y="209"/>
                </a:cubicBezTo>
                <a:cubicBezTo>
                  <a:pt x="154" y="194"/>
                  <a:pt x="172" y="181"/>
                  <a:pt x="183" y="168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4" y="166"/>
                  <a:pt x="186" y="164"/>
                  <a:pt x="187" y="162"/>
                </a:cubicBezTo>
                <a:cubicBezTo>
                  <a:pt x="188" y="161"/>
                  <a:pt x="189" y="160"/>
                  <a:pt x="189" y="159"/>
                </a:cubicBezTo>
                <a:cubicBezTo>
                  <a:pt x="191" y="156"/>
                  <a:pt x="192" y="154"/>
                  <a:pt x="194" y="152"/>
                </a:cubicBezTo>
                <a:cubicBezTo>
                  <a:pt x="194" y="151"/>
                  <a:pt x="194" y="151"/>
                  <a:pt x="194" y="151"/>
                </a:cubicBezTo>
                <a:cubicBezTo>
                  <a:pt x="199" y="141"/>
                  <a:pt x="202" y="133"/>
                  <a:pt x="203" y="129"/>
                </a:cubicBezTo>
                <a:cubicBezTo>
                  <a:pt x="205" y="120"/>
                  <a:pt x="206" y="112"/>
                  <a:pt x="206" y="102"/>
                </a:cubicBezTo>
                <a:cubicBezTo>
                  <a:pt x="206" y="46"/>
                  <a:pt x="160" y="0"/>
                  <a:pt x="103" y="0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17" name="îšľíḓê">
            <a:extLst>
              <a:ext uri="{FF2B5EF4-FFF2-40B4-BE49-F238E27FC236}">
                <a16:creationId xmlns:a16="http://schemas.microsoft.com/office/drawing/2014/main" xmlns="" id="{D11FFD7A-D270-46BA-A557-8B56420B01BD}"/>
              </a:ext>
            </a:extLst>
          </p:cNvPr>
          <p:cNvSpPr/>
          <p:nvPr/>
        </p:nvSpPr>
        <p:spPr bwMode="auto">
          <a:xfrm>
            <a:off x="3441232" y="3860319"/>
            <a:ext cx="157474" cy="158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600" dirty="0">
              <a:cs typeface="+mn-ea"/>
              <a:sym typeface="+mn-lt"/>
            </a:endParaRPr>
          </a:p>
        </p:txBody>
      </p:sp>
      <p:sp>
        <p:nvSpPr>
          <p:cNvPr id="18" name="iślïḋé">
            <a:extLst>
              <a:ext uri="{FF2B5EF4-FFF2-40B4-BE49-F238E27FC236}">
                <a16:creationId xmlns:a16="http://schemas.microsoft.com/office/drawing/2014/main" xmlns="" id="{DBF17C51-06C5-47C2-BE0D-BDCA0F701588}"/>
              </a:ext>
            </a:extLst>
          </p:cNvPr>
          <p:cNvSpPr/>
          <p:nvPr/>
        </p:nvSpPr>
        <p:spPr bwMode="auto">
          <a:xfrm>
            <a:off x="4108406" y="1563403"/>
            <a:ext cx="642008" cy="863073"/>
          </a:xfrm>
          <a:custGeom>
            <a:avLst/>
            <a:gdLst>
              <a:gd name="T0" fmla="*/ 103 w 206"/>
              <a:gd name="T1" fmla="*/ 0 h 277"/>
              <a:gd name="T2" fmla="*/ 103 w 206"/>
              <a:gd name="T3" fmla="*/ 0 h 277"/>
              <a:gd name="T4" fmla="*/ 102 w 206"/>
              <a:gd name="T5" fmla="*/ 0 h 277"/>
              <a:gd name="T6" fmla="*/ 0 w 206"/>
              <a:gd name="T7" fmla="*/ 103 h 277"/>
              <a:gd name="T8" fmla="*/ 3 w 206"/>
              <a:gd name="T9" fmla="*/ 129 h 277"/>
              <a:gd name="T10" fmla="*/ 12 w 206"/>
              <a:gd name="T11" fmla="*/ 151 h 277"/>
              <a:gd name="T12" fmla="*/ 12 w 206"/>
              <a:gd name="T13" fmla="*/ 152 h 277"/>
              <a:gd name="T14" fmla="*/ 17 w 206"/>
              <a:gd name="T15" fmla="*/ 159 h 277"/>
              <a:gd name="T16" fmla="*/ 19 w 206"/>
              <a:gd name="T17" fmla="*/ 162 h 277"/>
              <a:gd name="T18" fmla="*/ 23 w 206"/>
              <a:gd name="T19" fmla="*/ 168 h 277"/>
              <a:gd name="T20" fmla="*/ 23 w 206"/>
              <a:gd name="T21" fmla="*/ 168 h 277"/>
              <a:gd name="T22" fmla="*/ 71 w 206"/>
              <a:gd name="T23" fmla="*/ 209 h 277"/>
              <a:gd name="T24" fmla="*/ 103 w 206"/>
              <a:gd name="T25" fmla="*/ 275 h 277"/>
              <a:gd name="T26" fmla="*/ 103 w 206"/>
              <a:gd name="T27" fmla="*/ 277 h 277"/>
              <a:gd name="T28" fmla="*/ 103 w 206"/>
              <a:gd name="T29" fmla="*/ 276 h 277"/>
              <a:gd name="T30" fmla="*/ 103 w 206"/>
              <a:gd name="T31" fmla="*/ 277 h 277"/>
              <a:gd name="T32" fmla="*/ 103 w 206"/>
              <a:gd name="T33" fmla="*/ 275 h 277"/>
              <a:gd name="T34" fmla="*/ 135 w 206"/>
              <a:gd name="T35" fmla="*/ 209 h 277"/>
              <a:gd name="T36" fmla="*/ 183 w 206"/>
              <a:gd name="T37" fmla="*/ 168 h 277"/>
              <a:gd name="T38" fmla="*/ 183 w 206"/>
              <a:gd name="T39" fmla="*/ 168 h 277"/>
              <a:gd name="T40" fmla="*/ 187 w 206"/>
              <a:gd name="T41" fmla="*/ 162 h 277"/>
              <a:gd name="T42" fmla="*/ 189 w 206"/>
              <a:gd name="T43" fmla="*/ 159 h 277"/>
              <a:gd name="T44" fmla="*/ 194 w 206"/>
              <a:gd name="T45" fmla="*/ 152 h 277"/>
              <a:gd name="T46" fmla="*/ 194 w 206"/>
              <a:gd name="T47" fmla="*/ 151 h 277"/>
              <a:gd name="T48" fmla="*/ 203 w 206"/>
              <a:gd name="T49" fmla="*/ 129 h 277"/>
              <a:gd name="T50" fmla="*/ 206 w 206"/>
              <a:gd name="T51" fmla="*/ 103 h 277"/>
              <a:gd name="T52" fmla="*/ 103 w 206"/>
              <a:gd name="T53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6" h="277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46" y="0"/>
                  <a:pt x="0" y="46"/>
                  <a:pt x="0" y="103"/>
                </a:cubicBezTo>
                <a:cubicBezTo>
                  <a:pt x="0" y="112"/>
                  <a:pt x="1" y="121"/>
                  <a:pt x="3" y="129"/>
                </a:cubicBezTo>
                <a:cubicBezTo>
                  <a:pt x="4" y="133"/>
                  <a:pt x="6" y="141"/>
                  <a:pt x="12" y="151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3" y="154"/>
                  <a:pt x="15" y="156"/>
                  <a:pt x="17" y="159"/>
                </a:cubicBezTo>
                <a:cubicBezTo>
                  <a:pt x="17" y="160"/>
                  <a:pt x="18" y="161"/>
                  <a:pt x="19" y="162"/>
                </a:cubicBezTo>
                <a:cubicBezTo>
                  <a:pt x="20" y="164"/>
                  <a:pt x="21" y="166"/>
                  <a:pt x="23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3" y="181"/>
                  <a:pt x="52" y="194"/>
                  <a:pt x="71" y="209"/>
                </a:cubicBezTo>
                <a:cubicBezTo>
                  <a:pt x="83" y="220"/>
                  <a:pt x="98" y="255"/>
                  <a:pt x="103" y="275"/>
                </a:cubicBezTo>
                <a:cubicBezTo>
                  <a:pt x="103" y="277"/>
                  <a:pt x="103" y="277"/>
                  <a:pt x="103" y="277"/>
                </a:cubicBezTo>
                <a:cubicBezTo>
                  <a:pt x="103" y="276"/>
                  <a:pt x="103" y="276"/>
                  <a:pt x="103" y="276"/>
                </a:cubicBezTo>
                <a:cubicBezTo>
                  <a:pt x="103" y="277"/>
                  <a:pt x="103" y="277"/>
                  <a:pt x="103" y="277"/>
                </a:cubicBezTo>
                <a:cubicBezTo>
                  <a:pt x="103" y="275"/>
                  <a:pt x="103" y="275"/>
                  <a:pt x="103" y="275"/>
                </a:cubicBezTo>
                <a:cubicBezTo>
                  <a:pt x="108" y="255"/>
                  <a:pt x="123" y="220"/>
                  <a:pt x="135" y="209"/>
                </a:cubicBezTo>
                <a:cubicBezTo>
                  <a:pt x="154" y="194"/>
                  <a:pt x="173" y="181"/>
                  <a:pt x="183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5" y="166"/>
                  <a:pt x="186" y="164"/>
                  <a:pt x="187" y="162"/>
                </a:cubicBezTo>
                <a:cubicBezTo>
                  <a:pt x="188" y="161"/>
                  <a:pt x="189" y="160"/>
                  <a:pt x="189" y="159"/>
                </a:cubicBezTo>
                <a:cubicBezTo>
                  <a:pt x="191" y="156"/>
                  <a:pt x="193" y="154"/>
                  <a:pt x="194" y="152"/>
                </a:cubicBezTo>
                <a:cubicBezTo>
                  <a:pt x="194" y="151"/>
                  <a:pt x="194" y="151"/>
                  <a:pt x="194" y="151"/>
                </a:cubicBezTo>
                <a:cubicBezTo>
                  <a:pt x="199" y="141"/>
                  <a:pt x="202" y="133"/>
                  <a:pt x="203" y="129"/>
                </a:cubicBezTo>
                <a:cubicBezTo>
                  <a:pt x="205" y="121"/>
                  <a:pt x="206" y="112"/>
                  <a:pt x="206" y="103"/>
                </a:cubicBezTo>
                <a:cubicBezTo>
                  <a:pt x="206" y="46"/>
                  <a:pt x="160" y="0"/>
                  <a:pt x="1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19" name="ïṣ1îḑé">
            <a:extLst>
              <a:ext uri="{FF2B5EF4-FFF2-40B4-BE49-F238E27FC236}">
                <a16:creationId xmlns:a16="http://schemas.microsoft.com/office/drawing/2014/main" xmlns="" id="{1D8F79BB-91E0-4BD7-9A9E-EE9FC3830C03}"/>
              </a:ext>
            </a:extLst>
          </p:cNvPr>
          <p:cNvSpPr/>
          <p:nvPr/>
        </p:nvSpPr>
        <p:spPr bwMode="auto">
          <a:xfrm>
            <a:off x="4350673" y="4387319"/>
            <a:ext cx="157474" cy="158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600" dirty="0">
              <a:cs typeface="+mn-ea"/>
              <a:sym typeface="+mn-lt"/>
            </a:endParaRPr>
          </a:p>
        </p:txBody>
      </p:sp>
      <p:sp>
        <p:nvSpPr>
          <p:cNvPr id="20" name="iSḷîḋe">
            <a:extLst>
              <a:ext uri="{FF2B5EF4-FFF2-40B4-BE49-F238E27FC236}">
                <a16:creationId xmlns:a16="http://schemas.microsoft.com/office/drawing/2014/main" xmlns="" id="{55AFA414-AA7C-44DB-9D33-DBD8E29DA7BE}"/>
              </a:ext>
            </a:extLst>
          </p:cNvPr>
          <p:cNvSpPr/>
          <p:nvPr/>
        </p:nvSpPr>
        <p:spPr bwMode="auto">
          <a:xfrm>
            <a:off x="6357609" y="4174507"/>
            <a:ext cx="157474" cy="158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600" dirty="0">
              <a:cs typeface="+mn-ea"/>
              <a:sym typeface="+mn-lt"/>
            </a:endParaRPr>
          </a:p>
        </p:txBody>
      </p:sp>
      <p:sp>
        <p:nvSpPr>
          <p:cNvPr id="21" name="ïśľîḓe">
            <a:extLst>
              <a:ext uri="{FF2B5EF4-FFF2-40B4-BE49-F238E27FC236}">
                <a16:creationId xmlns:a16="http://schemas.microsoft.com/office/drawing/2014/main" xmlns="" id="{88CA8C89-84CE-4B01-AF20-BF1DC3F7E9D1}"/>
              </a:ext>
            </a:extLst>
          </p:cNvPr>
          <p:cNvSpPr/>
          <p:nvPr/>
        </p:nvSpPr>
        <p:spPr bwMode="auto">
          <a:xfrm>
            <a:off x="7231129" y="1323340"/>
            <a:ext cx="642008" cy="863073"/>
          </a:xfrm>
          <a:custGeom>
            <a:avLst/>
            <a:gdLst>
              <a:gd name="T0" fmla="*/ 104 w 207"/>
              <a:gd name="T1" fmla="*/ 0 h 277"/>
              <a:gd name="T2" fmla="*/ 104 w 207"/>
              <a:gd name="T3" fmla="*/ 0 h 277"/>
              <a:gd name="T4" fmla="*/ 103 w 207"/>
              <a:gd name="T5" fmla="*/ 0 h 277"/>
              <a:gd name="T6" fmla="*/ 0 w 207"/>
              <a:gd name="T7" fmla="*/ 103 h 277"/>
              <a:gd name="T8" fmla="*/ 4 w 207"/>
              <a:gd name="T9" fmla="*/ 129 h 277"/>
              <a:gd name="T10" fmla="*/ 13 w 207"/>
              <a:gd name="T11" fmla="*/ 152 h 277"/>
              <a:gd name="T12" fmla="*/ 13 w 207"/>
              <a:gd name="T13" fmla="*/ 152 h 277"/>
              <a:gd name="T14" fmla="*/ 17 w 207"/>
              <a:gd name="T15" fmla="*/ 159 h 277"/>
              <a:gd name="T16" fmla="*/ 19 w 207"/>
              <a:gd name="T17" fmla="*/ 162 h 277"/>
              <a:gd name="T18" fmla="*/ 24 w 207"/>
              <a:gd name="T19" fmla="*/ 168 h 277"/>
              <a:gd name="T20" fmla="*/ 24 w 207"/>
              <a:gd name="T21" fmla="*/ 168 h 277"/>
              <a:gd name="T22" fmla="*/ 72 w 207"/>
              <a:gd name="T23" fmla="*/ 209 h 277"/>
              <a:gd name="T24" fmla="*/ 103 w 207"/>
              <a:gd name="T25" fmla="*/ 275 h 277"/>
              <a:gd name="T26" fmla="*/ 103 w 207"/>
              <a:gd name="T27" fmla="*/ 277 h 277"/>
              <a:gd name="T28" fmla="*/ 104 w 207"/>
              <a:gd name="T29" fmla="*/ 276 h 277"/>
              <a:gd name="T30" fmla="*/ 104 w 207"/>
              <a:gd name="T31" fmla="*/ 277 h 277"/>
              <a:gd name="T32" fmla="*/ 104 w 207"/>
              <a:gd name="T33" fmla="*/ 275 h 277"/>
              <a:gd name="T34" fmla="*/ 136 w 207"/>
              <a:gd name="T35" fmla="*/ 209 h 277"/>
              <a:gd name="T36" fmla="*/ 183 w 207"/>
              <a:gd name="T37" fmla="*/ 168 h 277"/>
              <a:gd name="T38" fmla="*/ 184 w 207"/>
              <a:gd name="T39" fmla="*/ 168 h 277"/>
              <a:gd name="T40" fmla="*/ 188 w 207"/>
              <a:gd name="T41" fmla="*/ 162 h 277"/>
              <a:gd name="T42" fmla="*/ 190 w 207"/>
              <a:gd name="T43" fmla="*/ 159 h 277"/>
              <a:gd name="T44" fmla="*/ 195 w 207"/>
              <a:gd name="T45" fmla="*/ 152 h 277"/>
              <a:gd name="T46" fmla="*/ 195 w 207"/>
              <a:gd name="T47" fmla="*/ 152 h 277"/>
              <a:gd name="T48" fmla="*/ 204 w 207"/>
              <a:gd name="T49" fmla="*/ 129 h 277"/>
              <a:gd name="T50" fmla="*/ 207 w 207"/>
              <a:gd name="T51" fmla="*/ 103 h 277"/>
              <a:gd name="T52" fmla="*/ 104 w 207"/>
              <a:gd name="T53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7" h="277">
                <a:moveTo>
                  <a:pt x="104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6" y="0"/>
                  <a:pt x="0" y="46"/>
                  <a:pt x="0" y="103"/>
                </a:cubicBezTo>
                <a:cubicBezTo>
                  <a:pt x="0" y="112"/>
                  <a:pt x="2" y="121"/>
                  <a:pt x="4" y="129"/>
                </a:cubicBezTo>
                <a:cubicBezTo>
                  <a:pt x="5" y="133"/>
                  <a:pt x="7" y="141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4" y="154"/>
                  <a:pt x="16" y="156"/>
                  <a:pt x="17" y="159"/>
                </a:cubicBezTo>
                <a:cubicBezTo>
                  <a:pt x="18" y="160"/>
                  <a:pt x="19" y="161"/>
                  <a:pt x="19" y="162"/>
                </a:cubicBezTo>
                <a:cubicBezTo>
                  <a:pt x="21" y="164"/>
                  <a:pt x="22" y="166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34" y="181"/>
                  <a:pt x="53" y="194"/>
                  <a:pt x="72" y="209"/>
                </a:cubicBezTo>
                <a:cubicBezTo>
                  <a:pt x="84" y="221"/>
                  <a:pt x="98" y="256"/>
                  <a:pt x="103" y="275"/>
                </a:cubicBezTo>
                <a:cubicBezTo>
                  <a:pt x="103" y="277"/>
                  <a:pt x="103" y="277"/>
                  <a:pt x="103" y="277"/>
                </a:cubicBezTo>
                <a:cubicBezTo>
                  <a:pt x="104" y="276"/>
                  <a:pt x="104" y="276"/>
                  <a:pt x="104" y="276"/>
                </a:cubicBezTo>
                <a:cubicBezTo>
                  <a:pt x="104" y="277"/>
                  <a:pt x="104" y="277"/>
                  <a:pt x="104" y="277"/>
                </a:cubicBezTo>
                <a:cubicBezTo>
                  <a:pt x="104" y="275"/>
                  <a:pt x="104" y="275"/>
                  <a:pt x="104" y="275"/>
                </a:cubicBezTo>
                <a:cubicBezTo>
                  <a:pt x="109" y="256"/>
                  <a:pt x="124" y="221"/>
                  <a:pt x="136" y="209"/>
                </a:cubicBezTo>
                <a:cubicBezTo>
                  <a:pt x="155" y="194"/>
                  <a:pt x="173" y="181"/>
                  <a:pt x="183" y="168"/>
                </a:cubicBezTo>
                <a:cubicBezTo>
                  <a:pt x="184" y="168"/>
                  <a:pt x="184" y="168"/>
                  <a:pt x="184" y="168"/>
                </a:cubicBezTo>
                <a:cubicBezTo>
                  <a:pt x="185" y="166"/>
                  <a:pt x="187" y="164"/>
                  <a:pt x="188" y="162"/>
                </a:cubicBezTo>
                <a:cubicBezTo>
                  <a:pt x="189" y="161"/>
                  <a:pt x="189" y="160"/>
                  <a:pt x="190" y="159"/>
                </a:cubicBezTo>
                <a:cubicBezTo>
                  <a:pt x="192" y="156"/>
                  <a:pt x="193" y="154"/>
                  <a:pt x="195" y="152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200" y="141"/>
                  <a:pt x="203" y="133"/>
                  <a:pt x="204" y="129"/>
                </a:cubicBezTo>
                <a:cubicBezTo>
                  <a:pt x="206" y="121"/>
                  <a:pt x="207" y="112"/>
                  <a:pt x="207" y="103"/>
                </a:cubicBezTo>
                <a:cubicBezTo>
                  <a:pt x="207" y="46"/>
                  <a:pt x="161" y="0"/>
                  <a:pt x="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22" name="işlîḑé">
            <a:extLst>
              <a:ext uri="{FF2B5EF4-FFF2-40B4-BE49-F238E27FC236}">
                <a16:creationId xmlns:a16="http://schemas.microsoft.com/office/drawing/2014/main" xmlns="" id="{A602FC14-E5F5-4D9D-A5B8-E3D2D14AEAEC}"/>
              </a:ext>
            </a:extLst>
          </p:cNvPr>
          <p:cNvSpPr/>
          <p:nvPr/>
        </p:nvSpPr>
        <p:spPr bwMode="auto">
          <a:xfrm>
            <a:off x="7473396" y="3208474"/>
            <a:ext cx="157474" cy="158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600" dirty="0">
              <a:cs typeface="+mn-ea"/>
              <a:sym typeface="+mn-lt"/>
            </a:endParaRPr>
          </a:p>
        </p:txBody>
      </p:sp>
      <p:sp>
        <p:nvSpPr>
          <p:cNvPr id="23" name="íşľiḓê">
            <a:extLst>
              <a:ext uri="{FF2B5EF4-FFF2-40B4-BE49-F238E27FC236}">
                <a16:creationId xmlns:a16="http://schemas.microsoft.com/office/drawing/2014/main" xmlns="" id="{81A2BE84-5EC8-4965-B9E2-71E118AD5168}"/>
              </a:ext>
            </a:extLst>
          </p:cNvPr>
          <p:cNvSpPr/>
          <p:nvPr/>
        </p:nvSpPr>
        <p:spPr bwMode="auto">
          <a:xfrm>
            <a:off x="8408005" y="1893420"/>
            <a:ext cx="642008" cy="863073"/>
          </a:xfrm>
          <a:custGeom>
            <a:avLst/>
            <a:gdLst>
              <a:gd name="T0" fmla="*/ 104 w 207"/>
              <a:gd name="T1" fmla="*/ 0 h 278"/>
              <a:gd name="T2" fmla="*/ 103 w 207"/>
              <a:gd name="T3" fmla="*/ 0 h 278"/>
              <a:gd name="T4" fmla="*/ 103 w 207"/>
              <a:gd name="T5" fmla="*/ 0 h 278"/>
              <a:gd name="T6" fmla="*/ 0 w 207"/>
              <a:gd name="T7" fmla="*/ 103 h 278"/>
              <a:gd name="T8" fmla="*/ 4 w 207"/>
              <a:gd name="T9" fmla="*/ 129 h 278"/>
              <a:gd name="T10" fmla="*/ 12 w 207"/>
              <a:gd name="T11" fmla="*/ 152 h 278"/>
              <a:gd name="T12" fmla="*/ 12 w 207"/>
              <a:gd name="T13" fmla="*/ 152 h 278"/>
              <a:gd name="T14" fmla="*/ 17 w 207"/>
              <a:gd name="T15" fmla="*/ 159 h 278"/>
              <a:gd name="T16" fmla="*/ 19 w 207"/>
              <a:gd name="T17" fmla="*/ 162 h 278"/>
              <a:gd name="T18" fmla="*/ 23 w 207"/>
              <a:gd name="T19" fmla="*/ 168 h 278"/>
              <a:gd name="T20" fmla="*/ 24 w 207"/>
              <a:gd name="T21" fmla="*/ 168 h 278"/>
              <a:gd name="T22" fmla="*/ 71 w 207"/>
              <a:gd name="T23" fmla="*/ 210 h 278"/>
              <a:gd name="T24" fmla="*/ 103 w 207"/>
              <a:gd name="T25" fmla="*/ 276 h 278"/>
              <a:gd name="T26" fmla="*/ 103 w 207"/>
              <a:gd name="T27" fmla="*/ 278 h 278"/>
              <a:gd name="T28" fmla="*/ 103 w 207"/>
              <a:gd name="T29" fmla="*/ 277 h 278"/>
              <a:gd name="T30" fmla="*/ 104 w 207"/>
              <a:gd name="T31" fmla="*/ 278 h 278"/>
              <a:gd name="T32" fmla="*/ 104 w 207"/>
              <a:gd name="T33" fmla="*/ 276 h 278"/>
              <a:gd name="T34" fmla="*/ 135 w 207"/>
              <a:gd name="T35" fmla="*/ 210 h 278"/>
              <a:gd name="T36" fmla="*/ 183 w 207"/>
              <a:gd name="T37" fmla="*/ 168 h 278"/>
              <a:gd name="T38" fmla="*/ 183 w 207"/>
              <a:gd name="T39" fmla="*/ 168 h 278"/>
              <a:gd name="T40" fmla="*/ 188 w 207"/>
              <a:gd name="T41" fmla="*/ 162 h 278"/>
              <a:gd name="T42" fmla="*/ 190 w 207"/>
              <a:gd name="T43" fmla="*/ 159 h 278"/>
              <a:gd name="T44" fmla="*/ 194 w 207"/>
              <a:gd name="T45" fmla="*/ 152 h 278"/>
              <a:gd name="T46" fmla="*/ 194 w 207"/>
              <a:gd name="T47" fmla="*/ 152 h 278"/>
              <a:gd name="T48" fmla="*/ 203 w 207"/>
              <a:gd name="T49" fmla="*/ 129 h 278"/>
              <a:gd name="T50" fmla="*/ 207 w 207"/>
              <a:gd name="T51" fmla="*/ 103 h 278"/>
              <a:gd name="T52" fmla="*/ 104 w 207"/>
              <a:gd name="T53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7" h="278">
                <a:moveTo>
                  <a:pt x="104" y="0"/>
                </a:move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6" y="0"/>
                  <a:pt x="0" y="46"/>
                  <a:pt x="0" y="103"/>
                </a:cubicBezTo>
                <a:cubicBezTo>
                  <a:pt x="0" y="112"/>
                  <a:pt x="1" y="121"/>
                  <a:pt x="4" y="129"/>
                </a:cubicBezTo>
                <a:cubicBezTo>
                  <a:pt x="5" y="134"/>
                  <a:pt x="7" y="142"/>
                  <a:pt x="12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4" y="154"/>
                  <a:pt x="15" y="157"/>
                  <a:pt x="17" y="159"/>
                </a:cubicBezTo>
                <a:cubicBezTo>
                  <a:pt x="18" y="160"/>
                  <a:pt x="18" y="161"/>
                  <a:pt x="19" y="162"/>
                </a:cubicBezTo>
                <a:cubicBezTo>
                  <a:pt x="20" y="164"/>
                  <a:pt x="22" y="166"/>
                  <a:pt x="23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34" y="181"/>
                  <a:pt x="52" y="194"/>
                  <a:pt x="71" y="210"/>
                </a:cubicBezTo>
                <a:cubicBezTo>
                  <a:pt x="84" y="221"/>
                  <a:pt x="98" y="256"/>
                  <a:pt x="103" y="276"/>
                </a:cubicBezTo>
                <a:cubicBezTo>
                  <a:pt x="103" y="278"/>
                  <a:pt x="103" y="278"/>
                  <a:pt x="103" y="278"/>
                </a:cubicBezTo>
                <a:cubicBezTo>
                  <a:pt x="103" y="277"/>
                  <a:pt x="103" y="277"/>
                  <a:pt x="103" y="277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6"/>
                  <a:pt x="104" y="276"/>
                  <a:pt x="104" y="276"/>
                </a:cubicBezTo>
                <a:cubicBezTo>
                  <a:pt x="109" y="256"/>
                  <a:pt x="123" y="221"/>
                  <a:pt x="135" y="210"/>
                </a:cubicBezTo>
                <a:cubicBezTo>
                  <a:pt x="154" y="194"/>
                  <a:pt x="173" y="181"/>
                  <a:pt x="183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5" y="166"/>
                  <a:pt x="186" y="164"/>
                  <a:pt x="188" y="162"/>
                </a:cubicBezTo>
                <a:cubicBezTo>
                  <a:pt x="188" y="161"/>
                  <a:pt x="189" y="160"/>
                  <a:pt x="190" y="159"/>
                </a:cubicBezTo>
                <a:cubicBezTo>
                  <a:pt x="191" y="157"/>
                  <a:pt x="193" y="154"/>
                  <a:pt x="194" y="152"/>
                </a:cubicBezTo>
                <a:cubicBezTo>
                  <a:pt x="194" y="152"/>
                  <a:pt x="194" y="152"/>
                  <a:pt x="194" y="152"/>
                </a:cubicBezTo>
                <a:cubicBezTo>
                  <a:pt x="200" y="142"/>
                  <a:pt x="202" y="134"/>
                  <a:pt x="203" y="129"/>
                </a:cubicBezTo>
                <a:cubicBezTo>
                  <a:pt x="205" y="121"/>
                  <a:pt x="207" y="112"/>
                  <a:pt x="207" y="103"/>
                </a:cubicBezTo>
                <a:cubicBezTo>
                  <a:pt x="207" y="46"/>
                  <a:pt x="161" y="0"/>
                  <a:pt x="104" y="0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24" name="ïṥ1iḋe">
            <a:extLst>
              <a:ext uri="{FF2B5EF4-FFF2-40B4-BE49-F238E27FC236}">
                <a16:creationId xmlns:a16="http://schemas.microsoft.com/office/drawing/2014/main" xmlns="" id="{2C32A14E-92A8-464F-88E8-BB3895BB58EC}"/>
              </a:ext>
            </a:extLst>
          </p:cNvPr>
          <p:cNvSpPr/>
          <p:nvPr/>
        </p:nvSpPr>
        <p:spPr bwMode="auto">
          <a:xfrm>
            <a:off x="8650272" y="4019306"/>
            <a:ext cx="157474" cy="158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600" dirty="0">
              <a:cs typeface="+mn-ea"/>
              <a:sym typeface="+mn-lt"/>
            </a:endParaRPr>
          </a:p>
        </p:txBody>
      </p:sp>
      <p:sp>
        <p:nvSpPr>
          <p:cNvPr id="25" name="iṧlîḋê">
            <a:extLst>
              <a:ext uri="{FF2B5EF4-FFF2-40B4-BE49-F238E27FC236}">
                <a16:creationId xmlns:a16="http://schemas.microsoft.com/office/drawing/2014/main" xmlns="" id="{AFC0B973-74B6-436A-9EDE-55023F016F8D}"/>
              </a:ext>
            </a:extLst>
          </p:cNvPr>
          <p:cNvSpPr/>
          <p:nvPr/>
        </p:nvSpPr>
        <p:spPr>
          <a:xfrm>
            <a:off x="7235759" y="2475485"/>
            <a:ext cx="624383" cy="4439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id-ID" sz="1600" b="1" dirty="0">
                <a:cs typeface="+mn-ea"/>
                <a:sym typeface="+mn-lt"/>
              </a:rPr>
              <a:t>1,125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26" name="îSļíḋé">
            <a:extLst>
              <a:ext uri="{FF2B5EF4-FFF2-40B4-BE49-F238E27FC236}">
                <a16:creationId xmlns:a16="http://schemas.microsoft.com/office/drawing/2014/main" xmlns="" id="{CC5BAC53-A311-4251-9CC5-447ED94385AB}"/>
              </a:ext>
            </a:extLst>
          </p:cNvPr>
          <p:cNvSpPr/>
          <p:nvPr/>
        </p:nvSpPr>
        <p:spPr>
          <a:xfrm>
            <a:off x="8412634" y="3165941"/>
            <a:ext cx="636209" cy="4439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 anchorCtr="0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id-ID" sz="1600" b="1" dirty="0">
                <a:cs typeface="+mn-ea"/>
                <a:sym typeface="+mn-lt"/>
              </a:rPr>
              <a:t>6,548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27" name="íṡļiďè">
            <a:extLst>
              <a:ext uri="{FF2B5EF4-FFF2-40B4-BE49-F238E27FC236}">
                <a16:creationId xmlns:a16="http://schemas.microsoft.com/office/drawing/2014/main" xmlns="" id="{C207653C-846E-48C3-A6A5-6B5AC363FD26}"/>
              </a:ext>
            </a:extLst>
          </p:cNvPr>
          <p:cNvSpPr/>
          <p:nvPr/>
        </p:nvSpPr>
        <p:spPr>
          <a:xfrm>
            <a:off x="6119971" y="3383903"/>
            <a:ext cx="624383" cy="4439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id-ID" sz="1600" b="1" dirty="0">
                <a:cs typeface="+mn-ea"/>
                <a:sym typeface="+mn-lt"/>
              </a:rPr>
              <a:t>1,458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28" name="íṡ1íḋé">
            <a:extLst>
              <a:ext uri="{FF2B5EF4-FFF2-40B4-BE49-F238E27FC236}">
                <a16:creationId xmlns:a16="http://schemas.microsoft.com/office/drawing/2014/main" xmlns="" id="{E80D775B-6E4A-4634-9379-0E14110D9838}"/>
              </a:ext>
            </a:extLst>
          </p:cNvPr>
          <p:cNvSpPr/>
          <p:nvPr/>
        </p:nvSpPr>
        <p:spPr>
          <a:xfrm>
            <a:off x="3390899" y="2204839"/>
            <a:ext cx="258140" cy="240525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2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íšlïḓé">
            <a:extLst>
              <a:ext uri="{FF2B5EF4-FFF2-40B4-BE49-F238E27FC236}">
                <a16:creationId xmlns:a16="http://schemas.microsoft.com/office/drawing/2014/main" xmlns="" id="{08CF2BFB-CC2F-47A0-81DF-2222FEFC54D3}"/>
              </a:ext>
            </a:extLst>
          </p:cNvPr>
          <p:cNvSpPr/>
          <p:nvPr/>
        </p:nvSpPr>
        <p:spPr>
          <a:xfrm>
            <a:off x="4300339" y="1765802"/>
            <a:ext cx="258140" cy="240525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2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iš1íḑe">
            <a:extLst>
              <a:ext uri="{FF2B5EF4-FFF2-40B4-BE49-F238E27FC236}">
                <a16:creationId xmlns:a16="http://schemas.microsoft.com/office/drawing/2014/main" xmlns="" id="{411F5924-0A91-4D1D-B2C6-77354984F77F}"/>
              </a:ext>
            </a:extLst>
          </p:cNvPr>
          <p:cNvSpPr/>
          <p:nvPr/>
        </p:nvSpPr>
        <p:spPr>
          <a:xfrm>
            <a:off x="6307275" y="2382753"/>
            <a:ext cx="258140" cy="240525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2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ïśḷíďé">
            <a:extLst>
              <a:ext uri="{FF2B5EF4-FFF2-40B4-BE49-F238E27FC236}">
                <a16:creationId xmlns:a16="http://schemas.microsoft.com/office/drawing/2014/main" xmlns="" id="{279DA0E9-5202-4FB3-8823-DC80CE1B03E0}"/>
              </a:ext>
            </a:extLst>
          </p:cNvPr>
          <p:cNvSpPr/>
          <p:nvPr/>
        </p:nvSpPr>
        <p:spPr>
          <a:xfrm>
            <a:off x="7423063" y="1525740"/>
            <a:ext cx="258140" cy="240525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2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iSḷïḓè">
            <a:extLst>
              <a:ext uri="{FF2B5EF4-FFF2-40B4-BE49-F238E27FC236}">
                <a16:creationId xmlns:a16="http://schemas.microsoft.com/office/drawing/2014/main" xmlns="" id="{797B3789-43A3-4FDE-A30E-6D6BC9AED7C1}"/>
              </a:ext>
            </a:extLst>
          </p:cNvPr>
          <p:cNvSpPr/>
          <p:nvPr/>
        </p:nvSpPr>
        <p:spPr>
          <a:xfrm>
            <a:off x="8599939" y="2095820"/>
            <a:ext cx="258140" cy="240525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2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3" name="íṣlíďe">
            <a:extLst>
              <a:ext uri="{FF2B5EF4-FFF2-40B4-BE49-F238E27FC236}">
                <a16:creationId xmlns:a16="http://schemas.microsoft.com/office/drawing/2014/main" xmlns="" id="{2FEAA170-9767-4E95-892F-2F85CA91D192}"/>
              </a:ext>
            </a:extLst>
          </p:cNvPr>
          <p:cNvGrpSpPr/>
          <p:nvPr/>
        </p:nvGrpSpPr>
        <p:grpSpPr>
          <a:xfrm>
            <a:off x="1309641" y="4827609"/>
            <a:ext cx="1741771" cy="1268391"/>
            <a:chOff x="660400" y="4804281"/>
            <a:chExt cx="1826125" cy="1329819"/>
          </a:xfrm>
        </p:grpSpPr>
        <p:sp>
          <p:nvSpPr>
            <p:cNvPr id="46" name="íṧļîḑê">
              <a:extLst>
                <a:ext uri="{FF2B5EF4-FFF2-40B4-BE49-F238E27FC236}">
                  <a16:creationId xmlns:a16="http://schemas.microsoft.com/office/drawing/2014/main" xmlns="" id="{7541A94C-2371-4A51-A44F-30C8C0AD5063}"/>
                </a:ext>
              </a:extLst>
            </p:cNvPr>
            <p:cNvSpPr/>
            <p:nvPr/>
          </p:nvSpPr>
          <p:spPr bwMode="auto">
            <a:xfrm>
              <a:off x="660400" y="5220010"/>
              <a:ext cx="1826125" cy="91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7" name="iṣļîḍè">
              <a:extLst>
                <a:ext uri="{FF2B5EF4-FFF2-40B4-BE49-F238E27FC236}">
                  <a16:creationId xmlns:a16="http://schemas.microsoft.com/office/drawing/2014/main" xmlns="" id="{9A345158-71BA-4F24-99B0-CFE5D89E17A6}"/>
                </a:ext>
              </a:extLst>
            </p:cNvPr>
            <p:cNvSpPr txBox="1"/>
            <p:nvPr/>
          </p:nvSpPr>
          <p:spPr bwMode="auto">
            <a:xfrm>
              <a:off x="660400" y="4804281"/>
              <a:ext cx="1826125" cy="4157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34" name="iṣlíḓê">
            <a:extLst>
              <a:ext uri="{FF2B5EF4-FFF2-40B4-BE49-F238E27FC236}">
                <a16:creationId xmlns:a16="http://schemas.microsoft.com/office/drawing/2014/main" xmlns="" id="{F6C4E243-1C07-49CD-964A-9E92EEDCC245}"/>
              </a:ext>
            </a:extLst>
          </p:cNvPr>
          <p:cNvGrpSpPr/>
          <p:nvPr/>
        </p:nvGrpSpPr>
        <p:grpSpPr>
          <a:xfrm>
            <a:off x="3360424" y="4827609"/>
            <a:ext cx="1741771" cy="1268391"/>
            <a:chOff x="660400" y="4804281"/>
            <a:chExt cx="1826125" cy="1329819"/>
          </a:xfrm>
        </p:grpSpPr>
        <p:sp>
          <p:nvSpPr>
            <p:cNvPr id="44" name="îŝlïḋè">
              <a:extLst>
                <a:ext uri="{FF2B5EF4-FFF2-40B4-BE49-F238E27FC236}">
                  <a16:creationId xmlns:a16="http://schemas.microsoft.com/office/drawing/2014/main" xmlns="" id="{7541A94C-2371-4A51-A44F-30C8C0AD5063}"/>
                </a:ext>
              </a:extLst>
            </p:cNvPr>
            <p:cNvSpPr/>
            <p:nvPr/>
          </p:nvSpPr>
          <p:spPr bwMode="auto">
            <a:xfrm>
              <a:off x="660400" y="5220010"/>
              <a:ext cx="1826125" cy="91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5" name="íşḷíḋé">
              <a:extLst>
                <a:ext uri="{FF2B5EF4-FFF2-40B4-BE49-F238E27FC236}">
                  <a16:creationId xmlns:a16="http://schemas.microsoft.com/office/drawing/2014/main" xmlns="" id="{9A345158-71BA-4F24-99B0-CFE5D89E17A6}"/>
                </a:ext>
              </a:extLst>
            </p:cNvPr>
            <p:cNvSpPr txBox="1"/>
            <p:nvPr/>
          </p:nvSpPr>
          <p:spPr bwMode="auto">
            <a:xfrm>
              <a:off x="660400" y="4804281"/>
              <a:ext cx="1826125" cy="4157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35" name="iśļïde">
            <a:extLst>
              <a:ext uri="{FF2B5EF4-FFF2-40B4-BE49-F238E27FC236}">
                <a16:creationId xmlns:a16="http://schemas.microsoft.com/office/drawing/2014/main" xmlns="" id="{391BC721-1513-47DC-83FE-6D54234A8465}"/>
              </a:ext>
            </a:extLst>
          </p:cNvPr>
          <p:cNvGrpSpPr/>
          <p:nvPr/>
        </p:nvGrpSpPr>
        <p:grpSpPr>
          <a:xfrm>
            <a:off x="5411207" y="4827609"/>
            <a:ext cx="1741771" cy="1268391"/>
            <a:chOff x="660400" y="4804281"/>
            <a:chExt cx="1826125" cy="1329819"/>
          </a:xfrm>
        </p:grpSpPr>
        <p:sp>
          <p:nvSpPr>
            <p:cNvPr id="42" name="îSľíḍe">
              <a:extLst>
                <a:ext uri="{FF2B5EF4-FFF2-40B4-BE49-F238E27FC236}">
                  <a16:creationId xmlns:a16="http://schemas.microsoft.com/office/drawing/2014/main" xmlns="" id="{7541A94C-2371-4A51-A44F-30C8C0AD5063}"/>
                </a:ext>
              </a:extLst>
            </p:cNvPr>
            <p:cNvSpPr/>
            <p:nvPr/>
          </p:nvSpPr>
          <p:spPr bwMode="auto">
            <a:xfrm>
              <a:off x="660400" y="5220010"/>
              <a:ext cx="1826125" cy="91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3" name="ïṩ1ïḑê">
              <a:extLst>
                <a:ext uri="{FF2B5EF4-FFF2-40B4-BE49-F238E27FC236}">
                  <a16:creationId xmlns:a16="http://schemas.microsoft.com/office/drawing/2014/main" xmlns="" id="{9A345158-71BA-4F24-99B0-CFE5D89E17A6}"/>
                </a:ext>
              </a:extLst>
            </p:cNvPr>
            <p:cNvSpPr txBox="1"/>
            <p:nvPr/>
          </p:nvSpPr>
          <p:spPr bwMode="auto">
            <a:xfrm>
              <a:off x="660400" y="4804281"/>
              <a:ext cx="1826125" cy="4157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36" name="îslidè">
            <a:extLst>
              <a:ext uri="{FF2B5EF4-FFF2-40B4-BE49-F238E27FC236}">
                <a16:creationId xmlns:a16="http://schemas.microsoft.com/office/drawing/2014/main" xmlns="" id="{00EA13DC-B779-4866-8A9A-470B9A28F0B9}"/>
              </a:ext>
            </a:extLst>
          </p:cNvPr>
          <p:cNvGrpSpPr/>
          <p:nvPr/>
        </p:nvGrpSpPr>
        <p:grpSpPr>
          <a:xfrm>
            <a:off x="7461989" y="4827609"/>
            <a:ext cx="1741771" cy="1268391"/>
            <a:chOff x="660400" y="4804281"/>
            <a:chExt cx="1826125" cy="1329819"/>
          </a:xfrm>
        </p:grpSpPr>
        <p:sp>
          <p:nvSpPr>
            <p:cNvPr id="40" name="iśliḍê">
              <a:extLst>
                <a:ext uri="{FF2B5EF4-FFF2-40B4-BE49-F238E27FC236}">
                  <a16:creationId xmlns:a16="http://schemas.microsoft.com/office/drawing/2014/main" xmlns="" id="{7541A94C-2371-4A51-A44F-30C8C0AD5063}"/>
                </a:ext>
              </a:extLst>
            </p:cNvPr>
            <p:cNvSpPr/>
            <p:nvPr/>
          </p:nvSpPr>
          <p:spPr bwMode="auto">
            <a:xfrm>
              <a:off x="660400" y="5220010"/>
              <a:ext cx="1826125" cy="91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1" name="í$ḻíďe">
              <a:extLst>
                <a:ext uri="{FF2B5EF4-FFF2-40B4-BE49-F238E27FC236}">
                  <a16:creationId xmlns:a16="http://schemas.microsoft.com/office/drawing/2014/main" xmlns="" id="{9A345158-71BA-4F24-99B0-CFE5D89E17A6}"/>
                </a:ext>
              </a:extLst>
            </p:cNvPr>
            <p:cNvSpPr txBox="1"/>
            <p:nvPr/>
          </p:nvSpPr>
          <p:spPr bwMode="auto">
            <a:xfrm>
              <a:off x="660400" y="4804281"/>
              <a:ext cx="1826125" cy="4157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37" name="íṣ1íḋé">
            <a:extLst>
              <a:ext uri="{FF2B5EF4-FFF2-40B4-BE49-F238E27FC236}">
                <a16:creationId xmlns:a16="http://schemas.microsoft.com/office/drawing/2014/main" xmlns="" id="{CF61FC81-05AC-44FE-BCAA-61BDBF6801D1}"/>
              </a:ext>
            </a:extLst>
          </p:cNvPr>
          <p:cNvGrpSpPr/>
          <p:nvPr/>
        </p:nvGrpSpPr>
        <p:grpSpPr>
          <a:xfrm>
            <a:off x="9512770" y="4827609"/>
            <a:ext cx="1741771" cy="1268391"/>
            <a:chOff x="660400" y="4804281"/>
            <a:chExt cx="1826125" cy="1329819"/>
          </a:xfrm>
        </p:grpSpPr>
        <p:sp>
          <p:nvSpPr>
            <p:cNvPr id="38" name="ísḷíḍê">
              <a:extLst>
                <a:ext uri="{FF2B5EF4-FFF2-40B4-BE49-F238E27FC236}">
                  <a16:creationId xmlns:a16="http://schemas.microsoft.com/office/drawing/2014/main" xmlns="" id="{7541A94C-2371-4A51-A44F-30C8C0AD5063}"/>
                </a:ext>
              </a:extLst>
            </p:cNvPr>
            <p:cNvSpPr/>
            <p:nvPr/>
          </p:nvSpPr>
          <p:spPr bwMode="auto">
            <a:xfrm>
              <a:off x="660400" y="5220010"/>
              <a:ext cx="1826125" cy="91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9" name="îšļidé">
              <a:extLst>
                <a:ext uri="{FF2B5EF4-FFF2-40B4-BE49-F238E27FC236}">
                  <a16:creationId xmlns:a16="http://schemas.microsoft.com/office/drawing/2014/main" xmlns="" id="{9A345158-71BA-4F24-99B0-CFE5D89E17A6}"/>
                </a:ext>
              </a:extLst>
            </p:cNvPr>
            <p:cNvSpPr txBox="1"/>
            <p:nvPr/>
          </p:nvSpPr>
          <p:spPr bwMode="auto">
            <a:xfrm>
              <a:off x="660400" y="4804281"/>
              <a:ext cx="1826125" cy="4157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sp>
        <p:nvSpPr>
          <p:cNvPr id="48" name="Freeform 37">
            <a:extLst>
              <a:ext uri="{FF2B5EF4-FFF2-40B4-BE49-F238E27FC236}">
                <a16:creationId xmlns:a16="http://schemas.microsoft.com/office/drawing/2014/main" xmlns="" id="{B5330E1C-77B8-425B-8F66-DA9964273D63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49" name="Freeform 37">
            <a:extLst>
              <a:ext uri="{FF2B5EF4-FFF2-40B4-BE49-F238E27FC236}">
                <a16:creationId xmlns:a16="http://schemas.microsoft.com/office/drawing/2014/main" xmlns="" id="{D49A8BC8-42C8-4BA1-9C98-150A0F41D515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C0AC22DE-671E-4034-98A0-1FBA9973B190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şľíḑè">
            <a:extLst>
              <a:ext uri="{FF2B5EF4-FFF2-40B4-BE49-F238E27FC236}">
                <a16:creationId xmlns:a16="http://schemas.microsoft.com/office/drawing/2014/main" xmlns="" id="{63CB00B1-9B0A-4AC1-9B75-D909C2025384}"/>
              </a:ext>
            </a:extLst>
          </p:cNvPr>
          <p:cNvSpPr/>
          <p:nvPr/>
        </p:nvSpPr>
        <p:spPr>
          <a:xfrm>
            <a:off x="7053607" y="599439"/>
            <a:ext cx="2354771" cy="5769189"/>
          </a:xfrm>
          <a:prstGeom prst="rect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ïSḷïďè">
            <a:extLst>
              <a:ext uri="{FF2B5EF4-FFF2-40B4-BE49-F238E27FC236}">
                <a16:creationId xmlns:a16="http://schemas.microsoft.com/office/drawing/2014/main" xmlns="" id="{2FBBD285-D783-433F-A81A-11B1F9F5ADA4}"/>
              </a:ext>
            </a:extLst>
          </p:cNvPr>
          <p:cNvSpPr/>
          <p:nvPr/>
        </p:nvSpPr>
        <p:spPr>
          <a:xfrm>
            <a:off x="6096000" y="1544945"/>
            <a:ext cx="1961275" cy="48236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5088" r="-1333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iśļiḑé">
            <a:extLst>
              <a:ext uri="{FF2B5EF4-FFF2-40B4-BE49-F238E27FC236}">
                <a16:creationId xmlns:a16="http://schemas.microsoft.com/office/drawing/2014/main" xmlns="" id="{D1A16669-AF61-4448-927F-4161115187B0}"/>
              </a:ext>
            </a:extLst>
          </p:cNvPr>
          <p:cNvSpPr/>
          <p:nvPr/>
        </p:nvSpPr>
        <p:spPr>
          <a:xfrm>
            <a:off x="8427741" y="599439"/>
            <a:ext cx="1961275" cy="48236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0118" r="-16793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išḷíďé">
            <a:extLst>
              <a:ext uri="{FF2B5EF4-FFF2-40B4-BE49-F238E27FC236}">
                <a16:creationId xmlns:a16="http://schemas.microsoft.com/office/drawing/2014/main" xmlns="" id="{FFA54303-1BD8-4E99-930E-F3E9FE059CE5}"/>
              </a:ext>
            </a:extLst>
          </p:cNvPr>
          <p:cNvSpPr/>
          <p:nvPr/>
        </p:nvSpPr>
        <p:spPr>
          <a:xfrm>
            <a:off x="10570064" y="3629244"/>
            <a:ext cx="805855" cy="273938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ïsḻïḋe">
            <a:extLst>
              <a:ext uri="{FF2B5EF4-FFF2-40B4-BE49-F238E27FC236}">
                <a16:creationId xmlns:a16="http://schemas.microsoft.com/office/drawing/2014/main" xmlns="" id="{ECE7B64F-F690-4F9F-B571-C9543150CE3F}"/>
              </a:ext>
            </a:extLst>
          </p:cNvPr>
          <p:cNvSpPr txBox="1"/>
          <p:nvPr/>
        </p:nvSpPr>
        <p:spPr>
          <a:xfrm>
            <a:off x="1465580" y="1743327"/>
            <a:ext cx="4401678" cy="5893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 lnSpcReduction="20000"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9" name="îš1íḋê">
            <a:extLst>
              <a:ext uri="{FF2B5EF4-FFF2-40B4-BE49-F238E27FC236}">
                <a16:creationId xmlns:a16="http://schemas.microsoft.com/office/drawing/2014/main" xmlns="" id="{DCA01B21-0AA7-46EC-A77B-49BE06A500CA}"/>
              </a:ext>
            </a:extLst>
          </p:cNvPr>
          <p:cNvSpPr/>
          <p:nvPr/>
        </p:nvSpPr>
        <p:spPr bwMode="auto">
          <a:xfrm>
            <a:off x="2019325" y="3113913"/>
            <a:ext cx="2548666" cy="64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íŝḻïḋè">
            <a:extLst>
              <a:ext uri="{FF2B5EF4-FFF2-40B4-BE49-F238E27FC236}">
                <a16:creationId xmlns:a16="http://schemas.microsoft.com/office/drawing/2014/main" xmlns="" id="{F69BCA7F-957D-4480-9386-B0958A0D4066}"/>
              </a:ext>
            </a:extLst>
          </p:cNvPr>
          <p:cNvSpPr txBox="1"/>
          <p:nvPr/>
        </p:nvSpPr>
        <p:spPr bwMode="auto">
          <a:xfrm>
            <a:off x="2019325" y="2742251"/>
            <a:ext cx="2548666" cy="3716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" name="ïS1iḋè">
            <a:extLst>
              <a:ext uri="{FF2B5EF4-FFF2-40B4-BE49-F238E27FC236}">
                <a16:creationId xmlns:a16="http://schemas.microsoft.com/office/drawing/2014/main" xmlns="" id="{E8721DFA-DEAC-4EEC-A49C-62B96CA94E45}"/>
              </a:ext>
            </a:extLst>
          </p:cNvPr>
          <p:cNvSpPr/>
          <p:nvPr/>
        </p:nvSpPr>
        <p:spPr bwMode="auto">
          <a:xfrm>
            <a:off x="1522487" y="2812666"/>
            <a:ext cx="334682" cy="334994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iṩľiḋé">
            <a:extLst>
              <a:ext uri="{FF2B5EF4-FFF2-40B4-BE49-F238E27FC236}">
                <a16:creationId xmlns:a16="http://schemas.microsoft.com/office/drawing/2014/main" xmlns="" id="{8F4027F5-9DC3-406B-8191-9B32F4FF41DD}"/>
              </a:ext>
            </a:extLst>
          </p:cNvPr>
          <p:cNvSpPr/>
          <p:nvPr/>
        </p:nvSpPr>
        <p:spPr bwMode="auto">
          <a:xfrm>
            <a:off x="2019325" y="4377640"/>
            <a:ext cx="2548666" cy="64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iṥ1ïḍè">
            <a:extLst>
              <a:ext uri="{FF2B5EF4-FFF2-40B4-BE49-F238E27FC236}">
                <a16:creationId xmlns:a16="http://schemas.microsoft.com/office/drawing/2014/main" xmlns="" id="{D442D80B-2901-4B30-9440-91106F2D27C2}"/>
              </a:ext>
            </a:extLst>
          </p:cNvPr>
          <p:cNvSpPr txBox="1"/>
          <p:nvPr/>
        </p:nvSpPr>
        <p:spPr bwMode="auto">
          <a:xfrm>
            <a:off x="2019325" y="4005979"/>
            <a:ext cx="2548666" cy="3716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添加标题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4" name="îSḷîḍe">
            <a:extLst>
              <a:ext uri="{FF2B5EF4-FFF2-40B4-BE49-F238E27FC236}">
                <a16:creationId xmlns:a16="http://schemas.microsoft.com/office/drawing/2014/main" xmlns="" id="{4010987E-284C-4644-A53C-821F6962EFBB}"/>
              </a:ext>
            </a:extLst>
          </p:cNvPr>
          <p:cNvSpPr/>
          <p:nvPr/>
        </p:nvSpPr>
        <p:spPr bwMode="auto">
          <a:xfrm>
            <a:off x="1522487" y="4076393"/>
            <a:ext cx="334682" cy="334994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iŝ1îḓê">
            <a:extLst>
              <a:ext uri="{FF2B5EF4-FFF2-40B4-BE49-F238E27FC236}">
                <a16:creationId xmlns:a16="http://schemas.microsoft.com/office/drawing/2014/main" xmlns="" id="{432ED5E7-70AB-4CA5-BF34-C4E0D1A11D21}"/>
              </a:ext>
            </a:extLst>
          </p:cNvPr>
          <p:cNvSpPr/>
          <p:nvPr/>
        </p:nvSpPr>
        <p:spPr>
          <a:xfrm>
            <a:off x="1465581" y="5505122"/>
            <a:ext cx="909422" cy="324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</a:p>
        </p:txBody>
      </p:sp>
      <p:sp>
        <p:nvSpPr>
          <p:cNvPr id="16" name="î$ļíḍê">
            <a:extLst>
              <a:ext uri="{FF2B5EF4-FFF2-40B4-BE49-F238E27FC236}">
                <a16:creationId xmlns:a16="http://schemas.microsoft.com/office/drawing/2014/main" xmlns="" id="{F6696CC6-6D7F-4389-9E81-899B527800CA}"/>
              </a:ext>
            </a:extLst>
          </p:cNvPr>
          <p:cNvSpPr/>
          <p:nvPr/>
        </p:nvSpPr>
        <p:spPr>
          <a:xfrm>
            <a:off x="2376092" y="5505122"/>
            <a:ext cx="909422" cy="3247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…text</a:t>
            </a:r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xmlns="" id="{FD68F9B6-2B5A-4773-AE4C-E11FD3A2E68F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xmlns="" id="{AB141362-4C8F-40A4-9294-5B613A34D8E0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2EAC2DE5-262C-4A22-B2FC-D0FCD14B6DDB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lîḓê">
            <a:extLst>
              <a:ext uri="{FF2B5EF4-FFF2-40B4-BE49-F238E27FC236}">
                <a16:creationId xmlns:a16="http://schemas.microsoft.com/office/drawing/2014/main" xmlns="" id="{C4DC6CF0-11C6-4318-8DB0-A0FB3DD752E8}"/>
              </a:ext>
            </a:extLst>
          </p:cNvPr>
          <p:cNvSpPr/>
          <p:nvPr/>
        </p:nvSpPr>
        <p:spPr>
          <a:xfrm>
            <a:off x="10029883" y="3540897"/>
            <a:ext cx="1124423" cy="1124423"/>
          </a:xfrm>
          <a:prstGeom prst="diamond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03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5" name="ïşlïḋe">
            <a:extLst>
              <a:ext uri="{FF2B5EF4-FFF2-40B4-BE49-F238E27FC236}">
                <a16:creationId xmlns:a16="http://schemas.microsoft.com/office/drawing/2014/main" xmlns="" id="{482C3C7A-7FD3-4D2E-866E-98494F73EF71}"/>
              </a:ext>
            </a:extLst>
          </p:cNvPr>
          <p:cNvSpPr/>
          <p:nvPr/>
        </p:nvSpPr>
        <p:spPr>
          <a:xfrm>
            <a:off x="6763327" y="3540897"/>
            <a:ext cx="1124423" cy="1124423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02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6" name="işľïde">
            <a:extLst>
              <a:ext uri="{FF2B5EF4-FFF2-40B4-BE49-F238E27FC236}">
                <a16:creationId xmlns:a16="http://schemas.microsoft.com/office/drawing/2014/main" xmlns="" id="{CFDCE41A-81C7-4CB2-B25C-B5806C2BC0D7}"/>
              </a:ext>
            </a:extLst>
          </p:cNvPr>
          <p:cNvSpPr/>
          <p:nvPr/>
        </p:nvSpPr>
        <p:spPr>
          <a:xfrm>
            <a:off x="3496771" y="3540897"/>
            <a:ext cx="1124423" cy="1124423"/>
          </a:xfrm>
          <a:prstGeom prst="diamond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01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7" name="išḷîḋê">
            <a:extLst>
              <a:ext uri="{FF2B5EF4-FFF2-40B4-BE49-F238E27FC236}">
                <a16:creationId xmlns:a16="http://schemas.microsoft.com/office/drawing/2014/main" xmlns="" id="{A50DE27A-6E40-4DF1-8D11-EDD01B4248F6}"/>
              </a:ext>
            </a:extLst>
          </p:cNvPr>
          <p:cNvSpPr/>
          <p:nvPr/>
        </p:nvSpPr>
        <p:spPr>
          <a:xfrm>
            <a:off x="1843756" y="601980"/>
            <a:ext cx="1124423" cy="1124423"/>
          </a:xfrm>
          <a:prstGeom prst="diamond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í$ľïḋe">
            <a:extLst>
              <a:ext uri="{FF2B5EF4-FFF2-40B4-BE49-F238E27FC236}">
                <a16:creationId xmlns:a16="http://schemas.microsoft.com/office/drawing/2014/main" xmlns="" id="{B1B8FDFE-3671-4B13-A182-26C94D7B5F87}"/>
              </a:ext>
            </a:extLst>
          </p:cNvPr>
          <p:cNvSpPr/>
          <p:nvPr/>
        </p:nvSpPr>
        <p:spPr>
          <a:xfrm>
            <a:off x="5116208" y="601980"/>
            <a:ext cx="1124423" cy="1124423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ïšlîďé">
            <a:extLst>
              <a:ext uri="{FF2B5EF4-FFF2-40B4-BE49-F238E27FC236}">
                <a16:creationId xmlns:a16="http://schemas.microsoft.com/office/drawing/2014/main" xmlns="" id="{AFF9F8D8-DCAE-42EE-AE31-A04C15A557D7}"/>
              </a:ext>
            </a:extLst>
          </p:cNvPr>
          <p:cNvSpPr/>
          <p:nvPr/>
        </p:nvSpPr>
        <p:spPr>
          <a:xfrm>
            <a:off x="8388660" y="601980"/>
            <a:ext cx="1124423" cy="1124423"/>
          </a:xfrm>
          <a:prstGeom prst="diamond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ïṥļïďe">
            <a:extLst>
              <a:ext uri="{FF2B5EF4-FFF2-40B4-BE49-F238E27FC236}">
                <a16:creationId xmlns:a16="http://schemas.microsoft.com/office/drawing/2014/main" xmlns="" id="{514C56CE-F0CF-4192-B595-333C39E4251B}"/>
              </a:ext>
            </a:extLst>
          </p:cNvPr>
          <p:cNvSpPr/>
          <p:nvPr/>
        </p:nvSpPr>
        <p:spPr>
          <a:xfrm>
            <a:off x="26881" y="1056387"/>
            <a:ext cx="12138238" cy="3136836"/>
          </a:xfrm>
          <a:custGeom>
            <a:avLst/>
            <a:gdLst>
              <a:gd name="connsiteX0" fmla="*/ 12993692 w 13841163"/>
              <a:gd name="connsiteY0" fmla="*/ 1881977 h 3576917"/>
              <a:gd name="connsiteX1" fmla="*/ 13841163 w 13841163"/>
              <a:gd name="connsiteY1" fmla="*/ 2729448 h 3576917"/>
              <a:gd name="connsiteX2" fmla="*/ 12993692 w 13841163"/>
              <a:gd name="connsiteY2" fmla="*/ 3576917 h 3576917"/>
              <a:gd name="connsiteX3" fmla="*/ 12146222 w 13841163"/>
              <a:gd name="connsiteY3" fmla="*/ 2729448 h 3576917"/>
              <a:gd name="connsiteX4" fmla="*/ 11126356 w 13841163"/>
              <a:gd name="connsiteY4" fmla="*/ 1881977 h 3576917"/>
              <a:gd name="connsiteX5" fmla="*/ 11973826 w 13841163"/>
              <a:gd name="connsiteY5" fmla="*/ 2729448 h 3576917"/>
              <a:gd name="connsiteX6" fmla="*/ 11126356 w 13841163"/>
              <a:gd name="connsiteY6" fmla="*/ 3576917 h 3576917"/>
              <a:gd name="connsiteX7" fmla="*/ 10278885 w 13841163"/>
              <a:gd name="connsiteY7" fmla="*/ 2729448 h 3576917"/>
              <a:gd name="connsiteX8" fmla="*/ 9259019 w 13841163"/>
              <a:gd name="connsiteY8" fmla="*/ 1881977 h 3576917"/>
              <a:gd name="connsiteX9" fmla="*/ 10106489 w 13841163"/>
              <a:gd name="connsiteY9" fmla="*/ 2729448 h 3576917"/>
              <a:gd name="connsiteX10" fmla="*/ 9259019 w 13841163"/>
              <a:gd name="connsiteY10" fmla="*/ 3576917 h 3576917"/>
              <a:gd name="connsiteX11" fmla="*/ 8411548 w 13841163"/>
              <a:gd name="connsiteY11" fmla="*/ 2729448 h 3576917"/>
              <a:gd name="connsiteX12" fmla="*/ 7391680 w 13841163"/>
              <a:gd name="connsiteY12" fmla="*/ 1881977 h 3576917"/>
              <a:gd name="connsiteX13" fmla="*/ 8239152 w 13841163"/>
              <a:gd name="connsiteY13" fmla="*/ 2729448 h 3576917"/>
              <a:gd name="connsiteX14" fmla="*/ 7391680 w 13841163"/>
              <a:gd name="connsiteY14" fmla="*/ 3576917 h 3576917"/>
              <a:gd name="connsiteX15" fmla="*/ 6544211 w 13841163"/>
              <a:gd name="connsiteY15" fmla="*/ 2729448 h 3576917"/>
              <a:gd name="connsiteX16" fmla="*/ 5524347 w 13841163"/>
              <a:gd name="connsiteY16" fmla="*/ 1881977 h 3576917"/>
              <a:gd name="connsiteX17" fmla="*/ 6371818 w 13841163"/>
              <a:gd name="connsiteY17" fmla="*/ 2729448 h 3576917"/>
              <a:gd name="connsiteX18" fmla="*/ 5524347 w 13841163"/>
              <a:gd name="connsiteY18" fmla="*/ 3576917 h 3576917"/>
              <a:gd name="connsiteX19" fmla="*/ 4676878 w 13841163"/>
              <a:gd name="connsiteY19" fmla="*/ 2729448 h 3576917"/>
              <a:gd name="connsiteX20" fmla="*/ 3657011 w 13841163"/>
              <a:gd name="connsiteY20" fmla="*/ 1881977 h 3576917"/>
              <a:gd name="connsiteX21" fmla="*/ 4504481 w 13841163"/>
              <a:gd name="connsiteY21" fmla="*/ 2729448 h 3576917"/>
              <a:gd name="connsiteX22" fmla="*/ 3657011 w 13841163"/>
              <a:gd name="connsiteY22" fmla="*/ 3576917 h 3576917"/>
              <a:gd name="connsiteX23" fmla="*/ 2809539 w 13841163"/>
              <a:gd name="connsiteY23" fmla="*/ 2729448 h 3576917"/>
              <a:gd name="connsiteX24" fmla="*/ 1789674 w 13841163"/>
              <a:gd name="connsiteY24" fmla="*/ 1881977 h 3576917"/>
              <a:gd name="connsiteX25" fmla="*/ 2637143 w 13841163"/>
              <a:gd name="connsiteY25" fmla="*/ 2729448 h 3576917"/>
              <a:gd name="connsiteX26" fmla="*/ 1789674 w 13841163"/>
              <a:gd name="connsiteY26" fmla="*/ 3576917 h 3576917"/>
              <a:gd name="connsiteX27" fmla="*/ 942203 w 13841163"/>
              <a:gd name="connsiteY27" fmla="*/ 2729448 h 3576917"/>
              <a:gd name="connsiteX28" fmla="*/ 12051489 w 13841163"/>
              <a:gd name="connsiteY28" fmla="*/ 937081 h 3576917"/>
              <a:gd name="connsiteX29" fmla="*/ 12898960 w 13841163"/>
              <a:gd name="connsiteY29" fmla="*/ 1784552 h 3576917"/>
              <a:gd name="connsiteX30" fmla="*/ 12051489 w 13841163"/>
              <a:gd name="connsiteY30" fmla="*/ 2632021 h 3576917"/>
              <a:gd name="connsiteX31" fmla="*/ 11204019 w 13841163"/>
              <a:gd name="connsiteY31" fmla="*/ 1784552 h 3576917"/>
              <a:gd name="connsiteX32" fmla="*/ 10184153 w 13841163"/>
              <a:gd name="connsiteY32" fmla="*/ 937081 h 3576917"/>
              <a:gd name="connsiteX33" fmla="*/ 11031624 w 13841163"/>
              <a:gd name="connsiteY33" fmla="*/ 1784552 h 3576917"/>
              <a:gd name="connsiteX34" fmla="*/ 10184153 w 13841163"/>
              <a:gd name="connsiteY34" fmla="*/ 2632021 h 3576917"/>
              <a:gd name="connsiteX35" fmla="*/ 9336683 w 13841163"/>
              <a:gd name="connsiteY35" fmla="*/ 1784552 h 3576917"/>
              <a:gd name="connsiteX36" fmla="*/ 8316816 w 13841163"/>
              <a:gd name="connsiteY36" fmla="*/ 937081 h 3576917"/>
              <a:gd name="connsiteX37" fmla="*/ 9164287 w 13841163"/>
              <a:gd name="connsiteY37" fmla="*/ 1784552 h 3576917"/>
              <a:gd name="connsiteX38" fmla="*/ 8316816 w 13841163"/>
              <a:gd name="connsiteY38" fmla="*/ 2632021 h 3576917"/>
              <a:gd name="connsiteX39" fmla="*/ 7469346 w 13841163"/>
              <a:gd name="connsiteY39" fmla="*/ 1784552 h 3576917"/>
              <a:gd name="connsiteX40" fmla="*/ 6449483 w 13841163"/>
              <a:gd name="connsiteY40" fmla="*/ 937081 h 3576917"/>
              <a:gd name="connsiteX41" fmla="*/ 7296950 w 13841163"/>
              <a:gd name="connsiteY41" fmla="*/ 1784552 h 3576917"/>
              <a:gd name="connsiteX42" fmla="*/ 6449483 w 13841163"/>
              <a:gd name="connsiteY42" fmla="*/ 2632021 h 3576917"/>
              <a:gd name="connsiteX43" fmla="*/ 5602011 w 13841163"/>
              <a:gd name="connsiteY43" fmla="*/ 1784552 h 3576917"/>
              <a:gd name="connsiteX44" fmla="*/ 4582146 w 13841163"/>
              <a:gd name="connsiteY44" fmla="*/ 937081 h 3576917"/>
              <a:gd name="connsiteX45" fmla="*/ 5429615 w 13841163"/>
              <a:gd name="connsiteY45" fmla="*/ 1784552 h 3576917"/>
              <a:gd name="connsiteX46" fmla="*/ 4582146 w 13841163"/>
              <a:gd name="connsiteY46" fmla="*/ 2632021 h 3576917"/>
              <a:gd name="connsiteX47" fmla="*/ 3734674 w 13841163"/>
              <a:gd name="connsiteY47" fmla="*/ 1784552 h 3576917"/>
              <a:gd name="connsiteX48" fmla="*/ 2714808 w 13841163"/>
              <a:gd name="connsiteY48" fmla="*/ 937081 h 3576917"/>
              <a:gd name="connsiteX49" fmla="*/ 3562279 w 13841163"/>
              <a:gd name="connsiteY49" fmla="*/ 1784552 h 3576917"/>
              <a:gd name="connsiteX50" fmla="*/ 2714808 w 13841163"/>
              <a:gd name="connsiteY50" fmla="*/ 2632021 h 3576917"/>
              <a:gd name="connsiteX51" fmla="*/ 1867337 w 13841163"/>
              <a:gd name="connsiteY51" fmla="*/ 1784552 h 3576917"/>
              <a:gd name="connsiteX52" fmla="*/ 847471 w 13841163"/>
              <a:gd name="connsiteY52" fmla="*/ 937081 h 3576917"/>
              <a:gd name="connsiteX53" fmla="*/ 1694941 w 13841163"/>
              <a:gd name="connsiteY53" fmla="*/ 1784552 h 3576917"/>
              <a:gd name="connsiteX54" fmla="*/ 847471 w 13841163"/>
              <a:gd name="connsiteY54" fmla="*/ 2632021 h 3576917"/>
              <a:gd name="connsiteX55" fmla="*/ 0 w 13841163"/>
              <a:gd name="connsiteY55" fmla="*/ 1784552 h 3576917"/>
              <a:gd name="connsiteX56" fmla="*/ 12993692 w 13841163"/>
              <a:gd name="connsiteY56" fmla="*/ 0 h 3576917"/>
              <a:gd name="connsiteX57" fmla="*/ 13841163 w 13841163"/>
              <a:gd name="connsiteY57" fmla="*/ 847471 h 3576917"/>
              <a:gd name="connsiteX58" fmla="*/ 12993692 w 13841163"/>
              <a:gd name="connsiteY58" fmla="*/ 1694940 h 3576917"/>
              <a:gd name="connsiteX59" fmla="*/ 12146222 w 13841163"/>
              <a:gd name="connsiteY59" fmla="*/ 847471 h 3576917"/>
              <a:gd name="connsiteX60" fmla="*/ 11126357 w 13841163"/>
              <a:gd name="connsiteY60" fmla="*/ 0 h 3576917"/>
              <a:gd name="connsiteX61" fmla="*/ 11973827 w 13841163"/>
              <a:gd name="connsiteY61" fmla="*/ 847471 h 3576917"/>
              <a:gd name="connsiteX62" fmla="*/ 11126357 w 13841163"/>
              <a:gd name="connsiteY62" fmla="*/ 1694940 h 3576917"/>
              <a:gd name="connsiteX63" fmla="*/ 10278886 w 13841163"/>
              <a:gd name="connsiteY63" fmla="*/ 847471 h 3576917"/>
              <a:gd name="connsiteX64" fmla="*/ 9259019 w 13841163"/>
              <a:gd name="connsiteY64" fmla="*/ 0 h 3576917"/>
              <a:gd name="connsiteX65" fmla="*/ 10106490 w 13841163"/>
              <a:gd name="connsiteY65" fmla="*/ 847471 h 3576917"/>
              <a:gd name="connsiteX66" fmla="*/ 9259019 w 13841163"/>
              <a:gd name="connsiteY66" fmla="*/ 1694940 h 3576917"/>
              <a:gd name="connsiteX67" fmla="*/ 8411549 w 13841163"/>
              <a:gd name="connsiteY67" fmla="*/ 847471 h 3576917"/>
              <a:gd name="connsiteX68" fmla="*/ 7391681 w 13841163"/>
              <a:gd name="connsiteY68" fmla="*/ 0 h 3576917"/>
              <a:gd name="connsiteX69" fmla="*/ 8239153 w 13841163"/>
              <a:gd name="connsiteY69" fmla="*/ 847472 h 3576917"/>
              <a:gd name="connsiteX70" fmla="*/ 7391681 w 13841163"/>
              <a:gd name="connsiteY70" fmla="*/ 1694940 h 3576917"/>
              <a:gd name="connsiteX71" fmla="*/ 6544213 w 13841163"/>
              <a:gd name="connsiteY71" fmla="*/ 847472 h 3576917"/>
              <a:gd name="connsiteX72" fmla="*/ 5524346 w 13841163"/>
              <a:gd name="connsiteY72" fmla="*/ 0 h 3576917"/>
              <a:gd name="connsiteX73" fmla="*/ 6371817 w 13841163"/>
              <a:gd name="connsiteY73" fmla="*/ 847472 h 3576917"/>
              <a:gd name="connsiteX74" fmla="*/ 5524346 w 13841163"/>
              <a:gd name="connsiteY74" fmla="*/ 1694940 h 3576917"/>
              <a:gd name="connsiteX75" fmla="*/ 4676876 w 13841163"/>
              <a:gd name="connsiteY75" fmla="*/ 847472 h 3576917"/>
              <a:gd name="connsiteX76" fmla="*/ 3657010 w 13841163"/>
              <a:gd name="connsiteY76" fmla="*/ 0 h 3576917"/>
              <a:gd name="connsiteX77" fmla="*/ 4504480 w 13841163"/>
              <a:gd name="connsiteY77" fmla="*/ 847472 h 3576917"/>
              <a:gd name="connsiteX78" fmla="*/ 3657010 w 13841163"/>
              <a:gd name="connsiteY78" fmla="*/ 1694940 h 3576917"/>
              <a:gd name="connsiteX79" fmla="*/ 2809539 w 13841163"/>
              <a:gd name="connsiteY79" fmla="*/ 847472 h 3576917"/>
              <a:gd name="connsiteX80" fmla="*/ 1789673 w 13841163"/>
              <a:gd name="connsiteY80" fmla="*/ 0 h 3576917"/>
              <a:gd name="connsiteX81" fmla="*/ 2637142 w 13841163"/>
              <a:gd name="connsiteY81" fmla="*/ 847472 h 3576917"/>
              <a:gd name="connsiteX82" fmla="*/ 1789673 w 13841163"/>
              <a:gd name="connsiteY82" fmla="*/ 1694940 h 3576917"/>
              <a:gd name="connsiteX83" fmla="*/ 942201 w 13841163"/>
              <a:gd name="connsiteY83" fmla="*/ 847472 h 357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841163" h="3576917">
                <a:moveTo>
                  <a:pt x="12993692" y="1881977"/>
                </a:moveTo>
                <a:lnTo>
                  <a:pt x="13841163" y="2729448"/>
                </a:lnTo>
                <a:lnTo>
                  <a:pt x="12993692" y="3576917"/>
                </a:lnTo>
                <a:lnTo>
                  <a:pt x="12146222" y="2729448"/>
                </a:lnTo>
                <a:close/>
                <a:moveTo>
                  <a:pt x="11126356" y="1881977"/>
                </a:moveTo>
                <a:lnTo>
                  <a:pt x="11973826" y="2729448"/>
                </a:lnTo>
                <a:lnTo>
                  <a:pt x="11126356" y="3576917"/>
                </a:lnTo>
                <a:lnTo>
                  <a:pt x="10278885" y="2729448"/>
                </a:lnTo>
                <a:close/>
                <a:moveTo>
                  <a:pt x="9259019" y="1881977"/>
                </a:moveTo>
                <a:lnTo>
                  <a:pt x="10106489" y="2729448"/>
                </a:lnTo>
                <a:lnTo>
                  <a:pt x="9259019" y="3576917"/>
                </a:lnTo>
                <a:lnTo>
                  <a:pt x="8411548" y="2729448"/>
                </a:lnTo>
                <a:close/>
                <a:moveTo>
                  <a:pt x="7391680" y="1881977"/>
                </a:moveTo>
                <a:lnTo>
                  <a:pt x="8239152" y="2729448"/>
                </a:lnTo>
                <a:lnTo>
                  <a:pt x="7391680" y="3576917"/>
                </a:lnTo>
                <a:lnTo>
                  <a:pt x="6544211" y="2729448"/>
                </a:lnTo>
                <a:close/>
                <a:moveTo>
                  <a:pt x="5524347" y="1881977"/>
                </a:moveTo>
                <a:lnTo>
                  <a:pt x="6371818" y="2729448"/>
                </a:lnTo>
                <a:lnTo>
                  <a:pt x="5524347" y="3576917"/>
                </a:lnTo>
                <a:lnTo>
                  <a:pt x="4676878" y="2729448"/>
                </a:lnTo>
                <a:close/>
                <a:moveTo>
                  <a:pt x="3657011" y="1881977"/>
                </a:moveTo>
                <a:lnTo>
                  <a:pt x="4504481" y="2729448"/>
                </a:lnTo>
                <a:lnTo>
                  <a:pt x="3657011" y="3576917"/>
                </a:lnTo>
                <a:lnTo>
                  <a:pt x="2809539" y="2729448"/>
                </a:lnTo>
                <a:close/>
                <a:moveTo>
                  <a:pt x="1789674" y="1881977"/>
                </a:moveTo>
                <a:lnTo>
                  <a:pt x="2637143" y="2729448"/>
                </a:lnTo>
                <a:lnTo>
                  <a:pt x="1789674" y="3576917"/>
                </a:lnTo>
                <a:lnTo>
                  <a:pt x="942203" y="2729448"/>
                </a:lnTo>
                <a:close/>
                <a:moveTo>
                  <a:pt x="12051489" y="937081"/>
                </a:moveTo>
                <a:lnTo>
                  <a:pt x="12898960" y="1784552"/>
                </a:lnTo>
                <a:lnTo>
                  <a:pt x="12051489" y="2632021"/>
                </a:lnTo>
                <a:lnTo>
                  <a:pt x="11204019" y="1784552"/>
                </a:lnTo>
                <a:close/>
                <a:moveTo>
                  <a:pt x="10184153" y="937081"/>
                </a:moveTo>
                <a:lnTo>
                  <a:pt x="11031624" y="1784552"/>
                </a:lnTo>
                <a:lnTo>
                  <a:pt x="10184153" y="2632021"/>
                </a:lnTo>
                <a:lnTo>
                  <a:pt x="9336683" y="1784552"/>
                </a:lnTo>
                <a:close/>
                <a:moveTo>
                  <a:pt x="8316816" y="937081"/>
                </a:moveTo>
                <a:lnTo>
                  <a:pt x="9164287" y="1784552"/>
                </a:lnTo>
                <a:lnTo>
                  <a:pt x="8316816" y="2632021"/>
                </a:lnTo>
                <a:lnTo>
                  <a:pt x="7469346" y="1784552"/>
                </a:lnTo>
                <a:close/>
                <a:moveTo>
                  <a:pt x="6449483" y="937081"/>
                </a:moveTo>
                <a:lnTo>
                  <a:pt x="7296950" y="1784552"/>
                </a:lnTo>
                <a:lnTo>
                  <a:pt x="6449483" y="2632021"/>
                </a:lnTo>
                <a:lnTo>
                  <a:pt x="5602011" y="1784552"/>
                </a:lnTo>
                <a:close/>
                <a:moveTo>
                  <a:pt x="4582146" y="937081"/>
                </a:moveTo>
                <a:lnTo>
                  <a:pt x="5429615" y="1784552"/>
                </a:lnTo>
                <a:lnTo>
                  <a:pt x="4582146" y="2632021"/>
                </a:lnTo>
                <a:lnTo>
                  <a:pt x="3734674" y="1784552"/>
                </a:lnTo>
                <a:close/>
                <a:moveTo>
                  <a:pt x="2714808" y="937081"/>
                </a:moveTo>
                <a:lnTo>
                  <a:pt x="3562279" y="1784552"/>
                </a:lnTo>
                <a:lnTo>
                  <a:pt x="2714808" y="2632021"/>
                </a:lnTo>
                <a:lnTo>
                  <a:pt x="1867337" y="1784552"/>
                </a:lnTo>
                <a:close/>
                <a:moveTo>
                  <a:pt x="847471" y="937081"/>
                </a:moveTo>
                <a:lnTo>
                  <a:pt x="1694941" y="1784552"/>
                </a:lnTo>
                <a:lnTo>
                  <a:pt x="847471" y="2632021"/>
                </a:lnTo>
                <a:lnTo>
                  <a:pt x="0" y="1784552"/>
                </a:lnTo>
                <a:close/>
                <a:moveTo>
                  <a:pt x="12993692" y="0"/>
                </a:moveTo>
                <a:lnTo>
                  <a:pt x="13841163" y="847471"/>
                </a:lnTo>
                <a:lnTo>
                  <a:pt x="12993692" y="1694940"/>
                </a:lnTo>
                <a:lnTo>
                  <a:pt x="12146222" y="847471"/>
                </a:lnTo>
                <a:close/>
                <a:moveTo>
                  <a:pt x="11126357" y="0"/>
                </a:moveTo>
                <a:lnTo>
                  <a:pt x="11973827" y="847471"/>
                </a:lnTo>
                <a:lnTo>
                  <a:pt x="11126357" y="1694940"/>
                </a:lnTo>
                <a:lnTo>
                  <a:pt x="10278886" y="847471"/>
                </a:lnTo>
                <a:close/>
                <a:moveTo>
                  <a:pt x="9259019" y="0"/>
                </a:moveTo>
                <a:lnTo>
                  <a:pt x="10106490" y="847471"/>
                </a:lnTo>
                <a:lnTo>
                  <a:pt x="9259019" y="1694940"/>
                </a:lnTo>
                <a:lnTo>
                  <a:pt x="8411549" y="847471"/>
                </a:lnTo>
                <a:close/>
                <a:moveTo>
                  <a:pt x="7391681" y="0"/>
                </a:moveTo>
                <a:lnTo>
                  <a:pt x="8239153" y="847472"/>
                </a:lnTo>
                <a:lnTo>
                  <a:pt x="7391681" y="1694940"/>
                </a:lnTo>
                <a:lnTo>
                  <a:pt x="6544213" y="847472"/>
                </a:lnTo>
                <a:close/>
                <a:moveTo>
                  <a:pt x="5524346" y="0"/>
                </a:moveTo>
                <a:lnTo>
                  <a:pt x="6371817" y="847472"/>
                </a:lnTo>
                <a:lnTo>
                  <a:pt x="5524346" y="1694940"/>
                </a:lnTo>
                <a:lnTo>
                  <a:pt x="4676876" y="847472"/>
                </a:lnTo>
                <a:close/>
                <a:moveTo>
                  <a:pt x="3657010" y="0"/>
                </a:moveTo>
                <a:lnTo>
                  <a:pt x="4504480" y="847472"/>
                </a:lnTo>
                <a:lnTo>
                  <a:pt x="3657010" y="1694940"/>
                </a:lnTo>
                <a:lnTo>
                  <a:pt x="2809539" y="847472"/>
                </a:lnTo>
                <a:close/>
                <a:moveTo>
                  <a:pt x="1789673" y="0"/>
                </a:moveTo>
                <a:lnTo>
                  <a:pt x="2637142" y="847472"/>
                </a:lnTo>
                <a:lnTo>
                  <a:pt x="1789673" y="1694940"/>
                </a:lnTo>
                <a:lnTo>
                  <a:pt x="942201" y="84747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8867" b="-58394"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îšḻïḋe">
            <a:extLst>
              <a:ext uri="{FF2B5EF4-FFF2-40B4-BE49-F238E27FC236}">
                <a16:creationId xmlns:a16="http://schemas.microsoft.com/office/drawing/2014/main" xmlns="" id="{A00E75DE-3475-479F-ACD7-0AD2C242C1CF}"/>
              </a:ext>
            </a:extLst>
          </p:cNvPr>
          <p:cNvSpPr/>
          <p:nvPr/>
        </p:nvSpPr>
        <p:spPr>
          <a:xfrm>
            <a:off x="2194952" y="992522"/>
            <a:ext cx="422030" cy="343339"/>
          </a:xfrm>
          <a:custGeom>
            <a:avLst/>
            <a:gdLst>
              <a:gd name="T0" fmla="*/ 2226 w 2721"/>
              <a:gd name="T1" fmla="*/ 0 h 2217"/>
              <a:gd name="T2" fmla="*/ 495 w 2721"/>
              <a:gd name="T3" fmla="*/ 0 h 2217"/>
              <a:gd name="T4" fmla="*/ 0 w 2721"/>
              <a:gd name="T5" fmla="*/ 494 h 2217"/>
              <a:gd name="T6" fmla="*/ 0 w 2721"/>
              <a:gd name="T7" fmla="*/ 1236 h 2217"/>
              <a:gd name="T8" fmla="*/ 495 w 2721"/>
              <a:gd name="T9" fmla="*/ 1731 h 2217"/>
              <a:gd name="T10" fmla="*/ 1472 w 2721"/>
              <a:gd name="T11" fmla="*/ 1731 h 2217"/>
              <a:gd name="T12" fmla="*/ 1473 w 2721"/>
              <a:gd name="T13" fmla="*/ 2150 h 2217"/>
              <a:gd name="T14" fmla="*/ 1512 w 2721"/>
              <a:gd name="T15" fmla="*/ 2211 h 2217"/>
              <a:gd name="T16" fmla="*/ 1540 w 2721"/>
              <a:gd name="T17" fmla="*/ 2217 h 2217"/>
              <a:gd name="T18" fmla="*/ 1583 w 2721"/>
              <a:gd name="T19" fmla="*/ 2200 h 2217"/>
              <a:gd name="T20" fmla="*/ 2124 w 2721"/>
              <a:gd name="T21" fmla="*/ 1731 h 2217"/>
              <a:gd name="T22" fmla="*/ 2226 w 2721"/>
              <a:gd name="T23" fmla="*/ 1731 h 2217"/>
              <a:gd name="T24" fmla="*/ 2721 w 2721"/>
              <a:gd name="T25" fmla="*/ 1236 h 2217"/>
              <a:gd name="T26" fmla="*/ 2721 w 2721"/>
              <a:gd name="T27" fmla="*/ 494 h 2217"/>
              <a:gd name="T28" fmla="*/ 2226 w 2721"/>
              <a:gd name="T29" fmla="*/ 0 h 2217"/>
              <a:gd name="T30" fmla="*/ 1493 w 2721"/>
              <a:gd name="T31" fmla="*/ 787 h 2217"/>
              <a:gd name="T32" fmla="*/ 1757 w 2721"/>
              <a:gd name="T33" fmla="*/ 1050 h 2217"/>
              <a:gd name="T34" fmla="*/ 1493 w 2721"/>
              <a:gd name="T35" fmla="*/ 1314 h 2217"/>
              <a:gd name="T36" fmla="*/ 1427 w 2721"/>
              <a:gd name="T37" fmla="*/ 1314 h 2217"/>
              <a:gd name="T38" fmla="*/ 1427 w 2721"/>
              <a:gd name="T39" fmla="*/ 1383 h 2217"/>
              <a:gd name="T40" fmla="*/ 1360 w 2721"/>
              <a:gd name="T41" fmla="*/ 1450 h 2217"/>
              <a:gd name="T42" fmla="*/ 1294 w 2721"/>
              <a:gd name="T43" fmla="*/ 1383 h 2217"/>
              <a:gd name="T44" fmla="*/ 1294 w 2721"/>
              <a:gd name="T45" fmla="*/ 1314 h 2217"/>
              <a:gd name="T46" fmla="*/ 1031 w 2721"/>
              <a:gd name="T47" fmla="*/ 1314 h 2217"/>
              <a:gd name="T48" fmla="*/ 964 w 2721"/>
              <a:gd name="T49" fmla="*/ 1247 h 2217"/>
              <a:gd name="T50" fmla="*/ 1031 w 2721"/>
              <a:gd name="T51" fmla="*/ 1181 h 2217"/>
              <a:gd name="T52" fmla="*/ 1294 w 2721"/>
              <a:gd name="T53" fmla="*/ 1181 h 2217"/>
              <a:gd name="T54" fmla="*/ 1294 w 2721"/>
              <a:gd name="T55" fmla="*/ 920 h 2217"/>
              <a:gd name="T56" fmla="*/ 1228 w 2721"/>
              <a:gd name="T57" fmla="*/ 920 h 2217"/>
              <a:gd name="T58" fmla="*/ 964 w 2721"/>
              <a:gd name="T59" fmla="*/ 656 h 2217"/>
              <a:gd name="T60" fmla="*/ 1228 w 2721"/>
              <a:gd name="T61" fmla="*/ 392 h 2217"/>
              <a:gd name="T62" fmla="*/ 1294 w 2721"/>
              <a:gd name="T63" fmla="*/ 392 h 2217"/>
              <a:gd name="T64" fmla="*/ 1294 w 2721"/>
              <a:gd name="T65" fmla="*/ 344 h 2217"/>
              <a:gd name="T66" fmla="*/ 1360 w 2721"/>
              <a:gd name="T67" fmla="*/ 278 h 2217"/>
              <a:gd name="T68" fmla="*/ 1427 w 2721"/>
              <a:gd name="T69" fmla="*/ 344 h 2217"/>
              <a:gd name="T70" fmla="*/ 1427 w 2721"/>
              <a:gd name="T71" fmla="*/ 392 h 2217"/>
              <a:gd name="T72" fmla="*/ 1690 w 2721"/>
              <a:gd name="T73" fmla="*/ 392 h 2217"/>
              <a:gd name="T74" fmla="*/ 1757 w 2721"/>
              <a:gd name="T75" fmla="*/ 459 h 2217"/>
              <a:gd name="T76" fmla="*/ 1690 w 2721"/>
              <a:gd name="T77" fmla="*/ 526 h 2217"/>
              <a:gd name="T78" fmla="*/ 1427 w 2721"/>
              <a:gd name="T79" fmla="*/ 526 h 2217"/>
              <a:gd name="T80" fmla="*/ 1427 w 2721"/>
              <a:gd name="T81" fmla="*/ 787 h 2217"/>
              <a:gd name="T82" fmla="*/ 1493 w 2721"/>
              <a:gd name="T83" fmla="*/ 787 h 2217"/>
              <a:gd name="T84" fmla="*/ 1228 w 2721"/>
              <a:gd name="T85" fmla="*/ 526 h 2217"/>
              <a:gd name="T86" fmla="*/ 1294 w 2721"/>
              <a:gd name="T87" fmla="*/ 526 h 2217"/>
              <a:gd name="T88" fmla="*/ 1294 w 2721"/>
              <a:gd name="T89" fmla="*/ 787 h 2217"/>
              <a:gd name="T90" fmla="*/ 1228 w 2721"/>
              <a:gd name="T91" fmla="*/ 787 h 2217"/>
              <a:gd name="T92" fmla="*/ 1097 w 2721"/>
              <a:gd name="T93" fmla="*/ 656 h 2217"/>
              <a:gd name="T94" fmla="*/ 1228 w 2721"/>
              <a:gd name="T95" fmla="*/ 526 h 2217"/>
              <a:gd name="T96" fmla="*/ 1427 w 2721"/>
              <a:gd name="T97" fmla="*/ 920 h 2217"/>
              <a:gd name="T98" fmla="*/ 1493 w 2721"/>
              <a:gd name="T99" fmla="*/ 920 h 2217"/>
              <a:gd name="T100" fmla="*/ 1623 w 2721"/>
              <a:gd name="T101" fmla="*/ 1050 h 2217"/>
              <a:gd name="T102" fmla="*/ 1493 w 2721"/>
              <a:gd name="T103" fmla="*/ 1181 h 2217"/>
              <a:gd name="T104" fmla="*/ 1427 w 2721"/>
              <a:gd name="T105" fmla="*/ 1181 h 2217"/>
              <a:gd name="T106" fmla="*/ 1427 w 2721"/>
              <a:gd name="T107" fmla="*/ 92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21" h="2217">
                <a:moveTo>
                  <a:pt x="2226" y="0"/>
                </a:moveTo>
                <a:lnTo>
                  <a:pt x="495" y="0"/>
                </a:lnTo>
                <a:cubicBezTo>
                  <a:pt x="222" y="0"/>
                  <a:pt x="0" y="222"/>
                  <a:pt x="0" y="494"/>
                </a:cubicBezTo>
                <a:lnTo>
                  <a:pt x="0" y="1236"/>
                </a:lnTo>
                <a:cubicBezTo>
                  <a:pt x="0" y="1509"/>
                  <a:pt x="222" y="1731"/>
                  <a:pt x="495" y="1731"/>
                </a:cubicBezTo>
                <a:lnTo>
                  <a:pt x="1472" y="1731"/>
                </a:lnTo>
                <a:lnTo>
                  <a:pt x="1473" y="2150"/>
                </a:lnTo>
                <a:cubicBezTo>
                  <a:pt x="1473" y="2176"/>
                  <a:pt x="1488" y="2200"/>
                  <a:pt x="1512" y="2211"/>
                </a:cubicBezTo>
                <a:cubicBezTo>
                  <a:pt x="1521" y="2215"/>
                  <a:pt x="1530" y="2217"/>
                  <a:pt x="1540" y="2217"/>
                </a:cubicBezTo>
                <a:cubicBezTo>
                  <a:pt x="1555" y="2217"/>
                  <a:pt x="1571" y="2211"/>
                  <a:pt x="1583" y="2200"/>
                </a:cubicBezTo>
                <a:lnTo>
                  <a:pt x="2124" y="1731"/>
                </a:lnTo>
                <a:lnTo>
                  <a:pt x="2226" y="1731"/>
                </a:lnTo>
                <a:cubicBezTo>
                  <a:pt x="2499" y="1731"/>
                  <a:pt x="2721" y="1509"/>
                  <a:pt x="2721" y="1236"/>
                </a:cubicBezTo>
                <a:lnTo>
                  <a:pt x="2721" y="494"/>
                </a:lnTo>
                <a:cubicBezTo>
                  <a:pt x="2721" y="222"/>
                  <a:pt x="2499" y="0"/>
                  <a:pt x="2226" y="0"/>
                </a:cubicBezTo>
                <a:close/>
                <a:moveTo>
                  <a:pt x="1493" y="787"/>
                </a:moveTo>
                <a:cubicBezTo>
                  <a:pt x="1638" y="787"/>
                  <a:pt x="1757" y="905"/>
                  <a:pt x="1757" y="1050"/>
                </a:cubicBezTo>
                <a:cubicBezTo>
                  <a:pt x="1757" y="1196"/>
                  <a:pt x="1638" y="1314"/>
                  <a:pt x="1493" y="1314"/>
                </a:cubicBezTo>
                <a:lnTo>
                  <a:pt x="1427" y="1314"/>
                </a:lnTo>
                <a:lnTo>
                  <a:pt x="1427" y="1383"/>
                </a:lnTo>
                <a:cubicBezTo>
                  <a:pt x="1427" y="1420"/>
                  <a:pt x="1397" y="1450"/>
                  <a:pt x="1360" y="1450"/>
                </a:cubicBezTo>
                <a:cubicBezTo>
                  <a:pt x="1323" y="1450"/>
                  <a:pt x="1294" y="1420"/>
                  <a:pt x="1294" y="1383"/>
                </a:cubicBezTo>
                <a:lnTo>
                  <a:pt x="1294" y="1314"/>
                </a:lnTo>
                <a:lnTo>
                  <a:pt x="1031" y="1314"/>
                </a:lnTo>
                <a:cubicBezTo>
                  <a:pt x="994" y="1314"/>
                  <a:pt x="964" y="1284"/>
                  <a:pt x="964" y="1247"/>
                </a:cubicBezTo>
                <a:cubicBezTo>
                  <a:pt x="964" y="1211"/>
                  <a:pt x="994" y="1181"/>
                  <a:pt x="1031" y="1181"/>
                </a:cubicBezTo>
                <a:lnTo>
                  <a:pt x="1294" y="1181"/>
                </a:lnTo>
                <a:lnTo>
                  <a:pt x="1294" y="920"/>
                </a:lnTo>
                <a:lnTo>
                  <a:pt x="1228" y="920"/>
                </a:lnTo>
                <a:cubicBezTo>
                  <a:pt x="1082" y="920"/>
                  <a:pt x="964" y="802"/>
                  <a:pt x="964" y="656"/>
                </a:cubicBezTo>
                <a:cubicBezTo>
                  <a:pt x="964" y="511"/>
                  <a:pt x="1082" y="392"/>
                  <a:pt x="1228" y="392"/>
                </a:cubicBezTo>
                <a:lnTo>
                  <a:pt x="1294" y="392"/>
                </a:lnTo>
                <a:lnTo>
                  <a:pt x="1294" y="344"/>
                </a:lnTo>
                <a:cubicBezTo>
                  <a:pt x="1294" y="308"/>
                  <a:pt x="1323" y="278"/>
                  <a:pt x="1360" y="278"/>
                </a:cubicBezTo>
                <a:cubicBezTo>
                  <a:pt x="1397" y="278"/>
                  <a:pt x="1427" y="308"/>
                  <a:pt x="1427" y="344"/>
                </a:cubicBezTo>
                <a:lnTo>
                  <a:pt x="1427" y="392"/>
                </a:lnTo>
                <a:lnTo>
                  <a:pt x="1690" y="392"/>
                </a:lnTo>
                <a:cubicBezTo>
                  <a:pt x="1727" y="392"/>
                  <a:pt x="1757" y="422"/>
                  <a:pt x="1757" y="459"/>
                </a:cubicBezTo>
                <a:cubicBezTo>
                  <a:pt x="1757" y="496"/>
                  <a:pt x="1727" y="526"/>
                  <a:pt x="1690" y="526"/>
                </a:cubicBezTo>
                <a:lnTo>
                  <a:pt x="1427" y="526"/>
                </a:lnTo>
                <a:lnTo>
                  <a:pt x="1427" y="787"/>
                </a:lnTo>
                <a:lnTo>
                  <a:pt x="1493" y="787"/>
                </a:lnTo>
                <a:close/>
                <a:moveTo>
                  <a:pt x="1228" y="526"/>
                </a:moveTo>
                <a:lnTo>
                  <a:pt x="1294" y="526"/>
                </a:lnTo>
                <a:lnTo>
                  <a:pt x="1294" y="787"/>
                </a:lnTo>
                <a:lnTo>
                  <a:pt x="1228" y="787"/>
                </a:lnTo>
                <a:cubicBezTo>
                  <a:pt x="1156" y="787"/>
                  <a:pt x="1097" y="728"/>
                  <a:pt x="1097" y="656"/>
                </a:cubicBezTo>
                <a:cubicBezTo>
                  <a:pt x="1097" y="584"/>
                  <a:pt x="1156" y="526"/>
                  <a:pt x="1228" y="526"/>
                </a:cubicBezTo>
                <a:close/>
                <a:moveTo>
                  <a:pt x="1427" y="920"/>
                </a:moveTo>
                <a:lnTo>
                  <a:pt x="1493" y="920"/>
                </a:lnTo>
                <a:cubicBezTo>
                  <a:pt x="1565" y="920"/>
                  <a:pt x="1623" y="978"/>
                  <a:pt x="1623" y="1050"/>
                </a:cubicBezTo>
                <a:cubicBezTo>
                  <a:pt x="1623" y="1122"/>
                  <a:pt x="1565" y="1181"/>
                  <a:pt x="1493" y="1181"/>
                </a:cubicBezTo>
                <a:lnTo>
                  <a:pt x="1427" y="1181"/>
                </a:lnTo>
                <a:lnTo>
                  <a:pt x="1427" y="920"/>
                </a:ln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ïṡļidè">
            <a:extLst>
              <a:ext uri="{FF2B5EF4-FFF2-40B4-BE49-F238E27FC236}">
                <a16:creationId xmlns:a16="http://schemas.microsoft.com/office/drawing/2014/main" xmlns="" id="{E8AA1AD2-37E4-451E-BB92-A4BCE8FCD6F3}"/>
              </a:ext>
            </a:extLst>
          </p:cNvPr>
          <p:cNvSpPr/>
          <p:nvPr/>
        </p:nvSpPr>
        <p:spPr>
          <a:xfrm>
            <a:off x="5572765" y="953176"/>
            <a:ext cx="211309" cy="422031"/>
          </a:xfrm>
          <a:custGeom>
            <a:avLst/>
            <a:gdLst>
              <a:gd name="connsiteX0" fmla="*/ 151848 w 303784"/>
              <a:gd name="connsiteY0" fmla="*/ 189539 h 606722"/>
              <a:gd name="connsiteX1" fmla="*/ 303784 w 303784"/>
              <a:gd name="connsiteY1" fmla="*/ 303300 h 606722"/>
              <a:gd name="connsiteX2" fmla="*/ 303784 w 303784"/>
              <a:gd name="connsiteY2" fmla="*/ 379200 h 606722"/>
              <a:gd name="connsiteX3" fmla="*/ 265778 w 303784"/>
              <a:gd name="connsiteY3" fmla="*/ 417061 h 606722"/>
              <a:gd name="connsiteX4" fmla="*/ 227860 w 303784"/>
              <a:gd name="connsiteY4" fmla="*/ 417061 h 606722"/>
              <a:gd name="connsiteX5" fmla="*/ 227860 w 303784"/>
              <a:gd name="connsiteY5" fmla="*/ 568772 h 606722"/>
              <a:gd name="connsiteX6" fmla="*/ 189854 w 303784"/>
              <a:gd name="connsiteY6" fmla="*/ 606722 h 606722"/>
              <a:gd name="connsiteX7" fmla="*/ 113930 w 303784"/>
              <a:gd name="connsiteY7" fmla="*/ 606722 h 606722"/>
              <a:gd name="connsiteX8" fmla="*/ 75924 w 303784"/>
              <a:gd name="connsiteY8" fmla="*/ 568772 h 606722"/>
              <a:gd name="connsiteX9" fmla="*/ 75924 w 303784"/>
              <a:gd name="connsiteY9" fmla="*/ 417061 h 606722"/>
              <a:gd name="connsiteX10" fmla="*/ 37917 w 303784"/>
              <a:gd name="connsiteY10" fmla="*/ 417061 h 606722"/>
              <a:gd name="connsiteX11" fmla="*/ 0 w 303784"/>
              <a:gd name="connsiteY11" fmla="*/ 379200 h 606722"/>
              <a:gd name="connsiteX12" fmla="*/ 0 w 303784"/>
              <a:gd name="connsiteY12" fmla="*/ 303300 h 606722"/>
              <a:gd name="connsiteX13" fmla="*/ 151848 w 303784"/>
              <a:gd name="connsiteY13" fmla="*/ 189539 h 606722"/>
              <a:gd name="connsiteX14" fmla="*/ 151892 w 303784"/>
              <a:gd name="connsiteY14" fmla="*/ 0 h 606722"/>
              <a:gd name="connsiteX15" fmla="*/ 227856 w 303784"/>
              <a:gd name="connsiteY15" fmla="*/ 75858 h 606722"/>
              <a:gd name="connsiteX16" fmla="*/ 151892 w 303784"/>
              <a:gd name="connsiteY16" fmla="*/ 151716 h 606722"/>
              <a:gd name="connsiteX17" fmla="*/ 75928 w 303784"/>
              <a:gd name="connsiteY17" fmla="*/ 75858 h 606722"/>
              <a:gd name="connsiteX18" fmla="*/ 151892 w 303784"/>
              <a:gd name="connsiteY1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784" h="606722">
                <a:moveTo>
                  <a:pt x="151848" y="189539"/>
                </a:moveTo>
                <a:cubicBezTo>
                  <a:pt x="237028" y="189539"/>
                  <a:pt x="303784" y="239487"/>
                  <a:pt x="303784" y="303300"/>
                </a:cubicBezTo>
                <a:lnTo>
                  <a:pt x="303784" y="379200"/>
                </a:lnTo>
                <a:cubicBezTo>
                  <a:pt x="303784" y="400086"/>
                  <a:pt x="286784" y="417061"/>
                  <a:pt x="265778" y="417061"/>
                </a:cubicBezTo>
                <a:lnTo>
                  <a:pt x="227860" y="417061"/>
                </a:lnTo>
                <a:lnTo>
                  <a:pt x="227860" y="568772"/>
                </a:lnTo>
                <a:cubicBezTo>
                  <a:pt x="227860" y="589747"/>
                  <a:pt x="210860" y="606722"/>
                  <a:pt x="189854" y="606722"/>
                </a:cubicBezTo>
                <a:lnTo>
                  <a:pt x="113930" y="606722"/>
                </a:lnTo>
                <a:cubicBezTo>
                  <a:pt x="92924" y="606722"/>
                  <a:pt x="75924" y="589747"/>
                  <a:pt x="75924" y="568772"/>
                </a:cubicBezTo>
                <a:lnTo>
                  <a:pt x="75924" y="417061"/>
                </a:lnTo>
                <a:lnTo>
                  <a:pt x="37917" y="417061"/>
                </a:lnTo>
                <a:cubicBezTo>
                  <a:pt x="17001" y="417061"/>
                  <a:pt x="0" y="400175"/>
                  <a:pt x="0" y="379200"/>
                </a:cubicBezTo>
                <a:lnTo>
                  <a:pt x="0" y="303300"/>
                </a:lnTo>
                <a:cubicBezTo>
                  <a:pt x="0" y="239487"/>
                  <a:pt x="66667" y="189539"/>
                  <a:pt x="151848" y="189539"/>
                </a:cubicBezTo>
                <a:close/>
                <a:moveTo>
                  <a:pt x="151892" y="0"/>
                </a:moveTo>
                <a:cubicBezTo>
                  <a:pt x="193846" y="0"/>
                  <a:pt x="227856" y="33963"/>
                  <a:pt x="227856" y="75858"/>
                </a:cubicBezTo>
                <a:cubicBezTo>
                  <a:pt x="227856" y="117753"/>
                  <a:pt x="193846" y="151716"/>
                  <a:pt x="151892" y="151716"/>
                </a:cubicBezTo>
                <a:cubicBezTo>
                  <a:pt x="109938" y="151716"/>
                  <a:pt x="75928" y="117753"/>
                  <a:pt x="75928" y="75858"/>
                </a:cubicBezTo>
                <a:cubicBezTo>
                  <a:pt x="75928" y="33963"/>
                  <a:pt x="109938" y="0"/>
                  <a:pt x="15189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ïṧḷiḋè">
            <a:extLst>
              <a:ext uri="{FF2B5EF4-FFF2-40B4-BE49-F238E27FC236}">
                <a16:creationId xmlns:a16="http://schemas.microsoft.com/office/drawing/2014/main" xmlns="" id="{EF14187D-948C-4B39-8FA2-C91BDD21B0FF}"/>
              </a:ext>
            </a:extLst>
          </p:cNvPr>
          <p:cNvSpPr/>
          <p:nvPr/>
        </p:nvSpPr>
        <p:spPr>
          <a:xfrm>
            <a:off x="8748671" y="953176"/>
            <a:ext cx="404402" cy="422031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4" name="íṣḻídê">
            <a:extLst>
              <a:ext uri="{FF2B5EF4-FFF2-40B4-BE49-F238E27FC236}">
                <a16:creationId xmlns:a16="http://schemas.microsoft.com/office/drawing/2014/main" xmlns="" id="{4EA149EC-B699-4A23-B85C-F5BD527A084B}"/>
              </a:ext>
            </a:extLst>
          </p:cNvPr>
          <p:cNvGrpSpPr/>
          <p:nvPr/>
        </p:nvGrpSpPr>
        <p:grpSpPr>
          <a:xfrm>
            <a:off x="660399" y="4976128"/>
            <a:ext cx="3392855" cy="1759952"/>
            <a:chOff x="660400" y="4374148"/>
            <a:chExt cx="3392855" cy="1759952"/>
          </a:xfrm>
        </p:grpSpPr>
        <p:sp>
          <p:nvSpPr>
            <p:cNvPr id="23" name="íšḷiďè">
              <a:extLst>
                <a:ext uri="{FF2B5EF4-FFF2-40B4-BE49-F238E27FC236}">
                  <a16:creationId xmlns:a16="http://schemas.microsoft.com/office/drawing/2014/main" xmlns="" id="{921D2456-A6A6-43F5-AD86-0A010D24A2F0}"/>
                </a:ext>
              </a:extLst>
            </p:cNvPr>
            <p:cNvSpPr txBox="1"/>
            <p:nvPr/>
          </p:nvSpPr>
          <p:spPr>
            <a:xfrm>
              <a:off x="660400" y="4374148"/>
              <a:ext cx="3392855" cy="4720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4" name="ïṩḻîdé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660400" y="4846244"/>
              <a:ext cx="3392855" cy="128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F80DCCFB-B239-4E4C-971B-5BA10EABC9C2}"/>
              </a:ext>
            </a:extLst>
          </p:cNvPr>
          <p:cNvCxnSpPr/>
          <p:nvPr/>
        </p:nvCxnSpPr>
        <p:spPr>
          <a:xfrm>
            <a:off x="4223238" y="5587219"/>
            <a:ext cx="0" cy="114886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iṡliḑê">
            <a:extLst>
              <a:ext uri="{FF2B5EF4-FFF2-40B4-BE49-F238E27FC236}">
                <a16:creationId xmlns:a16="http://schemas.microsoft.com/office/drawing/2014/main" xmlns="" id="{3D54AC84-5F6B-41D7-AE65-6E8E17FA6851}"/>
              </a:ext>
            </a:extLst>
          </p:cNvPr>
          <p:cNvGrpSpPr/>
          <p:nvPr/>
        </p:nvGrpSpPr>
        <p:grpSpPr>
          <a:xfrm>
            <a:off x="4393222" y="4976128"/>
            <a:ext cx="3392855" cy="1759952"/>
            <a:chOff x="660400" y="4374148"/>
            <a:chExt cx="3392855" cy="1759952"/>
          </a:xfrm>
        </p:grpSpPr>
        <p:sp>
          <p:nvSpPr>
            <p:cNvPr id="21" name="íśḻîďè">
              <a:extLst>
                <a:ext uri="{FF2B5EF4-FFF2-40B4-BE49-F238E27FC236}">
                  <a16:creationId xmlns:a16="http://schemas.microsoft.com/office/drawing/2014/main" xmlns="" id="{921D2456-A6A6-43F5-AD86-0A010D24A2F0}"/>
                </a:ext>
              </a:extLst>
            </p:cNvPr>
            <p:cNvSpPr txBox="1"/>
            <p:nvPr/>
          </p:nvSpPr>
          <p:spPr>
            <a:xfrm>
              <a:off x="660400" y="4374148"/>
              <a:ext cx="3392855" cy="4720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2" name="iṡḻíďê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660400" y="4846244"/>
              <a:ext cx="3392855" cy="128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7" name="ísḻídê">
            <a:extLst>
              <a:ext uri="{FF2B5EF4-FFF2-40B4-BE49-F238E27FC236}">
                <a16:creationId xmlns:a16="http://schemas.microsoft.com/office/drawing/2014/main" xmlns="" id="{C121D5A8-CD93-4164-B7B1-D4336AD30208}"/>
              </a:ext>
            </a:extLst>
          </p:cNvPr>
          <p:cNvGrpSpPr/>
          <p:nvPr/>
        </p:nvGrpSpPr>
        <p:grpSpPr>
          <a:xfrm>
            <a:off x="8126044" y="4976128"/>
            <a:ext cx="3392855" cy="1759952"/>
            <a:chOff x="660400" y="4374148"/>
            <a:chExt cx="3392855" cy="1759952"/>
          </a:xfrm>
        </p:grpSpPr>
        <p:sp>
          <p:nvSpPr>
            <p:cNvPr id="19" name="îşḷïḓe">
              <a:extLst>
                <a:ext uri="{FF2B5EF4-FFF2-40B4-BE49-F238E27FC236}">
                  <a16:creationId xmlns:a16="http://schemas.microsoft.com/office/drawing/2014/main" xmlns="" id="{921D2456-A6A6-43F5-AD86-0A010D24A2F0}"/>
                </a:ext>
              </a:extLst>
            </p:cNvPr>
            <p:cNvSpPr txBox="1"/>
            <p:nvPr/>
          </p:nvSpPr>
          <p:spPr>
            <a:xfrm>
              <a:off x="660400" y="4374148"/>
              <a:ext cx="3392855" cy="4720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0" name="ïṥliḑe">
              <a:extLst>
                <a:ext uri="{FF2B5EF4-FFF2-40B4-BE49-F238E27FC236}">
                  <a16:creationId xmlns:a16="http://schemas.microsoft.com/office/drawing/2014/main" xmlns="" id="{F8E07573-A8E5-42F7-B445-E2E8E3B47ABD}"/>
                </a:ext>
              </a:extLst>
            </p:cNvPr>
            <p:cNvSpPr/>
            <p:nvPr/>
          </p:nvSpPr>
          <p:spPr bwMode="auto">
            <a:xfrm>
              <a:off x="660400" y="4846244"/>
              <a:ext cx="3392855" cy="128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026A0326-FBF8-46CA-A897-2453D4546948}"/>
              </a:ext>
            </a:extLst>
          </p:cNvPr>
          <p:cNvCxnSpPr/>
          <p:nvPr/>
        </p:nvCxnSpPr>
        <p:spPr>
          <a:xfrm>
            <a:off x="7956061" y="5587219"/>
            <a:ext cx="0" cy="114886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F937513-77FA-4052-9E07-A5CE2621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952" y="1370228"/>
            <a:ext cx="5699761" cy="50873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2631F1D-255B-47DF-B75F-9384286D5888}"/>
              </a:ext>
            </a:extLst>
          </p:cNvPr>
          <p:cNvSpPr txBox="1"/>
          <p:nvPr/>
        </p:nvSpPr>
        <p:spPr>
          <a:xfrm>
            <a:off x="8889843" y="4097661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two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4F50570-BCCA-4E99-90A5-57249B22FB33}"/>
              </a:ext>
            </a:extLst>
          </p:cNvPr>
          <p:cNvSpPr/>
          <p:nvPr/>
        </p:nvSpPr>
        <p:spPr>
          <a:xfrm>
            <a:off x="1616681" y="4699644"/>
            <a:ext cx="807720" cy="807720"/>
          </a:xfrm>
          <a:prstGeom prst="ellipse">
            <a:avLst/>
          </a:pr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76C0787-C5F2-41D0-AEBD-B53A1F5E9A93}"/>
              </a:ext>
            </a:extLst>
          </p:cNvPr>
          <p:cNvSpPr/>
          <p:nvPr/>
        </p:nvSpPr>
        <p:spPr>
          <a:xfrm>
            <a:off x="2790161" y="4806324"/>
            <a:ext cx="586740" cy="5867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450DDD1-69EC-4586-BB28-067BE37669F4}"/>
              </a:ext>
            </a:extLst>
          </p:cNvPr>
          <p:cNvSpPr txBox="1"/>
          <p:nvPr/>
        </p:nvSpPr>
        <p:spPr>
          <a:xfrm>
            <a:off x="1547619" y="1955484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7200" b="1" dirty="0">
                <a:solidFill>
                  <a:srgbClr val="FCD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xmlns="" id="{96F2C701-AA0A-41B5-B7C4-BF26C3995B6E}"/>
              </a:ext>
            </a:extLst>
          </p:cNvPr>
          <p:cNvSpPr txBox="1"/>
          <p:nvPr/>
        </p:nvSpPr>
        <p:spPr>
          <a:xfrm>
            <a:off x="1547619" y="3051470"/>
            <a:ext cx="2485083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</a:t>
            </a:r>
          </a:p>
        </p:txBody>
      </p:sp>
      <p:sp>
        <p:nvSpPr>
          <p:cNvPr id="10" name="TextBox 507">
            <a:extLst>
              <a:ext uri="{FF2B5EF4-FFF2-40B4-BE49-F238E27FC236}">
                <a16:creationId xmlns:a16="http://schemas.microsoft.com/office/drawing/2014/main" xmlns="" id="{C039B006-CF70-4483-B344-39959F3B43E4}"/>
              </a:ext>
            </a:extLst>
          </p:cNvPr>
          <p:cNvSpPr txBox="1"/>
          <p:nvPr/>
        </p:nvSpPr>
        <p:spPr>
          <a:xfrm>
            <a:off x="8034691" y="560607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1" name="TextBox 508">
            <a:extLst>
              <a:ext uri="{FF2B5EF4-FFF2-40B4-BE49-F238E27FC236}">
                <a16:creationId xmlns:a16="http://schemas.microsoft.com/office/drawing/2014/main" xmlns="" id="{63D36FA0-71E1-445F-A612-44519752A1B4}"/>
              </a:ext>
            </a:extLst>
          </p:cNvPr>
          <p:cNvSpPr txBox="1"/>
          <p:nvPr/>
        </p:nvSpPr>
        <p:spPr>
          <a:xfrm>
            <a:off x="9251791" y="56060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28924A64-9BD8-42FF-A980-E75CD1049511}"/>
              </a:ext>
            </a:extLst>
          </p:cNvPr>
          <p:cNvGrpSpPr/>
          <p:nvPr/>
        </p:nvGrpSpPr>
        <p:grpSpPr>
          <a:xfrm>
            <a:off x="10290810" y="560607"/>
            <a:ext cx="1007574" cy="246221"/>
            <a:chOff x="8396554" y="466819"/>
            <a:chExt cx="1007574" cy="246221"/>
          </a:xfrm>
        </p:grpSpPr>
        <p:sp>
          <p:nvSpPr>
            <p:cNvPr id="13" name="TextBox 509">
              <a:extLst>
                <a:ext uri="{FF2B5EF4-FFF2-40B4-BE49-F238E27FC236}">
                  <a16:creationId xmlns:a16="http://schemas.microsoft.com/office/drawing/2014/main" xmlns="" id="{23004C35-65B9-4647-8141-B322357FA023}"/>
                </a:ext>
              </a:extLst>
            </p:cNvPr>
            <p:cNvSpPr txBox="1"/>
            <p:nvPr/>
          </p:nvSpPr>
          <p:spPr>
            <a:xfrm>
              <a:off x="8398725" y="466819"/>
              <a:ext cx="10054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4" name="Oval 1576">
              <a:extLst>
                <a:ext uri="{FF2B5EF4-FFF2-40B4-BE49-F238E27FC236}">
                  <a16:creationId xmlns:a16="http://schemas.microsoft.com/office/drawing/2014/main" xmlns="" id="{BCEC68C8-09D7-4A57-8189-ED93CD023E2F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9E4D6D2-5C5F-4166-A2C4-FC189011D100}"/>
              </a:ext>
            </a:extLst>
          </p:cNvPr>
          <p:cNvSpPr txBox="1"/>
          <p:nvPr/>
        </p:nvSpPr>
        <p:spPr>
          <a:xfrm>
            <a:off x="1340157" y="683717"/>
            <a:ext cx="2633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cs typeface="+mn-ea"/>
                <a:sym typeface="+mn-lt"/>
              </a:rPr>
              <a:t>NEW LIFE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B75ED133-DCDB-4036-969C-B4702BEFA03F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2790161" y="5090160"/>
            <a:ext cx="423486" cy="9534"/>
          </a:xfrm>
          <a:prstGeom prst="line">
            <a:avLst/>
          </a:prstGeom>
          <a:ln w="38100" cap="rnd">
            <a:solidFill>
              <a:schemeClr val="bg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235D73B3-1848-4D5B-BF7A-B50DA17F4B1D}"/>
              </a:ext>
            </a:extLst>
          </p:cNvPr>
          <p:cNvCxnSpPr>
            <a:cxnSpLocks/>
          </p:cNvCxnSpPr>
          <p:nvPr/>
        </p:nvCxnSpPr>
        <p:spPr>
          <a:xfrm flipH="1">
            <a:off x="1829287" y="5099694"/>
            <a:ext cx="431329" cy="9534"/>
          </a:xfrm>
          <a:prstGeom prst="line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śḻiďé">
            <a:extLst>
              <a:ext uri="{FF2B5EF4-FFF2-40B4-BE49-F238E27FC236}">
                <a16:creationId xmlns:a16="http://schemas.microsoft.com/office/drawing/2014/main" xmlns="" id="{336CFBC9-5EA6-470D-A6BA-615DC364E65A}"/>
              </a:ext>
            </a:extLst>
          </p:cNvPr>
          <p:cNvSpPr/>
          <p:nvPr/>
        </p:nvSpPr>
        <p:spPr>
          <a:xfrm>
            <a:off x="10121153" y="0"/>
            <a:ext cx="2070847" cy="6858000"/>
          </a:xfrm>
          <a:prstGeom prst="rect">
            <a:avLst/>
          </a:prstGeom>
          <a:solidFill>
            <a:srgbClr val="FCD546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îŝļiḍè">
            <a:extLst>
              <a:ext uri="{FF2B5EF4-FFF2-40B4-BE49-F238E27FC236}">
                <a16:creationId xmlns:a16="http://schemas.microsoft.com/office/drawing/2014/main" xmlns="" id="{399864B7-4393-4797-ABE4-A8008ADE8F2C}"/>
              </a:ext>
            </a:extLst>
          </p:cNvPr>
          <p:cNvSpPr/>
          <p:nvPr/>
        </p:nvSpPr>
        <p:spPr>
          <a:xfrm>
            <a:off x="6252049" y="1642843"/>
            <a:ext cx="4674142" cy="4188997"/>
          </a:xfrm>
          <a:custGeom>
            <a:avLst/>
            <a:gdLst>
              <a:gd name="connsiteX0" fmla="*/ 0 w 5369112"/>
              <a:gd name="connsiteY0" fmla="*/ 3263834 h 4811834"/>
              <a:gd name="connsiteX1" fmla="*/ 5369112 w 5369112"/>
              <a:gd name="connsiteY1" fmla="*/ 3263834 h 4811834"/>
              <a:gd name="connsiteX2" fmla="*/ 5369112 w 5369112"/>
              <a:gd name="connsiteY2" fmla="*/ 4811834 h 4811834"/>
              <a:gd name="connsiteX3" fmla="*/ 0 w 5369112"/>
              <a:gd name="connsiteY3" fmla="*/ 4811834 h 4811834"/>
              <a:gd name="connsiteX4" fmla="*/ 0 w 5369112"/>
              <a:gd name="connsiteY4" fmla="*/ 1631917 h 4811834"/>
              <a:gd name="connsiteX5" fmla="*/ 5369112 w 5369112"/>
              <a:gd name="connsiteY5" fmla="*/ 1631917 h 4811834"/>
              <a:gd name="connsiteX6" fmla="*/ 5369112 w 5369112"/>
              <a:gd name="connsiteY6" fmla="*/ 3179917 h 4811834"/>
              <a:gd name="connsiteX7" fmla="*/ 0 w 5369112"/>
              <a:gd name="connsiteY7" fmla="*/ 3179917 h 4811834"/>
              <a:gd name="connsiteX8" fmla="*/ 0 w 5369112"/>
              <a:gd name="connsiteY8" fmla="*/ 0 h 4811834"/>
              <a:gd name="connsiteX9" fmla="*/ 5369112 w 5369112"/>
              <a:gd name="connsiteY9" fmla="*/ 0 h 4811834"/>
              <a:gd name="connsiteX10" fmla="*/ 5369112 w 5369112"/>
              <a:gd name="connsiteY10" fmla="*/ 1548000 h 4811834"/>
              <a:gd name="connsiteX11" fmla="*/ 0 w 5369112"/>
              <a:gd name="connsiteY11" fmla="*/ 1548000 h 481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112" h="4811834">
                <a:moveTo>
                  <a:pt x="0" y="3263834"/>
                </a:moveTo>
                <a:lnTo>
                  <a:pt x="5369112" y="3263834"/>
                </a:lnTo>
                <a:lnTo>
                  <a:pt x="5369112" y="4811834"/>
                </a:lnTo>
                <a:lnTo>
                  <a:pt x="0" y="4811834"/>
                </a:lnTo>
                <a:close/>
                <a:moveTo>
                  <a:pt x="0" y="1631917"/>
                </a:moveTo>
                <a:lnTo>
                  <a:pt x="5369112" y="1631917"/>
                </a:lnTo>
                <a:lnTo>
                  <a:pt x="5369112" y="3179917"/>
                </a:lnTo>
                <a:lnTo>
                  <a:pt x="0" y="3179917"/>
                </a:lnTo>
                <a:close/>
                <a:moveTo>
                  <a:pt x="0" y="0"/>
                </a:moveTo>
                <a:lnTo>
                  <a:pt x="5369112" y="0"/>
                </a:lnTo>
                <a:lnTo>
                  <a:pt x="5369112" y="1548000"/>
                </a:lnTo>
                <a:lnTo>
                  <a:pt x="0" y="154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668" r="-1558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ïşľiḑê">
            <a:extLst>
              <a:ext uri="{FF2B5EF4-FFF2-40B4-BE49-F238E27FC236}">
                <a16:creationId xmlns:a16="http://schemas.microsoft.com/office/drawing/2014/main" xmlns="" id="{30631458-AAEF-41E0-BC89-5567A730D0EF}"/>
              </a:ext>
            </a:extLst>
          </p:cNvPr>
          <p:cNvGrpSpPr/>
          <p:nvPr/>
        </p:nvGrpSpPr>
        <p:grpSpPr>
          <a:xfrm>
            <a:off x="5854029" y="3339247"/>
            <a:ext cx="796041" cy="796189"/>
            <a:chOff x="5727700" y="1515510"/>
            <a:chExt cx="965200" cy="965380"/>
          </a:xfrm>
        </p:grpSpPr>
        <p:sp>
          <p:nvSpPr>
            <p:cNvPr id="19" name="íṩḷiḓè">
              <a:extLst>
                <a:ext uri="{FF2B5EF4-FFF2-40B4-BE49-F238E27FC236}">
                  <a16:creationId xmlns:a16="http://schemas.microsoft.com/office/drawing/2014/main" xmlns="" id="{F05E99CB-5246-4871-A7D1-B534C9C94170}"/>
                </a:ext>
              </a:extLst>
            </p:cNvPr>
            <p:cNvSpPr/>
            <p:nvPr/>
          </p:nvSpPr>
          <p:spPr>
            <a:xfrm>
              <a:off x="5727700" y="1515510"/>
              <a:ext cx="965200" cy="965380"/>
            </a:xfrm>
            <a:prstGeom prst="ellipse">
              <a:avLst/>
            </a:prstGeom>
            <a:solidFill>
              <a:srgbClr val="FCD54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îṣ1îḋé">
              <a:extLst>
                <a:ext uri="{FF2B5EF4-FFF2-40B4-BE49-F238E27FC236}">
                  <a16:creationId xmlns:a16="http://schemas.microsoft.com/office/drawing/2014/main" xmlns="" id="{5347B9FF-2B56-4A9C-8360-39850E0FA9EF}"/>
                </a:ext>
              </a:extLst>
            </p:cNvPr>
            <p:cNvSpPr/>
            <p:nvPr/>
          </p:nvSpPr>
          <p:spPr bwMode="auto">
            <a:xfrm>
              <a:off x="5995692" y="1801261"/>
              <a:ext cx="429217" cy="393879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79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îşḻïde">
            <a:extLst>
              <a:ext uri="{FF2B5EF4-FFF2-40B4-BE49-F238E27FC236}">
                <a16:creationId xmlns:a16="http://schemas.microsoft.com/office/drawing/2014/main" xmlns="" id="{CFD7E72D-96E7-4A2B-8537-C5B07FF53DE5}"/>
              </a:ext>
            </a:extLst>
          </p:cNvPr>
          <p:cNvGrpSpPr/>
          <p:nvPr/>
        </p:nvGrpSpPr>
        <p:grpSpPr>
          <a:xfrm>
            <a:off x="1177556" y="1946610"/>
            <a:ext cx="2940931" cy="951429"/>
            <a:chOff x="8228164" y="1421661"/>
            <a:chExt cx="3290736" cy="1092891"/>
          </a:xfrm>
        </p:grpSpPr>
        <p:sp>
          <p:nvSpPr>
            <p:cNvPr id="17" name="îSḷîḋè">
              <a:extLst>
                <a:ext uri="{FF2B5EF4-FFF2-40B4-BE49-F238E27FC236}">
                  <a16:creationId xmlns:a16="http://schemas.microsoft.com/office/drawing/2014/main" xmlns="" id="{4E9A126B-220C-4D25-BF8F-206546389E42}"/>
                </a:ext>
              </a:extLst>
            </p:cNvPr>
            <p:cNvSpPr/>
            <p:nvPr/>
          </p:nvSpPr>
          <p:spPr bwMode="auto">
            <a:xfrm>
              <a:off x="8228164" y="1809257"/>
              <a:ext cx="3290736" cy="70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18" name="íṥļíḍe">
              <a:extLst>
                <a:ext uri="{FF2B5EF4-FFF2-40B4-BE49-F238E27FC236}">
                  <a16:creationId xmlns:a16="http://schemas.microsoft.com/office/drawing/2014/main" xmlns="" id="{3B38DF14-A661-4985-8EB6-C154FB94541B}"/>
                </a:ext>
              </a:extLst>
            </p:cNvPr>
            <p:cNvSpPr txBox="1"/>
            <p:nvPr/>
          </p:nvSpPr>
          <p:spPr bwMode="auto">
            <a:xfrm>
              <a:off x="8228164" y="1421661"/>
              <a:ext cx="329073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8" name="íSľîḋê">
            <a:extLst>
              <a:ext uri="{FF2B5EF4-FFF2-40B4-BE49-F238E27FC236}">
                <a16:creationId xmlns:a16="http://schemas.microsoft.com/office/drawing/2014/main" xmlns="" id="{0AE334A9-3E0C-4A33-9CF0-6546864FB097}"/>
              </a:ext>
            </a:extLst>
          </p:cNvPr>
          <p:cNvGrpSpPr/>
          <p:nvPr/>
        </p:nvGrpSpPr>
        <p:grpSpPr>
          <a:xfrm>
            <a:off x="1177556" y="3241308"/>
            <a:ext cx="2940931" cy="951429"/>
            <a:chOff x="8228164" y="1421661"/>
            <a:chExt cx="3290736" cy="1092891"/>
          </a:xfrm>
        </p:grpSpPr>
        <p:sp>
          <p:nvSpPr>
            <p:cNvPr id="15" name="ïŝ1îḋè">
              <a:extLst>
                <a:ext uri="{FF2B5EF4-FFF2-40B4-BE49-F238E27FC236}">
                  <a16:creationId xmlns:a16="http://schemas.microsoft.com/office/drawing/2014/main" xmlns="" id="{4E9A126B-220C-4D25-BF8F-206546389E42}"/>
                </a:ext>
              </a:extLst>
            </p:cNvPr>
            <p:cNvSpPr/>
            <p:nvPr/>
          </p:nvSpPr>
          <p:spPr bwMode="auto">
            <a:xfrm>
              <a:off x="8228164" y="1809257"/>
              <a:ext cx="3290736" cy="70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16" name="íśḷïḓê">
              <a:extLst>
                <a:ext uri="{FF2B5EF4-FFF2-40B4-BE49-F238E27FC236}">
                  <a16:creationId xmlns:a16="http://schemas.microsoft.com/office/drawing/2014/main" xmlns="" id="{3B38DF14-A661-4985-8EB6-C154FB94541B}"/>
                </a:ext>
              </a:extLst>
            </p:cNvPr>
            <p:cNvSpPr txBox="1"/>
            <p:nvPr/>
          </p:nvSpPr>
          <p:spPr bwMode="auto">
            <a:xfrm>
              <a:off x="8228164" y="1421661"/>
              <a:ext cx="329073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9" name="iṣlîďé">
            <a:extLst>
              <a:ext uri="{FF2B5EF4-FFF2-40B4-BE49-F238E27FC236}">
                <a16:creationId xmlns:a16="http://schemas.microsoft.com/office/drawing/2014/main" xmlns="" id="{E3F2CFAE-9B5E-45B2-8014-07BE857C671C}"/>
              </a:ext>
            </a:extLst>
          </p:cNvPr>
          <p:cNvGrpSpPr/>
          <p:nvPr/>
        </p:nvGrpSpPr>
        <p:grpSpPr>
          <a:xfrm>
            <a:off x="1177556" y="4536003"/>
            <a:ext cx="2940931" cy="951429"/>
            <a:chOff x="8228164" y="1421661"/>
            <a:chExt cx="3290736" cy="1092891"/>
          </a:xfrm>
        </p:grpSpPr>
        <p:sp>
          <p:nvSpPr>
            <p:cNvPr id="13" name="îŝļîḍe">
              <a:extLst>
                <a:ext uri="{FF2B5EF4-FFF2-40B4-BE49-F238E27FC236}">
                  <a16:creationId xmlns:a16="http://schemas.microsoft.com/office/drawing/2014/main" xmlns="" id="{4E9A126B-220C-4D25-BF8F-206546389E42}"/>
                </a:ext>
              </a:extLst>
            </p:cNvPr>
            <p:cNvSpPr/>
            <p:nvPr/>
          </p:nvSpPr>
          <p:spPr bwMode="auto">
            <a:xfrm>
              <a:off x="8228164" y="1809257"/>
              <a:ext cx="3290736" cy="70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14" name="ïSḻiḑê">
              <a:extLst>
                <a:ext uri="{FF2B5EF4-FFF2-40B4-BE49-F238E27FC236}">
                  <a16:creationId xmlns:a16="http://schemas.microsoft.com/office/drawing/2014/main" xmlns="" id="{3B38DF14-A661-4985-8EB6-C154FB94541B}"/>
                </a:ext>
              </a:extLst>
            </p:cNvPr>
            <p:cNvSpPr txBox="1"/>
            <p:nvPr/>
          </p:nvSpPr>
          <p:spPr bwMode="auto">
            <a:xfrm>
              <a:off x="8228164" y="1421661"/>
              <a:ext cx="329073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cxnSp>
        <p:nvCxnSpPr>
          <p:cNvPr id="10" name="肘形连接符 60">
            <a:extLst>
              <a:ext uri="{FF2B5EF4-FFF2-40B4-BE49-F238E27FC236}">
                <a16:creationId xmlns:a16="http://schemas.microsoft.com/office/drawing/2014/main" xmlns="" id="{6D04058B-9749-41EE-B2B0-2EE538210A92}"/>
              </a:ext>
            </a:extLst>
          </p:cNvPr>
          <p:cNvCxnSpPr>
            <a:stCxn id="19" idx="2"/>
            <a:endCxn id="18" idx="3"/>
          </p:cNvCxnSpPr>
          <p:nvPr/>
        </p:nvCxnSpPr>
        <p:spPr>
          <a:xfrm rot="10800000">
            <a:off x="4118487" y="2115324"/>
            <a:ext cx="1735542" cy="1622018"/>
          </a:xfrm>
          <a:prstGeom prst="bentConnector3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64">
            <a:extLst>
              <a:ext uri="{FF2B5EF4-FFF2-40B4-BE49-F238E27FC236}">
                <a16:creationId xmlns:a16="http://schemas.microsoft.com/office/drawing/2014/main" xmlns="" id="{97334F2F-AF45-4122-A686-732B1FDF00D9}"/>
              </a:ext>
            </a:extLst>
          </p:cNvPr>
          <p:cNvCxnSpPr>
            <a:stCxn id="19" idx="2"/>
            <a:endCxn id="13" idx="3"/>
          </p:cNvCxnSpPr>
          <p:nvPr/>
        </p:nvCxnSpPr>
        <p:spPr>
          <a:xfrm rot="10800000" flipV="1">
            <a:off x="4118487" y="3737341"/>
            <a:ext cx="1735542" cy="1443089"/>
          </a:xfrm>
          <a:prstGeom prst="bentConnector3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5CC5C1CD-622C-4575-BF28-1007F2D688A1}"/>
              </a:ext>
            </a:extLst>
          </p:cNvPr>
          <p:cNvCxnSpPr>
            <a:stCxn id="19" idx="2"/>
          </p:cNvCxnSpPr>
          <p:nvPr/>
        </p:nvCxnSpPr>
        <p:spPr>
          <a:xfrm flipH="1">
            <a:off x="4414131" y="3737342"/>
            <a:ext cx="1439898" cy="1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37">
            <a:extLst>
              <a:ext uri="{FF2B5EF4-FFF2-40B4-BE49-F238E27FC236}">
                <a16:creationId xmlns:a16="http://schemas.microsoft.com/office/drawing/2014/main" xmlns="" id="{EF4A4D11-13BF-47B7-B220-491007A11312}"/>
              </a:ext>
            </a:extLst>
          </p:cNvPr>
          <p:cNvSpPr>
            <a:spLocks/>
          </p:cNvSpPr>
          <p:nvPr/>
        </p:nvSpPr>
        <p:spPr bwMode="auto">
          <a:xfrm>
            <a:off x="392093" y="243069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FCD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xmlns="" id="{6358286B-2D7B-4459-9E47-6CFC0E5C552C}"/>
              </a:ext>
            </a:extLst>
          </p:cNvPr>
          <p:cNvSpPr>
            <a:spLocks/>
          </p:cNvSpPr>
          <p:nvPr/>
        </p:nvSpPr>
        <p:spPr bwMode="auto">
          <a:xfrm>
            <a:off x="601160" y="441574"/>
            <a:ext cx="418134" cy="476296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DC3208D2-AA6D-4068-878F-4712B62E5513}"/>
              </a:ext>
            </a:extLst>
          </p:cNvPr>
          <p:cNvSpPr txBox="1"/>
          <p:nvPr/>
        </p:nvSpPr>
        <p:spPr>
          <a:xfrm>
            <a:off x="1228361" y="441574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</a:t>
            </a:r>
            <a:endParaRPr lang="en-US" altLang="zh-CN" sz="2400" dirty="0">
              <a:solidFill>
                <a:srgbClr val="FCD546"/>
              </a:solidFill>
              <a:cs typeface="+mn-ea"/>
              <a:sym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357D082D-21FE-C20E-E725-548319F0664C}"/>
              </a:ext>
            </a:extLst>
          </p:cNvPr>
          <p:cNvSpPr txBox="1"/>
          <p:nvPr/>
        </p:nvSpPr>
        <p:spPr>
          <a:xfrm>
            <a:off x="601160" y="661493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0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ismkxgk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1268</Words>
  <Application>Microsoft Office PowerPoint</Application>
  <PresentationFormat>宽屏</PresentationFormat>
  <Paragraphs>343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仓耳青禾体-谷力 W05</vt:lpstr>
      <vt:lpstr>宋体</vt:lpstr>
      <vt:lpstr>微软雅黑</vt:lpstr>
      <vt:lpstr>印品黑体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166</cp:revision>
  <dcterms:created xsi:type="dcterms:W3CDTF">2019-03-29T12:25:33Z</dcterms:created>
  <dcterms:modified xsi:type="dcterms:W3CDTF">2023-02-20T01:51:08Z</dcterms:modified>
</cp:coreProperties>
</file>