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9"/>
  </p:notesMasterIdLst>
  <p:sldIdLst>
    <p:sldId id="267" r:id="rId3"/>
    <p:sldId id="263" r:id="rId4"/>
    <p:sldId id="272" r:id="rId5"/>
    <p:sldId id="277" r:id="rId6"/>
    <p:sldId id="270" r:id="rId7"/>
    <p:sldId id="274" r:id="rId8"/>
    <p:sldId id="275" r:id="rId9"/>
    <p:sldId id="265" r:id="rId10"/>
    <p:sldId id="279" r:id="rId11"/>
    <p:sldId id="276" r:id="rId12"/>
    <p:sldId id="282" r:id="rId13"/>
    <p:sldId id="278" r:id="rId14"/>
    <p:sldId id="280" r:id="rId15"/>
    <p:sldId id="281" r:id="rId16"/>
    <p:sldId id="271" r:id="rId17"/>
    <p:sldId id="283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BAEE"/>
    <a:srgbClr val="975932"/>
    <a:srgbClr val="D93D5C"/>
    <a:srgbClr val="BBD053"/>
    <a:srgbClr val="B16D2E"/>
    <a:srgbClr val="E65B21"/>
    <a:srgbClr val="B5BCC7"/>
    <a:srgbClr val="93A0B1"/>
    <a:srgbClr val="000000"/>
    <a:srgbClr val="BFE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D93D5C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D93D5C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A8-44BA-A9FE-D407FA26A1E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A8-44BA-A9FE-D407FA26A1E1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A8-44BA-A9FE-D407FA26A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777171869123725E-2"/>
          <c:y val="0.85705529715572026"/>
          <c:w val="0.9"/>
          <c:h val="0.14294470284427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D93D5C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D93D5C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A8-44BA-A9FE-D407FA26A1E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A8-44BA-A9FE-D407FA26A1E1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A8-44BA-A9FE-D407FA26A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777171869123725E-2"/>
          <c:y val="0.85705529715572026"/>
          <c:w val="0.9"/>
          <c:h val="0.14294470284427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D93D5C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D93D5C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A8-44BA-A9FE-D407FA26A1E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A8-44BA-A9FE-D407FA26A1E1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A8-44BA-A9FE-D407FA26A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777171869123725E-2"/>
          <c:y val="0.85705529715572026"/>
          <c:w val="0.9"/>
          <c:h val="0.14294470284427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98-47B3-A191-8055A7E40F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D93D5C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98-47B3-A191-8055A7E40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317712"/>
        <c:axId val="-3831390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5C98-47B3-A191-8055A7E40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8317712"/>
        <c:axId val="-38313904"/>
      </c:lineChart>
      <c:catAx>
        <c:axId val="-3831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8313904"/>
        <c:crosses val="autoZero"/>
        <c:auto val="1"/>
        <c:lblAlgn val="ctr"/>
        <c:lblOffset val="100"/>
        <c:noMultiLvlLbl val="0"/>
      </c:catAx>
      <c:valAx>
        <c:axId val="-38313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831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BF84D-0330-4443-B52E-77325201A2B3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B7DAB-854D-4C16-A994-884FD3F6A3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1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690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549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3506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655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98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918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867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02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87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38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6424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905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269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668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7DAB-854D-4C16-A994-884FD3F6A35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010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AF1205-7EA0-0AFA-AFF0-3543A7D67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EF1D190A-F6FA-246C-F942-13EC38D8A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F74E30F-5236-3B61-DEDF-C20E5638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647-35AE-458A-9732-FF67313B287F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4A65FD8-0A89-0B6A-36D6-FA1CDED5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50C65CD-9011-44F6-9007-DA437769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3176-0A61-4C06-B33C-4D0B88F96E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36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4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334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3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1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6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2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52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8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1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90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1BDF5158-DCF7-EC24-BEDE-340806991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587B886-B93C-6AE3-3510-694FC53E3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00CC80D-7F4C-EAB7-276B-84DCCC637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7647-35AE-458A-9732-FF67313B287F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4462D40-4263-436A-D289-B9D31F3A9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557206F-85F7-E1AE-7B0D-7422448E0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A3176-0A61-4C06-B33C-4D0B88F96E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99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1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emf"/><Relationship Id="rId5" Type="http://schemas.openxmlformats.org/officeDocument/2006/relationships/image" Target="../media/image3.png"/><Relationship Id="rId15" Type="http://schemas.openxmlformats.org/officeDocument/2006/relationships/image" Target="../media/image12.emf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21.png"/><Relationship Id="rId5" Type="http://schemas.openxmlformats.org/officeDocument/2006/relationships/image" Target="../media/image7.png"/><Relationship Id="rId10" Type="http://schemas.openxmlformats.org/officeDocument/2006/relationships/image" Target="../media/image12.emf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12" Type="http://schemas.openxmlformats.org/officeDocument/2006/relationships/image" Target="../media/image21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emf"/><Relationship Id="rId4" Type="http://schemas.openxmlformats.org/officeDocument/2006/relationships/image" Target="../media/image6.png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7.svg"/><Relationship Id="rId1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8.emf"/><Relationship Id="rId1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12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26.emf"/><Relationship Id="rId5" Type="http://schemas.openxmlformats.org/officeDocument/2006/relationships/image" Target="../media/image7.png"/><Relationship Id="rId10" Type="http://schemas.openxmlformats.org/officeDocument/2006/relationships/chart" Target="../charts/chart1.xml"/><Relationship Id="rId4" Type="http://schemas.openxmlformats.org/officeDocument/2006/relationships/image" Target="../media/image5.png"/><Relationship Id="rId9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13" Type="http://schemas.openxmlformats.org/officeDocument/2006/relationships/image" Target="../media/image28.png"/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9.emf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6.png"/><Relationship Id="rId1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7.sv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emf"/><Relationship Id="rId5" Type="http://schemas.openxmlformats.org/officeDocument/2006/relationships/image" Target="../media/image3.png"/><Relationship Id="rId15" Type="http://schemas.openxmlformats.org/officeDocument/2006/relationships/image" Target="../media/image12.emf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7.svg"/><Relationship Id="rId1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8.emf"/><Relationship Id="rId14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22.png"/><Relationship Id="rId5" Type="http://schemas.openxmlformats.org/officeDocument/2006/relationships/image" Target="../media/image7.png"/><Relationship Id="rId10" Type="http://schemas.openxmlformats.org/officeDocument/2006/relationships/image" Target="../media/image21.png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7.svg"/><Relationship Id="rId1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8.emf"/><Relationship Id="rId1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5" Type="http://schemas.openxmlformats.org/officeDocument/2006/relationships/image" Target="../media/image25.png"/><Relationship Id="rId10" Type="http://schemas.openxmlformats.org/officeDocument/2006/relationships/image" Target="../media/image21.png"/><Relationship Id="rId4" Type="http://schemas.openxmlformats.org/officeDocument/2006/relationships/image" Target="../media/image5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11" Type="http://schemas.openxmlformats.org/officeDocument/2006/relationships/image" Target="../media/image26.emf"/><Relationship Id="rId5" Type="http://schemas.openxmlformats.org/officeDocument/2006/relationships/image" Target="../media/image7.png"/><Relationship Id="rId10" Type="http://schemas.openxmlformats.org/officeDocument/2006/relationships/image" Target="../media/image23.png"/><Relationship Id="rId4" Type="http://schemas.openxmlformats.org/officeDocument/2006/relationships/image" Target="../media/image5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7.svg"/><Relationship Id="rId1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8.emf"/><Relationship Id="rId1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0"/>
            <a:ext cx="12191999" cy="6438481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880" y="1104985"/>
            <a:ext cx="1600882" cy="816935"/>
          </a:xfrm>
          <a:prstGeom prst="rect">
            <a:avLst/>
          </a:prstGeom>
        </p:spPr>
      </p:pic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25FB9B5D-E357-9331-5167-20AA16BCB112}"/>
              </a:ext>
            </a:extLst>
          </p:cNvPr>
          <p:cNvGrpSpPr/>
          <p:nvPr/>
        </p:nvGrpSpPr>
        <p:grpSpPr>
          <a:xfrm>
            <a:off x="1758921" y="952718"/>
            <a:ext cx="8674158" cy="3996979"/>
            <a:chOff x="4080822" y="1198743"/>
            <a:chExt cx="3817180" cy="1536325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xmlns="" id="{E36BBE8C-0018-A150-F1D9-6F790010FE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xmlns="" id="{840C31A2-D070-D32F-2717-8F866B7F51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956" y="1751231"/>
            <a:ext cx="1008148" cy="514461"/>
          </a:xfrm>
          <a:prstGeom prst="rect">
            <a:avLst/>
          </a:prstGeom>
        </p:spPr>
      </p:pic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6001506"/>
            <a:ext cx="12192000" cy="856493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1985" y="5459449"/>
            <a:ext cx="772388" cy="578212"/>
          </a:xfrm>
          <a:prstGeom prst="rect">
            <a:avLst/>
          </a:prstGeom>
        </p:spPr>
      </p:pic>
      <p:pic>
        <p:nvPicPr>
          <p:cNvPr id="39" name="图片 38">
            <a:extLst>
              <a:ext uri="{FF2B5EF4-FFF2-40B4-BE49-F238E27FC236}">
                <a16:creationId xmlns:a16="http://schemas.microsoft.com/office/drawing/2014/main" xmlns="" id="{C3D34BDB-EF07-FEF5-3A6C-36D1724EAC2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000"/>
          <a:stretch>
            <a:fillRect/>
          </a:stretch>
        </p:blipFill>
        <p:spPr>
          <a:xfrm>
            <a:off x="10590710" y="2582754"/>
            <a:ext cx="1601290" cy="1634286"/>
          </a:xfrm>
          <a:custGeom>
            <a:avLst/>
            <a:gdLst>
              <a:gd name="connsiteX0" fmla="*/ 0 w 1601290"/>
              <a:gd name="connsiteY0" fmla="*/ 0 h 1634286"/>
              <a:gd name="connsiteX1" fmla="*/ 1601290 w 1601290"/>
              <a:gd name="connsiteY1" fmla="*/ 0 h 1634286"/>
              <a:gd name="connsiteX2" fmla="*/ 1601290 w 1601290"/>
              <a:gd name="connsiteY2" fmla="*/ 1634286 h 1634286"/>
              <a:gd name="connsiteX3" fmla="*/ 0 w 1601290"/>
              <a:gd name="connsiteY3" fmla="*/ 1634286 h 163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1290" h="1634286">
                <a:moveTo>
                  <a:pt x="0" y="0"/>
                </a:moveTo>
                <a:lnTo>
                  <a:pt x="1601290" y="0"/>
                </a:lnTo>
                <a:lnTo>
                  <a:pt x="1601290" y="1634286"/>
                </a:lnTo>
                <a:lnTo>
                  <a:pt x="0" y="1634286"/>
                </a:lnTo>
                <a:close/>
              </a:path>
            </a:pathLst>
          </a:cu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3648" y="5459449"/>
            <a:ext cx="772388" cy="578212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91232" y="365816"/>
            <a:ext cx="1207731" cy="43935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4250" y="365816"/>
            <a:ext cx="1066519" cy="352848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1B059FF1-F456-B090-472C-DE8C6777DE6B}"/>
              </a:ext>
            </a:extLst>
          </p:cNvPr>
          <p:cNvGrpSpPr/>
          <p:nvPr/>
        </p:nvGrpSpPr>
        <p:grpSpPr>
          <a:xfrm>
            <a:off x="-100314" y="2597850"/>
            <a:ext cx="3036292" cy="3454983"/>
            <a:chOff x="-100314" y="2597850"/>
            <a:chExt cx="3036292" cy="3454983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xmlns="" id="{0C3E2A3A-6A68-DD59-DA10-BE6E69F85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3673" y="2820656"/>
              <a:ext cx="1600882" cy="816935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xmlns="" id="{8866B112-4012-0F85-FAD4-740A83679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0314" y="2597850"/>
              <a:ext cx="3036292" cy="3454983"/>
            </a:xfrm>
            <a:prstGeom prst="rect">
              <a:avLst/>
            </a:prstGeom>
          </p:spPr>
        </p:pic>
        <p:pic>
          <p:nvPicPr>
            <p:cNvPr id="178" name="图片 177">
              <a:extLst>
                <a:ext uri="{FF2B5EF4-FFF2-40B4-BE49-F238E27FC236}">
                  <a16:creationId xmlns:a16="http://schemas.microsoft.com/office/drawing/2014/main" xmlns="" id="{C1C31617-AFC6-CC18-FBF5-1C4CAB6B3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371" y="3673084"/>
              <a:ext cx="646283" cy="329800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xmlns="" id="{22BE37B3-162A-69CF-D941-3692A31B3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5127" y="4854017"/>
              <a:ext cx="621607" cy="1198815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A4B9CBC-9BD9-25F5-4B43-DABD6A5B18FA}"/>
              </a:ext>
            </a:extLst>
          </p:cNvPr>
          <p:cNvGrpSpPr/>
          <p:nvPr/>
        </p:nvGrpSpPr>
        <p:grpSpPr>
          <a:xfrm>
            <a:off x="5100851" y="1665108"/>
            <a:ext cx="2339105" cy="1085878"/>
            <a:chOff x="5065900" y="1904360"/>
            <a:chExt cx="2339105" cy="1085878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DD874871-15DD-1038-B1F6-ADBF80A3FE10}"/>
                </a:ext>
              </a:extLst>
            </p:cNvPr>
            <p:cNvSpPr txBox="1"/>
            <p:nvPr/>
          </p:nvSpPr>
          <p:spPr>
            <a:xfrm>
              <a:off x="5065902" y="1974575"/>
              <a:ext cx="233910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60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LL PixelFun Rounded" panose="00000500000000000000" pitchFamily="2" charset="0"/>
                </a:rPr>
                <a:t>wuwu</a:t>
              </a:r>
              <a:endParaRPr lang="zh-CN" alt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LL PixelFun Rounded" panose="00000500000000000000" pitchFamily="2" charset="0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="" id="{48CC1A89-46DF-4076-7A48-089AC4049E05}"/>
                </a:ext>
              </a:extLst>
            </p:cNvPr>
            <p:cNvSpPr txBox="1"/>
            <p:nvPr/>
          </p:nvSpPr>
          <p:spPr>
            <a:xfrm>
              <a:off x="5065900" y="1904360"/>
              <a:ext cx="233910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6000" dirty="0" err="1">
                  <a:solidFill>
                    <a:schemeClr val="bg1"/>
                  </a:solidFill>
                  <a:latin typeface="LL PixelFun Rounded" panose="00000500000000000000" pitchFamily="2" charset="0"/>
                </a:rPr>
                <a:t>wuwu</a:t>
              </a:r>
              <a:endParaRPr lang="zh-CN" altLang="en-US" sz="6000" dirty="0">
                <a:solidFill>
                  <a:schemeClr val="bg1"/>
                </a:solidFill>
                <a:latin typeface="LL PixelFun Rounded" panose="00000500000000000000" pitchFamily="2" charset="0"/>
              </a:endParaRPr>
            </a:p>
          </p:txBody>
        </p:sp>
      </p:grpSp>
      <p:pic>
        <p:nvPicPr>
          <p:cNvPr id="29" name="图片 28">
            <a:extLst>
              <a:ext uri="{FF2B5EF4-FFF2-40B4-BE49-F238E27FC236}">
                <a16:creationId xmlns:a16="http://schemas.microsoft.com/office/drawing/2014/main" xmlns="" id="{52310D8E-FFE6-715B-C160-83F431440A7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0322" y="5154649"/>
            <a:ext cx="772388" cy="578212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FA969F54-3325-9E64-F16A-AD1F8F4E227A}"/>
              </a:ext>
            </a:extLst>
          </p:cNvPr>
          <p:cNvGrpSpPr/>
          <p:nvPr/>
        </p:nvGrpSpPr>
        <p:grpSpPr>
          <a:xfrm>
            <a:off x="8160288" y="4203049"/>
            <a:ext cx="3616842" cy="1882584"/>
            <a:chOff x="8206026" y="3914652"/>
            <a:chExt cx="3616842" cy="1882584"/>
          </a:xfrm>
        </p:grpSpPr>
        <p:pic>
          <p:nvPicPr>
            <p:cNvPr id="1570" name="图片 1569">
              <a:extLst>
                <a:ext uri="{FF2B5EF4-FFF2-40B4-BE49-F238E27FC236}">
                  <a16:creationId xmlns:a16="http://schemas.microsoft.com/office/drawing/2014/main" xmlns="" id="{66720EAA-4C9D-30E1-23DC-529CC8D12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06026" y="3914652"/>
              <a:ext cx="3616842" cy="1882584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xmlns="" id="{25DB56C0-6253-87A4-7827-0090AB25A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1119307" y="4731586"/>
              <a:ext cx="525968" cy="1065649"/>
            </a:xfrm>
            <a:prstGeom prst="rect">
              <a:avLst/>
            </a:prstGeom>
          </p:spPr>
        </p:pic>
      </p:grpSp>
      <p:pic>
        <p:nvPicPr>
          <p:cNvPr id="37" name="图形 36">
            <a:extLst>
              <a:ext uri="{FF2B5EF4-FFF2-40B4-BE49-F238E27FC236}">
                <a16:creationId xmlns:a16="http://schemas.microsoft.com/office/drawing/2014/main" xmlns="" id="{1F61C858-516F-E3A8-C833-508792862C0D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5404600" y="729955"/>
            <a:ext cx="1382800" cy="1316377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BB785DFA-3E90-3052-B6FA-86145BBA7209}"/>
              </a:ext>
            </a:extLst>
          </p:cNvPr>
          <p:cNvGrpSpPr/>
          <p:nvPr/>
        </p:nvGrpSpPr>
        <p:grpSpPr>
          <a:xfrm>
            <a:off x="2729070" y="2668085"/>
            <a:ext cx="6733860" cy="1249068"/>
            <a:chOff x="2729070" y="2810325"/>
            <a:chExt cx="6733860" cy="1249068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06C58173-A709-AD13-723C-74BC9B4E9AD6}"/>
                </a:ext>
              </a:extLst>
            </p:cNvPr>
            <p:cNvGrpSpPr/>
            <p:nvPr/>
          </p:nvGrpSpPr>
          <p:grpSpPr>
            <a:xfrm>
              <a:off x="2729070" y="2810325"/>
              <a:ext cx="6733860" cy="993717"/>
              <a:chOff x="2742658" y="2749365"/>
              <a:chExt cx="6733860" cy="993717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xmlns="" id="{948DF6EC-89EA-AC62-DCB4-108D861742B7}"/>
                  </a:ext>
                </a:extLst>
              </p:cNvPr>
              <p:cNvSpPr txBox="1"/>
              <p:nvPr/>
            </p:nvSpPr>
            <p:spPr>
              <a:xfrm>
                <a:off x="2987497" y="2819752"/>
                <a:ext cx="625764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zh-CN" altLang="en-US" sz="5400" dirty="0">
                    <a:latin typeface="LL PixelFun" panose="00000500000000000000" pitchFamily="2" charset="0"/>
                    <a:ea typeface="字制区喜脉体" panose="02000603000000000000" pitchFamily="2" charset="-122"/>
                    <a:sym typeface="LL PixelFun Rounded" panose="00000500000000000000" pitchFamily="2" charset="0"/>
                  </a:rPr>
                  <a:t>像素风活动宣传方案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xmlns="" id="{3465DD19-1540-4EDC-E029-51E56819F280}"/>
                  </a:ext>
                </a:extLst>
              </p:cNvPr>
              <p:cNvSpPr txBox="1"/>
              <p:nvPr/>
            </p:nvSpPr>
            <p:spPr>
              <a:xfrm>
                <a:off x="2742658" y="2749365"/>
                <a:ext cx="67338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zh-CN" altLang="en-US" sz="54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latin typeface="LL PixelFun" panose="00000500000000000000" pitchFamily="2" charset="0"/>
                    <a:ea typeface="字制区喜脉体" panose="02000603000000000000" pitchFamily="2" charset="-122"/>
                    <a:sym typeface="LL PixelFun Rounded" panose="00000500000000000000" pitchFamily="2" charset="0"/>
                  </a:rPr>
                  <a:t>像素风活动宣传方案</a:t>
                </a:r>
              </a:p>
            </p:txBody>
          </p:sp>
        </p:grp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xmlns="" id="{82FF5677-C6BE-0C6A-C637-3B4CADC7F58E}"/>
                </a:ext>
              </a:extLst>
            </p:cNvPr>
            <p:cNvSpPr txBox="1"/>
            <p:nvPr/>
          </p:nvSpPr>
          <p:spPr>
            <a:xfrm>
              <a:off x="3194048" y="3690061"/>
              <a:ext cx="58039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LL PixelFun" panose="00000500000000000000" pitchFamily="2" charset="0"/>
                  <a:sym typeface="LL PixelFun" panose="00000500000000000000" pitchFamily="2" charset="0"/>
                </a:rPr>
                <a:t>PIXEL WIND CAMPAIGN PUBLICITY SCHEME</a:t>
              </a:r>
              <a:endParaRPr lang="zh-CN" altLang="en-US" dirty="0">
                <a:solidFill>
                  <a:schemeClr val="bg1"/>
                </a:solidFill>
                <a:latin typeface="LL PixelFun" panose="00000500000000000000" pitchFamily="2" charset="0"/>
                <a:sym typeface="LL PixelFun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831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370" y="1581823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9" name="图片 48">
            <a:extLst>
              <a:ext uri="{FF2B5EF4-FFF2-40B4-BE49-F238E27FC236}">
                <a16:creationId xmlns:a16="http://schemas.microsoft.com/office/drawing/2014/main" xmlns="" id="{2A2A9E88-E429-0CB4-C61A-BECF31D1DAC7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4901" t="-14881" r="-29845" b="40458"/>
          <a:stretch>
            <a:fillRect/>
          </a:stretch>
        </p:blipFill>
        <p:spPr>
          <a:xfrm flipH="1">
            <a:off x="4265402" y="2815709"/>
            <a:ext cx="1381256" cy="1264223"/>
          </a:xfrm>
          <a:custGeom>
            <a:avLst/>
            <a:gdLst>
              <a:gd name="connsiteX0" fmla="*/ 690628 w 1381256"/>
              <a:gd name="connsiteY0" fmla="*/ 0 h 1264223"/>
              <a:gd name="connsiteX1" fmla="*/ 0 w 1381256"/>
              <a:gd name="connsiteY1" fmla="*/ 696531 h 1264223"/>
              <a:gd name="connsiteX2" fmla="*/ 202280 w 1381256"/>
              <a:gd name="connsiteY2" fmla="*/ 1189053 h 1264223"/>
              <a:gd name="connsiteX3" fmla="*/ 292615 w 1381256"/>
              <a:gd name="connsiteY3" fmla="*/ 1264223 h 1264223"/>
              <a:gd name="connsiteX4" fmla="*/ 292615 w 1381256"/>
              <a:gd name="connsiteY4" fmla="*/ 252786 h 1264223"/>
              <a:gd name="connsiteX5" fmla="*/ 1131030 w 1381256"/>
              <a:gd name="connsiteY5" fmla="*/ 252786 h 1264223"/>
              <a:gd name="connsiteX6" fmla="*/ 1131030 w 1381256"/>
              <a:gd name="connsiteY6" fmla="*/ 1228950 h 1264223"/>
              <a:gd name="connsiteX7" fmla="*/ 1178976 w 1381256"/>
              <a:gd name="connsiteY7" fmla="*/ 1189053 h 1264223"/>
              <a:gd name="connsiteX8" fmla="*/ 1381256 w 1381256"/>
              <a:gd name="connsiteY8" fmla="*/ 696531 h 1264223"/>
              <a:gd name="connsiteX9" fmla="*/ 690628 w 1381256"/>
              <a:gd name="connsiteY9" fmla="*/ 0 h 126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1256" h="1264223">
                <a:moveTo>
                  <a:pt x="690628" y="0"/>
                </a:moveTo>
                <a:cubicBezTo>
                  <a:pt x="309205" y="0"/>
                  <a:pt x="0" y="311848"/>
                  <a:pt x="0" y="696531"/>
                </a:cubicBezTo>
                <a:cubicBezTo>
                  <a:pt x="0" y="888873"/>
                  <a:pt x="77301" y="1063005"/>
                  <a:pt x="202280" y="1189053"/>
                </a:cubicBezTo>
                <a:lnTo>
                  <a:pt x="292615" y="1264223"/>
                </a:lnTo>
                <a:lnTo>
                  <a:pt x="292615" y="252786"/>
                </a:lnTo>
                <a:lnTo>
                  <a:pt x="1131030" y="252786"/>
                </a:lnTo>
                <a:lnTo>
                  <a:pt x="1131030" y="1228950"/>
                </a:lnTo>
                <a:lnTo>
                  <a:pt x="1178976" y="1189053"/>
                </a:lnTo>
                <a:cubicBezTo>
                  <a:pt x="1303955" y="1063005"/>
                  <a:pt x="1381256" y="888873"/>
                  <a:pt x="1381256" y="696531"/>
                </a:cubicBezTo>
                <a:cubicBezTo>
                  <a:pt x="1381256" y="311848"/>
                  <a:pt x="1072051" y="0"/>
                  <a:pt x="690628" y="0"/>
                </a:cubicBezTo>
                <a:close/>
              </a:path>
            </a:pathLst>
          </a:custGeom>
        </p:spPr>
      </p:pic>
      <p:grpSp>
        <p:nvGrpSpPr>
          <p:cNvPr id="58" name="组合 57">
            <a:extLst>
              <a:ext uri="{FF2B5EF4-FFF2-40B4-BE49-F238E27FC236}">
                <a16:creationId xmlns:a16="http://schemas.microsoft.com/office/drawing/2014/main" xmlns="" id="{0FE11FBB-C765-88B6-9416-DD714150EDB2}"/>
              </a:ext>
            </a:extLst>
          </p:cNvPr>
          <p:cNvGrpSpPr/>
          <p:nvPr/>
        </p:nvGrpSpPr>
        <p:grpSpPr>
          <a:xfrm>
            <a:off x="1012444" y="2454598"/>
            <a:ext cx="3643710" cy="2787769"/>
            <a:chOff x="1059935" y="1112778"/>
            <a:chExt cx="4012112" cy="3865609"/>
          </a:xfrm>
        </p:grpSpPr>
        <p:pic>
          <p:nvPicPr>
            <p:cNvPr id="61" name="图片 60">
              <a:extLst>
                <a:ext uri="{FF2B5EF4-FFF2-40B4-BE49-F238E27FC236}">
                  <a16:creationId xmlns:a16="http://schemas.microsoft.com/office/drawing/2014/main" xmlns="" id="{726C75B2-E66A-6603-8BD1-01EAC6AEAD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1595385" y="577328"/>
              <a:ext cx="2941212" cy="4012111"/>
            </a:xfrm>
            <a:prstGeom prst="rect">
              <a:avLst/>
            </a:prstGeom>
          </p:spPr>
        </p:pic>
        <p:pic>
          <p:nvPicPr>
            <p:cNvPr id="62" name="图片 61">
              <a:extLst>
                <a:ext uri="{FF2B5EF4-FFF2-40B4-BE49-F238E27FC236}">
                  <a16:creationId xmlns:a16="http://schemas.microsoft.com/office/drawing/2014/main" xmlns="" id="{785EB6DE-B341-6657-9C3B-3D5F119B76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742041" y="1648381"/>
              <a:ext cx="2647901" cy="4012111"/>
            </a:xfrm>
            <a:prstGeom prst="rect">
              <a:avLst/>
            </a:prstGeom>
          </p:spPr>
        </p:pic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3CEC44A3-2753-1AEF-09F1-CACB05EA385E}"/>
              </a:ext>
            </a:extLst>
          </p:cNvPr>
          <p:cNvGrpSpPr/>
          <p:nvPr/>
        </p:nvGrpSpPr>
        <p:grpSpPr>
          <a:xfrm>
            <a:off x="1719872" y="3245858"/>
            <a:ext cx="2228855" cy="1205249"/>
            <a:chOff x="1506512" y="3067294"/>
            <a:chExt cx="2228855" cy="1205249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xmlns="" id="{909AD2ED-CD78-A1B0-1922-98961FFBEC01}"/>
                </a:ext>
              </a:extLst>
            </p:cNvPr>
            <p:cNvSpPr txBox="1"/>
            <p:nvPr/>
          </p:nvSpPr>
          <p:spPr>
            <a:xfrm>
              <a:off x="1538704" y="3067294"/>
              <a:ext cx="21644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40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营销目标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="" id="{585B3C50-F52B-B147-9735-4D9970FA8551}"/>
                </a:ext>
              </a:extLst>
            </p:cNvPr>
            <p:cNvSpPr txBox="1"/>
            <p:nvPr/>
          </p:nvSpPr>
          <p:spPr>
            <a:xfrm>
              <a:off x="1506512" y="3687768"/>
              <a:ext cx="22288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LL PixelFun" panose="00000500000000000000" pitchFamily="2" charset="0"/>
                  <a:sym typeface="LL PixelFun" panose="00000500000000000000" pitchFamily="2" charset="0"/>
                </a:rPr>
                <a:t>1.000.00+</a:t>
              </a:r>
              <a:endParaRPr lang="zh-CN" altLang="en-US" sz="3200" dirty="0">
                <a:solidFill>
                  <a:schemeClr val="bg1"/>
                </a:solidFill>
                <a:latin typeface="LL PixelFun" panose="00000500000000000000" pitchFamily="2" charset="0"/>
                <a:sym typeface="LL PixelFun" panose="00000500000000000000" pitchFamily="2" charset="0"/>
              </a:endParaRPr>
            </a:p>
          </p:txBody>
        </p:sp>
      </p:grpSp>
      <p:sp>
        <p:nvSpPr>
          <p:cNvPr id="63" name="文本框 62">
            <a:extLst>
              <a:ext uri="{FF2B5EF4-FFF2-40B4-BE49-F238E27FC236}">
                <a16:creationId xmlns:a16="http://schemas.microsoft.com/office/drawing/2014/main" xmlns="" id="{880757C2-4E43-D274-CC67-47136DDF528C}"/>
              </a:ext>
            </a:extLst>
          </p:cNvPr>
          <p:cNvSpPr txBox="1"/>
          <p:nvPr/>
        </p:nvSpPr>
        <p:spPr>
          <a:xfrm>
            <a:off x="4794201" y="1276665"/>
            <a:ext cx="2603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OPERATION</a:t>
            </a:r>
            <a:endParaRPr lang="zh-CN" altLang="en-US" sz="3200" dirty="0">
              <a:solidFill>
                <a:schemeClr val="bg1"/>
              </a:solidFill>
              <a:latin typeface="LL PixelFun Rounded" panose="00000500000000000000" pitchFamily="2" charset="0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xmlns="" id="{830D22D2-A7C7-651E-5614-B02AA8352720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运营规划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xmlns="" id="{295CAB5E-9440-65F9-9FD1-1034576C397D}"/>
              </a:ext>
            </a:extLst>
          </p:cNvPr>
          <p:cNvSpPr txBox="1"/>
          <p:nvPr/>
        </p:nvSpPr>
        <p:spPr>
          <a:xfrm>
            <a:off x="5753360" y="2435709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年轻化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114D5C85-B2CD-D2B1-607F-69A7E509DA66}"/>
              </a:ext>
            </a:extLst>
          </p:cNvPr>
          <p:cNvSpPr txBox="1"/>
          <p:nvPr/>
        </p:nvSpPr>
        <p:spPr>
          <a:xfrm>
            <a:off x="6952392" y="2435709"/>
            <a:ext cx="380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运营计划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明确每一个运营人员的工作目标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pic>
        <p:nvPicPr>
          <p:cNvPr id="70" name="图片 69">
            <a:extLst>
              <a:ext uri="{FF2B5EF4-FFF2-40B4-BE49-F238E27FC236}">
                <a16:creationId xmlns:a16="http://schemas.microsoft.com/office/drawing/2014/main" xmlns="" id="{678944F9-2120-A394-BD9A-54C590CCCF19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749" y="2537309"/>
            <a:ext cx="339956" cy="318349"/>
          </a:xfrm>
          <a:prstGeom prst="rect">
            <a:avLst/>
          </a:prstGeom>
        </p:spPr>
      </p:pic>
      <p:sp>
        <p:nvSpPr>
          <p:cNvPr id="66" name="文本框 65">
            <a:extLst>
              <a:ext uri="{FF2B5EF4-FFF2-40B4-BE49-F238E27FC236}">
                <a16:creationId xmlns:a16="http://schemas.microsoft.com/office/drawing/2014/main" xmlns="" id="{17F874AE-EA54-381B-1B3D-C0D855E2682D}"/>
              </a:ext>
            </a:extLst>
          </p:cNvPr>
          <p:cNvSpPr txBox="1"/>
          <p:nvPr/>
        </p:nvSpPr>
        <p:spPr>
          <a:xfrm>
            <a:off x="5753360" y="3464017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个性化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xmlns="" id="{A7B1ECB6-493B-9224-A2FF-5317CDC1E83B}"/>
              </a:ext>
            </a:extLst>
          </p:cNvPr>
          <p:cNvSpPr txBox="1"/>
          <p:nvPr/>
        </p:nvSpPr>
        <p:spPr>
          <a:xfrm>
            <a:off x="6952392" y="3464017"/>
            <a:ext cx="380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运营计划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明确每一个运营人员的工作目标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pic>
        <p:nvPicPr>
          <p:cNvPr id="71" name="图片 70">
            <a:extLst>
              <a:ext uri="{FF2B5EF4-FFF2-40B4-BE49-F238E27FC236}">
                <a16:creationId xmlns:a16="http://schemas.microsoft.com/office/drawing/2014/main" xmlns="" id="{9ABA9DFB-C100-C685-972A-0214EBE8F03B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749" y="3565617"/>
            <a:ext cx="339956" cy="318349"/>
          </a:xfrm>
          <a:prstGeom prst="rect">
            <a:avLst/>
          </a:prstGeom>
        </p:spPr>
      </p:pic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58890B7A-1971-61F2-653A-2C4933E59928}"/>
              </a:ext>
            </a:extLst>
          </p:cNvPr>
          <p:cNvSpPr txBox="1"/>
          <p:nvPr/>
        </p:nvSpPr>
        <p:spPr>
          <a:xfrm>
            <a:off x="5753360" y="4492325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简单化</a:t>
            </a: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xmlns="" id="{6814561B-28E0-3C55-A5EE-BB4AD51BA0A2}"/>
              </a:ext>
            </a:extLst>
          </p:cNvPr>
          <p:cNvSpPr txBox="1"/>
          <p:nvPr/>
        </p:nvSpPr>
        <p:spPr>
          <a:xfrm>
            <a:off x="6952392" y="4492325"/>
            <a:ext cx="380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运营计划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明确每一个运营人员的工作目标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pic>
        <p:nvPicPr>
          <p:cNvPr id="72" name="图片 71">
            <a:extLst>
              <a:ext uri="{FF2B5EF4-FFF2-40B4-BE49-F238E27FC236}">
                <a16:creationId xmlns:a16="http://schemas.microsoft.com/office/drawing/2014/main" xmlns="" id="{9E1E6371-E148-8438-13FA-B406AF4F7757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749" y="4593925"/>
            <a:ext cx="339956" cy="31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58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0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pic>
        <p:nvPicPr>
          <p:cNvPr id="255" name="图片 254">
            <a:extLst>
              <a:ext uri="{FF2B5EF4-FFF2-40B4-BE49-F238E27FC236}">
                <a16:creationId xmlns:a16="http://schemas.microsoft.com/office/drawing/2014/main" xmlns="" id="{E6153E01-CC02-E99C-8F69-A43BA31EDA3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609" y="5271889"/>
            <a:ext cx="614796" cy="460238"/>
          </a:xfrm>
          <a:prstGeom prst="rect">
            <a:avLst/>
          </a:prstGeom>
        </p:spPr>
      </p:pic>
      <p:pic>
        <p:nvPicPr>
          <p:cNvPr id="256" name="图片 255">
            <a:extLst>
              <a:ext uri="{FF2B5EF4-FFF2-40B4-BE49-F238E27FC236}">
                <a16:creationId xmlns:a16="http://schemas.microsoft.com/office/drawing/2014/main" xmlns="" id="{D61EEFE5-9528-C7FF-D4B5-55631C79F69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9375" y="5283072"/>
            <a:ext cx="614796" cy="460238"/>
          </a:xfrm>
          <a:prstGeom prst="rect">
            <a:avLst/>
          </a:prstGeom>
        </p:spPr>
      </p:pic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189" name="圆角矩形 4">
            <a:extLst>
              <a:ext uri="{FF2B5EF4-FFF2-40B4-BE49-F238E27FC236}">
                <a16:creationId xmlns:a16="http://schemas.microsoft.com/office/drawing/2014/main" xmlns="" id="{83516B07-DEC6-A81C-D12E-2E236906A397}"/>
              </a:ext>
            </a:extLst>
          </p:cNvPr>
          <p:cNvSpPr/>
          <p:nvPr/>
        </p:nvSpPr>
        <p:spPr>
          <a:xfrm>
            <a:off x="1263972" y="2776339"/>
            <a:ext cx="9658350" cy="555625"/>
          </a:xfrm>
          <a:prstGeom prst="roundRect">
            <a:avLst/>
          </a:prstGeom>
          <a:solidFill>
            <a:srgbClr val="975932"/>
          </a:solidFill>
          <a:ln>
            <a:noFill/>
          </a:ln>
          <a:effectLst>
            <a:outerShdw blurRad="127000" dist="38100" dir="5400000" algn="t" rotWithShape="0">
              <a:schemeClr val="bg2">
                <a:lumMod val="50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0" name="圆角矩形 6">
            <a:extLst>
              <a:ext uri="{FF2B5EF4-FFF2-40B4-BE49-F238E27FC236}">
                <a16:creationId xmlns:a16="http://schemas.microsoft.com/office/drawing/2014/main" xmlns="" id="{550FB853-A1FF-B32F-4A1E-EB5753D84C74}"/>
              </a:ext>
            </a:extLst>
          </p:cNvPr>
          <p:cNvSpPr/>
          <p:nvPr/>
        </p:nvSpPr>
        <p:spPr>
          <a:xfrm>
            <a:off x="1263972" y="3572629"/>
            <a:ext cx="9658350" cy="5556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dist="38100" dir="5400000" algn="t" rotWithShape="0">
              <a:srgbClr val="93ADF8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1" name="圆角矩形 7">
            <a:extLst>
              <a:ext uri="{FF2B5EF4-FFF2-40B4-BE49-F238E27FC236}">
                <a16:creationId xmlns:a16="http://schemas.microsoft.com/office/drawing/2014/main" xmlns="" id="{1D988683-7EC9-00E4-4F57-516FFE4015CD}"/>
              </a:ext>
            </a:extLst>
          </p:cNvPr>
          <p:cNvSpPr/>
          <p:nvPr/>
        </p:nvSpPr>
        <p:spPr>
          <a:xfrm>
            <a:off x="1263972" y="4368919"/>
            <a:ext cx="9658350" cy="555625"/>
          </a:xfrm>
          <a:prstGeom prst="roundRect">
            <a:avLst/>
          </a:prstGeom>
          <a:solidFill>
            <a:srgbClr val="975932"/>
          </a:solidFill>
          <a:ln>
            <a:noFill/>
          </a:ln>
          <a:effectLst>
            <a:outerShdw blurRad="127000" dist="38100" dir="5400000" algn="t" rotWithShape="0">
              <a:schemeClr val="bg2">
                <a:lumMod val="50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192" name="圆角矩形 8">
            <a:extLst>
              <a:ext uri="{FF2B5EF4-FFF2-40B4-BE49-F238E27FC236}">
                <a16:creationId xmlns:a16="http://schemas.microsoft.com/office/drawing/2014/main" xmlns="" id="{4B18269B-24E3-69C3-0D4F-3B966E2D3C69}"/>
              </a:ext>
            </a:extLst>
          </p:cNvPr>
          <p:cNvSpPr/>
          <p:nvPr/>
        </p:nvSpPr>
        <p:spPr>
          <a:xfrm>
            <a:off x="1263972" y="5165209"/>
            <a:ext cx="9658350" cy="5556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dist="38100" dir="5400000" algn="t" rotWithShape="0">
              <a:srgbClr val="93ADF8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3" name="直接连接符 192">
            <a:extLst>
              <a:ext uri="{FF2B5EF4-FFF2-40B4-BE49-F238E27FC236}">
                <a16:creationId xmlns:a16="http://schemas.microsoft.com/office/drawing/2014/main" xmlns="" id="{679AD4C0-5280-F6E6-2D4D-DB48237050AD}"/>
              </a:ext>
            </a:extLst>
          </p:cNvPr>
          <p:cNvCxnSpPr>
            <a:cxnSpLocks/>
          </p:cNvCxnSpPr>
          <p:nvPr/>
        </p:nvCxnSpPr>
        <p:spPr>
          <a:xfrm>
            <a:off x="3617282" y="288301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>
            <a:extLst>
              <a:ext uri="{FF2B5EF4-FFF2-40B4-BE49-F238E27FC236}">
                <a16:creationId xmlns:a16="http://schemas.microsoft.com/office/drawing/2014/main" xmlns="" id="{C1EB032E-A3E1-2F29-2A58-429C295575CB}"/>
              </a:ext>
            </a:extLst>
          </p:cNvPr>
          <p:cNvCxnSpPr>
            <a:cxnSpLocks/>
          </p:cNvCxnSpPr>
          <p:nvPr/>
        </p:nvCxnSpPr>
        <p:spPr>
          <a:xfrm>
            <a:off x="5471482" y="288301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接连接符 194">
            <a:extLst>
              <a:ext uri="{FF2B5EF4-FFF2-40B4-BE49-F238E27FC236}">
                <a16:creationId xmlns:a16="http://schemas.microsoft.com/office/drawing/2014/main" xmlns="" id="{DB8FC7DD-7196-5079-5A81-B2D44611DEEC}"/>
              </a:ext>
            </a:extLst>
          </p:cNvPr>
          <p:cNvCxnSpPr>
            <a:cxnSpLocks/>
          </p:cNvCxnSpPr>
          <p:nvPr/>
        </p:nvCxnSpPr>
        <p:spPr>
          <a:xfrm>
            <a:off x="7325682" y="288301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接连接符 195">
            <a:extLst>
              <a:ext uri="{FF2B5EF4-FFF2-40B4-BE49-F238E27FC236}">
                <a16:creationId xmlns:a16="http://schemas.microsoft.com/office/drawing/2014/main" xmlns="" id="{1FE1F8C2-347E-7C8D-8D35-805897625378}"/>
              </a:ext>
            </a:extLst>
          </p:cNvPr>
          <p:cNvCxnSpPr>
            <a:cxnSpLocks/>
          </p:cNvCxnSpPr>
          <p:nvPr/>
        </p:nvCxnSpPr>
        <p:spPr>
          <a:xfrm>
            <a:off x="9179882" y="288301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接连接符 196">
            <a:extLst>
              <a:ext uri="{FF2B5EF4-FFF2-40B4-BE49-F238E27FC236}">
                <a16:creationId xmlns:a16="http://schemas.microsoft.com/office/drawing/2014/main" xmlns="" id="{AD62CF04-1460-C110-8AFD-1B04C58AB28E}"/>
              </a:ext>
            </a:extLst>
          </p:cNvPr>
          <p:cNvCxnSpPr>
            <a:cxnSpLocks/>
          </p:cNvCxnSpPr>
          <p:nvPr/>
        </p:nvCxnSpPr>
        <p:spPr>
          <a:xfrm>
            <a:off x="3617282" y="367930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接连接符 197">
            <a:extLst>
              <a:ext uri="{FF2B5EF4-FFF2-40B4-BE49-F238E27FC236}">
                <a16:creationId xmlns:a16="http://schemas.microsoft.com/office/drawing/2014/main" xmlns="" id="{A37A5015-BFA0-0B9D-F9A7-2DF4321092AD}"/>
              </a:ext>
            </a:extLst>
          </p:cNvPr>
          <p:cNvCxnSpPr>
            <a:cxnSpLocks/>
          </p:cNvCxnSpPr>
          <p:nvPr/>
        </p:nvCxnSpPr>
        <p:spPr>
          <a:xfrm>
            <a:off x="5471482" y="367930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接连接符 198">
            <a:extLst>
              <a:ext uri="{FF2B5EF4-FFF2-40B4-BE49-F238E27FC236}">
                <a16:creationId xmlns:a16="http://schemas.microsoft.com/office/drawing/2014/main" xmlns="" id="{9136495E-BE7F-A46A-1A1C-EFA318DE2FA2}"/>
              </a:ext>
            </a:extLst>
          </p:cNvPr>
          <p:cNvCxnSpPr>
            <a:cxnSpLocks/>
          </p:cNvCxnSpPr>
          <p:nvPr/>
        </p:nvCxnSpPr>
        <p:spPr>
          <a:xfrm>
            <a:off x="7325682" y="367930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接连接符 199">
            <a:extLst>
              <a:ext uri="{FF2B5EF4-FFF2-40B4-BE49-F238E27FC236}">
                <a16:creationId xmlns:a16="http://schemas.microsoft.com/office/drawing/2014/main" xmlns="" id="{2FDB3D17-5506-64D3-58A3-A5849E1B7821}"/>
              </a:ext>
            </a:extLst>
          </p:cNvPr>
          <p:cNvCxnSpPr>
            <a:cxnSpLocks/>
          </p:cNvCxnSpPr>
          <p:nvPr/>
        </p:nvCxnSpPr>
        <p:spPr>
          <a:xfrm>
            <a:off x="9179882" y="367930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连接符 200">
            <a:extLst>
              <a:ext uri="{FF2B5EF4-FFF2-40B4-BE49-F238E27FC236}">
                <a16:creationId xmlns:a16="http://schemas.microsoft.com/office/drawing/2014/main" xmlns="" id="{1E7B1869-57A8-F593-4666-8AA15FB0427C}"/>
              </a:ext>
            </a:extLst>
          </p:cNvPr>
          <p:cNvCxnSpPr>
            <a:cxnSpLocks/>
          </p:cNvCxnSpPr>
          <p:nvPr/>
        </p:nvCxnSpPr>
        <p:spPr>
          <a:xfrm>
            <a:off x="3617282" y="447559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接连接符 201">
            <a:extLst>
              <a:ext uri="{FF2B5EF4-FFF2-40B4-BE49-F238E27FC236}">
                <a16:creationId xmlns:a16="http://schemas.microsoft.com/office/drawing/2014/main" xmlns="" id="{FEEC8321-E051-8996-4D30-97C56D353C30}"/>
              </a:ext>
            </a:extLst>
          </p:cNvPr>
          <p:cNvCxnSpPr>
            <a:cxnSpLocks/>
          </p:cNvCxnSpPr>
          <p:nvPr/>
        </p:nvCxnSpPr>
        <p:spPr>
          <a:xfrm>
            <a:off x="5471482" y="447559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接连接符 202">
            <a:extLst>
              <a:ext uri="{FF2B5EF4-FFF2-40B4-BE49-F238E27FC236}">
                <a16:creationId xmlns:a16="http://schemas.microsoft.com/office/drawing/2014/main" xmlns="" id="{9D05D692-6663-F91B-8B87-2E3FBFA76D7C}"/>
              </a:ext>
            </a:extLst>
          </p:cNvPr>
          <p:cNvCxnSpPr>
            <a:cxnSpLocks/>
          </p:cNvCxnSpPr>
          <p:nvPr/>
        </p:nvCxnSpPr>
        <p:spPr>
          <a:xfrm>
            <a:off x="7325682" y="447559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>
            <a:extLst>
              <a:ext uri="{FF2B5EF4-FFF2-40B4-BE49-F238E27FC236}">
                <a16:creationId xmlns:a16="http://schemas.microsoft.com/office/drawing/2014/main" xmlns="" id="{B0D817C2-295C-93ED-53C5-1BF1D22ADE18}"/>
              </a:ext>
            </a:extLst>
          </p:cNvPr>
          <p:cNvCxnSpPr>
            <a:cxnSpLocks/>
          </p:cNvCxnSpPr>
          <p:nvPr/>
        </p:nvCxnSpPr>
        <p:spPr>
          <a:xfrm>
            <a:off x="9179882" y="447559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接连接符 204">
            <a:extLst>
              <a:ext uri="{FF2B5EF4-FFF2-40B4-BE49-F238E27FC236}">
                <a16:creationId xmlns:a16="http://schemas.microsoft.com/office/drawing/2014/main" xmlns="" id="{E02455A2-679C-5C8F-6FAF-6FD5DC7E3158}"/>
              </a:ext>
            </a:extLst>
          </p:cNvPr>
          <p:cNvCxnSpPr>
            <a:cxnSpLocks/>
          </p:cNvCxnSpPr>
          <p:nvPr/>
        </p:nvCxnSpPr>
        <p:spPr>
          <a:xfrm>
            <a:off x="3617282" y="527188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>
            <a:extLst>
              <a:ext uri="{FF2B5EF4-FFF2-40B4-BE49-F238E27FC236}">
                <a16:creationId xmlns:a16="http://schemas.microsoft.com/office/drawing/2014/main" xmlns="" id="{AF0F4E02-4492-4B06-31AC-D39F93E7614C}"/>
              </a:ext>
            </a:extLst>
          </p:cNvPr>
          <p:cNvCxnSpPr>
            <a:cxnSpLocks/>
          </p:cNvCxnSpPr>
          <p:nvPr/>
        </p:nvCxnSpPr>
        <p:spPr>
          <a:xfrm>
            <a:off x="5471482" y="527188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>
            <a:extLst>
              <a:ext uri="{FF2B5EF4-FFF2-40B4-BE49-F238E27FC236}">
                <a16:creationId xmlns:a16="http://schemas.microsoft.com/office/drawing/2014/main" xmlns="" id="{7FF6C075-7839-55DA-722B-D6B000F58861}"/>
              </a:ext>
            </a:extLst>
          </p:cNvPr>
          <p:cNvCxnSpPr>
            <a:cxnSpLocks/>
          </p:cNvCxnSpPr>
          <p:nvPr/>
        </p:nvCxnSpPr>
        <p:spPr>
          <a:xfrm>
            <a:off x="7325682" y="527188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接连接符 207">
            <a:extLst>
              <a:ext uri="{FF2B5EF4-FFF2-40B4-BE49-F238E27FC236}">
                <a16:creationId xmlns:a16="http://schemas.microsoft.com/office/drawing/2014/main" xmlns="" id="{77929925-7052-4D24-E26F-D0CB77D4B44A}"/>
              </a:ext>
            </a:extLst>
          </p:cNvPr>
          <p:cNvCxnSpPr>
            <a:cxnSpLocks/>
          </p:cNvCxnSpPr>
          <p:nvPr/>
        </p:nvCxnSpPr>
        <p:spPr>
          <a:xfrm>
            <a:off x="9179882" y="5271889"/>
            <a:ext cx="0" cy="342265"/>
          </a:xfrm>
          <a:prstGeom prst="line">
            <a:avLst/>
          </a:prstGeom>
          <a:ln w="15875">
            <a:solidFill>
              <a:srgbClr val="C7E1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文本框 209">
            <a:extLst>
              <a:ext uri="{FF2B5EF4-FFF2-40B4-BE49-F238E27FC236}">
                <a16:creationId xmlns:a16="http://schemas.microsoft.com/office/drawing/2014/main" xmlns="" id="{2E6A84E8-205E-16E1-40DE-91F138DE6B75}"/>
              </a:ext>
            </a:extLst>
          </p:cNvPr>
          <p:cNvSpPr txBox="1"/>
          <p:nvPr/>
        </p:nvSpPr>
        <p:spPr>
          <a:xfrm>
            <a:off x="1738269" y="2081014"/>
            <a:ext cx="2015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2400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字制区喜脉体" panose="02000603000000000000" pitchFamily="2" charset="-122"/>
                <a:ea typeface="字制区喜脉体" panose="02000603000000000000" pitchFamily="2" charset="-122"/>
                <a:sym typeface="字制区喜脉体" panose="02000603000000000000" pitchFamily="2" charset="-122"/>
              </a:rPr>
              <a:t>产品主要内容</a:t>
            </a:r>
          </a:p>
        </p:txBody>
      </p:sp>
      <p:sp>
        <p:nvSpPr>
          <p:cNvPr id="211" name="文本框 210">
            <a:extLst>
              <a:ext uri="{FF2B5EF4-FFF2-40B4-BE49-F238E27FC236}">
                <a16:creationId xmlns:a16="http://schemas.microsoft.com/office/drawing/2014/main" xmlns="" id="{01B351D4-B037-5688-261E-4B53C2C34C4D}"/>
              </a:ext>
            </a:extLst>
          </p:cNvPr>
          <p:cNvSpPr txBox="1"/>
          <p:nvPr/>
        </p:nvSpPr>
        <p:spPr>
          <a:xfrm>
            <a:off x="1738269" y="2869485"/>
            <a:ext cx="161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dirty="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产品内容</a:t>
            </a:r>
            <a:r>
              <a:rPr lang="en-US" altLang="zh-CN" dirty="0">
                <a:ln w="25400">
                  <a:noFill/>
                </a:ln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A</a:t>
            </a:r>
            <a:endParaRPr lang="en-US" altLang="zh-CN" dirty="0">
              <a:ln w="25400">
                <a:noFill/>
              </a:ln>
              <a:solidFill>
                <a:schemeClr val="bg1"/>
              </a:solidFill>
              <a:effectLst/>
              <a:uFillTx/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sp>
        <p:nvSpPr>
          <p:cNvPr id="212" name="文本框 211">
            <a:extLst>
              <a:ext uri="{FF2B5EF4-FFF2-40B4-BE49-F238E27FC236}">
                <a16:creationId xmlns:a16="http://schemas.microsoft.com/office/drawing/2014/main" xmlns="" id="{73D72864-96BE-C0E7-CE64-1853CDAB3A6B}"/>
              </a:ext>
            </a:extLst>
          </p:cNvPr>
          <p:cNvSpPr txBox="1"/>
          <p:nvPr/>
        </p:nvSpPr>
        <p:spPr>
          <a:xfrm>
            <a:off x="1738269" y="3665775"/>
            <a:ext cx="161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产品内容</a:t>
            </a:r>
            <a:r>
              <a:rPr lang="en-US" altLang="zh-CN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B</a:t>
            </a:r>
            <a:endParaRPr lang="en-US" altLang="zh-CN" dirty="0">
              <a:ln w="2540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sp>
        <p:nvSpPr>
          <p:cNvPr id="213" name="文本框 212">
            <a:extLst>
              <a:ext uri="{FF2B5EF4-FFF2-40B4-BE49-F238E27FC236}">
                <a16:creationId xmlns:a16="http://schemas.microsoft.com/office/drawing/2014/main" xmlns="" id="{C1AE8AD8-AA1A-F031-2C8E-EA57A209E051}"/>
              </a:ext>
            </a:extLst>
          </p:cNvPr>
          <p:cNvSpPr txBox="1"/>
          <p:nvPr/>
        </p:nvSpPr>
        <p:spPr>
          <a:xfrm>
            <a:off x="1738269" y="4462065"/>
            <a:ext cx="161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dirty="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产品内容</a:t>
            </a:r>
            <a:r>
              <a:rPr lang="en-US" altLang="zh-CN" dirty="0">
                <a:ln w="25400">
                  <a:noFill/>
                </a:ln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C</a:t>
            </a:r>
            <a:endParaRPr lang="en-US" altLang="zh-CN" dirty="0">
              <a:ln w="25400">
                <a:noFill/>
              </a:ln>
              <a:solidFill>
                <a:schemeClr val="bg1"/>
              </a:solidFill>
              <a:effectLst/>
              <a:uFillTx/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sp>
        <p:nvSpPr>
          <p:cNvPr id="214" name="文本框 213">
            <a:extLst>
              <a:ext uri="{FF2B5EF4-FFF2-40B4-BE49-F238E27FC236}">
                <a16:creationId xmlns:a16="http://schemas.microsoft.com/office/drawing/2014/main" xmlns="" id="{3522F154-7F38-E031-780F-C9D7DF53C70B}"/>
              </a:ext>
            </a:extLst>
          </p:cNvPr>
          <p:cNvSpPr txBox="1"/>
          <p:nvPr/>
        </p:nvSpPr>
        <p:spPr>
          <a:xfrm>
            <a:off x="1738269" y="5258355"/>
            <a:ext cx="161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产品内容</a:t>
            </a:r>
            <a:r>
              <a:rPr lang="en-US" altLang="zh-CN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D</a:t>
            </a:r>
            <a:endParaRPr lang="en-US" altLang="zh-CN" dirty="0">
              <a:ln w="25400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sp>
        <p:nvSpPr>
          <p:cNvPr id="216" name="文本框 215">
            <a:extLst>
              <a:ext uri="{FF2B5EF4-FFF2-40B4-BE49-F238E27FC236}">
                <a16:creationId xmlns:a16="http://schemas.microsoft.com/office/drawing/2014/main" xmlns="" id="{A3F7B078-DBAA-5110-5B17-9317FED129FF}"/>
              </a:ext>
            </a:extLst>
          </p:cNvPr>
          <p:cNvSpPr txBox="1"/>
          <p:nvPr/>
        </p:nvSpPr>
        <p:spPr>
          <a:xfrm>
            <a:off x="3883347" y="2081014"/>
            <a:ext cx="1421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2400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字制区喜脉体" panose="02000603000000000000" pitchFamily="2" charset="-122"/>
                <a:ea typeface="字制区喜脉体" panose="02000603000000000000" pitchFamily="2" charset="-122"/>
                <a:sym typeface="字制区喜脉体" panose="02000603000000000000" pitchFamily="2" charset="-122"/>
              </a:rPr>
              <a:t>情况概述</a:t>
            </a:r>
          </a:p>
        </p:txBody>
      </p:sp>
      <p:sp>
        <p:nvSpPr>
          <p:cNvPr id="217" name="文本框 216">
            <a:extLst>
              <a:ext uri="{FF2B5EF4-FFF2-40B4-BE49-F238E27FC236}">
                <a16:creationId xmlns:a16="http://schemas.microsoft.com/office/drawing/2014/main" xmlns="" id="{8E5E6764-48E9-53AB-3404-6FA72C3CBFAE}"/>
              </a:ext>
            </a:extLst>
          </p:cNvPr>
          <p:cNvSpPr txBox="1"/>
          <p:nvPr/>
        </p:nvSpPr>
        <p:spPr>
          <a:xfrm>
            <a:off x="4009395" y="2900263"/>
            <a:ext cx="1169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400" dirty="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情况介绍</a:t>
            </a:r>
          </a:p>
        </p:txBody>
      </p:sp>
      <p:sp>
        <p:nvSpPr>
          <p:cNvPr id="218" name="文本框 217">
            <a:extLst>
              <a:ext uri="{FF2B5EF4-FFF2-40B4-BE49-F238E27FC236}">
                <a16:creationId xmlns:a16="http://schemas.microsoft.com/office/drawing/2014/main" xmlns="" id="{322A9B8F-10FB-AD0A-138F-5AF2CC9E312E}"/>
              </a:ext>
            </a:extLst>
          </p:cNvPr>
          <p:cNvSpPr txBox="1"/>
          <p:nvPr/>
        </p:nvSpPr>
        <p:spPr>
          <a:xfrm>
            <a:off x="4009077" y="3696553"/>
            <a:ext cx="1169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情况介绍</a:t>
            </a:r>
          </a:p>
        </p:txBody>
      </p:sp>
      <p:sp>
        <p:nvSpPr>
          <p:cNvPr id="219" name="文本框 218">
            <a:extLst>
              <a:ext uri="{FF2B5EF4-FFF2-40B4-BE49-F238E27FC236}">
                <a16:creationId xmlns:a16="http://schemas.microsoft.com/office/drawing/2014/main" xmlns="" id="{86A7729C-41EB-7F26-3A4D-4D6A3254FDB2}"/>
              </a:ext>
            </a:extLst>
          </p:cNvPr>
          <p:cNvSpPr txBox="1"/>
          <p:nvPr/>
        </p:nvSpPr>
        <p:spPr>
          <a:xfrm>
            <a:off x="4008760" y="4492843"/>
            <a:ext cx="1170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400" dirty="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情况介绍</a:t>
            </a:r>
          </a:p>
        </p:txBody>
      </p:sp>
      <p:sp>
        <p:nvSpPr>
          <p:cNvPr id="220" name="文本框 219">
            <a:extLst>
              <a:ext uri="{FF2B5EF4-FFF2-40B4-BE49-F238E27FC236}">
                <a16:creationId xmlns:a16="http://schemas.microsoft.com/office/drawing/2014/main" xmlns="" id="{3A8EB712-452F-2D0A-8349-6697980EB0F0}"/>
              </a:ext>
            </a:extLst>
          </p:cNvPr>
          <p:cNvSpPr txBox="1"/>
          <p:nvPr/>
        </p:nvSpPr>
        <p:spPr>
          <a:xfrm>
            <a:off x="4008442" y="5289133"/>
            <a:ext cx="117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情况介绍</a:t>
            </a:r>
          </a:p>
        </p:txBody>
      </p:sp>
      <p:sp>
        <p:nvSpPr>
          <p:cNvPr id="222" name="文本框 221">
            <a:extLst>
              <a:ext uri="{FF2B5EF4-FFF2-40B4-BE49-F238E27FC236}">
                <a16:creationId xmlns:a16="http://schemas.microsoft.com/office/drawing/2014/main" xmlns="" id="{44F00C4C-8F43-9B5B-1D3A-600D812C9404}"/>
              </a:ext>
            </a:extLst>
          </p:cNvPr>
          <p:cNvSpPr txBox="1"/>
          <p:nvPr/>
        </p:nvSpPr>
        <p:spPr>
          <a:xfrm>
            <a:off x="5709607" y="2081014"/>
            <a:ext cx="1421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2400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字制区喜脉体" panose="02000603000000000000" pitchFamily="2" charset="-122"/>
                <a:ea typeface="字制区喜脉体" panose="02000603000000000000" pitchFamily="2" charset="-122"/>
                <a:sym typeface="字制区喜脉体" panose="02000603000000000000" pitchFamily="2" charset="-122"/>
              </a:rPr>
              <a:t>协作部门</a:t>
            </a:r>
          </a:p>
        </p:txBody>
      </p:sp>
      <p:sp>
        <p:nvSpPr>
          <p:cNvPr id="223" name="文本框 222">
            <a:extLst>
              <a:ext uri="{FF2B5EF4-FFF2-40B4-BE49-F238E27FC236}">
                <a16:creationId xmlns:a16="http://schemas.microsoft.com/office/drawing/2014/main" xmlns="" id="{37352FA6-BA65-1058-1FB7-F0FD65E71EAB}"/>
              </a:ext>
            </a:extLst>
          </p:cNvPr>
          <p:cNvSpPr txBox="1"/>
          <p:nvPr/>
        </p:nvSpPr>
        <p:spPr>
          <a:xfrm>
            <a:off x="5834702" y="2900263"/>
            <a:ext cx="117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XXX部门</a:t>
            </a:r>
          </a:p>
        </p:txBody>
      </p:sp>
      <p:sp>
        <p:nvSpPr>
          <p:cNvPr id="224" name="文本框 223">
            <a:extLst>
              <a:ext uri="{FF2B5EF4-FFF2-40B4-BE49-F238E27FC236}">
                <a16:creationId xmlns:a16="http://schemas.microsoft.com/office/drawing/2014/main" xmlns="" id="{29EB87B0-8F07-AE30-FA46-89969EFB87A1}"/>
              </a:ext>
            </a:extLst>
          </p:cNvPr>
          <p:cNvSpPr txBox="1"/>
          <p:nvPr/>
        </p:nvSpPr>
        <p:spPr>
          <a:xfrm>
            <a:off x="5835020" y="3696553"/>
            <a:ext cx="1170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XXX部门</a:t>
            </a:r>
          </a:p>
        </p:txBody>
      </p:sp>
      <p:sp>
        <p:nvSpPr>
          <p:cNvPr id="225" name="文本框 224">
            <a:extLst>
              <a:ext uri="{FF2B5EF4-FFF2-40B4-BE49-F238E27FC236}">
                <a16:creationId xmlns:a16="http://schemas.microsoft.com/office/drawing/2014/main" xmlns="" id="{7002D83B-3DC7-89AA-7E83-FE8D1F19CABC}"/>
              </a:ext>
            </a:extLst>
          </p:cNvPr>
          <p:cNvSpPr txBox="1"/>
          <p:nvPr/>
        </p:nvSpPr>
        <p:spPr>
          <a:xfrm>
            <a:off x="5835337" y="4492843"/>
            <a:ext cx="1169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XXX部门</a:t>
            </a:r>
          </a:p>
        </p:txBody>
      </p:sp>
      <p:sp>
        <p:nvSpPr>
          <p:cNvPr id="226" name="文本框 225">
            <a:extLst>
              <a:ext uri="{FF2B5EF4-FFF2-40B4-BE49-F238E27FC236}">
                <a16:creationId xmlns:a16="http://schemas.microsoft.com/office/drawing/2014/main" xmlns="" id="{23B26B97-749D-D11C-763F-D774F25D9BF7}"/>
              </a:ext>
            </a:extLst>
          </p:cNvPr>
          <p:cNvSpPr txBox="1"/>
          <p:nvPr/>
        </p:nvSpPr>
        <p:spPr>
          <a:xfrm>
            <a:off x="5835655" y="5289133"/>
            <a:ext cx="1169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XXX部门</a:t>
            </a:r>
          </a:p>
        </p:txBody>
      </p:sp>
      <p:sp>
        <p:nvSpPr>
          <p:cNvPr id="228" name="文本框 227">
            <a:extLst>
              <a:ext uri="{FF2B5EF4-FFF2-40B4-BE49-F238E27FC236}">
                <a16:creationId xmlns:a16="http://schemas.microsoft.com/office/drawing/2014/main" xmlns="" id="{AE911813-6750-58B2-60F2-7BB8663ECC85}"/>
              </a:ext>
            </a:extLst>
          </p:cNvPr>
          <p:cNvSpPr txBox="1"/>
          <p:nvPr/>
        </p:nvSpPr>
        <p:spPr>
          <a:xfrm>
            <a:off x="7524437" y="2081014"/>
            <a:ext cx="1421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2400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字制区喜脉体" panose="02000603000000000000" pitchFamily="2" charset="-122"/>
                <a:ea typeface="字制区喜脉体" panose="02000603000000000000" pitchFamily="2" charset="-122"/>
                <a:sym typeface="字制区喜脉体" panose="02000603000000000000" pitchFamily="2" charset="-122"/>
              </a:rPr>
              <a:t>联系人员</a:t>
            </a:r>
          </a:p>
        </p:txBody>
      </p:sp>
      <p:sp>
        <p:nvSpPr>
          <p:cNvPr id="229" name="文本框 228">
            <a:extLst>
              <a:ext uri="{FF2B5EF4-FFF2-40B4-BE49-F238E27FC236}">
                <a16:creationId xmlns:a16="http://schemas.microsoft.com/office/drawing/2014/main" xmlns="" id="{D52F1CBD-E99A-9B8A-C796-C9790EC02E61}"/>
              </a:ext>
            </a:extLst>
          </p:cNvPr>
          <p:cNvSpPr txBox="1"/>
          <p:nvPr/>
        </p:nvSpPr>
        <p:spPr>
          <a:xfrm>
            <a:off x="7650485" y="2900263"/>
            <a:ext cx="1169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部门人员</a:t>
            </a:r>
          </a:p>
        </p:txBody>
      </p:sp>
      <p:sp>
        <p:nvSpPr>
          <p:cNvPr id="230" name="文本框 229">
            <a:extLst>
              <a:ext uri="{FF2B5EF4-FFF2-40B4-BE49-F238E27FC236}">
                <a16:creationId xmlns:a16="http://schemas.microsoft.com/office/drawing/2014/main" xmlns="" id="{F8D4453F-65F7-4906-4906-442F911B43A7}"/>
              </a:ext>
            </a:extLst>
          </p:cNvPr>
          <p:cNvSpPr txBox="1"/>
          <p:nvPr/>
        </p:nvSpPr>
        <p:spPr>
          <a:xfrm>
            <a:off x="7650167" y="3696553"/>
            <a:ext cx="1169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部门人员</a:t>
            </a:r>
          </a:p>
        </p:txBody>
      </p:sp>
      <p:sp>
        <p:nvSpPr>
          <p:cNvPr id="231" name="文本框 230">
            <a:extLst>
              <a:ext uri="{FF2B5EF4-FFF2-40B4-BE49-F238E27FC236}">
                <a16:creationId xmlns:a16="http://schemas.microsoft.com/office/drawing/2014/main" xmlns="" id="{6B760214-AD07-6E18-41E1-895664484AA9}"/>
              </a:ext>
            </a:extLst>
          </p:cNvPr>
          <p:cNvSpPr txBox="1"/>
          <p:nvPr/>
        </p:nvSpPr>
        <p:spPr>
          <a:xfrm>
            <a:off x="7649850" y="4492843"/>
            <a:ext cx="1170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部门人员</a:t>
            </a:r>
          </a:p>
        </p:txBody>
      </p:sp>
      <p:sp>
        <p:nvSpPr>
          <p:cNvPr id="232" name="文本框 231">
            <a:extLst>
              <a:ext uri="{FF2B5EF4-FFF2-40B4-BE49-F238E27FC236}">
                <a16:creationId xmlns:a16="http://schemas.microsoft.com/office/drawing/2014/main" xmlns="" id="{70BEE250-AAAD-8C78-5F51-7C104B48F111}"/>
              </a:ext>
            </a:extLst>
          </p:cNvPr>
          <p:cNvSpPr txBox="1"/>
          <p:nvPr/>
        </p:nvSpPr>
        <p:spPr>
          <a:xfrm>
            <a:off x="7649532" y="5289133"/>
            <a:ext cx="117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部门人员</a:t>
            </a:r>
          </a:p>
        </p:txBody>
      </p:sp>
      <p:sp>
        <p:nvSpPr>
          <p:cNvPr id="234" name="文本框 233">
            <a:extLst>
              <a:ext uri="{FF2B5EF4-FFF2-40B4-BE49-F238E27FC236}">
                <a16:creationId xmlns:a16="http://schemas.microsoft.com/office/drawing/2014/main" xmlns="" id="{E741AC1B-735E-F63F-35BF-5C341BF08476}"/>
              </a:ext>
            </a:extLst>
          </p:cNvPr>
          <p:cNvSpPr txBox="1"/>
          <p:nvPr/>
        </p:nvSpPr>
        <p:spPr>
          <a:xfrm>
            <a:off x="9373557" y="2081014"/>
            <a:ext cx="1421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2400" dirty="0">
                <a:ln w="25400"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字制区喜脉体" panose="02000603000000000000" pitchFamily="2" charset="-122"/>
                <a:ea typeface="字制区喜脉体" panose="02000603000000000000" pitchFamily="2" charset="-122"/>
                <a:sym typeface="字制区喜脉体" panose="02000603000000000000" pitchFamily="2" charset="-122"/>
              </a:rPr>
              <a:t>完成时间</a:t>
            </a:r>
          </a:p>
        </p:txBody>
      </p:sp>
      <p:sp>
        <p:nvSpPr>
          <p:cNvPr id="235" name="文本框 234">
            <a:extLst>
              <a:ext uri="{FF2B5EF4-FFF2-40B4-BE49-F238E27FC236}">
                <a16:creationId xmlns:a16="http://schemas.microsoft.com/office/drawing/2014/main" xmlns="" id="{255C4C9D-5AE1-12AD-7104-BB154818467D}"/>
              </a:ext>
            </a:extLst>
          </p:cNvPr>
          <p:cNvSpPr txBox="1"/>
          <p:nvPr/>
        </p:nvSpPr>
        <p:spPr>
          <a:xfrm>
            <a:off x="9498652" y="2900263"/>
            <a:ext cx="117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 dirty="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X月X日</a:t>
            </a:r>
          </a:p>
        </p:txBody>
      </p:sp>
      <p:sp>
        <p:nvSpPr>
          <p:cNvPr id="236" name="文本框 235">
            <a:extLst>
              <a:ext uri="{FF2B5EF4-FFF2-40B4-BE49-F238E27FC236}">
                <a16:creationId xmlns:a16="http://schemas.microsoft.com/office/drawing/2014/main" xmlns="" id="{0B709800-8989-3B5C-986A-360D4B453F1B}"/>
              </a:ext>
            </a:extLst>
          </p:cNvPr>
          <p:cNvSpPr txBox="1"/>
          <p:nvPr/>
        </p:nvSpPr>
        <p:spPr>
          <a:xfrm>
            <a:off x="9498970" y="3696553"/>
            <a:ext cx="1170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X月X日</a:t>
            </a:r>
          </a:p>
        </p:txBody>
      </p:sp>
      <p:sp>
        <p:nvSpPr>
          <p:cNvPr id="237" name="文本框 236">
            <a:extLst>
              <a:ext uri="{FF2B5EF4-FFF2-40B4-BE49-F238E27FC236}">
                <a16:creationId xmlns:a16="http://schemas.microsoft.com/office/drawing/2014/main" xmlns="" id="{48E227E6-35C8-C7BA-18B8-1875CF062CC9}"/>
              </a:ext>
            </a:extLst>
          </p:cNvPr>
          <p:cNvSpPr txBox="1"/>
          <p:nvPr/>
        </p:nvSpPr>
        <p:spPr>
          <a:xfrm>
            <a:off x="9499287" y="4492843"/>
            <a:ext cx="1169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1"/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X月X日</a:t>
            </a:r>
          </a:p>
        </p:txBody>
      </p:sp>
      <p:sp>
        <p:nvSpPr>
          <p:cNvPr id="238" name="文本框 237">
            <a:extLst>
              <a:ext uri="{FF2B5EF4-FFF2-40B4-BE49-F238E27FC236}">
                <a16:creationId xmlns:a16="http://schemas.microsoft.com/office/drawing/2014/main" xmlns="" id="{BBB4F1A5-3F83-EF07-FEEB-0A20DD888DE5}"/>
              </a:ext>
            </a:extLst>
          </p:cNvPr>
          <p:cNvSpPr txBox="1"/>
          <p:nvPr/>
        </p:nvSpPr>
        <p:spPr>
          <a:xfrm>
            <a:off x="9499605" y="5289133"/>
            <a:ext cx="1169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lang="zh-CN" altLang="en-US" sz="1400">
                <a:ln w="25400"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阿里巴巴普惠体 R" panose="00020600040101010101" pitchFamily="18" charset="-122"/>
                <a:ea typeface="阿里巴巴普惠体 R" panose="00020600040101010101" pitchFamily="18" charset="-122"/>
                <a:sym typeface="阿里巴巴普惠体 R" panose="00020600040101010101" pitchFamily="18" charset="-122"/>
              </a:rPr>
              <a:t>X月X日</a:t>
            </a:r>
          </a:p>
        </p:txBody>
      </p:sp>
      <p:cxnSp>
        <p:nvCxnSpPr>
          <p:cNvPr id="239" name="直接连接符 238">
            <a:extLst>
              <a:ext uri="{FF2B5EF4-FFF2-40B4-BE49-F238E27FC236}">
                <a16:creationId xmlns:a16="http://schemas.microsoft.com/office/drawing/2014/main" xmlns="" id="{FA8A4570-88C6-778B-0C55-4692B4FE4EE9}"/>
              </a:ext>
            </a:extLst>
          </p:cNvPr>
          <p:cNvCxnSpPr>
            <a:cxnSpLocks/>
          </p:cNvCxnSpPr>
          <p:nvPr/>
        </p:nvCxnSpPr>
        <p:spPr>
          <a:xfrm>
            <a:off x="3617282" y="447559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接连接符 239">
            <a:extLst>
              <a:ext uri="{FF2B5EF4-FFF2-40B4-BE49-F238E27FC236}">
                <a16:creationId xmlns:a16="http://schemas.microsoft.com/office/drawing/2014/main" xmlns="" id="{70A9536B-2AA1-D66A-BECB-134239C2B855}"/>
              </a:ext>
            </a:extLst>
          </p:cNvPr>
          <p:cNvCxnSpPr>
            <a:cxnSpLocks/>
          </p:cNvCxnSpPr>
          <p:nvPr/>
        </p:nvCxnSpPr>
        <p:spPr>
          <a:xfrm>
            <a:off x="5471482" y="447559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接连接符 240">
            <a:extLst>
              <a:ext uri="{FF2B5EF4-FFF2-40B4-BE49-F238E27FC236}">
                <a16:creationId xmlns:a16="http://schemas.microsoft.com/office/drawing/2014/main" xmlns="" id="{E25B321B-728F-C49A-51EE-D7D04C0C2774}"/>
              </a:ext>
            </a:extLst>
          </p:cNvPr>
          <p:cNvCxnSpPr>
            <a:cxnSpLocks/>
          </p:cNvCxnSpPr>
          <p:nvPr/>
        </p:nvCxnSpPr>
        <p:spPr>
          <a:xfrm>
            <a:off x="7325682" y="447559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>
            <a:extLst>
              <a:ext uri="{FF2B5EF4-FFF2-40B4-BE49-F238E27FC236}">
                <a16:creationId xmlns:a16="http://schemas.microsoft.com/office/drawing/2014/main" xmlns="" id="{5699E04C-F3F6-3774-3F05-003A2F5308A7}"/>
              </a:ext>
            </a:extLst>
          </p:cNvPr>
          <p:cNvCxnSpPr>
            <a:cxnSpLocks/>
          </p:cNvCxnSpPr>
          <p:nvPr/>
        </p:nvCxnSpPr>
        <p:spPr>
          <a:xfrm>
            <a:off x="9179882" y="4475599"/>
            <a:ext cx="0" cy="34226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文本框 251">
            <a:extLst>
              <a:ext uri="{FF2B5EF4-FFF2-40B4-BE49-F238E27FC236}">
                <a16:creationId xmlns:a16="http://schemas.microsoft.com/office/drawing/2014/main" xmlns="" id="{CBFC213C-E787-FA77-7D4F-8C41A7E8FF6C}"/>
              </a:ext>
            </a:extLst>
          </p:cNvPr>
          <p:cNvSpPr txBox="1"/>
          <p:nvPr/>
        </p:nvSpPr>
        <p:spPr>
          <a:xfrm>
            <a:off x="4794201" y="1276665"/>
            <a:ext cx="2603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OPERATION</a:t>
            </a:r>
            <a:endParaRPr lang="zh-CN" altLang="en-US" sz="3200" dirty="0">
              <a:solidFill>
                <a:schemeClr val="bg1"/>
              </a:solidFill>
              <a:latin typeface="LL PixelFun Rounded" panose="00000500000000000000" pitchFamily="2" charset="0"/>
            </a:endParaRPr>
          </a:p>
        </p:txBody>
      </p:sp>
      <p:sp>
        <p:nvSpPr>
          <p:cNvPr id="253" name="文本框 252">
            <a:extLst>
              <a:ext uri="{FF2B5EF4-FFF2-40B4-BE49-F238E27FC236}">
                <a16:creationId xmlns:a16="http://schemas.microsoft.com/office/drawing/2014/main" xmlns="" id="{6992F402-A4AF-EA32-5370-15A391CB4991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运营规划</a:t>
            </a:r>
          </a:p>
        </p:txBody>
      </p:sp>
      <p:sp>
        <p:nvSpPr>
          <p:cNvPr id="254" name="等腰三角形 253">
            <a:extLst>
              <a:ext uri="{FF2B5EF4-FFF2-40B4-BE49-F238E27FC236}">
                <a16:creationId xmlns:a16="http://schemas.microsoft.com/office/drawing/2014/main" xmlns="" id="{6D9A7F36-D62E-2B53-57B0-6799B58670DF}"/>
              </a:ext>
            </a:extLst>
          </p:cNvPr>
          <p:cNvSpPr/>
          <p:nvPr/>
        </p:nvSpPr>
        <p:spPr>
          <a:xfrm rot="5400000">
            <a:off x="1413103" y="2216693"/>
            <a:ext cx="245201" cy="17934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57" name="图片 256">
            <a:extLst>
              <a:ext uri="{FF2B5EF4-FFF2-40B4-BE49-F238E27FC236}">
                <a16:creationId xmlns:a16="http://schemas.microsoft.com/office/drawing/2014/main" xmlns="" id="{BCA2D8BE-2525-555B-2609-996387D269A7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699" y="4540897"/>
            <a:ext cx="1213566" cy="1191230"/>
          </a:xfrm>
          <a:prstGeom prst="rect">
            <a:avLst/>
          </a:prstGeom>
        </p:spPr>
      </p:pic>
      <p:pic>
        <p:nvPicPr>
          <p:cNvPr id="258" name="图形 257">
            <a:extLst>
              <a:ext uri="{FF2B5EF4-FFF2-40B4-BE49-F238E27FC236}">
                <a16:creationId xmlns:a16="http://schemas.microsoft.com/office/drawing/2014/main" xmlns="" id="{DC62B8B5-1A38-AC6E-E761-A8FA48541021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1360535" y="2474994"/>
            <a:ext cx="2066945" cy="325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90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5685" y="5139478"/>
            <a:ext cx="772388" cy="578212"/>
          </a:xfrm>
          <a:prstGeom prst="rect">
            <a:avLst/>
          </a:prstGeom>
        </p:spPr>
      </p:pic>
      <p:pic>
        <p:nvPicPr>
          <p:cNvPr id="1575" name="图片 1574">
            <a:extLst>
              <a:ext uri="{FF2B5EF4-FFF2-40B4-BE49-F238E27FC236}">
                <a16:creationId xmlns:a16="http://schemas.microsoft.com/office/drawing/2014/main" xmlns="" id="{30DEA193-4675-412B-9BAD-89117AC63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4736" y="4900755"/>
            <a:ext cx="1091279" cy="816935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8859" y="2968905"/>
            <a:ext cx="1600882" cy="816935"/>
          </a:xfrm>
          <a:prstGeom prst="rect">
            <a:avLst/>
          </a:prstGeom>
        </p:spPr>
      </p:pic>
      <p:pic>
        <p:nvPicPr>
          <p:cNvPr id="179" name="图片 178">
            <a:extLst>
              <a:ext uri="{FF2B5EF4-FFF2-40B4-BE49-F238E27FC236}">
                <a16:creationId xmlns:a16="http://schemas.microsoft.com/office/drawing/2014/main" xmlns="" id="{678CA069-1EC4-1D8C-610E-AB4C219B90A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1118" y="3709525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587" y="5139478"/>
            <a:ext cx="772388" cy="578212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7920FB77-CAD1-90A9-7CEC-8472AC908996}"/>
              </a:ext>
            </a:extLst>
          </p:cNvPr>
          <p:cNvGrpSpPr/>
          <p:nvPr/>
        </p:nvGrpSpPr>
        <p:grpSpPr>
          <a:xfrm>
            <a:off x="2538214" y="1327427"/>
            <a:ext cx="7115572" cy="2694555"/>
            <a:chOff x="4080822" y="1198743"/>
            <a:chExt cx="3817180" cy="153632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xmlns="" id="{DCC26285-1F47-3C96-9D94-A96622E18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xmlns="" id="{5DA2E593-E03C-1348-8C3D-E03BCC3987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5AE10B6D-3550-AD73-3AFB-BC00FDC2981F}"/>
              </a:ext>
            </a:extLst>
          </p:cNvPr>
          <p:cNvSpPr txBox="1"/>
          <p:nvPr/>
        </p:nvSpPr>
        <p:spPr>
          <a:xfrm>
            <a:off x="3048000" y="39805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LL PixelFun Rounded" panose="00000500000000000000" pitchFamily="2" charset="0"/>
              </a:rPr>
              <a:t>PREDICTION</a:t>
            </a:r>
          </a:p>
        </p:txBody>
      </p:sp>
      <p:pic>
        <p:nvPicPr>
          <p:cNvPr id="35" name="图形 34">
            <a:extLst>
              <a:ext uri="{FF2B5EF4-FFF2-40B4-BE49-F238E27FC236}">
                <a16:creationId xmlns:a16="http://schemas.microsoft.com/office/drawing/2014/main" xmlns="" id="{4611CFA3-5269-55E4-F7F8-A6CC6E1CCC76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692864" y="1237889"/>
            <a:ext cx="800829" cy="762361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xmlns="" id="{0B75D133-8010-468D-27DB-C0F2325A199F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928" y="4526460"/>
            <a:ext cx="1213566" cy="1191230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xmlns="" id="{4ACDD69A-7492-6D73-C681-5CF1302756F5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0935928" y="2460557"/>
            <a:ext cx="2066945" cy="3257133"/>
          </a:xfrm>
          <a:prstGeom prst="rect">
            <a:avLst/>
          </a:prstGeom>
        </p:spPr>
      </p:pic>
      <p:pic>
        <p:nvPicPr>
          <p:cNvPr id="38" name="图形 37">
            <a:extLst>
              <a:ext uri="{FF2B5EF4-FFF2-40B4-BE49-F238E27FC236}">
                <a16:creationId xmlns:a16="http://schemas.microsoft.com/office/drawing/2014/main" xmlns="" id="{B19D7C17-BF4C-080F-064F-EC616F9B91FD}"/>
              </a:ext>
            </a:extLst>
          </p:cNvPr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62961" y="3776344"/>
            <a:ext cx="677501" cy="551957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9499" y="2869718"/>
            <a:ext cx="1008148" cy="514461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35C6A252-793E-9819-18DE-94BFA80485C9}"/>
              </a:ext>
            </a:extLst>
          </p:cNvPr>
          <p:cNvSpPr txBox="1"/>
          <p:nvPr/>
        </p:nvSpPr>
        <p:spPr>
          <a:xfrm>
            <a:off x="4070889" y="2229494"/>
            <a:ext cx="4050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dirty="0"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效果预估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07CB70FA-3B7D-F2D1-1F92-3B851BF6D941}"/>
              </a:ext>
            </a:extLst>
          </p:cNvPr>
          <p:cNvSpPr txBox="1"/>
          <p:nvPr/>
        </p:nvSpPr>
        <p:spPr>
          <a:xfrm>
            <a:off x="4049688" y="2150133"/>
            <a:ext cx="4050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效果预估</a:t>
            </a:r>
          </a:p>
        </p:txBody>
      </p:sp>
    </p:spTree>
    <p:extLst>
      <p:ext uri="{BB962C8B-B14F-4D97-AF65-F5344CB8AC3E}">
        <p14:creationId xmlns:p14="http://schemas.microsoft.com/office/powerpoint/2010/main" val="1735459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6C6EDA6C-4978-E31D-8309-E87E37056BA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41207" y="5217801"/>
            <a:ext cx="704540" cy="52742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xmlns="" id="{EAB2768B-500A-DEAB-81D7-6E64B7DA541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2941" y="5217801"/>
            <a:ext cx="704540" cy="527421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58D9E0CB-E995-BFCB-4F40-11BEED79051F}"/>
              </a:ext>
            </a:extLst>
          </p:cNvPr>
          <p:cNvSpPr txBox="1"/>
          <p:nvPr/>
        </p:nvSpPr>
        <p:spPr>
          <a:xfrm>
            <a:off x="4732485" y="1276665"/>
            <a:ext cx="2727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PREDICTION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3201D19-760C-430E-FC90-33B9DBD64458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效果预估</a:t>
            </a:r>
          </a:p>
        </p:txBody>
      </p:sp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E8DE63AE-CC3A-0B6F-6625-F11C3608BF69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 flipV="1">
            <a:off x="1276376" y="2049628"/>
            <a:ext cx="1810448" cy="2994343"/>
          </a:xfrm>
          <a:prstGeom prst="rect">
            <a:avLst/>
          </a:prstGeom>
        </p:spPr>
      </p:pic>
      <p:graphicFrame>
        <p:nvGraphicFramePr>
          <p:cNvPr id="14" name="图表 13">
            <a:extLst>
              <a:ext uri="{FF2B5EF4-FFF2-40B4-BE49-F238E27FC236}">
                <a16:creationId xmlns:a16="http://schemas.microsoft.com/office/drawing/2014/main" xmlns="" id="{5F719055-C3ED-7F4E-53C4-6D314D7097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378366"/>
              </p:ext>
            </p:extLst>
          </p:nvPr>
        </p:nvGraphicFramePr>
        <p:xfrm>
          <a:off x="1330720" y="2778221"/>
          <a:ext cx="1701760" cy="1629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66" name="文本框 65">
            <a:extLst>
              <a:ext uri="{FF2B5EF4-FFF2-40B4-BE49-F238E27FC236}">
                <a16:creationId xmlns:a16="http://schemas.microsoft.com/office/drawing/2014/main" xmlns="" id="{07C14521-3578-205D-5B01-99859EE8033A}"/>
              </a:ext>
            </a:extLst>
          </p:cNvPr>
          <p:cNvSpPr txBox="1"/>
          <p:nvPr/>
        </p:nvSpPr>
        <p:spPr>
          <a:xfrm>
            <a:off x="970154" y="4603060"/>
            <a:ext cx="24228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7EDE717-98E0-E8B2-7313-E3EAF47FCC02}"/>
              </a:ext>
            </a:extLst>
          </p:cNvPr>
          <p:cNvGrpSpPr/>
          <p:nvPr/>
        </p:nvGrpSpPr>
        <p:grpSpPr>
          <a:xfrm>
            <a:off x="549393" y="2164971"/>
            <a:ext cx="3264414" cy="847232"/>
            <a:chOff x="492925" y="2139036"/>
            <a:chExt cx="3264414" cy="8472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13C5725C-7B28-2C5B-1F2F-8E2E42576AF5}"/>
                </a:ext>
              </a:extLst>
            </p:cNvPr>
            <p:cNvGrpSpPr/>
            <p:nvPr/>
          </p:nvGrpSpPr>
          <p:grpSpPr>
            <a:xfrm>
              <a:off x="492925" y="2139036"/>
              <a:ext cx="2645780" cy="592822"/>
              <a:chOff x="449420" y="2185543"/>
              <a:chExt cx="3081354" cy="643316"/>
            </a:xfrm>
          </p:grpSpPr>
          <p:pic>
            <p:nvPicPr>
              <p:cNvPr id="36" name="图片 35">
                <a:extLst>
                  <a:ext uri="{FF2B5EF4-FFF2-40B4-BE49-F238E27FC236}">
                    <a16:creationId xmlns:a16="http://schemas.microsoft.com/office/drawing/2014/main" xmlns="" id="{8786FF1C-8E88-E2CB-425E-0011386F76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449420" y="2185543"/>
                <a:ext cx="1564837" cy="643316"/>
              </a:xfrm>
              <a:prstGeom prst="rect">
                <a:avLst/>
              </a:prstGeom>
            </p:spPr>
          </p:pic>
          <p:pic>
            <p:nvPicPr>
              <p:cNvPr id="37" name="图片 36">
                <a:extLst>
                  <a:ext uri="{FF2B5EF4-FFF2-40B4-BE49-F238E27FC236}">
                    <a16:creationId xmlns:a16="http://schemas.microsoft.com/office/drawing/2014/main" xmlns="" id="{C762E409-668A-8245-5613-C06F53F237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1965937" y="2185543"/>
                <a:ext cx="1564837" cy="643316"/>
              </a:xfrm>
              <a:prstGeom prst="rect">
                <a:avLst/>
              </a:prstGeom>
            </p:spPr>
          </p:pic>
        </p:grpSp>
        <p:pic>
          <p:nvPicPr>
            <p:cNvPr id="53" name="图片 52">
              <a:extLst>
                <a:ext uri="{FF2B5EF4-FFF2-40B4-BE49-F238E27FC236}">
                  <a16:creationId xmlns:a16="http://schemas.microsoft.com/office/drawing/2014/main" xmlns="" id="{A1DE00DB-8444-5FC5-3FB8-357CB17926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42318" r="52414" b="-1"/>
            <a:stretch/>
          </p:blipFill>
          <p:spPr>
            <a:xfrm flipV="1">
              <a:off x="3117960" y="2142574"/>
              <a:ext cx="639379" cy="843694"/>
            </a:xfrm>
            <a:prstGeom prst="rect">
              <a:avLst/>
            </a:prstGeom>
          </p:spPr>
        </p:pic>
      </p:grpSp>
      <p:sp>
        <p:nvSpPr>
          <p:cNvPr id="86" name="文本框 85">
            <a:extLst>
              <a:ext uri="{FF2B5EF4-FFF2-40B4-BE49-F238E27FC236}">
                <a16:creationId xmlns:a16="http://schemas.microsoft.com/office/drawing/2014/main" xmlns="" id="{6D8A3286-3EAD-CB66-4326-F98EAEA0C581}"/>
              </a:ext>
            </a:extLst>
          </p:cNvPr>
          <p:cNvSpPr txBox="1"/>
          <p:nvPr/>
        </p:nvSpPr>
        <p:spPr>
          <a:xfrm>
            <a:off x="1099365" y="2169712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PART ONE</a:t>
            </a:r>
            <a:endParaRPr kumimoji="1" lang="zh-CN" altLang="en-US" sz="28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  <p:pic>
        <p:nvPicPr>
          <p:cNvPr id="68" name="图片 67">
            <a:extLst>
              <a:ext uri="{FF2B5EF4-FFF2-40B4-BE49-F238E27FC236}">
                <a16:creationId xmlns:a16="http://schemas.microsoft.com/office/drawing/2014/main" xmlns="" id="{6F5AE6D6-6039-E7F1-60EC-CEBEFE0F3AD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 flipV="1">
            <a:off x="5190776" y="2049628"/>
            <a:ext cx="1810448" cy="2994343"/>
          </a:xfrm>
          <a:prstGeom prst="rect">
            <a:avLst/>
          </a:prstGeom>
        </p:spPr>
      </p:pic>
      <p:sp>
        <p:nvSpPr>
          <p:cNvPr id="70" name="文本框 69">
            <a:extLst>
              <a:ext uri="{FF2B5EF4-FFF2-40B4-BE49-F238E27FC236}">
                <a16:creationId xmlns:a16="http://schemas.microsoft.com/office/drawing/2014/main" xmlns="" id="{866A8A89-6CDA-5929-A2D4-EC545BC6F7AB}"/>
              </a:ext>
            </a:extLst>
          </p:cNvPr>
          <p:cNvSpPr txBox="1"/>
          <p:nvPr/>
        </p:nvSpPr>
        <p:spPr>
          <a:xfrm>
            <a:off x="4884554" y="4603060"/>
            <a:ext cx="24228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xmlns="" id="{3DEEA391-89C7-28BD-78B1-9EABD2CE3A37}"/>
              </a:ext>
            </a:extLst>
          </p:cNvPr>
          <p:cNvGrpSpPr/>
          <p:nvPr/>
        </p:nvGrpSpPr>
        <p:grpSpPr>
          <a:xfrm>
            <a:off x="4463793" y="2164971"/>
            <a:ext cx="3264414" cy="847232"/>
            <a:chOff x="492925" y="2139036"/>
            <a:chExt cx="3264414" cy="847232"/>
          </a:xfrm>
        </p:grpSpPr>
        <p:grpSp>
          <p:nvGrpSpPr>
            <p:cNvPr id="72" name="组合 71">
              <a:extLst>
                <a:ext uri="{FF2B5EF4-FFF2-40B4-BE49-F238E27FC236}">
                  <a16:creationId xmlns:a16="http://schemas.microsoft.com/office/drawing/2014/main" xmlns="" id="{422D9B0F-105B-CF49-D059-413A0330BDAB}"/>
                </a:ext>
              </a:extLst>
            </p:cNvPr>
            <p:cNvGrpSpPr/>
            <p:nvPr/>
          </p:nvGrpSpPr>
          <p:grpSpPr>
            <a:xfrm>
              <a:off x="492925" y="2139036"/>
              <a:ext cx="2645780" cy="592822"/>
              <a:chOff x="449420" y="2185543"/>
              <a:chExt cx="3081354" cy="643316"/>
            </a:xfrm>
          </p:grpSpPr>
          <p:pic>
            <p:nvPicPr>
              <p:cNvPr id="74" name="图片 73">
                <a:extLst>
                  <a:ext uri="{FF2B5EF4-FFF2-40B4-BE49-F238E27FC236}">
                    <a16:creationId xmlns:a16="http://schemas.microsoft.com/office/drawing/2014/main" xmlns="" id="{C97B7E35-1CE5-4C56-D31F-5409BA8DC9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449420" y="2185543"/>
                <a:ext cx="1564837" cy="643316"/>
              </a:xfrm>
              <a:prstGeom prst="rect">
                <a:avLst/>
              </a:prstGeom>
            </p:spPr>
          </p:pic>
          <p:pic>
            <p:nvPicPr>
              <p:cNvPr id="75" name="图片 74">
                <a:extLst>
                  <a:ext uri="{FF2B5EF4-FFF2-40B4-BE49-F238E27FC236}">
                    <a16:creationId xmlns:a16="http://schemas.microsoft.com/office/drawing/2014/main" xmlns="" id="{DE4F563F-BCF6-ACDE-0C59-8023D7D923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1965937" y="2185543"/>
                <a:ext cx="1564837" cy="643316"/>
              </a:xfrm>
              <a:prstGeom prst="rect">
                <a:avLst/>
              </a:prstGeom>
            </p:spPr>
          </p:pic>
        </p:grpSp>
        <p:pic>
          <p:nvPicPr>
            <p:cNvPr id="73" name="图片 72">
              <a:extLst>
                <a:ext uri="{FF2B5EF4-FFF2-40B4-BE49-F238E27FC236}">
                  <a16:creationId xmlns:a16="http://schemas.microsoft.com/office/drawing/2014/main" xmlns="" id="{416F2FAB-3C11-AC7B-ACC4-AE008E5EFB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42318" r="52414" b="-1"/>
            <a:stretch/>
          </p:blipFill>
          <p:spPr>
            <a:xfrm flipV="1">
              <a:off x="3117960" y="2142574"/>
              <a:ext cx="639379" cy="843694"/>
            </a:xfrm>
            <a:prstGeom prst="rect">
              <a:avLst/>
            </a:prstGeom>
          </p:spPr>
        </p:pic>
      </p:grpSp>
      <p:graphicFrame>
        <p:nvGraphicFramePr>
          <p:cNvPr id="64" name="图表 63">
            <a:extLst>
              <a:ext uri="{FF2B5EF4-FFF2-40B4-BE49-F238E27FC236}">
                <a16:creationId xmlns:a16="http://schemas.microsoft.com/office/drawing/2014/main" xmlns="" id="{7A07FF6B-ADAC-0168-8546-0CECC3438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513538"/>
              </p:ext>
            </p:extLst>
          </p:nvPr>
        </p:nvGraphicFramePr>
        <p:xfrm>
          <a:off x="5245120" y="2761095"/>
          <a:ext cx="1701760" cy="1629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87" name="文本框 86">
            <a:extLst>
              <a:ext uri="{FF2B5EF4-FFF2-40B4-BE49-F238E27FC236}">
                <a16:creationId xmlns:a16="http://schemas.microsoft.com/office/drawing/2014/main" xmlns="" id="{856996D7-440A-2A3E-04DF-2AA0EE66B6FB}"/>
              </a:ext>
            </a:extLst>
          </p:cNvPr>
          <p:cNvSpPr txBox="1"/>
          <p:nvPr/>
        </p:nvSpPr>
        <p:spPr>
          <a:xfrm>
            <a:off x="5013765" y="2169712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PART TWO</a:t>
            </a:r>
            <a:endParaRPr kumimoji="1" lang="zh-CN" altLang="en-US" sz="28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  <p:pic>
        <p:nvPicPr>
          <p:cNvPr id="77" name="图片 76">
            <a:extLst>
              <a:ext uri="{FF2B5EF4-FFF2-40B4-BE49-F238E27FC236}">
                <a16:creationId xmlns:a16="http://schemas.microsoft.com/office/drawing/2014/main" xmlns="" id="{DE5A54C3-23C4-AE99-92E3-D059DAE8CDD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 flipV="1">
            <a:off x="9105176" y="2049628"/>
            <a:ext cx="1810448" cy="2994343"/>
          </a:xfrm>
          <a:prstGeom prst="rect">
            <a:avLst/>
          </a:prstGeom>
        </p:spPr>
      </p:pic>
      <p:sp>
        <p:nvSpPr>
          <p:cNvPr id="79" name="文本框 78">
            <a:extLst>
              <a:ext uri="{FF2B5EF4-FFF2-40B4-BE49-F238E27FC236}">
                <a16:creationId xmlns:a16="http://schemas.microsoft.com/office/drawing/2014/main" xmlns="" id="{A7B75BA5-CFB7-99B7-DC27-9D39D45911F4}"/>
              </a:ext>
            </a:extLst>
          </p:cNvPr>
          <p:cNvSpPr txBox="1"/>
          <p:nvPr/>
        </p:nvSpPr>
        <p:spPr>
          <a:xfrm>
            <a:off x="8798954" y="4603060"/>
            <a:ext cx="24228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计划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门内部管理制度只会一步步的完善好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管理好了部门内部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明确每一个运营人员的工作标</a:t>
            </a:r>
            <a:r>
              <a:rPr lang="en-US" altLang="zh-CN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,</a:t>
            </a:r>
            <a:r>
              <a:rPr lang="zh-CN" altLang="en-US" sz="1400" b="0" i="0" dirty="0"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做好相关的工作安排</a:t>
            </a:r>
            <a:endParaRPr lang="zh-CN" altLang="en-US" sz="14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  <a:sym typeface="等线" panose="02010600030101010101" pitchFamily="2" charset="-122"/>
            </a:endParaRPr>
          </a:p>
        </p:txBody>
      </p:sp>
      <p:grpSp>
        <p:nvGrpSpPr>
          <p:cNvPr id="80" name="组合 79">
            <a:extLst>
              <a:ext uri="{FF2B5EF4-FFF2-40B4-BE49-F238E27FC236}">
                <a16:creationId xmlns:a16="http://schemas.microsoft.com/office/drawing/2014/main" xmlns="" id="{4C4166C2-4C2D-C4F7-CB42-F921F7274F6D}"/>
              </a:ext>
            </a:extLst>
          </p:cNvPr>
          <p:cNvGrpSpPr/>
          <p:nvPr/>
        </p:nvGrpSpPr>
        <p:grpSpPr>
          <a:xfrm>
            <a:off x="8378193" y="2164971"/>
            <a:ext cx="3264414" cy="847232"/>
            <a:chOff x="492925" y="2139036"/>
            <a:chExt cx="3264414" cy="847232"/>
          </a:xfrm>
        </p:grpSpPr>
        <p:grpSp>
          <p:nvGrpSpPr>
            <p:cNvPr id="81" name="组合 80">
              <a:extLst>
                <a:ext uri="{FF2B5EF4-FFF2-40B4-BE49-F238E27FC236}">
                  <a16:creationId xmlns:a16="http://schemas.microsoft.com/office/drawing/2014/main" xmlns="" id="{10756743-36DA-0DB8-E016-BDB1335C0739}"/>
                </a:ext>
              </a:extLst>
            </p:cNvPr>
            <p:cNvGrpSpPr/>
            <p:nvPr/>
          </p:nvGrpSpPr>
          <p:grpSpPr>
            <a:xfrm>
              <a:off x="492925" y="2139036"/>
              <a:ext cx="2645780" cy="592822"/>
              <a:chOff x="449420" y="2185543"/>
              <a:chExt cx="3081354" cy="643316"/>
            </a:xfrm>
          </p:grpSpPr>
          <p:pic>
            <p:nvPicPr>
              <p:cNvPr id="83" name="图片 82">
                <a:extLst>
                  <a:ext uri="{FF2B5EF4-FFF2-40B4-BE49-F238E27FC236}">
                    <a16:creationId xmlns:a16="http://schemas.microsoft.com/office/drawing/2014/main" xmlns="" id="{9837196E-D7EF-83D3-AB90-0B0B24B540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449420" y="2185543"/>
                <a:ext cx="1564837" cy="643316"/>
              </a:xfrm>
              <a:prstGeom prst="rect">
                <a:avLst/>
              </a:prstGeom>
            </p:spPr>
          </p:pic>
          <p:pic>
            <p:nvPicPr>
              <p:cNvPr id="84" name="图片 83">
                <a:extLst>
                  <a:ext uri="{FF2B5EF4-FFF2-40B4-BE49-F238E27FC236}">
                    <a16:creationId xmlns:a16="http://schemas.microsoft.com/office/drawing/2014/main" xmlns="" id="{445C4F41-E93E-C7CB-6E94-EC2AFD2D13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1965937" y="2185543"/>
                <a:ext cx="1564837" cy="643316"/>
              </a:xfrm>
              <a:prstGeom prst="rect">
                <a:avLst/>
              </a:prstGeom>
            </p:spPr>
          </p:pic>
        </p:grpSp>
        <p:pic>
          <p:nvPicPr>
            <p:cNvPr id="82" name="图片 81">
              <a:extLst>
                <a:ext uri="{FF2B5EF4-FFF2-40B4-BE49-F238E27FC236}">
                  <a16:creationId xmlns:a16="http://schemas.microsoft.com/office/drawing/2014/main" xmlns="" id="{9285C5BC-C42C-217A-CD88-2E54A261A9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42318" r="52414" b="-1"/>
            <a:stretch/>
          </p:blipFill>
          <p:spPr>
            <a:xfrm flipV="1">
              <a:off x="3117960" y="2142574"/>
              <a:ext cx="639379" cy="843694"/>
            </a:xfrm>
            <a:prstGeom prst="rect">
              <a:avLst/>
            </a:prstGeom>
          </p:spPr>
        </p:pic>
      </p:grpSp>
      <p:graphicFrame>
        <p:nvGraphicFramePr>
          <p:cNvPr id="65" name="图表 64">
            <a:extLst>
              <a:ext uri="{FF2B5EF4-FFF2-40B4-BE49-F238E27FC236}">
                <a16:creationId xmlns:a16="http://schemas.microsoft.com/office/drawing/2014/main" xmlns="" id="{26A53486-7CEC-DCBE-8C36-E6F52AC1C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877277"/>
              </p:ext>
            </p:extLst>
          </p:nvPr>
        </p:nvGraphicFramePr>
        <p:xfrm>
          <a:off x="9159520" y="2757793"/>
          <a:ext cx="1701760" cy="1629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69549047-9B68-4BE6-4E34-4CA845961CD5}"/>
              </a:ext>
            </a:extLst>
          </p:cNvPr>
          <p:cNvSpPr txBox="1"/>
          <p:nvPr/>
        </p:nvSpPr>
        <p:spPr>
          <a:xfrm>
            <a:off x="8562986" y="2169712"/>
            <a:ext cx="2894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PART THREE</a:t>
            </a:r>
            <a:endParaRPr kumimoji="1" lang="zh-CN" altLang="en-US" sz="28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B58781F3-21B2-4F71-3E3A-35F05BA8A702}"/>
              </a:ext>
            </a:extLst>
          </p:cNvPr>
          <p:cNvSpPr txBox="1"/>
          <p:nvPr/>
        </p:nvSpPr>
        <p:spPr>
          <a:xfrm>
            <a:off x="1172920" y="3429000"/>
            <a:ext cx="2164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60%</a:t>
            </a:r>
            <a:endParaRPr kumimoji="1" lang="zh-CN" altLang="en-US" sz="16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xmlns="" id="{49C0651F-B351-8F0E-B2BE-F6F8ECF4433A}"/>
              </a:ext>
            </a:extLst>
          </p:cNvPr>
          <p:cNvSpPr txBox="1"/>
          <p:nvPr/>
        </p:nvSpPr>
        <p:spPr>
          <a:xfrm>
            <a:off x="5049521" y="3438485"/>
            <a:ext cx="2164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75%</a:t>
            </a:r>
            <a:endParaRPr kumimoji="1" lang="zh-CN" altLang="en-US" sz="16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xmlns="" id="{31125F86-3E71-81A0-4D5C-15E13A458162}"/>
              </a:ext>
            </a:extLst>
          </p:cNvPr>
          <p:cNvSpPr txBox="1"/>
          <p:nvPr/>
        </p:nvSpPr>
        <p:spPr>
          <a:xfrm>
            <a:off x="9195963" y="3242542"/>
            <a:ext cx="2164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dirty="0">
                <a:solidFill>
                  <a:schemeClr val="bg1"/>
                </a:solidFill>
                <a:latin typeface="LL PixelFun" panose="00000500000000000000" pitchFamily="2" charset="0"/>
                <a:ea typeface="字制区喜脉体" panose="02000603000000000000" pitchFamily="2" charset="-122"/>
                <a:sym typeface="LL PixelFun" panose="00000500000000000000" pitchFamily="2" charset="0"/>
              </a:rPr>
              <a:t>50%</a:t>
            </a:r>
            <a:endParaRPr kumimoji="1" lang="zh-CN" altLang="en-US" sz="1600" dirty="0">
              <a:solidFill>
                <a:schemeClr val="bg1"/>
              </a:solidFill>
              <a:latin typeface="LL PixelFun" panose="00000500000000000000" pitchFamily="2" charset="0"/>
              <a:ea typeface="字制区喜脉体" panose="02000603000000000000" pitchFamily="2" charset="-122"/>
              <a:sym typeface="LL PixelFun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872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58D9E0CB-E995-BFCB-4F40-11BEED79051F}"/>
              </a:ext>
            </a:extLst>
          </p:cNvPr>
          <p:cNvSpPr txBox="1"/>
          <p:nvPr/>
        </p:nvSpPr>
        <p:spPr>
          <a:xfrm>
            <a:off x="4732485" y="1276665"/>
            <a:ext cx="2727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PREDICTION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3201D19-760C-430E-FC90-33B9DBD64458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效果预估</a:t>
            </a:r>
          </a:p>
        </p:txBody>
      </p:sp>
      <p:graphicFrame>
        <p:nvGraphicFramePr>
          <p:cNvPr id="52" name="图表 51">
            <a:extLst>
              <a:ext uri="{FF2B5EF4-FFF2-40B4-BE49-F238E27FC236}">
                <a16:creationId xmlns:a16="http://schemas.microsoft.com/office/drawing/2014/main" xmlns="" id="{52C12BFB-D22B-F99E-6286-6F4C2A12BA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9085957"/>
              </p:ext>
            </p:extLst>
          </p:nvPr>
        </p:nvGraphicFramePr>
        <p:xfrm>
          <a:off x="6904656" y="2085648"/>
          <a:ext cx="5410656" cy="4312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C9FFAE8-5D20-E599-AF19-D6B071578AE2}"/>
              </a:ext>
            </a:extLst>
          </p:cNvPr>
          <p:cNvGrpSpPr/>
          <p:nvPr/>
        </p:nvGrpSpPr>
        <p:grpSpPr>
          <a:xfrm>
            <a:off x="-1010832" y="2308140"/>
            <a:ext cx="3036292" cy="3464615"/>
            <a:chOff x="-1010832" y="2308140"/>
            <a:chExt cx="3036292" cy="3464615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2518A1A-6E35-AFB4-2798-ECB3B1CA3972}"/>
                </a:ext>
              </a:extLst>
            </p:cNvPr>
            <p:cNvGrpSpPr/>
            <p:nvPr/>
          </p:nvGrpSpPr>
          <p:grpSpPr>
            <a:xfrm>
              <a:off x="-350909" y="4955820"/>
              <a:ext cx="1401119" cy="816935"/>
              <a:chOff x="-350909" y="4955820"/>
              <a:chExt cx="1401119" cy="816935"/>
            </a:xfrm>
          </p:grpSpPr>
          <p:pic>
            <p:nvPicPr>
              <p:cNvPr id="1572" name="图片 1571">
                <a:extLst>
                  <a:ext uri="{FF2B5EF4-FFF2-40B4-BE49-F238E27FC236}">
                    <a16:creationId xmlns:a16="http://schemas.microsoft.com/office/drawing/2014/main" xmlns="" id="{AEA672FD-61E4-C843-A4CF-49D3B46F54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350909" y="4955820"/>
                <a:ext cx="1091279" cy="816935"/>
              </a:xfrm>
              <a:prstGeom prst="rect">
                <a:avLst/>
              </a:prstGeom>
            </p:spPr>
          </p:pic>
          <p:pic>
            <p:nvPicPr>
              <p:cNvPr id="38" name="图片 37">
                <a:extLst>
                  <a:ext uri="{FF2B5EF4-FFF2-40B4-BE49-F238E27FC236}">
                    <a16:creationId xmlns:a16="http://schemas.microsoft.com/office/drawing/2014/main" xmlns="" id="{4B50F54B-5A9C-37E2-94DA-7148386D3E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45669" y="5245333"/>
                <a:ext cx="704541" cy="527422"/>
              </a:xfrm>
              <a:prstGeom prst="rect">
                <a:avLst/>
              </a:prstGeom>
            </p:spPr>
          </p:pic>
        </p:grpSp>
        <p:pic>
          <p:nvPicPr>
            <p:cNvPr id="55" name="图片 54">
              <a:extLst>
                <a:ext uri="{FF2B5EF4-FFF2-40B4-BE49-F238E27FC236}">
                  <a16:creationId xmlns:a16="http://schemas.microsoft.com/office/drawing/2014/main" xmlns="" id="{8C5F8FB1-CDDC-2C6A-027D-35A6FD98E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66845" y="2530946"/>
              <a:ext cx="1600882" cy="816935"/>
            </a:xfrm>
            <a:prstGeom prst="rect">
              <a:avLst/>
            </a:prstGeom>
          </p:spPr>
        </p:pic>
        <p:pic>
          <p:nvPicPr>
            <p:cNvPr id="56" name="图片 55">
              <a:extLst>
                <a:ext uri="{FF2B5EF4-FFF2-40B4-BE49-F238E27FC236}">
                  <a16:creationId xmlns:a16="http://schemas.microsoft.com/office/drawing/2014/main" xmlns="" id="{24EA3691-F657-8A92-CBD0-C4A20D269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10832" y="2308140"/>
              <a:ext cx="3036292" cy="3454983"/>
            </a:xfrm>
            <a:prstGeom prst="rect">
              <a:avLst/>
            </a:prstGeom>
          </p:spPr>
        </p:pic>
        <p:pic>
          <p:nvPicPr>
            <p:cNvPr id="57" name="图片 56">
              <a:extLst>
                <a:ext uri="{FF2B5EF4-FFF2-40B4-BE49-F238E27FC236}">
                  <a16:creationId xmlns:a16="http://schemas.microsoft.com/office/drawing/2014/main" xmlns="" id="{3CF8C9B2-09D1-F11E-232F-1DB90BDF7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98853" y="3383374"/>
              <a:ext cx="646283" cy="329800"/>
            </a:xfrm>
            <a:prstGeom prst="rect">
              <a:avLst/>
            </a:prstGeom>
          </p:spPr>
        </p:pic>
        <p:pic>
          <p:nvPicPr>
            <p:cNvPr id="58" name="图片 57">
              <a:extLst>
                <a:ext uri="{FF2B5EF4-FFF2-40B4-BE49-F238E27FC236}">
                  <a16:creationId xmlns:a16="http://schemas.microsoft.com/office/drawing/2014/main" xmlns="" id="{E6BE206E-2A62-1990-676B-0E5314C1D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04609" y="4564307"/>
              <a:ext cx="621607" cy="1198815"/>
            </a:xfrm>
            <a:prstGeom prst="rect">
              <a:avLst/>
            </a:prstGeom>
          </p:spPr>
        </p:pic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11300D71-0B64-E6DA-0215-B866E443E5CF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98904">
            <a:off x="11444409" y="2566427"/>
            <a:ext cx="375964" cy="305670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7377C4FB-CBEC-782B-EA43-7274E568C268}"/>
              </a:ext>
            </a:extLst>
          </p:cNvPr>
          <p:cNvGrpSpPr/>
          <p:nvPr/>
        </p:nvGrpSpPr>
        <p:grpSpPr>
          <a:xfrm>
            <a:off x="2910631" y="2336549"/>
            <a:ext cx="3808529" cy="1262749"/>
            <a:chOff x="2910631" y="2197651"/>
            <a:chExt cx="3808529" cy="1262749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B4426C02-3F16-DFC2-116F-E28BB1EDFBB6}"/>
                </a:ext>
              </a:extLst>
            </p:cNvPr>
            <p:cNvGrpSpPr/>
            <p:nvPr/>
          </p:nvGrpSpPr>
          <p:grpSpPr>
            <a:xfrm>
              <a:off x="2910631" y="2197651"/>
              <a:ext cx="3808529" cy="1262749"/>
              <a:chOff x="2910631" y="2197651"/>
              <a:chExt cx="3808529" cy="1262749"/>
            </a:xfrm>
          </p:grpSpPr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xmlns="" id="{FC1978FD-4D74-2F7A-DF29-6668C393D8D3}"/>
                  </a:ext>
                </a:extLst>
              </p:cNvPr>
              <p:cNvSpPr txBox="1"/>
              <p:nvPr/>
            </p:nvSpPr>
            <p:spPr>
              <a:xfrm>
                <a:off x="2910631" y="2721736"/>
                <a:ext cx="380852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运营计划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门内部管理制度只会一步步的完善好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管理好了部门内部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明确每一个运营人员的工作目标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做好相关的工作安排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endParaRPr lang="zh-CN" altLang="en-US" sz="14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endParaRPr>
              </a:p>
            </p:txBody>
          </p:sp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xmlns="" id="{EF07DA04-0D1B-9F53-6FF2-DE02946DEE75}"/>
                  </a:ext>
                </a:extLst>
              </p:cNvPr>
              <p:cNvSpPr txBox="1"/>
              <p:nvPr/>
            </p:nvSpPr>
            <p:spPr>
              <a:xfrm>
                <a:off x="3348898" y="2197651"/>
                <a:ext cx="21644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CN" altLang="en-US" sz="2800" dirty="0">
                    <a:latin typeface="字制区喜脉体" panose="02000603000000000000" pitchFamily="2" charset="-122"/>
                    <a:ea typeface="字制区喜脉体" panose="02000603000000000000" pitchFamily="2" charset="-122"/>
                    <a:sym typeface="LL PixelFun Rounded" panose="00000500000000000000" pitchFamily="2" charset="0"/>
                  </a:rPr>
                  <a:t>宣传预估</a:t>
                </a:r>
              </a:p>
            </p:txBody>
          </p:sp>
        </p:grpSp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xmlns="" id="{4835F4EE-315C-EA4C-2E3E-BA34E8F4C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8157" y="2266651"/>
              <a:ext cx="355815" cy="338919"/>
            </a:xfrm>
            <a:prstGeom prst="rect">
              <a:avLst/>
            </a:prstGeom>
          </p:spPr>
        </p:pic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xmlns="" id="{CE83FBB2-3F49-2D77-77AE-567E29F1BCE2}"/>
              </a:ext>
            </a:extLst>
          </p:cNvPr>
          <p:cNvGrpSpPr/>
          <p:nvPr/>
        </p:nvGrpSpPr>
        <p:grpSpPr>
          <a:xfrm>
            <a:off x="2972815" y="4071830"/>
            <a:ext cx="3808529" cy="1262749"/>
            <a:chOff x="2910631" y="2197651"/>
            <a:chExt cx="3808529" cy="1262749"/>
          </a:xfrm>
        </p:grpSpPr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xmlns="" id="{619EBD39-247E-28DC-56B5-9E92371635C4}"/>
                </a:ext>
              </a:extLst>
            </p:cNvPr>
            <p:cNvGrpSpPr/>
            <p:nvPr/>
          </p:nvGrpSpPr>
          <p:grpSpPr>
            <a:xfrm>
              <a:off x="2910631" y="2197651"/>
              <a:ext cx="3808529" cy="1262749"/>
              <a:chOff x="2910631" y="2197651"/>
              <a:chExt cx="3808529" cy="1262749"/>
            </a:xfrm>
          </p:grpSpPr>
          <p:sp>
            <p:nvSpPr>
              <p:cNvPr id="89" name="文本框 88">
                <a:extLst>
                  <a:ext uri="{FF2B5EF4-FFF2-40B4-BE49-F238E27FC236}">
                    <a16:creationId xmlns:a16="http://schemas.microsoft.com/office/drawing/2014/main" xmlns="" id="{62177208-AE02-5376-DABA-836CDB3C1BA9}"/>
                  </a:ext>
                </a:extLst>
              </p:cNvPr>
              <p:cNvSpPr txBox="1"/>
              <p:nvPr/>
            </p:nvSpPr>
            <p:spPr>
              <a:xfrm>
                <a:off x="2910631" y="2721736"/>
                <a:ext cx="380852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运营计划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门内部管理制度只会一步步的完善好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管理好了部门内部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明确每一个运营人员的工作目标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r>
                  <a:rPr lang="zh-CN" altLang="en-US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做好相关的工作安排</a:t>
                </a:r>
                <a:r>
                  <a:rPr lang="en-US" altLang="zh-CN" sz="1400" b="0" i="0" dirty="0">
                    <a:effectLst/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等线" panose="02010600030101010101" pitchFamily="2" charset="-122"/>
                  </a:rPr>
                  <a:t>,</a:t>
                </a:r>
                <a:endParaRPr lang="zh-CN" altLang="en-US" sz="1400" dirty="0"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endParaRPr>
              </a:p>
            </p:txBody>
          </p:sp>
          <p:sp>
            <p:nvSpPr>
              <p:cNvPr id="90" name="文本框 89">
                <a:extLst>
                  <a:ext uri="{FF2B5EF4-FFF2-40B4-BE49-F238E27FC236}">
                    <a16:creationId xmlns:a16="http://schemas.microsoft.com/office/drawing/2014/main" xmlns="" id="{83B8F3B2-B70A-4BEE-614E-8B22DAD4C3E3}"/>
                  </a:ext>
                </a:extLst>
              </p:cNvPr>
              <p:cNvSpPr txBox="1"/>
              <p:nvPr/>
            </p:nvSpPr>
            <p:spPr>
              <a:xfrm>
                <a:off x="3348898" y="2197651"/>
                <a:ext cx="21644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CN" altLang="en-US" sz="2800" dirty="0">
                    <a:latin typeface="字制区喜脉体" panose="02000603000000000000" pitchFamily="2" charset="-122"/>
                    <a:ea typeface="字制区喜脉体" panose="02000603000000000000" pitchFamily="2" charset="-122"/>
                    <a:sym typeface="LL PixelFun Rounded" panose="00000500000000000000" pitchFamily="2" charset="0"/>
                  </a:rPr>
                  <a:t>收益预估</a:t>
                </a:r>
              </a:p>
            </p:txBody>
          </p:sp>
        </p:grpSp>
        <p:pic>
          <p:nvPicPr>
            <p:cNvPr id="85" name="图片 84">
              <a:extLst>
                <a:ext uri="{FF2B5EF4-FFF2-40B4-BE49-F238E27FC236}">
                  <a16:creationId xmlns:a16="http://schemas.microsoft.com/office/drawing/2014/main" xmlns="" id="{87E6D7C9-1DA5-7123-E576-04CC9D1D5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8157" y="2266651"/>
              <a:ext cx="355815" cy="3389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8308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0"/>
            <a:ext cx="12191999" cy="6438481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880" y="1104985"/>
            <a:ext cx="1600882" cy="816935"/>
          </a:xfrm>
          <a:prstGeom prst="rect">
            <a:avLst/>
          </a:prstGeom>
        </p:spPr>
      </p:pic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25FB9B5D-E357-9331-5167-20AA16BCB112}"/>
              </a:ext>
            </a:extLst>
          </p:cNvPr>
          <p:cNvGrpSpPr/>
          <p:nvPr/>
        </p:nvGrpSpPr>
        <p:grpSpPr>
          <a:xfrm>
            <a:off x="1758921" y="952718"/>
            <a:ext cx="8674158" cy="3996979"/>
            <a:chOff x="4080822" y="1198743"/>
            <a:chExt cx="3817180" cy="1536325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xmlns="" id="{E36BBE8C-0018-A150-F1D9-6F790010FE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xmlns="" id="{840C31A2-D070-D32F-2717-8F866B7F51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956" y="1751231"/>
            <a:ext cx="1008148" cy="514461"/>
          </a:xfrm>
          <a:prstGeom prst="rect">
            <a:avLst/>
          </a:prstGeom>
        </p:spPr>
      </p:pic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6001506"/>
            <a:ext cx="12192000" cy="856493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1985" y="5459449"/>
            <a:ext cx="772388" cy="578212"/>
          </a:xfrm>
          <a:prstGeom prst="rect">
            <a:avLst/>
          </a:prstGeom>
        </p:spPr>
      </p:pic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21C6B237-D2AF-BC1E-B764-09B07D616A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000"/>
          <a:stretch>
            <a:fillRect/>
          </a:stretch>
        </p:blipFill>
        <p:spPr>
          <a:xfrm>
            <a:off x="10590710" y="2582754"/>
            <a:ext cx="1601290" cy="1634286"/>
          </a:xfrm>
          <a:custGeom>
            <a:avLst/>
            <a:gdLst>
              <a:gd name="connsiteX0" fmla="*/ 0 w 1601290"/>
              <a:gd name="connsiteY0" fmla="*/ 0 h 1634286"/>
              <a:gd name="connsiteX1" fmla="*/ 1601290 w 1601290"/>
              <a:gd name="connsiteY1" fmla="*/ 0 h 1634286"/>
              <a:gd name="connsiteX2" fmla="*/ 1601290 w 1601290"/>
              <a:gd name="connsiteY2" fmla="*/ 1634286 h 1634286"/>
              <a:gd name="connsiteX3" fmla="*/ 0 w 1601290"/>
              <a:gd name="connsiteY3" fmla="*/ 1634286 h 163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1290" h="1634286">
                <a:moveTo>
                  <a:pt x="0" y="0"/>
                </a:moveTo>
                <a:lnTo>
                  <a:pt x="1601290" y="0"/>
                </a:lnTo>
                <a:lnTo>
                  <a:pt x="1601290" y="1634286"/>
                </a:lnTo>
                <a:lnTo>
                  <a:pt x="0" y="1634286"/>
                </a:lnTo>
                <a:close/>
              </a:path>
            </a:pathLst>
          </a:cu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3648" y="5459449"/>
            <a:ext cx="772388" cy="578212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91232" y="365816"/>
            <a:ext cx="1207731" cy="43935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4250" y="365816"/>
            <a:ext cx="1066519" cy="352848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1B059FF1-F456-B090-472C-DE8C6777DE6B}"/>
              </a:ext>
            </a:extLst>
          </p:cNvPr>
          <p:cNvGrpSpPr/>
          <p:nvPr/>
        </p:nvGrpSpPr>
        <p:grpSpPr>
          <a:xfrm>
            <a:off x="-100314" y="2597850"/>
            <a:ext cx="3036292" cy="3454983"/>
            <a:chOff x="-100314" y="2597850"/>
            <a:chExt cx="3036292" cy="3454983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xmlns="" id="{0C3E2A3A-6A68-DD59-DA10-BE6E69F85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3673" y="2820656"/>
              <a:ext cx="1600882" cy="816935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xmlns="" id="{8866B112-4012-0F85-FAD4-740A83679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0314" y="2597850"/>
              <a:ext cx="3036292" cy="3454983"/>
            </a:xfrm>
            <a:prstGeom prst="rect">
              <a:avLst/>
            </a:prstGeom>
          </p:spPr>
        </p:pic>
        <p:pic>
          <p:nvPicPr>
            <p:cNvPr id="178" name="图片 177">
              <a:extLst>
                <a:ext uri="{FF2B5EF4-FFF2-40B4-BE49-F238E27FC236}">
                  <a16:creationId xmlns:a16="http://schemas.microsoft.com/office/drawing/2014/main" xmlns="" id="{C1C31617-AFC6-CC18-FBF5-1C4CAB6B3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371" y="3673084"/>
              <a:ext cx="646283" cy="329800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xmlns="" id="{22BE37B3-162A-69CF-D941-3692A31B3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5127" y="4854017"/>
              <a:ext cx="621607" cy="1198815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A4B9CBC-9BD9-25F5-4B43-DABD6A5B18FA}"/>
              </a:ext>
            </a:extLst>
          </p:cNvPr>
          <p:cNvGrpSpPr/>
          <p:nvPr/>
        </p:nvGrpSpPr>
        <p:grpSpPr>
          <a:xfrm>
            <a:off x="5100851" y="1665108"/>
            <a:ext cx="2339105" cy="1085878"/>
            <a:chOff x="5065900" y="1904360"/>
            <a:chExt cx="2339105" cy="1085878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DD874871-15DD-1038-B1F6-ADBF80A3FE10}"/>
                </a:ext>
              </a:extLst>
            </p:cNvPr>
            <p:cNvSpPr txBox="1"/>
            <p:nvPr/>
          </p:nvSpPr>
          <p:spPr>
            <a:xfrm>
              <a:off x="5065902" y="1974575"/>
              <a:ext cx="233910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6000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LL PixelFun Rounded" panose="00000500000000000000" pitchFamily="2" charset="0"/>
                </a:rPr>
                <a:t>wuwu</a:t>
              </a:r>
              <a:endParaRPr lang="zh-CN" alt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LL PixelFun Rounded" panose="00000500000000000000" pitchFamily="2" charset="0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="" id="{48CC1A89-46DF-4076-7A48-089AC4049E05}"/>
                </a:ext>
              </a:extLst>
            </p:cNvPr>
            <p:cNvSpPr txBox="1"/>
            <p:nvPr/>
          </p:nvSpPr>
          <p:spPr>
            <a:xfrm>
              <a:off x="5065900" y="1904360"/>
              <a:ext cx="233910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6000" dirty="0" err="1">
                  <a:solidFill>
                    <a:schemeClr val="bg1"/>
                  </a:solidFill>
                  <a:latin typeface="LL PixelFun Rounded" panose="00000500000000000000" pitchFamily="2" charset="0"/>
                </a:rPr>
                <a:t>wuwu</a:t>
              </a:r>
              <a:endParaRPr lang="zh-CN" altLang="en-US" sz="6000" dirty="0">
                <a:solidFill>
                  <a:schemeClr val="bg1"/>
                </a:solidFill>
                <a:latin typeface="LL PixelFun Rounded" panose="00000500000000000000" pitchFamily="2" charset="0"/>
              </a:endParaRPr>
            </a:p>
          </p:txBody>
        </p:sp>
      </p:grpSp>
      <p:pic>
        <p:nvPicPr>
          <p:cNvPr id="29" name="图片 28">
            <a:extLst>
              <a:ext uri="{FF2B5EF4-FFF2-40B4-BE49-F238E27FC236}">
                <a16:creationId xmlns:a16="http://schemas.microsoft.com/office/drawing/2014/main" xmlns="" id="{52310D8E-FFE6-715B-C160-83F431440A7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0322" y="5154649"/>
            <a:ext cx="772388" cy="578212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FA969F54-3325-9E64-F16A-AD1F8F4E227A}"/>
              </a:ext>
            </a:extLst>
          </p:cNvPr>
          <p:cNvGrpSpPr/>
          <p:nvPr/>
        </p:nvGrpSpPr>
        <p:grpSpPr>
          <a:xfrm>
            <a:off x="8160288" y="4203049"/>
            <a:ext cx="3616842" cy="1882584"/>
            <a:chOff x="8206026" y="3914652"/>
            <a:chExt cx="3616842" cy="1882584"/>
          </a:xfrm>
        </p:grpSpPr>
        <p:pic>
          <p:nvPicPr>
            <p:cNvPr id="1570" name="图片 1569">
              <a:extLst>
                <a:ext uri="{FF2B5EF4-FFF2-40B4-BE49-F238E27FC236}">
                  <a16:creationId xmlns:a16="http://schemas.microsoft.com/office/drawing/2014/main" xmlns="" id="{66720EAA-4C9D-30E1-23DC-529CC8D12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06026" y="3914652"/>
              <a:ext cx="3616842" cy="1882584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xmlns="" id="{25DB56C0-6253-87A4-7827-0090AB25A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1119307" y="4731586"/>
              <a:ext cx="525968" cy="1065649"/>
            </a:xfrm>
            <a:prstGeom prst="rect">
              <a:avLst/>
            </a:prstGeom>
          </p:spPr>
        </p:pic>
      </p:grpSp>
      <p:pic>
        <p:nvPicPr>
          <p:cNvPr id="37" name="图形 36">
            <a:extLst>
              <a:ext uri="{FF2B5EF4-FFF2-40B4-BE49-F238E27FC236}">
                <a16:creationId xmlns:a16="http://schemas.microsoft.com/office/drawing/2014/main" xmlns="" id="{1F61C858-516F-E3A8-C833-508792862C0D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5404600" y="729955"/>
            <a:ext cx="1382800" cy="1316377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69408FA6-304F-6737-4D18-2C76B684FBFB}"/>
              </a:ext>
            </a:extLst>
          </p:cNvPr>
          <p:cNvGrpSpPr/>
          <p:nvPr/>
        </p:nvGrpSpPr>
        <p:grpSpPr>
          <a:xfrm>
            <a:off x="2967177" y="2615535"/>
            <a:ext cx="6257646" cy="1549464"/>
            <a:chOff x="2851489" y="2615535"/>
            <a:chExt cx="6257646" cy="1549464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xmlns="" id="{82FF5677-C6BE-0C6A-C637-3B4CADC7F58E}"/>
                </a:ext>
              </a:extLst>
            </p:cNvPr>
            <p:cNvSpPr txBox="1"/>
            <p:nvPr/>
          </p:nvSpPr>
          <p:spPr>
            <a:xfrm>
              <a:off x="3078360" y="3641779"/>
              <a:ext cx="5803905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THANKS FOR WATCHING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="" id="{0A497BF1-9813-8BB7-83CC-48E206D8BDD2}"/>
                </a:ext>
              </a:extLst>
            </p:cNvPr>
            <p:cNvSpPr txBox="1"/>
            <p:nvPr/>
          </p:nvSpPr>
          <p:spPr>
            <a:xfrm>
              <a:off x="2851489" y="2685922"/>
              <a:ext cx="625764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6600" dirty="0">
                  <a:latin typeface="LL PixelFun" panose="00000500000000000000" pitchFamily="2" charset="0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感谢您的观看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xmlns="" id="{691D477C-7B6A-0C2E-E3D7-C4FA8116B4D8}"/>
                </a:ext>
              </a:extLst>
            </p:cNvPr>
            <p:cNvSpPr txBox="1"/>
            <p:nvPr/>
          </p:nvSpPr>
          <p:spPr>
            <a:xfrm>
              <a:off x="3257417" y="2615535"/>
              <a:ext cx="544579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66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LL PixelFun" panose="00000500000000000000" pitchFamily="2" charset="0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感谢您的观看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805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37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A7E33DB0-8066-8C45-E486-0B9245D97495}"/>
              </a:ext>
            </a:extLst>
          </p:cNvPr>
          <p:cNvGrpSpPr/>
          <p:nvPr/>
        </p:nvGrpSpPr>
        <p:grpSpPr>
          <a:xfrm>
            <a:off x="0" y="2393013"/>
            <a:ext cx="12192000" cy="3087498"/>
            <a:chOff x="0" y="2121294"/>
            <a:chExt cx="11745425" cy="2615411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xmlns="" id="{37F7A019-F8B5-43A4-2276-C066C6E16B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2121294"/>
              <a:ext cx="3958535" cy="2615411"/>
            </a:xfrm>
            <a:prstGeom prst="rect">
              <a:avLst/>
            </a:prstGeom>
          </p:spPr>
        </p:pic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xmlns="" id="{EFE1754C-01A4-DAB1-A503-EF5D6C2A62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3893445" y="2121294"/>
              <a:ext cx="3958535" cy="2615411"/>
            </a:xfrm>
            <a:prstGeom prst="rect">
              <a:avLst/>
            </a:prstGeom>
          </p:spPr>
        </p:pic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xmlns="" id="{8DCBDE11-2586-44D4-5C5C-38727E6310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7786890" y="2121294"/>
              <a:ext cx="3958535" cy="2615411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0FA15E97-C714-12FE-981F-8606E7CBD6BE}"/>
              </a:ext>
            </a:extLst>
          </p:cNvPr>
          <p:cNvSpPr txBox="1"/>
          <p:nvPr/>
        </p:nvSpPr>
        <p:spPr>
          <a:xfrm>
            <a:off x="1391780" y="3170071"/>
            <a:ext cx="739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LL PixelFun Rounded" panose="00000500000000000000" pitchFamily="2" charset="0"/>
              </a:rPr>
              <a:t>01</a:t>
            </a:r>
            <a:endParaRPr lang="zh-CN" altLang="en-US" sz="3600" dirty="0">
              <a:solidFill>
                <a:schemeClr val="bg1"/>
              </a:solidFill>
              <a:latin typeface="LL PixelFun Rounded" panose="00000500000000000000" pitchFamily="2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5F75FC55-4887-B24C-32D6-2B25EF9D1E84}"/>
              </a:ext>
            </a:extLst>
          </p:cNvPr>
          <p:cNvSpPr txBox="1"/>
          <p:nvPr/>
        </p:nvSpPr>
        <p:spPr>
          <a:xfrm>
            <a:off x="707228" y="3763849"/>
            <a:ext cx="2108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0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背景概述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4F2898F3-28A3-9575-C2F4-3539474CCC17}"/>
              </a:ext>
            </a:extLst>
          </p:cNvPr>
          <p:cNvSpPr txBox="1"/>
          <p:nvPr/>
        </p:nvSpPr>
        <p:spPr>
          <a:xfrm>
            <a:off x="786109" y="4355480"/>
            <a:ext cx="1950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LL PixelFun Rounded" panose="00000500000000000000" pitchFamily="2" charset="0"/>
              </a:rPr>
              <a:t>BACKGROUND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897BBA89-5001-32D7-2F38-C803003B4D70}"/>
              </a:ext>
            </a:extLst>
          </p:cNvPr>
          <p:cNvGrpSpPr/>
          <p:nvPr/>
        </p:nvGrpSpPr>
        <p:grpSpPr>
          <a:xfrm>
            <a:off x="3048000" y="247315"/>
            <a:ext cx="6096000" cy="1894176"/>
            <a:chOff x="3048000" y="-151267"/>
            <a:chExt cx="6096000" cy="1894176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xmlns="" id="{5AE10B6D-3550-AD73-3AFB-BC00FDC2981F}"/>
                </a:ext>
              </a:extLst>
            </p:cNvPr>
            <p:cNvSpPr txBox="1"/>
            <p:nvPr/>
          </p:nvSpPr>
          <p:spPr>
            <a:xfrm>
              <a:off x="3048000" y="1096578"/>
              <a:ext cx="60960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LL PixelFun Rounded" panose="00000500000000000000" pitchFamily="2" charset="0"/>
                  <a:sym typeface="LL PixelFun Rounded" panose="00000500000000000000" pitchFamily="2" charset="0"/>
                </a:rPr>
                <a:t>CONTENTS</a:t>
              </a:r>
              <a:endParaRPr lang="zh-CN" altLang="en-US" sz="3600" dirty="0">
                <a:solidFill>
                  <a:schemeClr val="bg1"/>
                </a:solidFill>
                <a:latin typeface="LL PixelFun Rounded" panose="00000500000000000000" pitchFamily="2" charset="0"/>
                <a:sym typeface="LL PixelFun Rounded" panose="00000500000000000000" pitchFamily="2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A551B126-627D-0F9C-D90A-43AEFEDCEE5C}"/>
                </a:ext>
              </a:extLst>
            </p:cNvPr>
            <p:cNvSpPr txBox="1"/>
            <p:nvPr/>
          </p:nvSpPr>
          <p:spPr>
            <a:xfrm>
              <a:off x="4638400" y="-151267"/>
              <a:ext cx="2915201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88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</a:rPr>
                <a:t>目录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="" id="{0AA8CEA7-0782-648A-C65D-FF0C82D1FBD9}"/>
              </a:ext>
            </a:extLst>
          </p:cNvPr>
          <p:cNvGrpSpPr/>
          <p:nvPr/>
        </p:nvGrpSpPr>
        <p:grpSpPr>
          <a:xfrm>
            <a:off x="3596940" y="3170071"/>
            <a:ext cx="2108408" cy="1554741"/>
            <a:chOff x="921020" y="2819276"/>
            <a:chExt cx="2108408" cy="1554741"/>
          </a:xfrm>
        </p:grpSpPr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5A80EC71-DD0E-3DD9-DF61-6C6E87434B47}"/>
                </a:ext>
              </a:extLst>
            </p:cNvPr>
            <p:cNvSpPr txBox="1"/>
            <p:nvPr/>
          </p:nvSpPr>
          <p:spPr>
            <a:xfrm>
              <a:off x="1559085" y="2819276"/>
              <a:ext cx="8322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02</a:t>
              </a:r>
              <a:endParaRPr lang="zh-CN" altLang="en-US" sz="3600" dirty="0">
                <a:solidFill>
                  <a:schemeClr val="bg1"/>
                </a:solidFill>
                <a:latin typeface="LL PixelFun Rounded" panose="00000500000000000000" pitchFamily="2" charset="0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DEC1EC84-FED3-E3EE-86E1-D3EA28C16F5A}"/>
                </a:ext>
              </a:extLst>
            </p:cNvPr>
            <p:cNvSpPr txBox="1"/>
            <p:nvPr/>
          </p:nvSpPr>
          <p:spPr>
            <a:xfrm>
              <a:off x="921020" y="3413054"/>
              <a:ext cx="21084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40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</a:rPr>
                <a:t>用户画像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4B92F102-7A10-F687-0F73-C5D63BF1518C}"/>
                </a:ext>
              </a:extLst>
            </p:cNvPr>
            <p:cNvSpPr txBox="1"/>
            <p:nvPr/>
          </p:nvSpPr>
          <p:spPr>
            <a:xfrm>
              <a:off x="999901" y="4004685"/>
              <a:ext cx="195064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PORTRALT</a:t>
              </a: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71110EC8-F1B2-A8FD-837B-E17BE523592B}"/>
              </a:ext>
            </a:extLst>
          </p:cNvPr>
          <p:cNvGrpSpPr/>
          <p:nvPr/>
        </p:nvGrpSpPr>
        <p:grpSpPr>
          <a:xfrm>
            <a:off x="6486652" y="3170071"/>
            <a:ext cx="2108408" cy="1554741"/>
            <a:chOff x="921020" y="2819276"/>
            <a:chExt cx="2108408" cy="1554741"/>
          </a:xfrm>
        </p:grpSpPr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xmlns="" id="{DE7ACDE0-19A6-9101-124C-305CB265C34A}"/>
                </a:ext>
              </a:extLst>
            </p:cNvPr>
            <p:cNvSpPr txBox="1"/>
            <p:nvPr/>
          </p:nvSpPr>
          <p:spPr>
            <a:xfrm>
              <a:off x="1559085" y="2819276"/>
              <a:ext cx="8322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03</a:t>
              </a:r>
              <a:endParaRPr lang="zh-CN" altLang="en-US" sz="3600" dirty="0">
                <a:solidFill>
                  <a:schemeClr val="bg1"/>
                </a:solidFill>
                <a:latin typeface="LL PixelFun Rounded" panose="00000500000000000000" pitchFamily="2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xmlns="" id="{BE208BB8-5028-D643-EC30-41CB8E006A6C}"/>
                </a:ext>
              </a:extLst>
            </p:cNvPr>
            <p:cNvSpPr txBox="1"/>
            <p:nvPr/>
          </p:nvSpPr>
          <p:spPr>
            <a:xfrm>
              <a:off x="921020" y="3413054"/>
              <a:ext cx="21084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40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</a:rPr>
                <a:t>运营规划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xmlns="" id="{BBB7D4D8-848B-A31C-48BA-84A9356724B8}"/>
                </a:ext>
              </a:extLst>
            </p:cNvPr>
            <p:cNvSpPr txBox="1"/>
            <p:nvPr/>
          </p:nvSpPr>
          <p:spPr>
            <a:xfrm>
              <a:off x="999901" y="4004685"/>
              <a:ext cx="195064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OPERATION 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4C15A868-C8C7-C067-CF7E-0CEB93F3E196}"/>
              </a:ext>
            </a:extLst>
          </p:cNvPr>
          <p:cNvGrpSpPr/>
          <p:nvPr/>
        </p:nvGrpSpPr>
        <p:grpSpPr>
          <a:xfrm>
            <a:off x="9376365" y="3170071"/>
            <a:ext cx="2108408" cy="1554741"/>
            <a:chOff x="921020" y="2819276"/>
            <a:chExt cx="2108408" cy="1554741"/>
          </a:xfrm>
        </p:grpSpPr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xmlns="" id="{31987FEF-E45F-5CB3-6423-59E96EAE6F01}"/>
                </a:ext>
              </a:extLst>
            </p:cNvPr>
            <p:cNvSpPr txBox="1"/>
            <p:nvPr/>
          </p:nvSpPr>
          <p:spPr>
            <a:xfrm>
              <a:off x="1559085" y="2819276"/>
              <a:ext cx="8322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04</a:t>
              </a:r>
              <a:endParaRPr lang="zh-CN" altLang="en-US" sz="3600" dirty="0">
                <a:solidFill>
                  <a:schemeClr val="bg1"/>
                </a:solidFill>
                <a:latin typeface="LL PixelFun Rounded" panose="00000500000000000000" pitchFamily="2" charset="0"/>
              </a:endParaRPr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xmlns="" id="{5A690E3C-7733-D1AA-C3B4-A30A921A0D93}"/>
                </a:ext>
              </a:extLst>
            </p:cNvPr>
            <p:cNvSpPr txBox="1"/>
            <p:nvPr/>
          </p:nvSpPr>
          <p:spPr>
            <a:xfrm>
              <a:off x="921020" y="3413054"/>
              <a:ext cx="21084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40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</a:rPr>
                <a:t>效果预估</a:t>
              </a: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xmlns="" id="{CB60C48D-2A4F-F75E-C18A-0A91FCE14B70}"/>
                </a:ext>
              </a:extLst>
            </p:cNvPr>
            <p:cNvSpPr txBox="1"/>
            <p:nvPr/>
          </p:nvSpPr>
          <p:spPr>
            <a:xfrm>
              <a:off x="999901" y="4004685"/>
              <a:ext cx="195064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LL PixelFun Rounded" panose="00000500000000000000" pitchFamily="2" charset="0"/>
                </a:rPr>
                <a:t>PREDICTION 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643612" y="419519"/>
            <a:ext cx="1702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>
                <a:solidFill>
                  <a:srgbClr val="19BAEE"/>
                </a:solidFill>
              </a:rPr>
              <a:t>https://www.ypppt.com/</a:t>
            </a:r>
            <a:endParaRPr lang="zh-CN" altLang="en-US" sz="1050" dirty="0">
              <a:solidFill>
                <a:srgbClr val="19BA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8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5685" y="5139478"/>
            <a:ext cx="772388" cy="578212"/>
          </a:xfrm>
          <a:prstGeom prst="rect">
            <a:avLst/>
          </a:prstGeom>
        </p:spPr>
      </p:pic>
      <p:pic>
        <p:nvPicPr>
          <p:cNvPr id="1575" name="图片 1574">
            <a:extLst>
              <a:ext uri="{FF2B5EF4-FFF2-40B4-BE49-F238E27FC236}">
                <a16:creationId xmlns:a16="http://schemas.microsoft.com/office/drawing/2014/main" xmlns="" id="{30DEA193-4675-412B-9BAD-89117AC63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4736" y="4900755"/>
            <a:ext cx="1091279" cy="816935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8859" y="2968905"/>
            <a:ext cx="1600882" cy="816935"/>
          </a:xfrm>
          <a:prstGeom prst="rect">
            <a:avLst/>
          </a:prstGeom>
        </p:spPr>
      </p:pic>
      <p:pic>
        <p:nvPicPr>
          <p:cNvPr id="179" name="图片 178">
            <a:extLst>
              <a:ext uri="{FF2B5EF4-FFF2-40B4-BE49-F238E27FC236}">
                <a16:creationId xmlns:a16="http://schemas.microsoft.com/office/drawing/2014/main" xmlns="" id="{678CA069-1EC4-1D8C-610E-AB4C219B90A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1118" y="3709525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587" y="5139478"/>
            <a:ext cx="772388" cy="578212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7920FB77-CAD1-90A9-7CEC-8472AC908996}"/>
              </a:ext>
            </a:extLst>
          </p:cNvPr>
          <p:cNvGrpSpPr/>
          <p:nvPr/>
        </p:nvGrpSpPr>
        <p:grpSpPr>
          <a:xfrm>
            <a:off x="2538214" y="1327427"/>
            <a:ext cx="7115572" cy="2694555"/>
            <a:chOff x="4080822" y="1198743"/>
            <a:chExt cx="3817180" cy="153632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xmlns="" id="{DCC26285-1F47-3C96-9D94-A96622E18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xmlns="" id="{5DA2E593-E03C-1348-8C3D-E03BCC3987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5AE10B6D-3550-AD73-3AFB-BC00FDC2981F}"/>
              </a:ext>
            </a:extLst>
          </p:cNvPr>
          <p:cNvSpPr txBox="1"/>
          <p:nvPr/>
        </p:nvSpPr>
        <p:spPr>
          <a:xfrm>
            <a:off x="3048000" y="39805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LL PixelFun Rounded" panose="00000500000000000000" pitchFamily="2" charset="0"/>
              </a:rPr>
              <a:t>BACKGROUND OVERVIEW</a:t>
            </a:r>
          </a:p>
        </p:txBody>
      </p:sp>
      <p:pic>
        <p:nvPicPr>
          <p:cNvPr id="35" name="图形 34">
            <a:extLst>
              <a:ext uri="{FF2B5EF4-FFF2-40B4-BE49-F238E27FC236}">
                <a16:creationId xmlns:a16="http://schemas.microsoft.com/office/drawing/2014/main" xmlns="" id="{4611CFA3-5269-55E4-F7F8-A6CC6E1CCC76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692864" y="1237889"/>
            <a:ext cx="800829" cy="762361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xmlns="" id="{0B75D133-8010-468D-27DB-C0F2325A199F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928" y="4526460"/>
            <a:ext cx="1213566" cy="1191230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xmlns="" id="{4ACDD69A-7492-6D73-C681-5CF1302756F5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0935928" y="2460557"/>
            <a:ext cx="2066945" cy="3257133"/>
          </a:xfrm>
          <a:prstGeom prst="rect">
            <a:avLst/>
          </a:prstGeom>
        </p:spPr>
      </p:pic>
      <p:pic>
        <p:nvPicPr>
          <p:cNvPr id="38" name="图形 37">
            <a:extLst>
              <a:ext uri="{FF2B5EF4-FFF2-40B4-BE49-F238E27FC236}">
                <a16:creationId xmlns:a16="http://schemas.microsoft.com/office/drawing/2014/main" xmlns="" id="{B19D7C17-BF4C-080F-064F-EC616F9B91FD}"/>
              </a:ext>
            </a:extLst>
          </p:cNvPr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62961" y="3776344"/>
            <a:ext cx="677501" cy="551957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9499" y="2869718"/>
            <a:ext cx="1008148" cy="514461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4C95C6CD-89D4-550D-FFEC-AA8261FB6B77}"/>
              </a:ext>
            </a:extLst>
          </p:cNvPr>
          <p:cNvGrpSpPr/>
          <p:nvPr/>
        </p:nvGrpSpPr>
        <p:grpSpPr>
          <a:xfrm>
            <a:off x="4070889" y="2118210"/>
            <a:ext cx="4050223" cy="1278159"/>
            <a:chOff x="4066978" y="2118210"/>
            <a:chExt cx="4050223" cy="1278159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="" id="{35C6A252-793E-9819-18DE-94BFA80485C9}"/>
                </a:ext>
              </a:extLst>
            </p:cNvPr>
            <p:cNvSpPr txBox="1"/>
            <p:nvPr/>
          </p:nvSpPr>
          <p:spPr>
            <a:xfrm>
              <a:off x="4066978" y="2196040"/>
              <a:ext cx="40502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7200" dirty="0"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背景概述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07CB70FA-3B7D-F2D1-1F92-3B851BF6D941}"/>
                </a:ext>
              </a:extLst>
            </p:cNvPr>
            <p:cNvSpPr txBox="1"/>
            <p:nvPr/>
          </p:nvSpPr>
          <p:spPr>
            <a:xfrm>
              <a:off x="4066978" y="2118210"/>
              <a:ext cx="40502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72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背景概述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582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370" y="1581823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58D9E0CB-E995-BFCB-4F40-11BEED79051F}"/>
              </a:ext>
            </a:extLst>
          </p:cNvPr>
          <p:cNvSpPr txBox="1"/>
          <p:nvPr/>
        </p:nvSpPr>
        <p:spPr>
          <a:xfrm>
            <a:off x="4568980" y="1276665"/>
            <a:ext cx="3054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BACKGROUND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3201D19-760C-430E-FC90-33B9DBD64458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背景概述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6C6EDA6C-4978-E31D-8309-E87E37056BA3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41207" y="5217801"/>
            <a:ext cx="704540" cy="52742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xmlns="" id="{EAB2768B-500A-DEAB-81D7-6E64B7DA541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2941" y="5217801"/>
            <a:ext cx="704540" cy="52742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xmlns="" id="{66D147F5-2171-86D4-DC87-692FCF12DA23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713903"/>
            <a:ext cx="12192000" cy="2633003"/>
          </a:xfrm>
          <a:prstGeom prst="rect">
            <a:avLst/>
          </a:prstGeom>
        </p:spPr>
      </p:pic>
      <p:pic>
        <p:nvPicPr>
          <p:cNvPr id="59" name="图片 58">
            <a:extLst>
              <a:ext uri="{FF2B5EF4-FFF2-40B4-BE49-F238E27FC236}">
                <a16:creationId xmlns:a16="http://schemas.microsoft.com/office/drawing/2014/main" xmlns="" id="{A20C48F9-A081-6D93-6814-129141ED742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532891"/>
            <a:ext cx="12192000" cy="1882208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F7E7E3EA-E771-ED67-1A7C-BB41CFAAC090}"/>
              </a:ext>
            </a:extLst>
          </p:cNvPr>
          <p:cNvSpPr txBox="1"/>
          <p:nvPr/>
        </p:nvSpPr>
        <p:spPr>
          <a:xfrm>
            <a:off x="655362" y="3086497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购买动机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93462BD4-6393-EF18-CC9B-C40274B2B125}"/>
              </a:ext>
            </a:extLst>
          </p:cNvPr>
          <p:cNvSpPr txBox="1"/>
          <p:nvPr/>
        </p:nvSpPr>
        <p:spPr>
          <a:xfrm>
            <a:off x="623170" y="3844794"/>
            <a:ext cx="2228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运营计划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门内部管理制度只会一步步的完善好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管理好了部门内部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明确</a:t>
            </a:r>
            <a:endParaRPr lang="zh-CN" altLang="en-US" sz="1400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DAE7DD1-9383-9F4A-9360-CCA761CFBB36}"/>
              </a:ext>
            </a:extLst>
          </p:cNvPr>
          <p:cNvCxnSpPr>
            <a:cxnSpLocks/>
          </p:cNvCxnSpPr>
          <p:nvPr/>
        </p:nvCxnSpPr>
        <p:spPr>
          <a:xfrm>
            <a:off x="639266" y="3725786"/>
            <a:ext cx="219666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5792F809-9CB0-08D0-7472-F0AEEB40C4FC}"/>
              </a:ext>
            </a:extLst>
          </p:cNvPr>
          <p:cNvSpPr txBox="1"/>
          <p:nvPr/>
        </p:nvSpPr>
        <p:spPr>
          <a:xfrm>
            <a:off x="3560964" y="3086497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产品定位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DA474A74-90A2-A820-0AF0-F24915A240D6}"/>
              </a:ext>
            </a:extLst>
          </p:cNvPr>
          <p:cNvSpPr txBox="1"/>
          <p:nvPr/>
        </p:nvSpPr>
        <p:spPr>
          <a:xfrm>
            <a:off x="3528772" y="3844794"/>
            <a:ext cx="2228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运营计划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门内部管理制度只会一步步的完善好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管理好了部门内部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明确</a:t>
            </a:r>
            <a:endParaRPr lang="zh-CN" altLang="en-US" sz="1400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xmlns="" id="{72815458-BD52-DB5B-0A9C-4E9DFB3187B1}"/>
              </a:ext>
            </a:extLst>
          </p:cNvPr>
          <p:cNvCxnSpPr>
            <a:cxnSpLocks/>
          </p:cNvCxnSpPr>
          <p:nvPr/>
        </p:nvCxnSpPr>
        <p:spPr>
          <a:xfrm>
            <a:off x="3544868" y="3725786"/>
            <a:ext cx="219666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3007E866-EA07-B198-A201-DDE407C6D9B5}"/>
              </a:ext>
            </a:extLst>
          </p:cNvPr>
          <p:cNvSpPr txBox="1"/>
          <p:nvPr/>
        </p:nvSpPr>
        <p:spPr>
          <a:xfrm>
            <a:off x="6466566" y="3086497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产品调性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7A268A20-4CDF-ED9C-8BC0-1DA5980F1259}"/>
              </a:ext>
            </a:extLst>
          </p:cNvPr>
          <p:cNvSpPr txBox="1"/>
          <p:nvPr/>
        </p:nvSpPr>
        <p:spPr>
          <a:xfrm>
            <a:off x="6434374" y="3844794"/>
            <a:ext cx="2228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运营计划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门内部管理制度只会一步步的完善好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管理好了部门内部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明确</a:t>
            </a:r>
            <a:endParaRPr lang="zh-CN" altLang="en-US" sz="1400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xmlns="" id="{743C6501-9422-CEF7-0690-5A3CBB362D99}"/>
              </a:ext>
            </a:extLst>
          </p:cNvPr>
          <p:cNvCxnSpPr>
            <a:cxnSpLocks/>
          </p:cNvCxnSpPr>
          <p:nvPr/>
        </p:nvCxnSpPr>
        <p:spPr>
          <a:xfrm>
            <a:off x="6450470" y="3725786"/>
            <a:ext cx="219666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24A67DA8-4636-0854-9CEC-46DD504C5221}"/>
              </a:ext>
            </a:extLst>
          </p:cNvPr>
          <p:cNvSpPr txBox="1"/>
          <p:nvPr/>
        </p:nvSpPr>
        <p:spPr>
          <a:xfrm>
            <a:off x="9372167" y="3086497"/>
            <a:ext cx="216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核心卖点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xmlns="" id="{6D55BA3D-0B33-2EDE-C6EE-3EC7F16321AC}"/>
              </a:ext>
            </a:extLst>
          </p:cNvPr>
          <p:cNvSpPr txBox="1"/>
          <p:nvPr/>
        </p:nvSpPr>
        <p:spPr>
          <a:xfrm>
            <a:off x="9339975" y="3844794"/>
            <a:ext cx="2228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运营计划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门内部管理制度只会一步步的完善好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管理好了部门内部</a:t>
            </a:r>
            <a:r>
              <a:rPr lang="en-US" altLang="zh-CN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,</a:t>
            </a:r>
            <a:r>
              <a:rPr lang="zh-CN" altLang="en-US" sz="1400" b="0" i="0" dirty="0">
                <a:solidFill>
                  <a:schemeClr val="bg1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阿里巴巴普惠体 R" panose="00020600040101010101" pitchFamily="18" charset="-122"/>
              </a:rPr>
              <a:t>明确</a:t>
            </a:r>
            <a:endParaRPr lang="zh-CN" altLang="en-US" sz="1400" dirty="0">
              <a:solidFill>
                <a:schemeClr val="bg1"/>
              </a:solidFill>
              <a:latin typeface="阿里巴巴普惠体 R" panose="00020600040101010101" pitchFamily="18" charset="-122"/>
              <a:ea typeface="阿里巴巴普惠体 R" panose="00020600040101010101" pitchFamily="18" charset="-122"/>
              <a:sym typeface="阿里巴巴普惠体 R" panose="00020600040101010101" pitchFamily="18" charset="-122"/>
            </a:endParaRPr>
          </a:p>
        </p:txBody>
      </p: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xmlns="" id="{1B478C10-3C95-9AA2-278E-123017597522}"/>
              </a:ext>
            </a:extLst>
          </p:cNvPr>
          <p:cNvCxnSpPr>
            <a:cxnSpLocks/>
          </p:cNvCxnSpPr>
          <p:nvPr/>
        </p:nvCxnSpPr>
        <p:spPr>
          <a:xfrm>
            <a:off x="9356071" y="3725786"/>
            <a:ext cx="219666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44927C25-2EF9-B5DD-2EFD-2DEB098CFEFF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9497" y="2558672"/>
            <a:ext cx="536200" cy="435858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xmlns="" id="{22343ED0-D1B6-CE2F-17D2-36F8B28DD27A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75099" y="2554296"/>
            <a:ext cx="536200" cy="435858"/>
          </a:xfrm>
          <a:prstGeom prst="rect">
            <a:avLst/>
          </a:prstGeom>
        </p:spPr>
      </p:pic>
      <p:pic>
        <p:nvPicPr>
          <p:cNvPr id="45" name="图片 44">
            <a:extLst>
              <a:ext uri="{FF2B5EF4-FFF2-40B4-BE49-F238E27FC236}">
                <a16:creationId xmlns:a16="http://schemas.microsoft.com/office/drawing/2014/main" xmlns="" id="{27062275-ED55-A310-3EEB-AA4107ED6D18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80701" y="2549920"/>
            <a:ext cx="536200" cy="435858"/>
          </a:xfrm>
          <a:prstGeom prst="rect">
            <a:avLst/>
          </a:prstGeom>
        </p:spPr>
      </p:pic>
      <p:pic>
        <p:nvPicPr>
          <p:cNvPr id="60" name="图片 59">
            <a:extLst>
              <a:ext uri="{FF2B5EF4-FFF2-40B4-BE49-F238E27FC236}">
                <a16:creationId xmlns:a16="http://schemas.microsoft.com/office/drawing/2014/main" xmlns="" id="{6E6EFD43-8164-C81B-BAE0-0E9CD57E84FA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6302" y="2545544"/>
            <a:ext cx="536200" cy="43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6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370" y="1581823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58D9E0CB-E995-BFCB-4F40-11BEED79051F}"/>
              </a:ext>
            </a:extLst>
          </p:cNvPr>
          <p:cNvSpPr txBox="1"/>
          <p:nvPr/>
        </p:nvSpPr>
        <p:spPr>
          <a:xfrm>
            <a:off x="4568980" y="1276665"/>
            <a:ext cx="3054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BACKGROUND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3201D19-760C-430E-FC90-33B9DBD64458}"/>
              </a:ext>
            </a:extLst>
          </p:cNvPr>
          <p:cNvSpPr txBox="1"/>
          <p:nvPr/>
        </p:nvSpPr>
        <p:spPr>
          <a:xfrm>
            <a:off x="4721264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背景概述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6C6EDA6C-4978-E31D-8309-E87E37056BA3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41207" y="5217801"/>
            <a:ext cx="704540" cy="52742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xmlns="" id="{EAB2768B-500A-DEAB-81D7-6E64B7DA541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2941" y="5217801"/>
            <a:ext cx="704540" cy="527421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37A6D44C-03FF-2880-539B-E2CBACC7E371}"/>
              </a:ext>
            </a:extLst>
          </p:cNvPr>
          <p:cNvGrpSpPr/>
          <p:nvPr/>
        </p:nvGrpSpPr>
        <p:grpSpPr>
          <a:xfrm>
            <a:off x="458729" y="1676375"/>
            <a:ext cx="11274543" cy="3926837"/>
            <a:chOff x="2301635" y="1830625"/>
            <a:chExt cx="11274543" cy="3926837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xmlns="" id="{3A6A20BF-FF13-7C9B-AE6B-69B751A626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01635" y="1830625"/>
              <a:ext cx="5150172" cy="3911315"/>
            </a:xfrm>
            <a:prstGeom prst="rect">
              <a:avLst/>
            </a:prstGeom>
          </p:spPr>
        </p:pic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xmlns="" id="{4557C3AA-32D9-A2C2-63ED-DDF3A9402F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994093" y="2099582"/>
              <a:ext cx="3358551" cy="3657880"/>
            </a:xfrm>
            <a:prstGeom prst="rect">
              <a:avLst/>
            </a:prstGeom>
          </p:spPr>
        </p:pic>
        <p:pic>
          <p:nvPicPr>
            <p:cNvPr id="48" name="图片 47">
              <a:extLst>
                <a:ext uri="{FF2B5EF4-FFF2-40B4-BE49-F238E27FC236}">
                  <a16:creationId xmlns:a16="http://schemas.microsoft.com/office/drawing/2014/main" xmlns="" id="{A81AA828-7FEF-AF21-219E-57D50AA437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8939604" y="1830625"/>
              <a:ext cx="4636574" cy="3911315"/>
            </a:xfrm>
            <a:prstGeom prst="rect">
              <a:avLst/>
            </a:prstGeom>
          </p:spPr>
        </p:pic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B492D318-CAAC-F247-F4AF-52DBC90666A1}"/>
              </a:ext>
            </a:extLst>
          </p:cNvPr>
          <p:cNvGrpSpPr/>
          <p:nvPr/>
        </p:nvGrpSpPr>
        <p:grpSpPr>
          <a:xfrm>
            <a:off x="2274334" y="2610740"/>
            <a:ext cx="5312496" cy="999648"/>
            <a:chOff x="4171904" y="2764990"/>
            <a:chExt cx="5312496" cy="999648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="" id="{D83F8615-4012-67E9-35E2-9CAE0FF44532}"/>
                </a:ext>
              </a:extLst>
            </p:cNvPr>
            <p:cNvSpPr txBox="1"/>
            <p:nvPr/>
          </p:nvSpPr>
          <p:spPr>
            <a:xfrm>
              <a:off x="4432790" y="2764990"/>
              <a:ext cx="2164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标题一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xmlns="" id="{B87D1387-D73F-CC7E-AD7E-08BF9CBEC265}"/>
                </a:ext>
              </a:extLst>
            </p:cNvPr>
            <p:cNvSpPr txBox="1"/>
            <p:nvPr/>
          </p:nvSpPr>
          <p:spPr>
            <a:xfrm>
              <a:off x="4393337" y="3241418"/>
              <a:ext cx="50910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运营计划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门内部管理制度只会一步步的完善好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管理好了部门内部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明确每一个运营人员的工作目标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做好相关的工作安排</a:t>
              </a:r>
              <a:endPara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endParaRPr>
            </a:p>
          </p:txBody>
        </p:sp>
        <p:sp>
          <p:nvSpPr>
            <p:cNvPr id="7" name="等腰三角形 6">
              <a:extLst>
                <a:ext uri="{FF2B5EF4-FFF2-40B4-BE49-F238E27FC236}">
                  <a16:creationId xmlns:a16="http://schemas.microsoft.com/office/drawing/2014/main" xmlns="" id="{A851B856-4C6F-3608-EC4A-3E0AEC0BB53F}"/>
                </a:ext>
              </a:extLst>
            </p:cNvPr>
            <p:cNvSpPr/>
            <p:nvPr/>
          </p:nvSpPr>
          <p:spPr>
            <a:xfrm rot="5400000">
              <a:off x="4138975" y="2936928"/>
              <a:ext cx="245201" cy="17934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2B294E7D-DF28-88CE-E9DF-EB74C4028D1D}"/>
              </a:ext>
            </a:extLst>
          </p:cNvPr>
          <p:cNvGrpSpPr/>
          <p:nvPr/>
        </p:nvGrpSpPr>
        <p:grpSpPr>
          <a:xfrm>
            <a:off x="2274334" y="3666161"/>
            <a:ext cx="5312496" cy="999648"/>
            <a:chOff x="4171904" y="2764990"/>
            <a:chExt cx="5312496" cy="999648"/>
          </a:xfrm>
        </p:grpSpPr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xmlns="" id="{C91DAD76-B1E0-2B7A-7EFB-132BD47BA927}"/>
                </a:ext>
              </a:extLst>
            </p:cNvPr>
            <p:cNvSpPr txBox="1"/>
            <p:nvPr/>
          </p:nvSpPr>
          <p:spPr>
            <a:xfrm>
              <a:off x="4432790" y="2764990"/>
              <a:ext cx="2164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标题二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xmlns="" id="{01923A12-CAF0-2ACC-C554-CDD30D765853}"/>
                </a:ext>
              </a:extLst>
            </p:cNvPr>
            <p:cNvSpPr txBox="1"/>
            <p:nvPr/>
          </p:nvSpPr>
          <p:spPr>
            <a:xfrm>
              <a:off x="4393337" y="3241418"/>
              <a:ext cx="50910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运营计划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门内部管理制度只会一步步的完善好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管理好了部门内部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明确每一个运营人员的工作目标</a:t>
              </a:r>
              <a:r>
                <a:rPr lang="en-US" altLang="zh-CN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,</a:t>
              </a:r>
              <a:r>
                <a:rPr lang="zh-CN" altLang="en-US" sz="1400" b="0" i="0" dirty="0">
                  <a:solidFill>
                    <a:schemeClr val="bg1"/>
                  </a:solidFill>
                  <a:effectLst/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等线" panose="02010600030101010101" pitchFamily="2" charset="-122"/>
                </a:rPr>
                <a:t>做好相关的工作安排</a:t>
              </a:r>
              <a:endPara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endParaRPr>
            </a:p>
          </p:txBody>
        </p:sp>
        <p:sp>
          <p:nvSpPr>
            <p:cNvPr id="47" name="等腰三角形 46">
              <a:extLst>
                <a:ext uri="{FF2B5EF4-FFF2-40B4-BE49-F238E27FC236}">
                  <a16:creationId xmlns:a16="http://schemas.microsoft.com/office/drawing/2014/main" xmlns="" id="{B639DE09-20D8-42DC-B95F-29E1C9603DF9}"/>
                </a:ext>
              </a:extLst>
            </p:cNvPr>
            <p:cNvSpPr/>
            <p:nvPr/>
          </p:nvSpPr>
          <p:spPr>
            <a:xfrm rot="5400000">
              <a:off x="4138975" y="2936928"/>
              <a:ext cx="245201" cy="17934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pic>
        <p:nvPicPr>
          <p:cNvPr id="45" name="图片 44">
            <a:extLst>
              <a:ext uri="{FF2B5EF4-FFF2-40B4-BE49-F238E27FC236}">
                <a16:creationId xmlns:a16="http://schemas.microsoft.com/office/drawing/2014/main" xmlns="" id="{2345EB21-2A7E-A9A2-59C0-11A9D106757C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2059" y="3322320"/>
            <a:ext cx="4761380" cy="247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6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5685" y="5139478"/>
            <a:ext cx="772388" cy="578212"/>
          </a:xfrm>
          <a:prstGeom prst="rect">
            <a:avLst/>
          </a:prstGeom>
        </p:spPr>
      </p:pic>
      <p:pic>
        <p:nvPicPr>
          <p:cNvPr id="1575" name="图片 1574">
            <a:extLst>
              <a:ext uri="{FF2B5EF4-FFF2-40B4-BE49-F238E27FC236}">
                <a16:creationId xmlns:a16="http://schemas.microsoft.com/office/drawing/2014/main" xmlns="" id="{30DEA193-4675-412B-9BAD-89117AC63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4736" y="4900755"/>
            <a:ext cx="1091279" cy="816935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8859" y="2968905"/>
            <a:ext cx="1600882" cy="816935"/>
          </a:xfrm>
          <a:prstGeom prst="rect">
            <a:avLst/>
          </a:prstGeom>
        </p:spPr>
      </p:pic>
      <p:pic>
        <p:nvPicPr>
          <p:cNvPr id="179" name="图片 178">
            <a:extLst>
              <a:ext uri="{FF2B5EF4-FFF2-40B4-BE49-F238E27FC236}">
                <a16:creationId xmlns:a16="http://schemas.microsoft.com/office/drawing/2014/main" xmlns="" id="{678CA069-1EC4-1D8C-610E-AB4C219B90A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1118" y="3709525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587" y="5139478"/>
            <a:ext cx="772388" cy="578212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7920FB77-CAD1-90A9-7CEC-8472AC908996}"/>
              </a:ext>
            </a:extLst>
          </p:cNvPr>
          <p:cNvGrpSpPr/>
          <p:nvPr/>
        </p:nvGrpSpPr>
        <p:grpSpPr>
          <a:xfrm>
            <a:off x="2538214" y="1327427"/>
            <a:ext cx="7115572" cy="2694555"/>
            <a:chOff x="4080822" y="1198743"/>
            <a:chExt cx="3817180" cy="153632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xmlns="" id="{DCC26285-1F47-3C96-9D94-A96622E18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xmlns="" id="{5DA2E593-E03C-1348-8C3D-E03BCC3987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5AE10B6D-3550-AD73-3AFB-BC00FDC2981F}"/>
              </a:ext>
            </a:extLst>
          </p:cNvPr>
          <p:cNvSpPr txBox="1"/>
          <p:nvPr/>
        </p:nvSpPr>
        <p:spPr>
          <a:xfrm>
            <a:off x="3048000" y="39805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LL PixelFun Rounded" panose="00000500000000000000" pitchFamily="2" charset="0"/>
              </a:rPr>
              <a:t>USER PORTRAIT</a:t>
            </a:r>
          </a:p>
        </p:txBody>
      </p:sp>
      <p:pic>
        <p:nvPicPr>
          <p:cNvPr id="35" name="图形 34">
            <a:extLst>
              <a:ext uri="{FF2B5EF4-FFF2-40B4-BE49-F238E27FC236}">
                <a16:creationId xmlns:a16="http://schemas.microsoft.com/office/drawing/2014/main" xmlns="" id="{4611CFA3-5269-55E4-F7F8-A6CC6E1CCC76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692864" y="1237889"/>
            <a:ext cx="800829" cy="762361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xmlns="" id="{0B75D133-8010-468D-27DB-C0F2325A199F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928" y="4526460"/>
            <a:ext cx="1213566" cy="1191230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xmlns="" id="{4ACDD69A-7492-6D73-C681-5CF1302756F5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0935928" y="2460557"/>
            <a:ext cx="2066945" cy="3257133"/>
          </a:xfrm>
          <a:prstGeom prst="rect">
            <a:avLst/>
          </a:prstGeom>
        </p:spPr>
      </p:pic>
      <p:pic>
        <p:nvPicPr>
          <p:cNvPr id="38" name="图形 37">
            <a:extLst>
              <a:ext uri="{FF2B5EF4-FFF2-40B4-BE49-F238E27FC236}">
                <a16:creationId xmlns:a16="http://schemas.microsoft.com/office/drawing/2014/main" xmlns="" id="{B19D7C17-BF4C-080F-064F-EC616F9B91FD}"/>
              </a:ext>
            </a:extLst>
          </p:cNvPr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62961" y="3776344"/>
            <a:ext cx="677501" cy="551957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9499" y="2869718"/>
            <a:ext cx="1008148" cy="514461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4C95C6CD-89D4-550D-FFEC-AA8261FB6B77}"/>
              </a:ext>
            </a:extLst>
          </p:cNvPr>
          <p:cNvGrpSpPr/>
          <p:nvPr/>
        </p:nvGrpSpPr>
        <p:grpSpPr>
          <a:xfrm>
            <a:off x="4049688" y="2150133"/>
            <a:ext cx="4071424" cy="1246236"/>
            <a:chOff x="4045777" y="2150133"/>
            <a:chExt cx="4071424" cy="1246236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="" id="{35C6A252-793E-9819-18DE-94BFA80485C9}"/>
                </a:ext>
              </a:extLst>
            </p:cNvPr>
            <p:cNvSpPr txBox="1"/>
            <p:nvPr/>
          </p:nvSpPr>
          <p:spPr>
            <a:xfrm>
              <a:off x="4066978" y="2196040"/>
              <a:ext cx="40502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7200" dirty="0"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用户画像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07CB70FA-3B7D-F2D1-1F92-3B851BF6D941}"/>
                </a:ext>
              </a:extLst>
            </p:cNvPr>
            <p:cNvSpPr txBox="1"/>
            <p:nvPr/>
          </p:nvSpPr>
          <p:spPr>
            <a:xfrm>
              <a:off x="4045777" y="2150133"/>
              <a:ext cx="40502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7200" dirty="0">
                  <a:solidFill>
                    <a:schemeClr val="bg1"/>
                  </a:solidFill>
                  <a:latin typeface="字制区喜脉体" panose="02000603000000000000" pitchFamily="2" charset="-122"/>
                  <a:ea typeface="字制区喜脉体" panose="02000603000000000000" pitchFamily="2" charset="-122"/>
                  <a:sym typeface="LL PixelFun Rounded" panose="00000500000000000000" pitchFamily="2" charset="0"/>
                </a:rPr>
                <a:t>用户画像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275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370" y="1581823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8956" y="3003316"/>
            <a:ext cx="1008148" cy="51446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58D9E0CB-E995-BFCB-4F40-11BEED79051F}"/>
              </a:ext>
            </a:extLst>
          </p:cNvPr>
          <p:cNvSpPr txBox="1"/>
          <p:nvPr/>
        </p:nvSpPr>
        <p:spPr>
          <a:xfrm>
            <a:off x="4302080" y="1276665"/>
            <a:ext cx="3587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USER PORTRAIT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3201D19-760C-430E-FC90-33B9DBD64458}"/>
              </a:ext>
            </a:extLst>
          </p:cNvPr>
          <p:cNvSpPr txBox="1"/>
          <p:nvPr/>
        </p:nvSpPr>
        <p:spPr>
          <a:xfrm>
            <a:off x="4721263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用户画像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6C6EDA6C-4978-E31D-8309-E87E37056BA3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41207" y="5217801"/>
            <a:ext cx="704540" cy="52742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xmlns="" id="{EAB2768B-500A-DEAB-81D7-6E64B7DA541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2941" y="5217801"/>
            <a:ext cx="704540" cy="527421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1005A905-5E82-81B6-792D-95564F5F4A0A}"/>
              </a:ext>
            </a:extLst>
          </p:cNvPr>
          <p:cNvGrpSpPr/>
          <p:nvPr/>
        </p:nvGrpSpPr>
        <p:grpSpPr>
          <a:xfrm>
            <a:off x="1047597" y="2133601"/>
            <a:ext cx="2953048" cy="3003820"/>
            <a:chOff x="1059935" y="1112778"/>
            <a:chExt cx="4012112" cy="3865609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xmlns="" id="{3A6A20BF-FF13-7C9B-AE6B-69B751A626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1595385" y="577328"/>
              <a:ext cx="2941212" cy="4012111"/>
            </a:xfrm>
            <a:prstGeom prst="rect">
              <a:avLst/>
            </a:prstGeom>
          </p:spPr>
        </p:pic>
        <p:pic>
          <p:nvPicPr>
            <p:cNvPr id="43" name="图片 42">
              <a:extLst>
                <a:ext uri="{FF2B5EF4-FFF2-40B4-BE49-F238E27FC236}">
                  <a16:creationId xmlns:a16="http://schemas.microsoft.com/office/drawing/2014/main" xmlns="" id="{4557C3AA-32D9-A2C2-63ED-DDF3A9402F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742041" y="1648381"/>
              <a:ext cx="2647901" cy="4012111"/>
            </a:xfrm>
            <a:prstGeom prst="rect">
              <a:avLst/>
            </a:prstGeom>
          </p:spPr>
        </p:pic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xmlns="" id="{9CB331D2-224C-E2A7-B18F-EE066112A744}"/>
              </a:ext>
            </a:extLst>
          </p:cNvPr>
          <p:cNvGrpSpPr/>
          <p:nvPr/>
        </p:nvGrpSpPr>
        <p:grpSpPr>
          <a:xfrm>
            <a:off x="4619476" y="2133601"/>
            <a:ext cx="2953048" cy="3003820"/>
            <a:chOff x="1059935" y="1112778"/>
            <a:chExt cx="4012112" cy="3865609"/>
          </a:xfrm>
        </p:grpSpPr>
        <p:pic>
          <p:nvPicPr>
            <p:cNvPr id="55" name="图片 54">
              <a:extLst>
                <a:ext uri="{FF2B5EF4-FFF2-40B4-BE49-F238E27FC236}">
                  <a16:creationId xmlns:a16="http://schemas.microsoft.com/office/drawing/2014/main" xmlns="" id="{BF193E23-48E2-1E33-7978-590F63A983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1595385" y="577328"/>
              <a:ext cx="2941212" cy="4012111"/>
            </a:xfrm>
            <a:prstGeom prst="rect">
              <a:avLst/>
            </a:prstGeom>
          </p:spPr>
        </p:pic>
        <p:pic>
          <p:nvPicPr>
            <p:cNvPr id="56" name="图片 55">
              <a:extLst>
                <a:ext uri="{FF2B5EF4-FFF2-40B4-BE49-F238E27FC236}">
                  <a16:creationId xmlns:a16="http://schemas.microsoft.com/office/drawing/2014/main" xmlns="" id="{40B3633C-1B10-D138-E38C-26BF1CD89A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742041" y="1648381"/>
              <a:ext cx="2647901" cy="4012111"/>
            </a:xfrm>
            <a:prstGeom prst="rect">
              <a:avLst/>
            </a:prstGeom>
          </p:spPr>
        </p:pic>
      </p:grpSp>
      <p:sp>
        <p:nvSpPr>
          <p:cNvPr id="53" name="椭圆 52">
            <a:extLst>
              <a:ext uri="{FF2B5EF4-FFF2-40B4-BE49-F238E27FC236}">
                <a16:creationId xmlns:a16="http://schemas.microsoft.com/office/drawing/2014/main" xmlns="" id="{495858DF-DEDD-9FD1-7D19-3AE4828B0005}"/>
              </a:ext>
            </a:extLst>
          </p:cNvPr>
          <p:cNvSpPr/>
          <p:nvPr/>
        </p:nvSpPr>
        <p:spPr>
          <a:xfrm>
            <a:off x="5405372" y="2697749"/>
            <a:ext cx="1381256" cy="1393061"/>
          </a:xfrm>
          <a:prstGeom prst="ellipse">
            <a:avLst/>
          </a:prstGeom>
          <a:solidFill>
            <a:srgbClr val="97593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xmlns="" id="{0426BB7C-7352-6C9F-9564-D1388584205F}"/>
              </a:ext>
            </a:extLst>
          </p:cNvPr>
          <p:cNvSpPr/>
          <p:nvPr/>
        </p:nvSpPr>
        <p:spPr>
          <a:xfrm>
            <a:off x="1833493" y="2732469"/>
            <a:ext cx="1381256" cy="1393061"/>
          </a:xfrm>
          <a:prstGeom prst="ellipse">
            <a:avLst/>
          </a:prstGeom>
          <a:solidFill>
            <a:srgbClr val="97593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="" id="{B6D5E468-F153-7D63-B01F-EA66C6474F61}"/>
              </a:ext>
            </a:extLst>
          </p:cNvPr>
          <p:cNvGrpSpPr/>
          <p:nvPr/>
        </p:nvGrpSpPr>
        <p:grpSpPr>
          <a:xfrm>
            <a:off x="8191355" y="2133601"/>
            <a:ext cx="2953048" cy="3003820"/>
            <a:chOff x="1047597" y="2301766"/>
            <a:chExt cx="2953048" cy="3003820"/>
          </a:xfrm>
        </p:grpSpPr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xmlns="" id="{0FE11FBB-C765-88B6-9416-DD714150EDB2}"/>
                </a:ext>
              </a:extLst>
            </p:cNvPr>
            <p:cNvGrpSpPr/>
            <p:nvPr/>
          </p:nvGrpSpPr>
          <p:grpSpPr>
            <a:xfrm>
              <a:off x="1047597" y="2301766"/>
              <a:ext cx="2953048" cy="3003820"/>
              <a:chOff x="1059935" y="1112778"/>
              <a:chExt cx="4012112" cy="3865609"/>
            </a:xfrm>
          </p:grpSpPr>
          <p:pic>
            <p:nvPicPr>
              <p:cNvPr id="61" name="图片 60">
                <a:extLst>
                  <a:ext uri="{FF2B5EF4-FFF2-40B4-BE49-F238E27FC236}">
                    <a16:creationId xmlns:a16="http://schemas.microsoft.com/office/drawing/2014/main" xmlns="" id="{726C75B2-E66A-6603-8BD1-01EAC6AEAD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>
                <a:off x="1595385" y="577328"/>
                <a:ext cx="2941212" cy="4012111"/>
              </a:xfrm>
              <a:prstGeom prst="rect">
                <a:avLst/>
              </a:prstGeom>
            </p:spPr>
          </p:pic>
          <p:pic>
            <p:nvPicPr>
              <p:cNvPr id="62" name="图片 61">
                <a:extLst>
                  <a:ext uri="{FF2B5EF4-FFF2-40B4-BE49-F238E27FC236}">
                    <a16:creationId xmlns:a16="http://schemas.microsoft.com/office/drawing/2014/main" xmlns="" id="{785EB6DE-B341-6657-9C3B-3D5F119B76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 flipH="1">
                <a:off x="1742041" y="1648381"/>
                <a:ext cx="2647901" cy="4012111"/>
              </a:xfrm>
              <a:prstGeom prst="rect">
                <a:avLst/>
              </a:prstGeom>
            </p:spPr>
          </p:pic>
        </p:grpSp>
        <p:sp>
          <p:nvSpPr>
            <p:cNvPr id="59" name="椭圆 58">
              <a:extLst>
                <a:ext uri="{FF2B5EF4-FFF2-40B4-BE49-F238E27FC236}">
                  <a16:creationId xmlns:a16="http://schemas.microsoft.com/office/drawing/2014/main" xmlns="" id="{0AFF4517-10D1-C5A3-3B77-1925AC8C6FFD}"/>
                </a:ext>
              </a:extLst>
            </p:cNvPr>
            <p:cNvSpPr/>
            <p:nvPr/>
          </p:nvSpPr>
          <p:spPr>
            <a:xfrm>
              <a:off x="1827583" y="2865914"/>
              <a:ext cx="1381256" cy="1393061"/>
            </a:xfrm>
            <a:prstGeom prst="ellipse">
              <a:avLst/>
            </a:prstGeom>
            <a:solidFill>
              <a:srgbClr val="97593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0" name="图片 59">
              <a:extLst>
                <a:ext uri="{FF2B5EF4-FFF2-40B4-BE49-F238E27FC236}">
                  <a16:creationId xmlns:a16="http://schemas.microsoft.com/office/drawing/2014/main" xmlns="" id="{52C8ABBE-3A83-BC75-15F8-215C666FF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2873"/>
            <a:stretch>
              <a:fillRect/>
            </a:stretch>
          </p:blipFill>
          <p:spPr>
            <a:xfrm flipH="1">
              <a:off x="2077809" y="3136517"/>
              <a:ext cx="838415" cy="1140276"/>
            </a:xfrm>
            <a:custGeom>
              <a:avLst/>
              <a:gdLst>
                <a:gd name="connsiteX0" fmla="*/ 838415 w 838415"/>
                <a:gd name="connsiteY0" fmla="*/ 0 h 1140276"/>
                <a:gd name="connsiteX1" fmla="*/ 0 w 838415"/>
                <a:gd name="connsiteY1" fmla="*/ 0 h 1140276"/>
                <a:gd name="connsiteX2" fmla="*/ 0 w 838415"/>
                <a:gd name="connsiteY2" fmla="*/ 1011437 h 1140276"/>
                <a:gd name="connsiteX3" fmla="*/ 11876 w 838415"/>
                <a:gd name="connsiteY3" fmla="*/ 1021319 h 1140276"/>
                <a:gd name="connsiteX4" fmla="*/ 398013 w 838415"/>
                <a:gd name="connsiteY4" fmla="*/ 1140276 h 1140276"/>
                <a:gd name="connsiteX5" fmla="*/ 784150 w 838415"/>
                <a:gd name="connsiteY5" fmla="*/ 1021319 h 1140276"/>
                <a:gd name="connsiteX6" fmla="*/ 838415 w 838415"/>
                <a:gd name="connsiteY6" fmla="*/ 976164 h 1140276"/>
                <a:gd name="connsiteX7" fmla="*/ 838415 w 838415"/>
                <a:gd name="connsiteY7" fmla="*/ 0 h 114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8415" h="1140276">
                  <a:moveTo>
                    <a:pt x="838415" y="0"/>
                  </a:moveTo>
                  <a:lnTo>
                    <a:pt x="0" y="0"/>
                  </a:lnTo>
                  <a:lnTo>
                    <a:pt x="0" y="1011437"/>
                  </a:lnTo>
                  <a:lnTo>
                    <a:pt x="11876" y="1021319"/>
                  </a:lnTo>
                  <a:cubicBezTo>
                    <a:pt x="122102" y="1096423"/>
                    <a:pt x="254980" y="1140276"/>
                    <a:pt x="398013" y="1140276"/>
                  </a:cubicBezTo>
                  <a:cubicBezTo>
                    <a:pt x="541047" y="1140276"/>
                    <a:pt x="673925" y="1096423"/>
                    <a:pt x="784150" y="1021319"/>
                  </a:cubicBezTo>
                  <a:lnTo>
                    <a:pt x="838415" y="976164"/>
                  </a:lnTo>
                  <a:lnTo>
                    <a:pt x="838415" y="0"/>
                  </a:lnTo>
                  <a:close/>
                </a:path>
              </a:pathLst>
            </a:custGeom>
          </p:spPr>
        </p:pic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A92BB4F1-1758-0D1A-F3C3-E34E06F96FC1}"/>
              </a:ext>
            </a:extLst>
          </p:cNvPr>
          <p:cNvGrpSpPr/>
          <p:nvPr/>
        </p:nvGrpSpPr>
        <p:grpSpPr>
          <a:xfrm>
            <a:off x="1774092" y="2697749"/>
            <a:ext cx="1365946" cy="1428243"/>
            <a:chOff x="1827583" y="2697749"/>
            <a:chExt cx="1365946" cy="1428243"/>
          </a:xfrm>
        </p:grpSpPr>
        <p:pic>
          <p:nvPicPr>
            <p:cNvPr id="73" name="图片 72">
              <a:extLst>
                <a:ext uri="{FF2B5EF4-FFF2-40B4-BE49-F238E27FC236}">
                  <a16:creationId xmlns:a16="http://schemas.microsoft.com/office/drawing/2014/main" xmlns="" id="{17490ECF-E14F-D2C0-8192-600D40FDD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925"/>
            <a:stretch>
              <a:fillRect/>
            </a:stretch>
          </p:blipFill>
          <p:spPr>
            <a:xfrm>
              <a:off x="2157875" y="3025967"/>
              <a:ext cx="1035654" cy="1100025"/>
            </a:xfrm>
            <a:custGeom>
              <a:avLst/>
              <a:gdLst>
                <a:gd name="connsiteX0" fmla="*/ 0 w 1035654"/>
                <a:gd name="connsiteY0" fmla="*/ 0 h 1100025"/>
                <a:gd name="connsiteX1" fmla="*/ 985810 w 1035654"/>
                <a:gd name="connsiteY1" fmla="*/ 0 h 1100025"/>
                <a:gd name="connsiteX2" fmla="*/ 997310 w 1035654"/>
                <a:gd name="connsiteY2" fmla="*/ 14057 h 1100025"/>
                <a:gd name="connsiteX3" fmla="*/ 1035654 w 1035654"/>
                <a:gd name="connsiteY3" fmla="*/ 85305 h 1100025"/>
                <a:gd name="connsiteX4" fmla="*/ 1035654 w 1035654"/>
                <a:gd name="connsiteY4" fmla="*/ 721683 h 1100025"/>
                <a:gd name="connsiteX5" fmla="*/ 997310 w 1035654"/>
                <a:gd name="connsiteY5" fmla="*/ 792931 h 1100025"/>
                <a:gd name="connsiteX6" fmla="*/ 424630 w 1035654"/>
                <a:gd name="connsiteY6" fmla="*/ 1100025 h 1100025"/>
                <a:gd name="connsiteX7" fmla="*/ 38493 w 1035654"/>
                <a:gd name="connsiteY7" fmla="*/ 981068 h 1100025"/>
                <a:gd name="connsiteX8" fmla="*/ 0 w 1035654"/>
                <a:gd name="connsiteY8" fmla="*/ 949037 h 1100025"/>
                <a:gd name="connsiteX9" fmla="*/ 0 w 1035654"/>
                <a:gd name="connsiteY9" fmla="*/ 0 h 11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5654" h="1100025">
                  <a:moveTo>
                    <a:pt x="0" y="0"/>
                  </a:moveTo>
                  <a:lnTo>
                    <a:pt x="985810" y="0"/>
                  </a:lnTo>
                  <a:lnTo>
                    <a:pt x="997310" y="14057"/>
                  </a:lnTo>
                  <a:lnTo>
                    <a:pt x="1035654" y="85305"/>
                  </a:lnTo>
                  <a:lnTo>
                    <a:pt x="1035654" y="721683"/>
                  </a:lnTo>
                  <a:lnTo>
                    <a:pt x="997310" y="792931"/>
                  </a:lnTo>
                  <a:cubicBezTo>
                    <a:pt x="873199" y="978210"/>
                    <a:pt x="663020" y="1100025"/>
                    <a:pt x="424630" y="1100025"/>
                  </a:cubicBezTo>
                  <a:cubicBezTo>
                    <a:pt x="281597" y="1100025"/>
                    <a:pt x="148719" y="1056172"/>
                    <a:pt x="38493" y="981068"/>
                  </a:cubicBezTo>
                  <a:lnTo>
                    <a:pt x="0" y="949037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72" name="图片 71">
              <a:extLst>
                <a:ext uri="{FF2B5EF4-FFF2-40B4-BE49-F238E27FC236}">
                  <a16:creationId xmlns:a16="http://schemas.microsoft.com/office/drawing/2014/main" xmlns="" id="{82F347FE-0AD4-0F43-86EA-5ABE4F676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5684" t="-14671" r="4813" b="52485"/>
            <a:stretch>
              <a:fillRect/>
            </a:stretch>
          </p:blipFill>
          <p:spPr>
            <a:xfrm>
              <a:off x="1827583" y="2697749"/>
              <a:ext cx="1251808" cy="1242074"/>
            </a:xfrm>
            <a:custGeom>
              <a:avLst/>
              <a:gdLst>
                <a:gd name="connsiteX0" fmla="*/ 690628 w 1251808"/>
                <a:gd name="connsiteY0" fmla="*/ 0 h 1242074"/>
                <a:gd name="connsiteX1" fmla="*/ 1178976 w 1251808"/>
                <a:gd name="connsiteY1" fmla="*/ 204009 h 1242074"/>
                <a:gd name="connsiteX2" fmla="*/ 1251808 w 1251808"/>
                <a:gd name="connsiteY2" fmla="*/ 293037 h 1242074"/>
                <a:gd name="connsiteX3" fmla="*/ 265998 w 1251808"/>
                <a:gd name="connsiteY3" fmla="*/ 293037 h 1242074"/>
                <a:gd name="connsiteX4" fmla="*/ 265998 w 1251808"/>
                <a:gd name="connsiteY4" fmla="*/ 1242074 h 1242074"/>
                <a:gd name="connsiteX5" fmla="*/ 202280 w 1251808"/>
                <a:gd name="connsiteY5" fmla="*/ 1189053 h 1242074"/>
                <a:gd name="connsiteX6" fmla="*/ 0 w 1251808"/>
                <a:gd name="connsiteY6" fmla="*/ 696531 h 1242074"/>
                <a:gd name="connsiteX7" fmla="*/ 690628 w 1251808"/>
                <a:gd name="connsiteY7" fmla="*/ 0 h 124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1808" h="1242074">
                  <a:moveTo>
                    <a:pt x="690628" y="0"/>
                  </a:moveTo>
                  <a:cubicBezTo>
                    <a:pt x="881340" y="0"/>
                    <a:pt x="1053997" y="77962"/>
                    <a:pt x="1178976" y="204009"/>
                  </a:cubicBezTo>
                  <a:lnTo>
                    <a:pt x="1251808" y="293037"/>
                  </a:lnTo>
                  <a:lnTo>
                    <a:pt x="265998" y="293037"/>
                  </a:lnTo>
                  <a:lnTo>
                    <a:pt x="265998" y="1242074"/>
                  </a:lnTo>
                  <a:lnTo>
                    <a:pt x="202280" y="1189053"/>
                  </a:lnTo>
                  <a:cubicBezTo>
                    <a:pt x="77301" y="1063005"/>
                    <a:pt x="0" y="888873"/>
                    <a:pt x="0" y="696531"/>
                  </a:cubicBezTo>
                  <a:cubicBezTo>
                    <a:pt x="0" y="311848"/>
                    <a:pt x="309205" y="0"/>
                    <a:pt x="690628" y="0"/>
                  </a:cubicBezTo>
                  <a:close/>
                </a:path>
              </a:pathLst>
            </a:custGeom>
          </p:spPr>
        </p:pic>
      </p:grpSp>
      <p:pic>
        <p:nvPicPr>
          <p:cNvPr id="71" name="图片 70">
            <a:extLst>
              <a:ext uri="{FF2B5EF4-FFF2-40B4-BE49-F238E27FC236}">
                <a16:creationId xmlns:a16="http://schemas.microsoft.com/office/drawing/2014/main" xmlns="" id="{C752A902-85CF-73B7-24F0-D2F6C225B207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5187" b="95729"/>
          <a:stretch>
            <a:fillRect/>
          </a:stretch>
        </p:blipFill>
        <p:spPr>
          <a:xfrm>
            <a:off x="2499199" y="2990786"/>
            <a:ext cx="49844" cy="85305"/>
          </a:xfrm>
          <a:custGeom>
            <a:avLst/>
            <a:gdLst>
              <a:gd name="connsiteX0" fmla="*/ 0 w 49844"/>
              <a:gd name="connsiteY0" fmla="*/ 0 h 85305"/>
              <a:gd name="connsiteX1" fmla="*/ 49844 w 49844"/>
              <a:gd name="connsiteY1" fmla="*/ 0 h 85305"/>
              <a:gd name="connsiteX2" fmla="*/ 49844 w 49844"/>
              <a:gd name="connsiteY2" fmla="*/ 85305 h 85305"/>
              <a:gd name="connsiteX3" fmla="*/ 11500 w 49844"/>
              <a:gd name="connsiteY3" fmla="*/ 14057 h 85305"/>
              <a:gd name="connsiteX4" fmla="*/ 0 w 49844"/>
              <a:gd name="connsiteY4" fmla="*/ 0 h 8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44" h="85305">
                <a:moveTo>
                  <a:pt x="0" y="0"/>
                </a:moveTo>
                <a:lnTo>
                  <a:pt x="49844" y="0"/>
                </a:lnTo>
                <a:lnTo>
                  <a:pt x="49844" y="85305"/>
                </a:lnTo>
                <a:lnTo>
                  <a:pt x="11500" y="1405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70" name="图片 69">
            <a:extLst>
              <a:ext uri="{FF2B5EF4-FFF2-40B4-BE49-F238E27FC236}">
                <a16:creationId xmlns:a16="http://schemas.microsoft.com/office/drawing/2014/main" xmlns="" id="{69353240-8AAF-2041-C8EB-F47E1614DD49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2484319" y="3076091"/>
            <a:ext cx="79604" cy="636378"/>
          </a:xfrm>
          <a:custGeom>
            <a:avLst/>
            <a:gdLst>
              <a:gd name="connsiteX0" fmla="*/ 0 w 79604"/>
              <a:gd name="connsiteY0" fmla="*/ 0 h 636378"/>
              <a:gd name="connsiteX1" fmla="*/ 25331 w 79604"/>
              <a:gd name="connsiteY1" fmla="*/ 47068 h 636378"/>
              <a:gd name="connsiteX2" fmla="*/ 79604 w 79604"/>
              <a:gd name="connsiteY2" fmla="*/ 318189 h 636378"/>
              <a:gd name="connsiteX3" fmla="*/ 25331 w 79604"/>
              <a:gd name="connsiteY3" fmla="*/ 589310 h 636378"/>
              <a:gd name="connsiteX4" fmla="*/ 0 w 79604"/>
              <a:gd name="connsiteY4" fmla="*/ 636378 h 636378"/>
              <a:gd name="connsiteX5" fmla="*/ 0 w 79604"/>
              <a:gd name="connsiteY5" fmla="*/ 0 h 636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604" h="636378">
                <a:moveTo>
                  <a:pt x="0" y="0"/>
                </a:moveTo>
                <a:lnTo>
                  <a:pt x="25331" y="47068"/>
                </a:lnTo>
                <a:cubicBezTo>
                  <a:pt x="60279" y="130400"/>
                  <a:pt x="79604" y="222018"/>
                  <a:pt x="79604" y="318189"/>
                </a:cubicBezTo>
                <a:cubicBezTo>
                  <a:pt x="79604" y="414360"/>
                  <a:pt x="60279" y="505978"/>
                  <a:pt x="25331" y="589310"/>
                </a:cubicBezTo>
                <a:lnTo>
                  <a:pt x="0" y="6363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016" name="图片 1015">
            <a:extLst>
              <a:ext uri="{FF2B5EF4-FFF2-40B4-BE49-F238E27FC236}">
                <a16:creationId xmlns:a16="http://schemas.microsoft.com/office/drawing/2014/main" xmlns="" id="{5110E497-C14B-05E5-AD3B-BD10760A45C0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4578" b="3914"/>
          <a:stretch>
            <a:fillRect/>
          </a:stretch>
        </p:blipFill>
        <p:spPr>
          <a:xfrm>
            <a:off x="5571279" y="3019313"/>
            <a:ext cx="1207938" cy="1064844"/>
          </a:xfrm>
          <a:custGeom>
            <a:avLst/>
            <a:gdLst>
              <a:gd name="connsiteX0" fmla="*/ 0 w 1207938"/>
              <a:gd name="connsiteY0" fmla="*/ 0 h 1064844"/>
              <a:gd name="connsiteX1" fmla="*/ 1101359 w 1207938"/>
              <a:gd name="connsiteY1" fmla="*/ 0 h 1064844"/>
              <a:gd name="connsiteX2" fmla="*/ 1153665 w 1207938"/>
              <a:gd name="connsiteY2" fmla="*/ 97192 h 1064844"/>
              <a:gd name="connsiteX3" fmla="*/ 1207938 w 1207938"/>
              <a:gd name="connsiteY3" fmla="*/ 368313 h 1064844"/>
              <a:gd name="connsiteX4" fmla="*/ 517310 w 1207938"/>
              <a:gd name="connsiteY4" fmla="*/ 1064844 h 1064844"/>
              <a:gd name="connsiteX5" fmla="*/ 28962 w 1207938"/>
              <a:gd name="connsiteY5" fmla="*/ 860835 h 1064844"/>
              <a:gd name="connsiteX6" fmla="*/ 0 w 1207938"/>
              <a:gd name="connsiteY6" fmla="*/ 825433 h 1064844"/>
              <a:gd name="connsiteX7" fmla="*/ 0 w 1207938"/>
              <a:gd name="connsiteY7" fmla="*/ 0 h 106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7938" h="1064844">
                <a:moveTo>
                  <a:pt x="0" y="0"/>
                </a:moveTo>
                <a:lnTo>
                  <a:pt x="1101359" y="0"/>
                </a:lnTo>
                <a:lnTo>
                  <a:pt x="1153665" y="97192"/>
                </a:lnTo>
                <a:cubicBezTo>
                  <a:pt x="1188613" y="180524"/>
                  <a:pt x="1207938" y="272142"/>
                  <a:pt x="1207938" y="368313"/>
                </a:cubicBezTo>
                <a:cubicBezTo>
                  <a:pt x="1207938" y="752996"/>
                  <a:pt x="898733" y="1064844"/>
                  <a:pt x="517310" y="1064844"/>
                </a:cubicBezTo>
                <a:cubicBezTo>
                  <a:pt x="326599" y="1064844"/>
                  <a:pt x="153942" y="986882"/>
                  <a:pt x="28962" y="860835"/>
                </a:cubicBezTo>
                <a:lnTo>
                  <a:pt x="0" y="82543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015" name="图片 1014">
            <a:extLst>
              <a:ext uri="{FF2B5EF4-FFF2-40B4-BE49-F238E27FC236}">
                <a16:creationId xmlns:a16="http://schemas.microsoft.com/office/drawing/2014/main" xmlns="" id="{92DC74AC-924A-2369-2DED-98EB34964014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257" t="-29617" r="22115" b="25517"/>
          <a:stretch>
            <a:fillRect/>
          </a:stretch>
        </p:blipFill>
        <p:spPr>
          <a:xfrm>
            <a:off x="5458662" y="2850149"/>
            <a:ext cx="1274677" cy="1153651"/>
          </a:xfrm>
          <a:custGeom>
            <a:avLst/>
            <a:gdLst>
              <a:gd name="connsiteX0" fmla="*/ 690628 w 1274677"/>
              <a:gd name="connsiteY0" fmla="*/ 0 h 1153651"/>
              <a:gd name="connsiteX1" fmla="*/ 1263308 w 1274677"/>
              <a:gd name="connsiteY1" fmla="*/ 307094 h 1153651"/>
              <a:gd name="connsiteX2" fmla="*/ 1274677 w 1274677"/>
              <a:gd name="connsiteY2" fmla="*/ 328218 h 1153651"/>
              <a:gd name="connsiteX3" fmla="*/ 173318 w 1274677"/>
              <a:gd name="connsiteY3" fmla="*/ 328218 h 1153651"/>
              <a:gd name="connsiteX4" fmla="*/ 173318 w 1274677"/>
              <a:gd name="connsiteY4" fmla="*/ 1153651 h 1153651"/>
              <a:gd name="connsiteX5" fmla="*/ 117948 w 1274677"/>
              <a:gd name="connsiteY5" fmla="*/ 1085968 h 1153651"/>
              <a:gd name="connsiteX6" fmla="*/ 0 w 1274677"/>
              <a:gd name="connsiteY6" fmla="*/ 696531 h 1153651"/>
              <a:gd name="connsiteX7" fmla="*/ 690628 w 1274677"/>
              <a:gd name="connsiteY7" fmla="*/ 0 h 1153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74677" h="1153651">
                <a:moveTo>
                  <a:pt x="690628" y="0"/>
                </a:moveTo>
                <a:cubicBezTo>
                  <a:pt x="929018" y="0"/>
                  <a:pt x="1139197" y="121815"/>
                  <a:pt x="1263308" y="307094"/>
                </a:cubicBezTo>
                <a:lnTo>
                  <a:pt x="1274677" y="328218"/>
                </a:lnTo>
                <a:lnTo>
                  <a:pt x="173318" y="328218"/>
                </a:lnTo>
                <a:lnTo>
                  <a:pt x="173318" y="1153651"/>
                </a:lnTo>
                <a:lnTo>
                  <a:pt x="117948" y="1085968"/>
                </a:lnTo>
                <a:cubicBezTo>
                  <a:pt x="43482" y="974801"/>
                  <a:pt x="0" y="840787"/>
                  <a:pt x="0" y="696531"/>
                </a:cubicBezTo>
                <a:cubicBezTo>
                  <a:pt x="0" y="311848"/>
                  <a:pt x="309205" y="0"/>
                  <a:pt x="690628" y="0"/>
                </a:cubicBezTo>
                <a:close/>
              </a:path>
            </a:pathLst>
          </a:custGeom>
        </p:spPr>
      </p:pic>
      <p:sp>
        <p:nvSpPr>
          <p:cNvPr id="45" name="文本框 44">
            <a:extLst>
              <a:ext uri="{FF2B5EF4-FFF2-40B4-BE49-F238E27FC236}">
                <a16:creationId xmlns:a16="http://schemas.microsoft.com/office/drawing/2014/main" xmlns="" id="{6AE704D3-BD3B-3AB9-C54E-2B9C480057A1}"/>
              </a:ext>
            </a:extLst>
          </p:cNvPr>
          <p:cNvSpPr txBox="1"/>
          <p:nvPr/>
        </p:nvSpPr>
        <p:spPr>
          <a:xfrm>
            <a:off x="1623268" y="4200859"/>
            <a:ext cx="180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25~30</a:t>
            </a:r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岁的年轻人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xmlns="" id="{B9542B0B-E49C-97AC-B601-6F2899E802BD}"/>
              </a:ext>
            </a:extLst>
          </p:cNvPr>
          <p:cNvSpPr txBox="1"/>
          <p:nvPr/>
        </p:nvSpPr>
        <p:spPr>
          <a:xfrm>
            <a:off x="5195147" y="4200859"/>
            <a:ext cx="180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有独立消费能力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82EBAC4C-E138-0CFD-9588-245636D4A6C8}"/>
              </a:ext>
            </a:extLst>
          </p:cNvPr>
          <p:cNvSpPr txBox="1"/>
          <p:nvPr/>
        </p:nvSpPr>
        <p:spPr>
          <a:xfrm>
            <a:off x="8767026" y="4207524"/>
            <a:ext cx="180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等线" panose="02010600030101010101" pitchFamily="2" charset="-122"/>
              </a:rPr>
              <a:t>追求新鲜感的群体</a:t>
            </a:r>
          </a:p>
        </p:txBody>
      </p:sp>
    </p:spTree>
    <p:extLst>
      <p:ext uri="{BB962C8B-B14F-4D97-AF65-F5344CB8AC3E}">
        <p14:creationId xmlns:p14="http://schemas.microsoft.com/office/powerpoint/2010/main" val="208386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C2518A1A-6E35-AFB4-2798-ECB3B1CA3972}"/>
              </a:ext>
            </a:extLst>
          </p:cNvPr>
          <p:cNvGrpSpPr/>
          <p:nvPr/>
        </p:nvGrpSpPr>
        <p:grpSpPr>
          <a:xfrm>
            <a:off x="-350909" y="4955820"/>
            <a:ext cx="1401119" cy="816935"/>
            <a:chOff x="-350909" y="4955820"/>
            <a:chExt cx="1401119" cy="816935"/>
          </a:xfrm>
        </p:grpSpPr>
        <p:pic>
          <p:nvPicPr>
            <p:cNvPr id="1572" name="图片 1571">
              <a:extLst>
                <a:ext uri="{FF2B5EF4-FFF2-40B4-BE49-F238E27FC236}">
                  <a16:creationId xmlns:a16="http://schemas.microsoft.com/office/drawing/2014/main" xmlns="" id="{AEA672FD-61E4-C843-A4CF-49D3B46F5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xmlns="" id="{4B50F54B-5A9C-37E2-94DA-7148386D3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A67BD710-73C7-3DB4-1FA9-F872533BBE9C}"/>
              </a:ext>
            </a:extLst>
          </p:cNvPr>
          <p:cNvGrpSpPr/>
          <p:nvPr/>
        </p:nvGrpSpPr>
        <p:grpSpPr>
          <a:xfrm flipH="1">
            <a:off x="11145771" y="4922076"/>
            <a:ext cx="1401119" cy="816935"/>
            <a:chOff x="-350909" y="4955820"/>
            <a:chExt cx="1401119" cy="816935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xmlns="" id="{CD92A6C5-13B8-193B-7841-3DAFB33CD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350909" y="4955820"/>
              <a:ext cx="1091279" cy="816935"/>
            </a:xfrm>
            <a:prstGeom prst="rect">
              <a:avLst/>
            </a:prstGeom>
          </p:spPr>
        </p:pic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xmlns="" id="{3E88E7A8-330A-4A05-8651-6C83F47B6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5669" y="5245333"/>
              <a:ext cx="704541" cy="527422"/>
            </a:xfrm>
            <a:prstGeom prst="rect">
              <a:avLst/>
            </a:prstGeom>
          </p:spPr>
        </p:pic>
      </p:grpSp>
      <p:pic>
        <p:nvPicPr>
          <p:cNvPr id="44" name="图片 43">
            <a:extLst>
              <a:ext uri="{FF2B5EF4-FFF2-40B4-BE49-F238E27FC236}">
                <a16:creationId xmlns:a16="http://schemas.microsoft.com/office/drawing/2014/main" xmlns="" id="{6C6EDA6C-4978-E31D-8309-E87E37056BA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41207" y="5217801"/>
            <a:ext cx="704540" cy="527421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xmlns="" id="{EAB2768B-500A-DEAB-81D7-6E64B7DA541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2941" y="5217801"/>
            <a:ext cx="704540" cy="527421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E9E5819E-4219-D582-740B-AFB250A1F2F1}"/>
              </a:ext>
            </a:extLst>
          </p:cNvPr>
          <p:cNvGrpSpPr/>
          <p:nvPr/>
        </p:nvGrpSpPr>
        <p:grpSpPr>
          <a:xfrm>
            <a:off x="4555323" y="2318838"/>
            <a:ext cx="3081354" cy="2491101"/>
            <a:chOff x="712253" y="2395038"/>
            <a:chExt cx="3081354" cy="2491101"/>
          </a:xfrm>
        </p:grpSpPr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xmlns="" id="{3C9B422F-9CDC-906F-D093-596A47322115}"/>
                </a:ext>
              </a:extLst>
            </p:cNvPr>
            <p:cNvGrpSpPr/>
            <p:nvPr/>
          </p:nvGrpSpPr>
          <p:grpSpPr>
            <a:xfrm>
              <a:off x="755758" y="2395038"/>
              <a:ext cx="2994344" cy="2379456"/>
              <a:chOff x="1059935" y="1112778"/>
              <a:chExt cx="4012112" cy="3865609"/>
            </a:xfrm>
          </p:grpSpPr>
          <p:pic>
            <p:nvPicPr>
              <p:cNvPr id="43" name="图片 42">
                <a:extLst>
                  <a:ext uri="{FF2B5EF4-FFF2-40B4-BE49-F238E27FC236}">
                    <a16:creationId xmlns:a16="http://schemas.microsoft.com/office/drawing/2014/main" xmlns="" id="{BDE895E8-4BF2-DA08-263C-5CC72CDFD0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>
                <a:off x="1595385" y="577328"/>
                <a:ext cx="2941212" cy="4012111"/>
              </a:xfrm>
              <a:prstGeom prst="rect">
                <a:avLst/>
              </a:prstGeom>
            </p:spPr>
          </p:pic>
          <p:pic>
            <p:nvPicPr>
              <p:cNvPr id="51" name="图片 50">
                <a:extLst>
                  <a:ext uri="{FF2B5EF4-FFF2-40B4-BE49-F238E27FC236}">
                    <a16:creationId xmlns:a16="http://schemas.microsoft.com/office/drawing/2014/main" xmlns="" id="{81655733-9DB1-5ADC-DED9-25A6258394A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 flipH="1">
                <a:off x="1742041" y="1648381"/>
                <a:ext cx="2647901" cy="4012111"/>
              </a:xfrm>
              <a:prstGeom prst="rect">
                <a:avLst/>
              </a:prstGeom>
            </p:spPr>
          </p:pic>
        </p:grp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xmlns="" id="{AA685AD6-3755-A39D-B5C2-06A24490D764}"/>
                </a:ext>
              </a:extLst>
            </p:cNvPr>
            <p:cNvGrpSpPr/>
            <p:nvPr/>
          </p:nvGrpSpPr>
          <p:grpSpPr>
            <a:xfrm>
              <a:off x="712253" y="4242823"/>
              <a:ext cx="3081354" cy="643316"/>
              <a:chOff x="559853" y="4090422"/>
              <a:chExt cx="4234348" cy="866451"/>
            </a:xfrm>
          </p:grpSpPr>
          <p:pic>
            <p:nvPicPr>
              <p:cNvPr id="53" name="图片 52">
                <a:extLst>
                  <a:ext uri="{FF2B5EF4-FFF2-40B4-BE49-F238E27FC236}">
                    <a16:creationId xmlns:a16="http://schemas.microsoft.com/office/drawing/2014/main" xmlns="" id="{A1DE00DB-8444-5FC5-3FB8-357CB17926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9853" y="4090422"/>
                <a:ext cx="2150374" cy="866451"/>
              </a:xfrm>
              <a:prstGeom prst="rect">
                <a:avLst/>
              </a:prstGeom>
            </p:spPr>
          </p:pic>
          <p:pic>
            <p:nvPicPr>
              <p:cNvPr id="54" name="图片 53">
                <a:extLst>
                  <a:ext uri="{FF2B5EF4-FFF2-40B4-BE49-F238E27FC236}">
                    <a16:creationId xmlns:a16="http://schemas.microsoft.com/office/drawing/2014/main" xmlns="" id="{C5E9089D-EFD7-41C1-B6B1-6FEDE7141E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643827" y="4090422"/>
                <a:ext cx="2150374" cy="866451"/>
              </a:xfrm>
              <a:prstGeom prst="rect">
                <a:avLst/>
              </a:prstGeom>
            </p:spPr>
          </p:pic>
        </p:grpSp>
      </p:grpSp>
      <p:pic>
        <p:nvPicPr>
          <p:cNvPr id="45" name="图片 44">
            <a:extLst>
              <a:ext uri="{FF2B5EF4-FFF2-40B4-BE49-F238E27FC236}">
                <a16:creationId xmlns:a16="http://schemas.microsoft.com/office/drawing/2014/main" xmlns="" id="{8C604B22-17AF-305E-7452-3CD2A6B71F42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559" y="1964705"/>
            <a:ext cx="1600882" cy="816935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8F1EDE96-4F2E-CF76-81C5-E09A8448B705}"/>
              </a:ext>
            </a:extLst>
          </p:cNvPr>
          <p:cNvSpPr txBox="1"/>
          <p:nvPr/>
        </p:nvSpPr>
        <p:spPr>
          <a:xfrm>
            <a:off x="4973708" y="2242638"/>
            <a:ext cx="2244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需求升级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3EFDAC06-0158-6EC3-CB76-4AE7B0DA197C}"/>
              </a:ext>
            </a:extLst>
          </p:cNvPr>
          <p:cNvSpPr txBox="1"/>
          <p:nvPr/>
        </p:nvSpPr>
        <p:spPr>
          <a:xfrm>
            <a:off x="5078018" y="3081171"/>
            <a:ext cx="20359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产品调性需符合年轻人价值观，否则用户认可度降低产品调性需符合</a:t>
            </a: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21E2C31C-333F-C4F0-BC84-EB7A4B4716B8}"/>
              </a:ext>
            </a:extLst>
          </p:cNvPr>
          <p:cNvGrpSpPr/>
          <p:nvPr/>
        </p:nvGrpSpPr>
        <p:grpSpPr>
          <a:xfrm>
            <a:off x="8661226" y="2318838"/>
            <a:ext cx="3081354" cy="2491101"/>
            <a:chOff x="712253" y="2395038"/>
            <a:chExt cx="3081354" cy="2491101"/>
          </a:xfrm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xmlns="" id="{5632A36A-D7EB-BD1B-1B6C-47974123277E}"/>
                </a:ext>
              </a:extLst>
            </p:cNvPr>
            <p:cNvGrpSpPr/>
            <p:nvPr/>
          </p:nvGrpSpPr>
          <p:grpSpPr>
            <a:xfrm>
              <a:off x="755758" y="2395038"/>
              <a:ext cx="2994344" cy="2379456"/>
              <a:chOff x="1059935" y="1112778"/>
              <a:chExt cx="4012112" cy="3865609"/>
            </a:xfrm>
          </p:grpSpPr>
          <p:pic>
            <p:nvPicPr>
              <p:cNvPr id="60" name="图片 59">
                <a:extLst>
                  <a:ext uri="{FF2B5EF4-FFF2-40B4-BE49-F238E27FC236}">
                    <a16:creationId xmlns:a16="http://schemas.microsoft.com/office/drawing/2014/main" xmlns="" id="{20E807F1-319F-4BF1-2BE1-8E8A9E537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>
                <a:off x="1595385" y="577328"/>
                <a:ext cx="2941212" cy="4012111"/>
              </a:xfrm>
              <a:prstGeom prst="rect">
                <a:avLst/>
              </a:prstGeom>
            </p:spPr>
          </p:pic>
          <p:pic>
            <p:nvPicPr>
              <p:cNvPr id="61" name="图片 60">
                <a:extLst>
                  <a:ext uri="{FF2B5EF4-FFF2-40B4-BE49-F238E27FC236}">
                    <a16:creationId xmlns:a16="http://schemas.microsoft.com/office/drawing/2014/main" xmlns="" id="{1660AA0B-D816-2E06-ED01-BC811E85E7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 flipH="1">
                <a:off x="1742041" y="1648381"/>
                <a:ext cx="2647901" cy="4012111"/>
              </a:xfrm>
              <a:prstGeom prst="rect">
                <a:avLst/>
              </a:prstGeom>
            </p:spPr>
          </p:pic>
        </p:grp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xmlns="" id="{8C48F234-BAE3-62CF-EF51-070881C356AF}"/>
                </a:ext>
              </a:extLst>
            </p:cNvPr>
            <p:cNvGrpSpPr/>
            <p:nvPr/>
          </p:nvGrpSpPr>
          <p:grpSpPr>
            <a:xfrm>
              <a:off x="712253" y="4242823"/>
              <a:ext cx="3081354" cy="643316"/>
              <a:chOff x="559853" y="4090422"/>
              <a:chExt cx="4234348" cy="866451"/>
            </a:xfrm>
          </p:grpSpPr>
          <p:pic>
            <p:nvPicPr>
              <p:cNvPr id="58" name="图片 57">
                <a:extLst>
                  <a:ext uri="{FF2B5EF4-FFF2-40B4-BE49-F238E27FC236}">
                    <a16:creationId xmlns:a16="http://schemas.microsoft.com/office/drawing/2014/main" xmlns="" id="{AAEC7430-FF82-5C94-3387-B4C91DB806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9853" y="4090422"/>
                <a:ext cx="2150374" cy="866451"/>
              </a:xfrm>
              <a:prstGeom prst="rect">
                <a:avLst/>
              </a:prstGeom>
            </p:spPr>
          </p:pic>
          <p:pic>
            <p:nvPicPr>
              <p:cNvPr id="59" name="图片 58">
                <a:extLst>
                  <a:ext uri="{FF2B5EF4-FFF2-40B4-BE49-F238E27FC236}">
                    <a16:creationId xmlns:a16="http://schemas.microsoft.com/office/drawing/2014/main" xmlns="" id="{EEEF93CE-1C40-C346-5D97-65C0C5253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643827" y="4090422"/>
                <a:ext cx="2150374" cy="866451"/>
              </a:xfrm>
              <a:prstGeom prst="rect">
                <a:avLst/>
              </a:prstGeom>
            </p:spPr>
          </p:pic>
        </p:grpSp>
      </p:grpSp>
      <p:pic>
        <p:nvPicPr>
          <p:cNvPr id="47" name="图片 46">
            <a:extLst>
              <a:ext uri="{FF2B5EF4-FFF2-40B4-BE49-F238E27FC236}">
                <a16:creationId xmlns:a16="http://schemas.microsoft.com/office/drawing/2014/main" xmlns="" id="{329A9992-4A96-3017-5ED7-320E8939C697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462" y="1982117"/>
            <a:ext cx="1600882" cy="816935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11219135-482B-977A-6C1B-980A341036BB}"/>
              </a:ext>
            </a:extLst>
          </p:cNvPr>
          <p:cNvSpPr txBox="1"/>
          <p:nvPr/>
        </p:nvSpPr>
        <p:spPr>
          <a:xfrm>
            <a:off x="9079611" y="2225225"/>
            <a:ext cx="2244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产品挑战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xmlns="" id="{01587AA0-FCB0-BCB8-CCCA-12598B131E88}"/>
              </a:ext>
            </a:extLst>
          </p:cNvPr>
          <p:cNvSpPr txBox="1"/>
          <p:nvPr/>
        </p:nvSpPr>
        <p:spPr>
          <a:xfrm>
            <a:off x="9183921" y="3081171"/>
            <a:ext cx="20359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产品调性需符合年轻人价值观，否则用户认可度降低产品调性需符合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="" id="{903E2149-189F-D6FD-B9A1-55C1E7FB9267}"/>
              </a:ext>
            </a:extLst>
          </p:cNvPr>
          <p:cNvGrpSpPr/>
          <p:nvPr/>
        </p:nvGrpSpPr>
        <p:grpSpPr>
          <a:xfrm>
            <a:off x="492925" y="2374660"/>
            <a:ext cx="2994344" cy="2379456"/>
            <a:chOff x="1059935" y="1112778"/>
            <a:chExt cx="4012112" cy="3865609"/>
          </a:xfrm>
        </p:grpSpPr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xmlns="" id="{E8DE63AE-CC3A-0B6F-6625-F11C3608BF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1595385" y="577328"/>
              <a:ext cx="2941212" cy="4012111"/>
            </a:xfrm>
            <a:prstGeom prst="rect">
              <a:avLst/>
            </a:prstGeom>
          </p:spPr>
        </p:pic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xmlns="" id="{A9174302-AAC8-39E6-901E-C9B02D5386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742041" y="1648381"/>
              <a:ext cx="2647901" cy="4012111"/>
            </a:xfrm>
            <a:prstGeom prst="rect">
              <a:avLst/>
            </a:prstGeom>
          </p:spPr>
        </p:pic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9656" y="1958401"/>
            <a:ext cx="1600882" cy="816935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8D8E8098-19E9-8AAB-619C-434091C2D9BD}"/>
              </a:ext>
            </a:extLst>
          </p:cNvPr>
          <p:cNvSpPr txBox="1"/>
          <p:nvPr/>
        </p:nvSpPr>
        <p:spPr>
          <a:xfrm>
            <a:off x="867805" y="2248942"/>
            <a:ext cx="2244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用户群体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03140D15-CC9D-A4B7-7A14-BC4E7E3CA47D}"/>
              </a:ext>
            </a:extLst>
          </p:cNvPr>
          <p:cNvSpPr txBox="1"/>
          <p:nvPr/>
        </p:nvSpPr>
        <p:spPr>
          <a:xfrm>
            <a:off x="972115" y="3081171"/>
            <a:ext cx="20359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产品调性需符合年轻人价值观，否则用户认可度降低产品调性需符合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EF2929F9-0587-7EB2-CF9C-23E70AD1FC96}"/>
              </a:ext>
            </a:extLst>
          </p:cNvPr>
          <p:cNvGrpSpPr/>
          <p:nvPr/>
        </p:nvGrpSpPr>
        <p:grpSpPr>
          <a:xfrm>
            <a:off x="449420" y="4090423"/>
            <a:ext cx="3081354" cy="643316"/>
            <a:chOff x="559853" y="4090422"/>
            <a:chExt cx="4234348" cy="866451"/>
          </a:xfrm>
        </p:grpSpPr>
        <p:pic>
          <p:nvPicPr>
            <p:cNvPr id="36" name="图片 35">
              <a:extLst>
                <a:ext uri="{FF2B5EF4-FFF2-40B4-BE49-F238E27FC236}">
                  <a16:creationId xmlns:a16="http://schemas.microsoft.com/office/drawing/2014/main" xmlns="" id="{8786FF1C-8E88-E2CB-425E-0011386F76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9853" y="4090422"/>
              <a:ext cx="2150374" cy="866451"/>
            </a:xfrm>
            <a:prstGeom prst="rect">
              <a:avLst/>
            </a:prstGeom>
          </p:spPr>
        </p:pic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xmlns="" id="{C762E409-668A-8245-5613-C06F53F237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43827" y="4090422"/>
              <a:ext cx="2150374" cy="866451"/>
            </a:xfrm>
            <a:prstGeom prst="rect">
              <a:avLst/>
            </a:prstGeom>
          </p:spPr>
        </p:pic>
      </p:grpSp>
      <p:sp>
        <p:nvSpPr>
          <p:cNvPr id="62" name="文本框 61">
            <a:extLst>
              <a:ext uri="{FF2B5EF4-FFF2-40B4-BE49-F238E27FC236}">
                <a16:creationId xmlns:a16="http://schemas.microsoft.com/office/drawing/2014/main" xmlns="" id="{7357DDB6-E5BE-D042-89BC-E6598D3B70CF}"/>
              </a:ext>
            </a:extLst>
          </p:cNvPr>
          <p:cNvSpPr txBox="1"/>
          <p:nvPr/>
        </p:nvSpPr>
        <p:spPr>
          <a:xfrm>
            <a:off x="4302080" y="1276665"/>
            <a:ext cx="3587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LL PixelFun Rounded" panose="00000500000000000000" pitchFamily="2" charset="0"/>
              </a:rPr>
              <a:t>USER PORTRAIT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xmlns="" id="{B0D0462B-98B6-5AA7-4832-DF02EF6F1C18}"/>
              </a:ext>
            </a:extLst>
          </p:cNvPr>
          <p:cNvSpPr txBox="1"/>
          <p:nvPr/>
        </p:nvSpPr>
        <p:spPr>
          <a:xfrm>
            <a:off x="4721263" y="503439"/>
            <a:ext cx="2749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54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</a:rPr>
              <a:t>用户画像</a:t>
            </a:r>
          </a:p>
        </p:txBody>
      </p:sp>
    </p:spTree>
    <p:extLst>
      <p:ext uri="{BB962C8B-B14F-4D97-AF65-F5344CB8AC3E}">
        <p14:creationId xmlns:p14="http://schemas.microsoft.com/office/powerpoint/2010/main" val="61276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5AD6EAF0-958C-6201-77AA-E3CAE51B1800}"/>
              </a:ext>
            </a:extLst>
          </p:cNvPr>
          <p:cNvGrpSpPr/>
          <p:nvPr/>
        </p:nvGrpSpPr>
        <p:grpSpPr>
          <a:xfrm>
            <a:off x="1" y="-1"/>
            <a:ext cx="12191999" cy="5937813"/>
            <a:chOff x="0" y="0"/>
            <a:chExt cx="17112781" cy="6858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99D6C474-99B1-C8D0-38C5-965C573E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729473" cy="6858000"/>
            </a:xfrm>
            <a:prstGeom prst="rect">
              <a:avLst/>
            </a:prstGeom>
          </p:spPr>
        </p:pic>
        <p:pic>
          <p:nvPicPr>
            <p:cNvPr id="173" name="图片 172">
              <a:extLst>
                <a:ext uri="{FF2B5EF4-FFF2-40B4-BE49-F238E27FC236}">
                  <a16:creationId xmlns:a16="http://schemas.microsoft.com/office/drawing/2014/main" xmlns="" id="{6B4383D7-E5FF-E81E-EEBE-10CC21D51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3308" y="0"/>
              <a:ext cx="8729473" cy="6858000"/>
            </a:xfrm>
            <a:prstGeom prst="rect">
              <a:avLst/>
            </a:prstGeom>
          </p:spPr>
        </p:pic>
      </p:grpSp>
      <p:grpSp>
        <p:nvGrpSpPr>
          <p:cNvPr id="1571" name="组合 1570">
            <a:extLst>
              <a:ext uri="{FF2B5EF4-FFF2-40B4-BE49-F238E27FC236}">
                <a16:creationId xmlns:a16="http://schemas.microsoft.com/office/drawing/2014/main" xmlns="" id="{273EBD0C-D9BA-3055-E2D5-6F5A625BC88D}"/>
              </a:ext>
            </a:extLst>
          </p:cNvPr>
          <p:cNvGrpSpPr/>
          <p:nvPr/>
        </p:nvGrpSpPr>
        <p:grpSpPr>
          <a:xfrm>
            <a:off x="0" y="5717690"/>
            <a:ext cx="12192000" cy="1140310"/>
            <a:chOff x="0" y="5087885"/>
            <a:chExt cx="14656054" cy="1889924"/>
          </a:xfrm>
        </p:grpSpPr>
        <p:pic>
          <p:nvPicPr>
            <p:cNvPr id="1565" name="图片 1564">
              <a:extLst>
                <a:ext uri="{FF2B5EF4-FFF2-40B4-BE49-F238E27FC236}">
                  <a16:creationId xmlns:a16="http://schemas.microsoft.com/office/drawing/2014/main" xmlns="" id="{98D41A98-24C1-A6D6-F7E7-713C45B8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087885"/>
              <a:ext cx="7328027" cy="1889924"/>
            </a:xfrm>
            <a:prstGeom prst="rect">
              <a:avLst/>
            </a:prstGeom>
          </p:spPr>
        </p:pic>
        <p:pic>
          <p:nvPicPr>
            <p:cNvPr id="1566" name="图片 1565">
              <a:extLst>
                <a:ext uri="{FF2B5EF4-FFF2-40B4-BE49-F238E27FC236}">
                  <a16:creationId xmlns:a16="http://schemas.microsoft.com/office/drawing/2014/main" xmlns="" id="{55627FAE-0AC9-82EF-C8AE-C48C7F0C1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328027" y="5087885"/>
              <a:ext cx="7328027" cy="1889924"/>
            </a:xfrm>
            <a:prstGeom prst="rect">
              <a:avLst/>
            </a:prstGeom>
          </p:spPr>
        </p:pic>
      </p:grpSp>
      <p:pic>
        <p:nvPicPr>
          <p:cNvPr id="1574" name="图片 1573">
            <a:extLst>
              <a:ext uri="{FF2B5EF4-FFF2-40B4-BE49-F238E27FC236}">
                <a16:creationId xmlns:a16="http://schemas.microsoft.com/office/drawing/2014/main" xmlns="" id="{E11DFEB0-9D28-EF73-F805-8C8CFB47E6A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5685" y="5139478"/>
            <a:ext cx="772388" cy="578212"/>
          </a:xfrm>
          <a:prstGeom prst="rect">
            <a:avLst/>
          </a:prstGeom>
        </p:spPr>
      </p:pic>
      <p:pic>
        <p:nvPicPr>
          <p:cNvPr id="1575" name="图片 1574">
            <a:extLst>
              <a:ext uri="{FF2B5EF4-FFF2-40B4-BE49-F238E27FC236}">
                <a16:creationId xmlns:a16="http://schemas.microsoft.com/office/drawing/2014/main" xmlns="" id="{30DEA193-4675-412B-9BAD-89117AC63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4736" y="4900755"/>
            <a:ext cx="1091279" cy="816935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D0FEDF0E-D043-71F7-EE14-DE9F1A5023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5149" y="419519"/>
            <a:ext cx="1581097" cy="5751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3E2A3A-6A68-DD59-DA10-BE6E69F8568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8859" y="2968905"/>
            <a:ext cx="1600882" cy="816935"/>
          </a:xfrm>
          <a:prstGeom prst="rect">
            <a:avLst/>
          </a:prstGeom>
        </p:spPr>
      </p:pic>
      <p:pic>
        <p:nvPicPr>
          <p:cNvPr id="179" name="图片 178">
            <a:extLst>
              <a:ext uri="{FF2B5EF4-FFF2-40B4-BE49-F238E27FC236}">
                <a16:creationId xmlns:a16="http://schemas.microsoft.com/office/drawing/2014/main" xmlns="" id="{678CA069-1EC4-1D8C-610E-AB4C219B90A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1118" y="3709525"/>
            <a:ext cx="1600882" cy="816935"/>
          </a:xfrm>
          <a:prstGeom prst="rect">
            <a:avLst/>
          </a:prstGeom>
        </p:spPr>
      </p:pic>
      <p:pic>
        <p:nvPicPr>
          <p:cNvPr id="180" name="图片 179">
            <a:extLst>
              <a:ext uri="{FF2B5EF4-FFF2-40B4-BE49-F238E27FC236}">
                <a16:creationId xmlns:a16="http://schemas.microsoft.com/office/drawing/2014/main" xmlns="" id="{887874DA-821F-2C54-DCB3-B3B0034F490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3920" y="609834"/>
            <a:ext cx="1600882" cy="816935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A673FB94-BE4D-DB65-37D1-88DD39DC84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587" y="5139478"/>
            <a:ext cx="772388" cy="578212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xmlns="" id="{76026571-0865-84ED-D7B0-040BEC23353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1109" y="419519"/>
            <a:ext cx="1529660" cy="506074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7920FB77-CAD1-90A9-7CEC-8472AC908996}"/>
              </a:ext>
            </a:extLst>
          </p:cNvPr>
          <p:cNvGrpSpPr/>
          <p:nvPr/>
        </p:nvGrpSpPr>
        <p:grpSpPr>
          <a:xfrm>
            <a:off x="2538214" y="1327427"/>
            <a:ext cx="7115572" cy="2694555"/>
            <a:chOff x="4080822" y="1198743"/>
            <a:chExt cx="3817180" cy="153632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xmlns="" id="{DCC26285-1F47-3C96-9D94-A96622E18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80822" y="1199986"/>
              <a:ext cx="2015177" cy="1533838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xmlns="" id="{5DA2E593-E03C-1348-8C3D-E03BCC3987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66161" y="1198743"/>
              <a:ext cx="1831841" cy="1536325"/>
            </a:xfrm>
            <a:prstGeom prst="rect">
              <a:avLst/>
            </a:prstGeom>
          </p:spPr>
        </p:pic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5AE10B6D-3550-AD73-3AFB-BC00FDC2981F}"/>
              </a:ext>
            </a:extLst>
          </p:cNvPr>
          <p:cNvSpPr txBox="1"/>
          <p:nvPr/>
        </p:nvSpPr>
        <p:spPr>
          <a:xfrm>
            <a:off x="3048000" y="39805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LL PixelFun Rounded" panose="00000500000000000000" pitchFamily="2" charset="0"/>
              </a:rPr>
              <a:t>USER PORTRAIT</a:t>
            </a:r>
          </a:p>
        </p:txBody>
      </p:sp>
      <p:pic>
        <p:nvPicPr>
          <p:cNvPr id="35" name="图形 34">
            <a:extLst>
              <a:ext uri="{FF2B5EF4-FFF2-40B4-BE49-F238E27FC236}">
                <a16:creationId xmlns:a16="http://schemas.microsoft.com/office/drawing/2014/main" xmlns="" id="{4611CFA3-5269-55E4-F7F8-A6CC6E1CCC76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692864" y="1237889"/>
            <a:ext cx="800829" cy="762361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xmlns="" id="{0B75D133-8010-468D-27DB-C0F2325A199F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928" y="4526460"/>
            <a:ext cx="1213566" cy="1191230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xmlns="" id="{4ACDD69A-7492-6D73-C681-5CF1302756F5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0935928" y="2460557"/>
            <a:ext cx="2066945" cy="3257133"/>
          </a:xfrm>
          <a:prstGeom prst="rect">
            <a:avLst/>
          </a:prstGeom>
        </p:spPr>
      </p:pic>
      <p:pic>
        <p:nvPicPr>
          <p:cNvPr id="38" name="图形 37">
            <a:extLst>
              <a:ext uri="{FF2B5EF4-FFF2-40B4-BE49-F238E27FC236}">
                <a16:creationId xmlns:a16="http://schemas.microsoft.com/office/drawing/2014/main" xmlns="" id="{B19D7C17-BF4C-080F-064F-EC616F9B91FD}"/>
              </a:ext>
            </a:extLst>
          </p:cNvPr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62961" y="3776344"/>
            <a:ext cx="677501" cy="551957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1168C705-4174-EBCE-1CA6-C39883E8D5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9499" y="2869718"/>
            <a:ext cx="1008148" cy="514461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35C6A252-793E-9819-18DE-94BFA80485C9}"/>
              </a:ext>
            </a:extLst>
          </p:cNvPr>
          <p:cNvSpPr txBox="1"/>
          <p:nvPr/>
        </p:nvSpPr>
        <p:spPr>
          <a:xfrm>
            <a:off x="4137484" y="2196040"/>
            <a:ext cx="4050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dirty="0"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运营策划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07CB70FA-3B7D-F2D1-1F92-3B851BF6D941}"/>
              </a:ext>
            </a:extLst>
          </p:cNvPr>
          <p:cNvSpPr txBox="1"/>
          <p:nvPr/>
        </p:nvSpPr>
        <p:spPr>
          <a:xfrm>
            <a:off x="4137484" y="2111943"/>
            <a:ext cx="4050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dirty="0">
                <a:solidFill>
                  <a:schemeClr val="bg1"/>
                </a:solidFill>
                <a:latin typeface="字制区喜脉体" panose="02000603000000000000" pitchFamily="2" charset="-122"/>
                <a:ea typeface="字制区喜脉体" panose="02000603000000000000" pitchFamily="2" charset="-122"/>
                <a:sym typeface="LL PixelFun Rounded" panose="00000500000000000000" pitchFamily="2" charset="0"/>
              </a:rPr>
              <a:t>运营策划 </a:t>
            </a:r>
          </a:p>
        </p:txBody>
      </p:sp>
    </p:spTree>
    <p:extLst>
      <p:ext uri="{BB962C8B-B14F-4D97-AF65-F5344CB8AC3E}">
        <p14:creationId xmlns:p14="http://schemas.microsoft.com/office/powerpoint/2010/main" val="3834219561"/>
      </p:ext>
    </p:extLst>
  </p:cSld>
  <p:clrMapOvr>
    <a:masterClrMapping/>
  </p:clrMapOvr>
</p:sld>
</file>

<file path=ppt/theme/theme1.xml><?xml version="1.0" encoding="utf-8"?>
<a:theme xmlns:a="http://schemas.openxmlformats.org/drawingml/2006/main" name="51PPT模板网   www.51pptmoban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804</Words>
  <Application>Microsoft Office PowerPoint</Application>
  <PresentationFormat>宽屏</PresentationFormat>
  <Paragraphs>145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LL PixelFun</vt:lpstr>
      <vt:lpstr>LL PixelFun Rounded</vt:lpstr>
      <vt:lpstr>Meiryo</vt:lpstr>
      <vt:lpstr>阿里巴巴普惠体 R</vt:lpstr>
      <vt:lpstr>等线</vt:lpstr>
      <vt:lpstr>等线 Light</vt:lpstr>
      <vt:lpstr>宋体</vt:lpstr>
      <vt:lpstr>微软雅黑</vt:lpstr>
      <vt:lpstr>字制区喜脉体</vt:lpstr>
      <vt:lpstr>Arial</vt:lpstr>
      <vt:lpstr>Calibri</vt:lpstr>
      <vt:lpstr>Calibri Light</vt:lpstr>
      <vt:lpstr>51PPT模板网   www.51pptmoban.com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17</cp:revision>
  <dcterms:created xsi:type="dcterms:W3CDTF">2022-06-16T03:44:43Z</dcterms:created>
  <dcterms:modified xsi:type="dcterms:W3CDTF">2023-02-20T06:54:29Z</dcterms:modified>
</cp:coreProperties>
</file>